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9" r:id="rId2"/>
    <p:sldId id="337" r:id="rId3"/>
    <p:sldId id="338" r:id="rId4"/>
    <p:sldId id="339" r:id="rId5"/>
    <p:sldId id="332" r:id="rId6"/>
    <p:sldId id="335" r:id="rId7"/>
    <p:sldId id="336" r:id="rId8"/>
    <p:sldId id="333" r:id="rId9"/>
    <p:sldId id="340" r:id="rId10"/>
    <p:sldId id="280" r:id="rId11"/>
    <p:sldId id="299" r:id="rId12"/>
    <p:sldId id="286" r:id="rId13"/>
    <p:sldId id="319" r:id="rId14"/>
    <p:sldId id="313" r:id="rId15"/>
    <p:sldId id="291" r:id="rId16"/>
    <p:sldId id="341" r:id="rId17"/>
    <p:sldId id="292" r:id="rId18"/>
    <p:sldId id="298" r:id="rId19"/>
    <p:sldId id="293" r:id="rId20"/>
    <p:sldId id="294" r:id="rId21"/>
    <p:sldId id="295" r:id="rId22"/>
    <p:sldId id="30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ern Swiss" id="{FD2B0C0D-84C0-42ED-88AF-E5F83906AE8B}">
          <p14:sldIdLst>
            <p14:sldId id="259"/>
            <p14:sldId id="337"/>
            <p14:sldId id="338"/>
            <p14:sldId id="339"/>
            <p14:sldId id="332"/>
            <p14:sldId id="335"/>
            <p14:sldId id="336"/>
            <p14:sldId id="333"/>
            <p14:sldId id="340"/>
            <p14:sldId id="280"/>
            <p14:sldId id="299"/>
            <p14:sldId id="286"/>
            <p14:sldId id="319"/>
            <p14:sldId id="313"/>
            <p14:sldId id="291"/>
            <p14:sldId id="341"/>
            <p14:sldId id="292"/>
            <p14:sldId id="298"/>
            <p14:sldId id="293"/>
            <p14:sldId id="294"/>
            <p14:sldId id="295"/>
            <p14:sldId id="302"/>
          </p14:sldIdLst>
        </p14:section>
      </p14:sectionLst>
    </p:ext>
    <p:ext uri="{EFAFB233-063F-42B5-8137-9DF3F51BA10A}">
      <p15:sldGuideLst xmlns:p15="http://schemas.microsoft.com/office/powerpoint/2012/main">
        <p15:guide id="1" orient="horz" pos="2516"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NOR Spicer" initials="CS" lastIdx="3" clrIdx="0">
    <p:extLst>
      <p:ext uri="{19B8F6BF-5375-455C-9EA6-DF929625EA0E}">
        <p15:presenceInfo xmlns:p15="http://schemas.microsoft.com/office/powerpoint/2012/main" userId="100e968b-aac2-4406-ad57-5928c5ca7f5e" providerId="Windows Live"/>
      </p:ext>
    </p:extLst>
  </p:cmAuthor>
  <p:cmAuthor id="2" name="ADMINIBM" initials="A" lastIdx="9" clrIdx="1">
    <p:extLst>
      <p:ext uri="{19B8F6BF-5375-455C-9EA6-DF929625EA0E}">
        <p15:presenceInfo xmlns:p15="http://schemas.microsoft.com/office/powerpoint/2012/main" userId="ADMINIB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CCE8"/>
    <a:srgbClr val="97975B"/>
    <a:srgbClr val="118398"/>
    <a:srgbClr val="A05839"/>
    <a:srgbClr val="F8DC84"/>
    <a:srgbClr val="319CA4"/>
    <a:srgbClr val="F4F4F4"/>
    <a:srgbClr val="909091"/>
    <a:srgbClr val="FAE9E7"/>
    <a:srgbClr val="E34A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31" autoAdjust="0"/>
    <p:restoredTop sz="86385" autoAdjust="0"/>
  </p:normalViewPr>
  <p:slideViewPr>
    <p:cSldViewPr snapToGrid="0" snapToObjects="1">
      <p:cViewPr varScale="1">
        <p:scale>
          <a:sx n="90" d="100"/>
          <a:sy n="90" d="100"/>
        </p:scale>
        <p:origin x="1368" y="108"/>
      </p:cViewPr>
      <p:guideLst>
        <p:guide orient="horz" pos="2516"/>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66" d="100"/>
          <a:sy n="66" d="100"/>
        </p:scale>
        <p:origin x="-2748" y="-15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BM_ADMIN\Documents\01%20-%20Projects\14%20-%20QAS\Data\RATING_SPY_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IBM_ADMIN\Documents\01%20-%20Projects\14%20-%20QAS\Models\Graph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IBM_ADMIN\Documents\01%20-%20Projects\14%20-%20QAS\Models\Results%20and%20Grap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IBM_ADMIN\Documents\01%20-%20Projects\14%20-%20QAS\Models\Graph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JAMESWhitfield\Documents\01%20-%20Projects\14%20-%20QAS\Models\QAS-LSTM-Model-v4.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Rule-Based</a:t>
            </a:r>
            <a:r>
              <a:rPr lang="en-GB" baseline="0" dirty="0"/>
              <a:t> Model – Short-Term</a:t>
            </a:r>
            <a:endParaRPr lang="en-GB" dirty="0"/>
          </a:p>
        </c:rich>
      </c:tx>
      <c:layout>
        <c:manualLayout>
          <c:xMode val="edge"/>
          <c:yMode val="edge"/>
          <c:x val="0.34284714412590073"/>
          <c:y val="1.583924290913263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'Initial 2,3,4 Model'!$K$1</c:f>
              <c:strCache>
                <c:ptCount val="1"/>
                <c:pt idx="0">
                  <c:v>Long Value</c:v>
                </c:pt>
              </c:strCache>
            </c:strRef>
          </c:tx>
          <c:spPr>
            <a:ln w="6350" cap="rnd">
              <a:solidFill>
                <a:srgbClr val="0070C0"/>
              </a:solidFill>
              <a:round/>
            </a:ln>
            <a:effectLst/>
          </c:spPr>
          <c:marker>
            <c:symbol val="none"/>
          </c:marker>
          <c:cat>
            <c:strRef>
              <c:f>'Initial 2,3,4 Model'!$B$2:$B$5368</c:f>
              <c:strCache>
                <c:ptCount val="5367"/>
                <c:pt idx="0">
                  <c:v>01/10/1997</c:v>
                </c:pt>
                <c:pt idx="1">
                  <c:v>1/13/1997</c:v>
                </c:pt>
                <c:pt idx="2">
                  <c:v>1/14/1997</c:v>
                </c:pt>
                <c:pt idx="3">
                  <c:v>1/15/1997</c:v>
                </c:pt>
                <c:pt idx="4">
                  <c:v>1/16/1997</c:v>
                </c:pt>
                <c:pt idx="5">
                  <c:v>1/17/1997</c:v>
                </c:pt>
                <c:pt idx="6">
                  <c:v>1/20/1997</c:v>
                </c:pt>
                <c:pt idx="7">
                  <c:v>1/21/1997</c:v>
                </c:pt>
                <c:pt idx="8">
                  <c:v>1/22/1997</c:v>
                </c:pt>
                <c:pt idx="9">
                  <c:v>1/23/1997</c:v>
                </c:pt>
                <c:pt idx="10">
                  <c:v>1/24/1997</c:v>
                </c:pt>
                <c:pt idx="11">
                  <c:v>1/27/1997</c:v>
                </c:pt>
                <c:pt idx="12">
                  <c:v>1/28/1997</c:v>
                </c:pt>
                <c:pt idx="13">
                  <c:v>1/29/1997</c:v>
                </c:pt>
                <c:pt idx="14">
                  <c:v>1/30/1997</c:v>
                </c:pt>
                <c:pt idx="15">
                  <c:v>1/31/1997</c:v>
                </c:pt>
                <c:pt idx="16">
                  <c:v>02/03/1997</c:v>
                </c:pt>
                <c:pt idx="17">
                  <c:v>02/04/1997</c:v>
                </c:pt>
                <c:pt idx="18">
                  <c:v>02/05/1997</c:v>
                </c:pt>
                <c:pt idx="19">
                  <c:v>02/06/1997</c:v>
                </c:pt>
                <c:pt idx="20">
                  <c:v>02/07/1997</c:v>
                </c:pt>
                <c:pt idx="21">
                  <c:v>02/10/1997</c:v>
                </c:pt>
                <c:pt idx="22">
                  <c:v>02/11/1997</c:v>
                </c:pt>
                <c:pt idx="23">
                  <c:v>02/12/1997</c:v>
                </c:pt>
                <c:pt idx="24">
                  <c:v>2/13/1997</c:v>
                </c:pt>
                <c:pt idx="25">
                  <c:v>2/14/1997</c:v>
                </c:pt>
                <c:pt idx="26">
                  <c:v>2/18/1997</c:v>
                </c:pt>
                <c:pt idx="27">
                  <c:v>2/19/1997</c:v>
                </c:pt>
                <c:pt idx="28">
                  <c:v>2/20/1997</c:v>
                </c:pt>
                <c:pt idx="29">
                  <c:v>2/21/1997</c:v>
                </c:pt>
                <c:pt idx="30">
                  <c:v>2/24/1997</c:v>
                </c:pt>
                <c:pt idx="31">
                  <c:v>2/25/1997</c:v>
                </c:pt>
                <c:pt idx="32">
                  <c:v>2/26/1997</c:v>
                </c:pt>
                <c:pt idx="33">
                  <c:v>2/27/1997</c:v>
                </c:pt>
                <c:pt idx="34">
                  <c:v>2/28/1997</c:v>
                </c:pt>
                <c:pt idx="35">
                  <c:v>03/03/1997</c:v>
                </c:pt>
                <c:pt idx="36">
                  <c:v>03/04/1997</c:v>
                </c:pt>
                <c:pt idx="37">
                  <c:v>03/05/1997</c:v>
                </c:pt>
                <c:pt idx="38">
                  <c:v>03/06/1997</c:v>
                </c:pt>
                <c:pt idx="39">
                  <c:v>03/07/1997</c:v>
                </c:pt>
                <c:pt idx="40">
                  <c:v>03/10/1997</c:v>
                </c:pt>
                <c:pt idx="41">
                  <c:v>03/11/1997</c:v>
                </c:pt>
                <c:pt idx="42">
                  <c:v>03/12/1997</c:v>
                </c:pt>
                <c:pt idx="43">
                  <c:v>3/13/1997</c:v>
                </c:pt>
                <c:pt idx="44">
                  <c:v>3/14/1997</c:v>
                </c:pt>
                <c:pt idx="45">
                  <c:v>3/17/1997</c:v>
                </c:pt>
                <c:pt idx="46">
                  <c:v>3/18/1997</c:v>
                </c:pt>
                <c:pt idx="47">
                  <c:v>3/19/1997</c:v>
                </c:pt>
                <c:pt idx="48">
                  <c:v>3/20/1997</c:v>
                </c:pt>
                <c:pt idx="49">
                  <c:v>3/21/1997</c:v>
                </c:pt>
                <c:pt idx="50">
                  <c:v>3/24/1997</c:v>
                </c:pt>
                <c:pt idx="51">
                  <c:v>3/25/1997</c:v>
                </c:pt>
                <c:pt idx="52">
                  <c:v>3/26/1997</c:v>
                </c:pt>
                <c:pt idx="53">
                  <c:v>3/27/1997</c:v>
                </c:pt>
                <c:pt idx="54">
                  <c:v>3/31/1997</c:v>
                </c:pt>
                <c:pt idx="55">
                  <c:v>04/01/1997</c:v>
                </c:pt>
                <c:pt idx="56">
                  <c:v>04/02/1997</c:v>
                </c:pt>
                <c:pt idx="57">
                  <c:v>04/03/1997</c:v>
                </c:pt>
                <c:pt idx="58">
                  <c:v>04/04/1997</c:v>
                </c:pt>
                <c:pt idx="59">
                  <c:v>04/07/1997</c:v>
                </c:pt>
                <c:pt idx="60">
                  <c:v>04/08/1997</c:v>
                </c:pt>
                <c:pt idx="61">
                  <c:v>04/09/1997</c:v>
                </c:pt>
                <c:pt idx="62">
                  <c:v>04/10/1997</c:v>
                </c:pt>
                <c:pt idx="63">
                  <c:v>04/11/1997</c:v>
                </c:pt>
                <c:pt idx="64">
                  <c:v>4/14/1997</c:v>
                </c:pt>
                <c:pt idx="65">
                  <c:v>4/15/1997</c:v>
                </c:pt>
                <c:pt idx="66">
                  <c:v>4/16/1997</c:v>
                </c:pt>
                <c:pt idx="67">
                  <c:v>4/17/1997</c:v>
                </c:pt>
                <c:pt idx="68">
                  <c:v>4/18/1997</c:v>
                </c:pt>
                <c:pt idx="69">
                  <c:v>4/21/1997</c:v>
                </c:pt>
                <c:pt idx="70">
                  <c:v>4/22/1997</c:v>
                </c:pt>
                <c:pt idx="71">
                  <c:v>4/23/1997</c:v>
                </c:pt>
                <c:pt idx="72">
                  <c:v>4/24/1997</c:v>
                </c:pt>
                <c:pt idx="73">
                  <c:v>4/25/1997</c:v>
                </c:pt>
                <c:pt idx="74">
                  <c:v>4/28/1997</c:v>
                </c:pt>
                <c:pt idx="75">
                  <c:v>4/29/1997</c:v>
                </c:pt>
                <c:pt idx="76">
                  <c:v>4/30/1997</c:v>
                </c:pt>
                <c:pt idx="77">
                  <c:v>05/01/1997</c:v>
                </c:pt>
                <c:pt idx="78">
                  <c:v>05/02/1997</c:v>
                </c:pt>
                <c:pt idx="79">
                  <c:v>05/05/1997</c:v>
                </c:pt>
                <c:pt idx="80">
                  <c:v>05/06/1997</c:v>
                </c:pt>
                <c:pt idx="81">
                  <c:v>05/07/1997</c:v>
                </c:pt>
                <c:pt idx="82">
                  <c:v>05/08/1997</c:v>
                </c:pt>
                <c:pt idx="83">
                  <c:v>05/09/1997</c:v>
                </c:pt>
                <c:pt idx="84">
                  <c:v>05/12/1997</c:v>
                </c:pt>
                <c:pt idx="85">
                  <c:v>5/13/1997</c:v>
                </c:pt>
                <c:pt idx="86">
                  <c:v>5/14/1997</c:v>
                </c:pt>
                <c:pt idx="87">
                  <c:v>5/15/1997</c:v>
                </c:pt>
                <c:pt idx="88">
                  <c:v>5/16/1997</c:v>
                </c:pt>
                <c:pt idx="89">
                  <c:v>5/19/1997</c:v>
                </c:pt>
                <c:pt idx="90">
                  <c:v>5/20/1997</c:v>
                </c:pt>
                <c:pt idx="91">
                  <c:v>5/21/1997</c:v>
                </c:pt>
                <c:pt idx="92">
                  <c:v>5/22/1997</c:v>
                </c:pt>
                <c:pt idx="93">
                  <c:v>5/23/1997</c:v>
                </c:pt>
                <c:pt idx="94">
                  <c:v>5/27/1997</c:v>
                </c:pt>
                <c:pt idx="95">
                  <c:v>5/28/1997</c:v>
                </c:pt>
                <c:pt idx="96">
                  <c:v>5/29/1997</c:v>
                </c:pt>
                <c:pt idx="97">
                  <c:v>5/30/1997</c:v>
                </c:pt>
                <c:pt idx="98">
                  <c:v>06/02/1997</c:v>
                </c:pt>
                <c:pt idx="99">
                  <c:v>06/03/1997</c:v>
                </c:pt>
                <c:pt idx="100">
                  <c:v>06/04/1997</c:v>
                </c:pt>
                <c:pt idx="101">
                  <c:v>06/05/1997</c:v>
                </c:pt>
                <c:pt idx="102">
                  <c:v>06/06/1997</c:v>
                </c:pt>
                <c:pt idx="103">
                  <c:v>06/09/1997</c:v>
                </c:pt>
                <c:pt idx="104">
                  <c:v>06/10/1997</c:v>
                </c:pt>
                <c:pt idx="105">
                  <c:v>06/11/1997</c:v>
                </c:pt>
                <c:pt idx="106">
                  <c:v>06/12/1997</c:v>
                </c:pt>
                <c:pt idx="107">
                  <c:v>6/13/1997</c:v>
                </c:pt>
                <c:pt idx="108">
                  <c:v>6/16/1997</c:v>
                </c:pt>
                <c:pt idx="109">
                  <c:v>6/17/1997</c:v>
                </c:pt>
                <c:pt idx="110">
                  <c:v>6/18/1997</c:v>
                </c:pt>
                <c:pt idx="111">
                  <c:v>6/19/1997</c:v>
                </c:pt>
                <c:pt idx="112">
                  <c:v>6/20/1997</c:v>
                </c:pt>
                <c:pt idx="113">
                  <c:v>6/23/1997</c:v>
                </c:pt>
                <c:pt idx="114">
                  <c:v>6/24/1997</c:v>
                </c:pt>
                <c:pt idx="115">
                  <c:v>6/25/1997</c:v>
                </c:pt>
                <c:pt idx="116">
                  <c:v>6/26/1997</c:v>
                </c:pt>
                <c:pt idx="117">
                  <c:v>6/27/1997</c:v>
                </c:pt>
                <c:pt idx="118">
                  <c:v>6/30/1997</c:v>
                </c:pt>
                <c:pt idx="119">
                  <c:v>07/01/1997</c:v>
                </c:pt>
                <c:pt idx="120">
                  <c:v>07/02/1997</c:v>
                </c:pt>
                <c:pt idx="121">
                  <c:v>07/03/1997</c:v>
                </c:pt>
                <c:pt idx="122">
                  <c:v>07/07/1997</c:v>
                </c:pt>
                <c:pt idx="123">
                  <c:v>07/08/1997</c:v>
                </c:pt>
                <c:pt idx="124">
                  <c:v>07/09/1997</c:v>
                </c:pt>
                <c:pt idx="125">
                  <c:v>07/10/1997</c:v>
                </c:pt>
                <c:pt idx="126">
                  <c:v>07/11/1997</c:v>
                </c:pt>
                <c:pt idx="127">
                  <c:v>7/14/1997</c:v>
                </c:pt>
                <c:pt idx="128">
                  <c:v>7/15/1997</c:v>
                </c:pt>
                <c:pt idx="129">
                  <c:v>7/16/1997</c:v>
                </c:pt>
                <c:pt idx="130">
                  <c:v>7/17/1997</c:v>
                </c:pt>
                <c:pt idx="131">
                  <c:v>7/18/1997</c:v>
                </c:pt>
                <c:pt idx="132">
                  <c:v>7/21/1997</c:v>
                </c:pt>
                <c:pt idx="133">
                  <c:v>7/22/1997</c:v>
                </c:pt>
                <c:pt idx="134">
                  <c:v>7/23/1997</c:v>
                </c:pt>
                <c:pt idx="135">
                  <c:v>7/24/1997</c:v>
                </c:pt>
                <c:pt idx="136">
                  <c:v>7/25/1997</c:v>
                </c:pt>
                <c:pt idx="137">
                  <c:v>7/28/1997</c:v>
                </c:pt>
                <c:pt idx="138">
                  <c:v>7/29/1997</c:v>
                </c:pt>
                <c:pt idx="139">
                  <c:v>7/30/1997</c:v>
                </c:pt>
                <c:pt idx="140">
                  <c:v>7/31/1997</c:v>
                </c:pt>
                <c:pt idx="141">
                  <c:v>08/01/1997</c:v>
                </c:pt>
                <c:pt idx="142">
                  <c:v>08/04/1997</c:v>
                </c:pt>
                <c:pt idx="143">
                  <c:v>08/05/1997</c:v>
                </c:pt>
                <c:pt idx="144">
                  <c:v>08/06/1997</c:v>
                </c:pt>
                <c:pt idx="145">
                  <c:v>08/07/1997</c:v>
                </c:pt>
                <c:pt idx="146">
                  <c:v>08/08/1997</c:v>
                </c:pt>
                <c:pt idx="147">
                  <c:v>08/11/1997</c:v>
                </c:pt>
                <c:pt idx="148">
                  <c:v>08/12/1997</c:v>
                </c:pt>
                <c:pt idx="149">
                  <c:v>8/13/1997</c:v>
                </c:pt>
                <c:pt idx="150">
                  <c:v>8/14/1997</c:v>
                </c:pt>
                <c:pt idx="151">
                  <c:v>8/15/1997</c:v>
                </c:pt>
                <c:pt idx="152">
                  <c:v>8/18/1997</c:v>
                </c:pt>
                <c:pt idx="153">
                  <c:v>8/19/1997</c:v>
                </c:pt>
                <c:pt idx="154">
                  <c:v>8/20/1997</c:v>
                </c:pt>
                <c:pt idx="155">
                  <c:v>8/21/1997</c:v>
                </c:pt>
                <c:pt idx="156">
                  <c:v>8/22/1997</c:v>
                </c:pt>
                <c:pt idx="157">
                  <c:v>8/25/1997</c:v>
                </c:pt>
                <c:pt idx="158">
                  <c:v>8/26/1997</c:v>
                </c:pt>
                <c:pt idx="159">
                  <c:v>8/27/1997</c:v>
                </c:pt>
                <c:pt idx="160">
                  <c:v>8/28/1997</c:v>
                </c:pt>
                <c:pt idx="161">
                  <c:v>8/29/1997</c:v>
                </c:pt>
                <c:pt idx="162">
                  <c:v>09/02/1997</c:v>
                </c:pt>
                <c:pt idx="163">
                  <c:v>09/03/1997</c:v>
                </c:pt>
                <c:pt idx="164">
                  <c:v>09/04/1997</c:v>
                </c:pt>
                <c:pt idx="165">
                  <c:v>09/05/1997</c:v>
                </c:pt>
                <c:pt idx="166">
                  <c:v>09/08/1997</c:v>
                </c:pt>
                <c:pt idx="167">
                  <c:v>09/09/1997</c:v>
                </c:pt>
                <c:pt idx="168">
                  <c:v>09/10/1997</c:v>
                </c:pt>
                <c:pt idx="169">
                  <c:v>09/11/1997</c:v>
                </c:pt>
                <c:pt idx="170">
                  <c:v>09/12/1997</c:v>
                </c:pt>
                <c:pt idx="171">
                  <c:v>9/15/1997</c:v>
                </c:pt>
                <c:pt idx="172">
                  <c:v>9/16/1997</c:v>
                </c:pt>
                <c:pt idx="173">
                  <c:v>9/17/1997</c:v>
                </c:pt>
                <c:pt idx="174">
                  <c:v>9/18/1997</c:v>
                </c:pt>
                <c:pt idx="175">
                  <c:v>9/19/1997</c:v>
                </c:pt>
                <c:pt idx="176">
                  <c:v>9/22/1997</c:v>
                </c:pt>
                <c:pt idx="177">
                  <c:v>9/23/1997</c:v>
                </c:pt>
                <c:pt idx="178">
                  <c:v>9/24/1997</c:v>
                </c:pt>
                <c:pt idx="179">
                  <c:v>9/25/1997</c:v>
                </c:pt>
                <c:pt idx="180">
                  <c:v>9/26/1997</c:v>
                </c:pt>
                <c:pt idx="181">
                  <c:v>9/29/1997</c:v>
                </c:pt>
                <c:pt idx="182">
                  <c:v>9/30/1997</c:v>
                </c:pt>
                <c:pt idx="183">
                  <c:v>10/01/1997</c:v>
                </c:pt>
                <c:pt idx="184">
                  <c:v>10/02/1997</c:v>
                </c:pt>
                <c:pt idx="185">
                  <c:v>10/03/1997</c:v>
                </c:pt>
                <c:pt idx="186">
                  <c:v>10/06/1997</c:v>
                </c:pt>
                <c:pt idx="187">
                  <c:v>10/07/1997</c:v>
                </c:pt>
                <c:pt idx="188">
                  <c:v>10/08/1997</c:v>
                </c:pt>
                <c:pt idx="189">
                  <c:v>10/09/1997</c:v>
                </c:pt>
                <c:pt idx="190">
                  <c:v>10/10/1997</c:v>
                </c:pt>
                <c:pt idx="191">
                  <c:v>10/13/1997</c:v>
                </c:pt>
                <c:pt idx="192">
                  <c:v>10/14/1997</c:v>
                </c:pt>
                <c:pt idx="193">
                  <c:v>10/15/1997</c:v>
                </c:pt>
                <c:pt idx="194">
                  <c:v>10/16/1997</c:v>
                </c:pt>
                <c:pt idx="195">
                  <c:v>10/17/1997</c:v>
                </c:pt>
                <c:pt idx="196">
                  <c:v>10/20/1997</c:v>
                </c:pt>
                <c:pt idx="197">
                  <c:v>10/21/1997</c:v>
                </c:pt>
                <c:pt idx="198">
                  <c:v>10/22/1997</c:v>
                </c:pt>
                <c:pt idx="199">
                  <c:v>10/23/1997</c:v>
                </c:pt>
                <c:pt idx="200">
                  <c:v>10/24/1997</c:v>
                </c:pt>
                <c:pt idx="201">
                  <c:v>10/27/1997</c:v>
                </c:pt>
                <c:pt idx="202">
                  <c:v>10/28/1997</c:v>
                </c:pt>
                <c:pt idx="203">
                  <c:v>10/29/1997</c:v>
                </c:pt>
                <c:pt idx="204">
                  <c:v>10/30/1997</c:v>
                </c:pt>
                <c:pt idx="205">
                  <c:v>10/31/1997</c:v>
                </c:pt>
                <c:pt idx="206">
                  <c:v>11/03/1997</c:v>
                </c:pt>
                <c:pt idx="207">
                  <c:v>11/04/1997</c:v>
                </c:pt>
                <c:pt idx="208">
                  <c:v>11/05/1997</c:v>
                </c:pt>
                <c:pt idx="209">
                  <c:v>11/06/1997</c:v>
                </c:pt>
                <c:pt idx="210">
                  <c:v>11/07/1997</c:v>
                </c:pt>
                <c:pt idx="211">
                  <c:v>11/10/1997</c:v>
                </c:pt>
                <c:pt idx="212">
                  <c:v>11/11/1997</c:v>
                </c:pt>
                <c:pt idx="213">
                  <c:v>11/12/1997</c:v>
                </c:pt>
                <c:pt idx="214">
                  <c:v>11/13/1997</c:v>
                </c:pt>
                <c:pt idx="215">
                  <c:v>11/14/1997</c:v>
                </c:pt>
                <c:pt idx="216">
                  <c:v>11/17/1997</c:v>
                </c:pt>
                <c:pt idx="217">
                  <c:v>11/18/1997</c:v>
                </c:pt>
                <c:pt idx="218">
                  <c:v>11/19/1997</c:v>
                </c:pt>
                <c:pt idx="219">
                  <c:v>11/20/1997</c:v>
                </c:pt>
                <c:pt idx="220">
                  <c:v>11/21/1997</c:v>
                </c:pt>
                <c:pt idx="221">
                  <c:v>11/24/1997</c:v>
                </c:pt>
                <c:pt idx="222">
                  <c:v>11/25/1997</c:v>
                </c:pt>
                <c:pt idx="223">
                  <c:v>11/26/1997</c:v>
                </c:pt>
                <c:pt idx="224">
                  <c:v>11/28/1997</c:v>
                </c:pt>
                <c:pt idx="225">
                  <c:v>12/01/1997</c:v>
                </c:pt>
                <c:pt idx="226">
                  <c:v>12/02/1997</c:v>
                </c:pt>
                <c:pt idx="227">
                  <c:v>12/03/1997</c:v>
                </c:pt>
                <c:pt idx="228">
                  <c:v>12/04/1997</c:v>
                </c:pt>
                <c:pt idx="229">
                  <c:v>12/05/1997</c:v>
                </c:pt>
                <c:pt idx="230">
                  <c:v>12/08/1997</c:v>
                </c:pt>
                <c:pt idx="231">
                  <c:v>12/09/1997</c:v>
                </c:pt>
                <c:pt idx="232">
                  <c:v>12/10/1997</c:v>
                </c:pt>
                <c:pt idx="233">
                  <c:v>12/11/1997</c:v>
                </c:pt>
                <c:pt idx="234">
                  <c:v>12/12/1997</c:v>
                </c:pt>
                <c:pt idx="235">
                  <c:v>12/15/1997</c:v>
                </c:pt>
                <c:pt idx="236">
                  <c:v>12/16/1997</c:v>
                </c:pt>
                <c:pt idx="237">
                  <c:v>12/17/1997</c:v>
                </c:pt>
                <c:pt idx="238">
                  <c:v>12/18/1997</c:v>
                </c:pt>
                <c:pt idx="239">
                  <c:v>12/19/1997</c:v>
                </c:pt>
                <c:pt idx="240">
                  <c:v>12/22/1997</c:v>
                </c:pt>
                <c:pt idx="241">
                  <c:v>12/23/1997</c:v>
                </c:pt>
                <c:pt idx="242">
                  <c:v>12/24/1997</c:v>
                </c:pt>
                <c:pt idx="243">
                  <c:v>12/26/1997</c:v>
                </c:pt>
                <c:pt idx="244">
                  <c:v>12/29/1997</c:v>
                </c:pt>
                <c:pt idx="245">
                  <c:v>12/30/1997</c:v>
                </c:pt>
                <c:pt idx="246">
                  <c:v>12/31/1997</c:v>
                </c:pt>
                <c:pt idx="247">
                  <c:v>01/02/1998</c:v>
                </c:pt>
                <c:pt idx="248">
                  <c:v>01/05/1998</c:v>
                </c:pt>
                <c:pt idx="249">
                  <c:v>01/06/1998</c:v>
                </c:pt>
                <c:pt idx="250">
                  <c:v>01/07/1998</c:v>
                </c:pt>
                <c:pt idx="251">
                  <c:v>01/08/1998</c:v>
                </c:pt>
                <c:pt idx="252">
                  <c:v>01/09/1998</c:v>
                </c:pt>
                <c:pt idx="253">
                  <c:v>01/12/1998</c:v>
                </c:pt>
                <c:pt idx="254">
                  <c:v>1/13/1998</c:v>
                </c:pt>
                <c:pt idx="255">
                  <c:v>1/14/1998</c:v>
                </c:pt>
                <c:pt idx="256">
                  <c:v>1/15/1998</c:v>
                </c:pt>
                <c:pt idx="257">
                  <c:v>1/16/1998</c:v>
                </c:pt>
                <c:pt idx="258">
                  <c:v>1/20/1998</c:v>
                </c:pt>
                <c:pt idx="259">
                  <c:v>1/21/1998</c:v>
                </c:pt>
                <c:pt idx="260">
                  <c:v>1/22/1998</c:v>
                </c:pt>
                <c:pt idx="261">
                  <c:v>1/23/1998</c:v>
                </c:pt>
                <c:pt idx="262">
                  <c:v>1/26/1998</c:v>
                </c:pt>
                <c:pt idx="263">
                  <c:v>1/27/1998</c:v>
                </c:pt>
                <c:pt idx="264">
                  <c:v>1/28/1998</c:v>
                </c:pt>
                <c:pt idx="265">
                  <c:v>1/29/1998</c:v>
                </c:pt>
                <c:pt idx="266">
                  <c:v>1/30/1998</c:v>
                </c:pt>
                <c:pt idx="267">
                  <c:v>02/02/1998</c:v>
                </c:pt>
                <c:pt idx="268">
                  <c:v>02/03/1998</c:v>
                </c:pt>
                <c:pt idx="269">
                  <c:v>02/04/1998</c:v>
                </c:pt>
                <c:pt idx="270">
                  <c:v>02/05/1998</c:v>
                </c:pt>
                <c:pt idx="271">
                  <c:v>02/06/1998</c:v>
                </c:pt>
                <c:pt idx="272">
                  <c:v>02/09/1998</c:v>
                </c:pt>
                <c:pt idx="273">
                  <c:v>02/10/1998</c:v>
                </c:pt>
                <c:pt idx="274">
                  <c:v>02/11/1998</c:v>
                </c:pt>
                <c:pt idx="275">
                  <c:v>02/12/1998</c:v>
                </c:pt>
                <c:pt idx="276">
                  <c:v>2/13/1998</c:v>
                </c:pt>
                <c:pt idx="277">
                  <c:v>2/17/1998</c:v>
                </c:pt>
                <c:pt idx="278">
                  <c:v>2/18/1998</c:v>
                </c:pt>
                <c:pt idx="279">
                  <c:v>2/19/1998</c:v>
                </c:pt>
                <c:pt idx="280">
                  <c:v>2/20/1998</c:v>
                </c:pt>
                <c:pt idx="281">
                  <c:v>2/23/1998</c:v>
                </c:pt>
                <c:pt idx="282">
                  <c:v>2/24/1998</c:v>
                </c:pt>
                <c:pt idx="283">
                  <c:v>2/25/1998</c:v>
                </c:pt>
                <c:pt idx="284">
                  <c:v>2/26/1998</c:v>
                </c:pt>
                <c:pt idx="285">
                  <c:v>2/27/1998</c:v>
                </c:pt>
                <c:pt idx="286">
                  <c:v>03/02/1998</c:v>
                </c:pt>
                <c:pt idx="287">
                  <c:v>03/03/1998</c:v>
                </c:pt>
                <c:pt idx="288">
                  <c:v>03/04/1998</c:v>
                </c:pt>
                <c:pt idx="289">
                  <c:v>03/05/1998</c:v>
                </c:pt>
                <c:pt idx="290">
                  <c:v>03/06/1998</c:v>
                </c:pt>
                <c:pt idx="291">
                  <c:v>03/09/1998</c:v>
                </c:pt>
                <c:pt idx="292">
                  <c:v>03/10/1998</c:v>
                </c:pt>
                <c:pt idx="293">
                  <c:v>03/11/1998</c:v>
                </c:pt>
                <c:pt idx="294">
                  <c:v>03/12/1998</c:v>
                </c:pt>
                <c:pt idx="295">
                  <c:v>3/13/1998</c:v>
                </c:pt>
                <c:pt idx="296">
                  <c:v>3/16/1998</c:v>
                </c:pt>
                <c:pt idx="297">
                  <c:v>3/17/1998</c:v>
                </c:pt>
                <c:pt idx="298">
                  <c:v>3/18/1998</c:v>
                </c:pt>
                <c:pt idx="299">
                  <c:v>3/19/1998</c:v>
                </c:pt>
                <c:pt idx="300">
                  <c:v>3/20/1998</c:v>
                </c:pt>
                <c:pt idx="301">
                  <c:v>3/23/1998</c:v>
                </c:pt>
                <c:pt idx="302">
                  <c:v>3/24/1998</c:v>
                </c:pt>
                <c:pt idx="303">
                  <c:v>3/25/1998</c:v>
                </c:pt>
                <c:pt idx="304">
                  <c:v>3/26/1998</c:v>
                </c:pt>
                <c:pt idx="305">
                  <c:v>3/27/1998</c:v>
                </c:pt>
                <c:pt idx="306">
                  <c:v>3/30/1998</c:v>
                </c:pt>
                <c:pt idx="307">
                  <c:v>3/31/1998</c:v>
                </c:pt>
                <c:pt idx="308">
                  <c:v>04/01/1998</c:v>
                </c:pt>
                <c:pt idx="309">
                  <c:v>04/02/1998</c:v>
                </c:pt>
                <c:pt idx="310">
                  <c:v>04/03/1998</c:v>
                </c:pt>
                <c:pt idx="311">
                  <c:v>04/06/1998</c:v>
                </c:pt>
                <c:pt idx="312">
                  <c:v>04/07/1998</c:v>
                </c:pt>
                <c:pt idx="313">
                  <c:v>04/08/1998</c:v>
                </c:pt>
                <c:pt idx="314">
                  <c:v>04/09/1998</c:v>
                </c:pt>
                <c:pt idx="315">
                  <c:v>4/13/1998</c:v>
                </c:pt>
                <c:pt idx="316">
                  <c:v>4/14/1998</c:v>
                </c:pt>
                <c:pt idx="317">
                  <c:v>4/15/1998</c:v>
                </c:pt>
                <c:pt idx="318">
                  <c:v>4/16/1998</c:v>
                </c:pt>
                <c:pt idx="319">
                  <c:v>4/17/1998</c:v>
                </c:pt>
                <c:pt idx="320">
                  <c:v>4/20/1998</c:v>
                </c:pt>
                <c:pt idx="321">
                  <c:v>4/21/1998</c:v>
                </c:pt>
                <c:pt idx="322">
                  <c:v>4/22/1998</c:v>
                </c:pt>
                <c:pt idx="323">
                  <c:v>4/23/1998</c:v>
                </c:pt>
                <c:pt idx="324">
                  <c:v>4/24/1998</c:v>
                </c:pt>
                <c:pt idx="325">
                  <c:v>4/27/1998</c:v>
                </c:pt>
                <c:pt idx="326">
                  <c:v>4/28/1998</c:v>
                </c:pt>
                <c:pt idx="327">
                  <c:v>4/29/1998</c:v>
                </c:pt>
                <c:pt idx="328">
                  <c:v>4/30/1998</c:v>
                </c:pt>
                <c:pt idx="329">
                  <c:v>05/01/1998</c:v>
                </c:pt>
                <c:pt idx="330">
                  <c:v>05/04/1998</c:v>
                </c:pt>
                <c:pt idx="331">
                  <c:v>05/05/1998</c:v>
                </c:pt>
                <c:pt idx="332">
                  <c:v>05/06/1998</c:v>
                </c:pt>
                <c:pt idx="333">
                  <c:v>05/07/1998</c:v>
                </c:pt>
                <c:pt idx="334">
                  <c:v>05/08/1998</c:v>
                </c:pt>
                <c:pt idx="335">
                  <c:v>05/11/1998</c:v>
                </c:pt>
                <c:pt idx="336">
                  <c:v>05/12/1998</c:v>
                </c:pt>
                <c:pt idx="337">
                  <c:v>5/13/1998</c:v>
                </c:pt>
                <c:pt idx="338">
                  <c:v>5/14/1998</c:v>
                </c:pt>
                <c:pt idx="339">
                  <c:v>5/15/1998</c:v>
                </c:pt>
                <c:pt idx="340">
                  <c:v>5/18/1998</c:v>
                </c:pt>
                <c:pt idx="341">
                  <c:v>5/19/1998</c:v>
                </c:pt>
                <c:pt idx="342">
                  <c:v>5/20/1998</c:v>
                </c:pt>
                <c:pt idx="343">
                  <c:v>5/21/1998</c:v>
                </c:pt>
                <c:pt idx="344">
                  <c:v>5/22/1998</c:v>
                </c:pt>
                <c:pt idx="345">
                  <c:v>5/26/1998</c:v>
                </c:pt>
                <c:pt idx="346">
                  <c:v>5/27/1998</c:v>
                </c:pt>
                <c:pt idx="347">
                  <c:v>5/28/1998</c:v>
                </c:pt>
                <c:pt idx="348">
                  <c:v>5/29/1998</c:v>
                </c:pt>
                <c:pt idx="349">
                  <c:v>06/01/1998</c:v>
                </c:pt>
                <c:pt idx="350">
                  <c:v>06/02/1998</c:v>
                </c:pt>
                <c:pt idx="351">
                  <c:v>06/03/1998</c:v>
                </c:pt>
                <c:pt idx="352">
                  <c:v>06/04/1998</c:v>
                </c:pt>
                <c:pt idx="353">
                  <c:v>06/05/1998</c:v>
                </c:pt>
                <c:pt idx="354">
                  <c:v>06/08/1998</c:v>
                </c:pt>
                <c:pt idx="355">
                  <c:v>06/09/1998</c:v>
                </c:pt>
                <c:pt idx="356">
                  <c:v>06/10/1998</c:v>
                </c:pt>
                <c:pt idx="357">
                  <c:v>06/11/1998</c:v>
                </c:pt>
                <c:pt idx="358">
                  <c:v>06/12/1998</c:v>
                </c:pt>
                <c:pt idx="359">
                  <c:v>6/15/1998</c:v>
                </c:pt>
                <c:pt idx="360">
                  <c:v>6/16/1998</c:v>
                </c:pt>
                <c:pt idx="361">
                  <c:v>6/17/1998</c:v>
                </c:pt>
                <c:pt idx="362">
                  <c:v>6/18/1998</c:v>
                </c:pt>
                <c:pt idx="363">
                  <c:v>6/19/1998</c:v>
                </c:pt>
                <c:pt idx="364">
                  <c:v>6/22/1998</c:v>
                </c:pt>
                <c:pt idx="365">
                  <c:v>6/23/1998</c:v>
                </c:pt>
                <c:pt idx="366">
                  <c:v>6/24/1998</c:v>
                </c:pt>
                <c:pt idx="367">
                  <c:v>6/25/1998</c:v>
                </c:pt>
                <c:pt idx="368">
                  <c:v>6/26/1998</c:v>
                </c:pt>
                <c:pt idx="369">
                  <c:v>6/29/1998</c:v>
                </c:pt>
                <c:pt idx="370">
                  <c:v>6/30/1998</c:v>
                </c:pt>
                <c:pt idx="371">
                  <c:v>07/01/1998</c:v>
                </c:pt>
                <c:pt idx="372">
                  <c:v>07/02/1998</c:v>
                </c:pt>
                <c:pt idx="373">
                  <c:v>07/06/1998</c:v>
                </c:pt>
                <c:pt idx="374">
                  <c:v>07/07/1998</c:v>
                </c:pt>
                <c:pt idx="375">
                  <c:v>07/08/1998</c:v>
                </c:pt>
                <c:pt idx="376">
                  <c:v>07/09/1998</c:v>
                </c:pt>
                <c:pt idx="377">
                  <c:v>07/10/1998</c:v>
                </c:pt>
                <c:pt idx="378">
                  <c:v>7/13/1998</c:v>
                </c:pt>
                <c:pt idx="379">
                  <c:v>7/14/1998</c:v>
                </c:pt>
                <c:pt idx="380">
                  <c:v>7/15/1998</c:v>
                </c:pt>
                <c:pt idx="381">
                  <c:v>7/16/1998</c:v>
                </c:pt>
                <c:pt idx="382">
                  <c:v>7/17/1998</c:v>
                </c:pt>
                <c:pt idx="383">
                  <c:v>7/20/1998</c:v>
                </c:pt>
                <c:pt idx="384">
                  <c:v>7/21/1998</c:v>
                </c:pt>
                <c:pt idx="385">
                  <c:v>7/22/1998</c:v>
                </c:pt>
                <c:pt idx="386">
                  <c:v>7/23/1998</c:v>
                </c:pt>
                <c:pt idx="387">
                  <c:v>7/24/1998</c:v>
                </c:pt>
                <c:pt idx="388">
                  <c:v>7/27/1998</c:v>
                </c:pt>
                <c:pt idx="389">
                  <c:v>7/28/1998</c:v>
                </c:pt>
                <c:pt idx="390">
                  <c:v>7/29/1998</c:v>
                </c:pt>
                <c:pt idx="391">
                  <c:v>7/30/1998</c:v>
                </c:pt>
                <c:pt idx="392">
                  <c:v>7/31/1998</c:v>
                </c:pt>
                <c:pt idx="393">
                  <c:v>08/03/1998</c:v>
                </c:pt>
                <c:pt idx="394">
                  <c:v>08/04/1998</c:v>
                </c:pt>
                <c:pt idx="395">
                  <c:v>08/05/1998</c:v>
                </c:pt>
                <c:pt idx="396">
                  <c:v>08/06/1998</c:v>
                </c:pt>
                <c:pt idx="397">
                  <c:v>08/07/1998</c:v>
                </c:pt>
                <c:pt idx="398">
                  <c:v>08/10/1998</c:v>
                </c:pt>
                <c:pt idx="399">
                  <c:v>08/11/1998</c:v>
                </c:pt>
                <c:pt idx="400">
                  <c:v>08/12/1998</c:v>
                </c:pt>
                <c:pt idx="401">
                  <c:v>8/13/1998</c:v>
                </c:pt>
                <c:pt idx="402">
                  <c:v>8/14/1998</c:v>
                </c:pt>
                <c:pt idx="403">
                  <c:v>8/17/1998</c:v>
                </c:pt>
                <c:pt idx="404">
                  <c:v>8/18/1998</c:v>
                </c:pt>
                <c:pt idx="405">
                  <c:v>8/19/1998</c:v>
                </c:pt>
                <c:pt idx="406">
                  <c:v>8/20/1998</c:v>
                </c:pt>
                <c:pt idx="407">
                  <c:v>8/21/1998</c:v>
                </c:pt>
                <c:pt idx="408">
                  <c:v>8/24/1998</c:v>
                </c:pt>
                <c:pt idx="409">
                  <c:v>8/25/1998</c:v>
                </c:pt>
                <c:pt idx="410">
                  <c:v>8/26/1998</c:v>
                </c:pt>
                <c:pt idx="411">
                  <c:v>8/27/1998</c:v>
                </c:pt>
                <c:pt idx="412">
                  <c:v>8/28/1998</c:v>
                </c:pt>
                <c:pt idx="413">
                  <c:v>8/31/1998</c:v>
                </c:pt>
                <c:pt idx="414">
                  <c:v>09/01/1998</c:v>
                </c:pt>
                <c:pt idx="415">
                  <c:v>09/02/1998</c:v>
                </c:pt>
                <c:pt idx="416">
                  <c:v>09/03/1998</c:v>
                </c:pt>
                <c:pt idx="417">
                  <c:v>09/04/1998</c:v>
                </c:pt>
                <c:pt idx="418">
                  <c:v>09/08/1998</c:v>
                </c:pt>
                <c:pt idx="419">
                  <c:v>09/09/1998</c:v>
                </c:pt>
                <c:pt idx="420">
                  <c:v>09/10/1998</c:v>
                </c:pt>
                <c:pt idx="421">
                  <c:v>09/11/1998</c:v>
                </c:pt>
                <c:pt idx="422">
                  <c:v>9/14/1998</c:v>
                </c:pt>
                <c:pt idx="423">
                  <c:v>9/15/1998</c:v>
                </c:pt>
                <c:pt idx="424">
                  <c:v>9/16/1998</c:v>
                </c:pt>
                <c:pt idx="425">
                  <c:v>9/17/1998</c:v>
                </c:pt>
                <c:pt idx="426">
                  <c:v>9/18/1998</c:v>
                </c:pt>
                <c:pt idx="427">
                  <c:v>9/21/1998</c:v>
                </c:pt>
                <c:pt idx="428">
                  <c:v>9/22/1998</c:v>
                </c:pt>
                <c:pt idx="429">
                  <c:v>9/23/1998</c:v>
                </c:pt>
                <c:pt idx="430">
                  <c:v>9/24/1998</c:v>
                </c:pt>
                <c:pt idx="431">
                  <c:v>9/25/1998</c:v>
                </c:pt>
                <c:pt idx="432">
                  <c:v>9/28/1998</c:v>
                </c:pt>
                <c:pt idx="433">
                  <c:v>9/29/1998</c:v>
                </c:pt>
                <c:pt idx="434">
                  <c:v>9/30/1998</c:v>
                </c:pt>
                <c:pt idx="435">
                  <c:v>10/01/1998</c:v>
                </c:pt>
                <c:pt idx="436">
                  <c:v>10/02/1998</c:v>
                </c:pt>
                <c:pt idx="437">
                  <c:v>10/05/1998</c:v>
                </c:pt>
                <c:pt idx="438">
                  <c:v>10/06/1998</c:v>
                </c:pt>
                <c:pt idx="439">
                  <c:v>10/07/1998</c:v>
                </c:pt>
                <c:pt idx="440">
                  <c:v>10/08/1998</c:v>
                </c:pt>
                <c:pt idx="441">
                  <c:v>10/09/1998</c:v>
                </c:pt>
                <c:pt idx="442">
                  <c:v>10/12/1998</c:v>
                </c:pt>
                <c:pt idx="443">
                  <c:v>10/13/1998</c:v>
                </c:pt>
                <c:pt idx="444">
                  <c:v>10/14/1998</c:v>
                </c:pt>
                <c:pt idx="445">
                  <c:v>10/15/1998</c:v>
                </c:pt>
                <c:pt idx="446">
                  <c:v>10/16/1998</c:v>
                </c:pt>
                <c:pt idx="447">
                  <c:v>10/19/1998</c:v>
                </c:pt>
                <c:pt idx="448">
                  <c:v>10/20/1998</c:v>
                </c:pt>
                <c:pt idx="449">
                  <c:v>10/21/1998</c:v>
                </c:pt>
                <c:pt idx="450">
                  <c:v>10/22/1998</c:v>
                </c:pt>
                <c:pt idx="451">
                  <c:v>10/23/1998</c:v>
                </c:pt>
                <c:pt idx="452">
                  <c:v>10/26/1998</c:v>
                </c:pt>
                <c:pt idx="453">
                  <c:v>10/27/1998</c:v>
                </c:pt>
                <c:pt idx="454">
                  <c:v>10/28/1998</c:v>
                </c:pt>
                <c:pt idx="455">
                  <c:v>10/29/1998</c:v>
                </c:pt>
                <c:pt idx="456">
                  <c:v>10/30/1998</c:v>
                </c:pt>
                <c:pt idx="457">
                  <c:v>11/02/1998</c:v>
                </c:pt>
                <c:pt idx="458">
                  <c:v>11/03/1998</c:v>
                </c:pt>
                <c:pt idx="459">
                  <c:v>11/04/1998</c:v>
                </c:pt>
                <c:pt idx="460">
                  <c:v>11/05/1998</c:v>
                </c:pt>
                <c:pt idx="461">
                  <c:v>11/06/1998</c:v>
                </c:pt>
                <c:pt idx="462">
                  <c:v>11/09/1998</c:v>
                </c:pt>
                <c:pt idx="463">
                  <c:v>11/10/1998</c:v>
                </c:pt>
                <c:pt idx="464">
                  <c:v>11/11/1998</c:v>
                </c:pt>
                <c:pt idx="465">
                  <c:v>11/12/1998</c:v>
                </c:pt>
                <c:pt idx="466">
                  <c:v>11/13/1998</c:v>
                </c:pt>
                <c:pt idx="467">
                  <c:v>11/16/1998</c:v>
                </c:pt>
                <c:pt idx="468">
                  <c:v>11/17/1998</c:v>
                </c:pt>
                <c:pt idx="469">
                  <c:v>11/18/1998</c:v>
                </c:pt>
                <c:pt idx="470">
                  <c:v>11/19/1998</c:v>
                </c:pt>
                <c:pt idx="471">
                  <c:v>11/20/1998</c:v>
                </c:pt>
                <c:pt idx="472">
                  <c:v>11/23/1998</c:v>
                </c:pt>
                <c:pt idx="473">
                  <c:v>11/24/1998</c:v>
                </c:pt>
                <c:pt idx="474">
                  <c:v>11/25/1998</c:v>
                </c:pt>
                <c:pt idx="475">
                  <c:v>11/27/1998</c:v>
                </c:pt>
                <c:pt idx="476">
                  <c:v>11/30/1998</c:v>
                </c:pt>
                <c:pt idx="477">
                  <c:v>12/01/1998</c:v>
                </c:pt>
                <c:pt idx="478">
                  <c:v>12/02/1998</c:v>
                </c:pt>
                <c:pt idx="479">
                  <c:v>12/03/1998</c:v>
                </c:pt>
                <c:pt idx="480">
                  <c:v>12/04/1998</c:v>
                </c:pt>
                <c:pt idx="481">
                  <c:v>12/07/1998</c:v>
                </c:pt>
                <c:pt idx="482">
                  <c:v>12/08/1998</c:v>
                </c:pt>
                <c:pt idx="483">
                  <c:v>12/09/1998</c:v>
                </c:pt>
                <c:pt idx="484">
                  <c:v>12/10/1998</c:v>
                </c:pt>
                <c:pt idx="485">
                  <c:v>12/11/1998</c:v>
                </c:pt>
                <c:pt idx="486">
                  <c:v>12/14/1998</c:v>
                </c:pt>
                <c:pt idx="487">
                  <c:v>12/15/1998</c:v>
                </c:pt>
                <c:pt idx="488">
                  <c:v>12/16/1998</c:v>
                </c:pt>
                <c:pt idx="489">
                  <c:v>12/17/1998</c:v>
                </c:pt>
                <c:pt idx="490">
                  <c:v>12/18/1998</c:v>
                </c:pt>
                <c:pt idx="491">
                  <c:v>12/21/1998</c:v>
                </c:pt>
                <c:pt idx="492">
                  <c:v>12/22/1998</c:v>
                </c:pt>
                <c:pt idx="493">
                  <c:v>12/23/1998</c:v>
                </c:pt>
                <c:pt idx="494">
                  <c:v>12/24/1998</c:v>
                </c:pt>
                <c:pt idx="495">
                  <c:v>12/28/1998</c:v>
                </c:pt>
                <c:pt idx="496">
                  <c:v>12/29/1998</c:v>
                </c:pt>
                <c:pt idx="497">
                  <c:v>12/30/1998</c:v>
                </c:pt>
                <c:pt idx="498">
                  <c:v>12/31/1998</c:v>
                </c:pt>
                <c:pt idx="499">
                  <c:v>01/04/1999</c:v>
                </c:pt>
                <c:pt idx="500">
                  <c:v>01/05/1999</c:v>
                </c:pt>
                <c:pt idx="501">
                  <c:v>01/06/1999</c:v>
                </c:pt>
                <c:pt idx="502">
                  <c:v>01/07/1999</c:v>
                </c:pt>
                <c:pt idx="503">
                  <c:v>01/08/1999</c:v>
                </c:pt>
                <c:pt idx="504">
                  <c:v>01/11/1999</c:v>
                </c:pt>
                <c:pt idx="505">
                  <c:v>01/12/1999</c:v>
                </c:pt>
                <c:pt idx="506">
                  <c:v>1/13/1999</c:v>
                </c:pt>
                <c:pt idx="507">
                  <c:v>1/14/1999</c:v>
                </c:pt>
                <c:pt idx="508">
                  <c:v>1/15/1999</c:v>
                </c:pt>
                <c:pt idx="509">
                  <c:v>1/19/1999</c:v>
                </c:pt>
                <c:pt idx="510">
                  <c:v>1/20/1999</c:v>
                </c:pt>
                <c:pt idx="511">
                  <c:v>1/21/1999</c:v>
                </c:pt>
                <c:pt idx="512">
                  <c:v>1/22/1999</c:v>
                </c:pt>
                <c:pt idx="513">
                  <c:v>1/25/1999</c:v>
                </c:pt>
                <c:pt idx="514">
                  <c:v>1/26/1999</c:v>
                </c:pt>
                <c:pt idx="515">
                  <c:v>1/27/1999</c:v>
                </c:pt>
                <c:pt idx="516">
                  <c:v>1/28/1999</c:v>
                </c:pt>
                <c:pt idx="517">
                  <c:v>1/29/1999</c:v>
                </c:pt>
                <c:pt idx="518">
                  <c:v>02/01/1999</c:v>
                </c:pt>
                <c:pt idx="519">
                  <c:v>02/02/1999</c:v>
                </c:pt>
                <c:pt idx="520">
                  <c:v>02/03/1999</c:v>
                </c:pt>
                <c:pt idx="521">
                  <c:v>02/04/1999</c:v>
                </c:pt>
                <c:pt idx="522">
                  <c:v>02/05/1999</c:v>
                </c:pt>
                <c:pt idx="523">
                  <c:v>02/08/1999</c:v>
                </c:pt>
                <c:pt idx="524">
                  <c:v>02/09/1999</c:v>
                </c:pt>
                <c:pt idx="525">
                  <c:v>02/10/1999</c:v>
                </c:pt>
                <c:pt idx="526">
                  <c:v>02/11/1999</c:v>
                </c:pt>
                <c:pt idx="527">
                  <c:v>02/12/1999</c:v>
                </c:pt>
                <c:pt idx="528">
                  <c:v>2/16/1999</c:v>
                </c:pt>
                <c:pt idx="529">
                  <c:v>2/17/1999</c:v>
                </c:pt>
                <c:pt idx="530">
                  <c:v>2/18/1999</c:v>
                </c:pt>
                <c:pt idx="531">
                  <c:v>2/19/1999</c:v>
                </c:pt>
                <c:pt idx="532">
                  <c:v>2/22/1999</c:v>
                </c:pt>
                <c:pt idx="533">
                  <c:v>2/23/1999</c:v>
                </c:pt>
                <c:pt idx="534">
                  <c:v>2/24/1999</c:v>
                </c:pt>
                <c:pt idx="535">
                  <c:v>2/25/1999</c:v>
                </c:pt>
                <c:pt idx="536">
                  <c:v>2/26/1999</c:v>
                </c:pt>
                <c:pt idx="537">
                  <c:v>03/01/1999</c:v>
                </c:pt>
                <c:pt idx="538">
                  <c:v>03/02/1999</c:v>
                </c:pt>
                <c:pt idx="539">
                  <c:v>03/03/1999</c:v>
                </c:pt>
                <c:pt idx="540">
                  <c:v>03/04/1999</c:v>
                </c:pt>
                <c:pt idx="541">
                  <c:v>03/05/1999</c:v>
                </c:pt>
                <c:pt idx="542">
                  <c:v>03/08/1999</c:v>
                </c:pt>
                <c:pt idx="543">
                  <c:v>03/09/1999</c:v>
                </c:pt>
                <c:pt idx="544">
                  <c:v>03/10/1999</c:v>
                </c:pt>
                <c:pt idx="545">
                  <c:v>03/11/1999</c:v>
                </c:pt>
                <c:pt idx="546">
                  <c:v>03/12/1999</c:v>
                </c:pt>
                <c:pt idx="547">
                  <c:v>3/15/1999</c:v>
                </c:pt>
                <c:pt idx="548">
                  <c:v>3/16/1999</c:v>
                </c:pt>
                <c:pt idx="549">
                  <c:v>3/17/1999</c:v>
                </c:pt>
                <c:pt idx="550">
                  <c:v>3/18/1999</c:v>
                </c:pt>
                <c:pt idx="551">
                  <c:v>3/19/1999</c:v>
                </c:pt>
                <c:pt idx="552">
                  <c:v>3/22/1999</c:v>
                </c:pt>
                <c:pt idx="553">
                  <c:v>3/23/1999</c:v>
                </c:pt>
                <c:pt idx="554">
                  <c:v>3/24/1999</c:v>
                </c:pt>
                <c:pt idx="555">
                  <c:v>3/25/1999</c:v>
                </c:pt>
                <c:pt idx="556">
                  <c:v>3/26/1999</c:v>
                </c:pt>
                <c:pt idx="557">
                  <c:v>3/29/1999</c:v>
                </c:pt>
                <c:pt idx="558">
                  <c:v>3/30/1999</c:v>
                </c:pt>
                <c:pt idx="559">
                  <c:v>3/31/1999</c:v>
                </c:pt>
                <c:pt idx="560">
                  <c:v>04/01/1999</c:v>
                </c:pt>
                <c:pt idx="561">
                  <c:v>04/05/1999</c:v>
                </c:pt>
                <c:pt idx="562">
                  <c:v>04/06/1999</c:v>
                </c:pt>
                <c:pt idx="563">
                  <c:v>04/07/1999</c:v>
                </c:pt>
                <c:pt idx="564">
                  <c:v>04/08/1999</c:v>
                </c:pt>
                <c:pt idx="565">
                  <c:v>04/09/1999</c:v>
                </c:pt>
                <c:pt idx="566">
                  <c:v>04/12/1999</c:v>
                </c:pt>
                <c:pt idx="567">
                  <c:v>4/13/1999</c:v>
                </c:pt>
                <c:pt idx="568">
                  <c:v>4/14/1999</c:v>
                </c:pt>
                <c:pt idx="569">
                  <c:v>4/15/1999</c:v>
                </c:pt>
                <c:pt idx="570">
                  <c:v>4/16/1999</c:v>
                </c:pt>
                <c:pt idx="571">
                  <c:v>4/19/1999</c:v>
                </c:pt>
                <c:pt idx="572">
                  <c:v>4/20/1999</c:v>
                </c:pt>
                <c:pt idx="573">
                  <c:v>4/21/1999</c:v>
                </c:pt>
                <c:pt idx="574">
                  <c:v>4/22/1999</c:v>
                </c:pt>
                <c:pt idx="575">
                  <c:v>4/23/1999</c:v>
                </c:pt>
                <c:pt idx="576">
                  <c:v>4/26/1999</c:v>
                </c:pt>
                <c:pt idx="577">
                  <c:v>4/27/1999</c:v>
                </c:pt>
                <c:pt idx="578">
                  <c:v>4/28/1999</c:v>
                </c:pt>
                <c:pt idx="579">
                  <c:v>4/29/1999</c:v>
                </c:pt>
                <c:pt idx="580">
                  <c:v>4/30/1999</c:v>
                </c:pt>
                <c:pt idx="581">
                  <c:v>05/03/1999</c:v>
                </c:pt>
                <c:pt idx="582">
                  <c:v>05/04/1999</c:v>
                </c:pt>
                <c:pt idx="583">
                  <c:v>05/05/1999</c:v>
                </c:pt>
                <c:pt idx="584">
                  <c:v>05/06/1999</c:v>
                </c:pt>
                <c:pt idx="585">
                  <c:v>05/07/1999</c:v>
                </c:pt>
                <c:pt idx="586">
                  <c:v>05/10/1999</c:v>
                </c:pt>
                <c:pt idx="587">
                  <c:v>05/11/1999</c:v>
                </c:pt>
                <c:pt idx="588">
                  <c:v>05/12/1999</c:v>
                </c:pt>
                <c:pt idx="589">
                  <c:v>5/13/1999</c:v>
                </c:pt>
                <c:pt idx="590">
                  <c:v>5/14/1999</c:v>
                </c:pt>
                <c:pt idx="591">
                  <c:v>5/17/1999</c:v>
                </c:pt>
                <c:pt idx="592">
                  <c:v>5/18/1999</c:v>
                </c:pt>
                <c:pt idx="593">
                  <c:v>5/19/1999</c:v>
                </c:pt>
                <c:pt idx="594">
                  <c:v>5/20/1999</c:v>
                </c:pt>
                <c:pt idx="595">
                  <c:v>5/21/1999</c:v>
                </c:pt>
                <c:pt idx="596">
                  <c:v>5/24/1999</c:v>
                </c:pt>
                <c:pt idx="597">
                  <c:v>5/25/1999</c:v>
                </c:pt>
                <c:pt idx="598">
                  <c:v>5/26/1999</c:v>
                </c:pt>
                <c:pt idx="599">
                  <c:v>5/27/1999</c:v>
                </c:pt>
                <c:pt idx="600">
                  <c:v>5/28/1999</c:v>
                </c:pt>
                <c:pt idx="601">
                  <c:v>06/01/1999</c:v>
                </c:pt>
                <c:pt idx="602">
                  <c:v>06/02/1999</c:v>
                </c:pt>
                <c:pt idx="603">
                  <c:v>06/03/1999</c:v>
                </c:pt>
                <c:pt idx="604">
                  <c:v>06/04/1999</c:v>
                </c:pt>
                <c:pt idx="605">
                  <c:v>06/07/1999</c:v>
                </c:pt>
                <c:pt idx="606">
                  <c:v>06/08/1999</c:v>
                </c:pt>
                <c:pt idx="607">
                  <c:v>06/09/1999</c:v>
                </c:pt>
                <c:pt idx="608">
                  <c:v>06/10/1999</c:v>
                </c:pt>
                <c:pt idx="609">
                  <c:v>06/11/1999</c:v>
                </c:pt>
                <c:pt idx="610">
                  <c:v>6/14/1999</c:v>
                </c:pt>
                <c:pt idx="611">
                  <c:v>6/15/1999</c:v>
                </c:pt>
                <c:pt idx="612">
                  <c:v>6/16/1999</c:v>
                </c:pt>
                <c:pt idx="613">
                  <c:v>6/17/1999</c:v>
                </c:pt>
                <c:pt idx="614">
                  <c:v>6/18/1999</c:v>
                </c:pt>
                <c:pt idx="615">
                  <c:v>6/21/1999</c:v>
                </c:pt>
                <c:pt idx="616">
                  <c:v>6/22/1999</c:v>
                </c:pt>
                <c:pt idx="617">
                  <c:v>6/23/1999</c:v>
                </c:pt>
                <c:pt idx="618">
                  <c:v>6/24/1999</c:v>
                </c:pt>
                <c:pt idx="619">
                  <c:v>6/25/1999</c:v>
                </c:pt>
                <c:pt idx="620">
                  <c:v>6/28/1999</c:v>
                </c:pt>
                <c:pt idx="621">
                  <c:v>6/29/1999</c:v>
                </c:pt>
                <c:pt idx="622">
                  <c:v>6/30/1999</c:v>
                </c:pt>
                <c:pt idx="623">
                  <c:v>07/01/1999</c:v>
                </c:pt>
                <c:pt idx="624">
                  <c:v>07/02/1999</c:v>
                </c:pt>
                <c:pt idx="625">
                  <c:v>07/06/1999</c:v>
                </c:pt>
                <c:pt idx="626">
                  <c:v>07/07/1999</c:v>
                </c:pt>
                <c:pt idx="627">
                  <c:v>07/08/1999</c:v>
                </c:pt>
                <c:pt idx="628">
                  <c:v>07/09/1999</c:v>
                </c:pt>
                <c:pt idx="629">
                  <c:v>07/12/1999</c:v>
                </c:pt>
                <c:pt idx="630">
                  <c:v>7/13/1999</c:v>
                </c:pt>
                <c:pt idx="631">
                  <c:v>7/14/1999</c:v>
                </c:pt>
                <c:pt idx="632">
                  <c:v>7/15/1999</c:v>
                </c:pt>
                <c:pt idx="633">
                  <c:v>7/16/1999</c:v>
                </c:pt>
                <c:pt idx="634">
                  <c:v>7/19/1999</c:v>
                </c:pt>
                <c:pt idx="635">
                  <c:v>7/20/1999</c:v>
                </c:pt>
                <c:pt idx="636">
                  <c:v>7/21/1999</c:v>
                </c:pt>
                <c:pt idx="637">
                  <c:v>7/22/1999</c:v>
                </c:pt>
                <c:pt idx="638">
                  <c:v>7/23/1999</c:v>
                </c:pt>
                <c:pt idx="639">
                  <c:v>7/26/1999</c:v>
                </c:pt>
                <c:pt idx="640">
                  <c:v>7/27/1999</c:v>
                </c:pt>
                <c:pt idx="641">
                  <c:v>7/28/1999</c:v>
                </c:pt>
                <c:pt idx="642">
                  <c:v>7/29/1999</c:v>
                </c:pt>
                <c:pt idx="643">
                  <c:v>7/30/1999</c:v>
                </c:pt>
                <c:pt idx="644">
                  <c:v>08/02/1999</c:v>
                </c:pt>
                <c:pt idx="645">
                  <c:v>08/03/1999</c:v>
                </c:pt>
                <c:pt idx="646">
                  <c:v>08/04/1999</c:v>
                </c:pt>
                <c:pt idx="647">
                  <c:v>08/05/1999</c:v>
                </c:pt>
                <c:pt idx="648">
                  <c:v>08/06/1999</c:v>
                </c:pt>
                <c:pt idx="649">
                  <c:v>08/09/1999</c:v>
                </c:pt>
                <c:pt idx="650">
                  <c:v>08/10/1999</c:v>
                </c:pt>
                <c:pt idx="651">
                  <c:v>08/11/1999</c:v>
                </c:pt>
                <c:pt idx="652">
                  <c:v>08/12/1999</c:v>
                </c:pt>
                <c:pt idx="653">
                  <c:v>8/13/1999</c:v>
                </c:pt>
                <c:pt idx="654">
                  <c:v>8/16/1999</c:v>
                </c:pt>
                <c:pt idx="655">
                  <c:v>8/17/1999</c:v>
                </c:pt>
                <c:pt idx="656">
                  <c:v>8/18/1999</c:v>
                </c:pt>
                <c:pt idx="657">
                  <c:v>8/19/1999</c:v>
                </c:pt>
                <c:pt idx="658">
                  <c:v>8/20/1999</c:v>
                </c:pt>
                <c:pt idx="659">
                  <c:v>8/23/1999</c:v>
                </c:pt>
                <c:pt idx="660">
                  <c:v>8/24/1999</c:v>
                </c:pt>
                <c:pt idx="661">
                  <c:v>8/25/1999</c:v>
                </c:pt>
                <c:pt idx="662">
                  <c:v>8/26/1999</c:v>
                </c:pt>
                <c:pt idx="663">
                  <c:v>8/27/1999</c:v>
                </c:pt>
                <c:pt idx="664">
                  <c:v>8/30/1999</c:v>
                </c:pt>
                <c:pt idx="665">
                  <c:v>8/31/1999</c:v>
                </c:pt>
                <c:pt idx="666">
                  <c:v>09/01/1999</c:v>
                </c:pt>
                <c:pt idx="667">
                  <c:v>09/02/1999</c:v>
                </c:pt>
                <c:pt idx="668">
                  <c:v>09/03/1999</c:v>
                </c:pt>
                <c:pt idx="669">
                  <c:v>09/07/1999</c:v>
                </c:pt>
                <c:pt idx="670">
                  <c:v>09/08/1999</c:v>
                </c:pt>
                <c:pt idx="671">
                  <c:v>09/09/1999</c:v>
                </c:pt>
                <c:pt idx="672">
                  <c:v>09/10/1999</c:v>
                </c:pt>
                <c:pt idx="673">
                  <c:v>9/13/1999</c:v>
                </c:pt>
                <c:pt idx="674">
                  <c:v>9/14/1999</c:v>
                </c:pt>
                <c:pt idx="675">
                  <c:v>9/15/1999</c:v>
                </c:pt>
                <c:pt idx="676">
                  <c:v>9/16/1999</c:v>
                </c:pt>
                <c:pt idx="677">
                  <c:v>9/17/1999</c:v>
                </c:pt>
                <c:pt idx="678">
                  <c:v>9/20/1999</c:v>
                </c:pt>
                <c:pt idx="679">
                  <c:v>9/21/1999</c:v>
                </c:pt>
                <c:pt idx="680">
                  <c:v>9/22/1999</c:v>
                </c:pt>
                <c:pt idx="681">
                  <c:v>9/23/1999</c:v>
                </c:pt>
                <c:pt idx="682">
                  <c:v>9/24/1999</c:v>
                </c:pt>
                <c:pt idx="683">
                  <c:v>9/27/1999</c:v>
                </c:pt>
                <c:pt idx="684">
                  <c:v>9/28/1999</c:v>
                </c:pt>
                <c:pt idx="685">
                  <c:v>9/29/1999</c:v>
                </c:pt>
                <c:pt idx="686">
                  <c:v>9/30/1999</c:v>
                </c:pt>
                <c:pt idx="687">
                  <c:v>10/01/1999</c:v>
                </c:pt>
                <c:pt idx="688">
                  <c:v>10/04/1999</c:v>
                </c:pt>
                <c:pt idx="689">
                  <c:v>10/05/1999</c:v>
                </c:pt>
                <c:pt idx="690">
                  <c:v>10/06/1999</c:v>
                </c:pt>
                <c:pt idx="691">
                  <c:v>10/07/1999</c:v>
                </c:pt>
                <c:pt idx="692">
                  <c:v>10/08/1999</c:v>
                </c:pt>
                <c:pt idx="693">
                  <c:v>10/11/1999</c:v>
                </c:pt>
                <c:pt idx="694">
                  <c:v>10/12/1999</c:v>
                </c:pt>
                <c:pt idx="695">
                  <c:v>10/13/1999</c:v>
                </c:pt>
                <c:pt idx="696">
                  <c:v>10/14/1999</c:v>
                </c:pt>
                <c:pt idx="697">
                  <c:v>10/15/1999</c:v>
                </c:pt>
                <c:pt idx="698">
                  <c:v>10/18/1999</c:v>
                </c:pt>
                <c:pt idx="699">
                  <c:v>10/19/1999</c:v>
                </c:pt>
                <c:pt idx="700">
                  <c:v>10/20/1999</c:v>
                </c:pt>
                <c:pt idx="701">
                  <c:v>10/21/1999</c:v>
                </c:pt>
                <c:pt idx="702">
                  <c:v>10/22/1999</c:v>
                </c:pt>
                <c:pt idx="703">
                  <c:v>10/25/1999</c:v>
                </c:pt>
                <c:pt idx="704">
                  <c:v>10/26/1999</c:v>
                </c:pt>
                <c:pt idx="705">
                  <c:v>10/27/1999</c:v>
                </c:pt>
                <c:pt idx="706">
                  <c:v>10/28/1999</c:v>
                </c:pt>
                <c:pt idx="707">
                  <c:v>10/29/1999</c:v>
                </c:pt>
                <c:pt idx="708">
                  <c:v>11/01/1999</c:v>
                </c:pt>
                <c:pt idx="709">
                  <c:v>11/02/1999</c:v>
                </c:pt>
                <c:pt idx="710">
                  <c:v>11/03/1999</c:v>
                </c:pt>
                <c:pt idx="711">
                  <c:v>11/04/1999</c:v>
                </c:pt>
                <c:pt idx="712">
                  <c:v>11/05/1999</c:v>
                </c:pt>
                <c:pt idx="713">
                  <c:v>11/08/1999</c:v>
                </c:pt>
                <c:pt idx="714">
                  <c:v>11/09/1999</c:v>
                </c:pt>
                <c:pt idx="715">
                  <c:v>11/10/1999</c:v>
                </c:pt>
                <c:pt idx="716">
                  <c:v>11/11/1999</c:v>
                </c:pt>
                <c:pt idx="717">
                  <c:v>11/12/1999</c:v>
                </c:pt>
                <c:pt idx="718">
                  <c:v>11/15/1999</c:v>
                </c:pt>
                <c:pt idx="719">
                  <c:v>11/16/1999</c:v>
                </c:pt>
                <c:pt idx="720">
                  <c:v>11/17/1999</c:v>
                </c:pt>
                <c:pt idx="721">
                  <c:v>11/18/1999</c:v>
                </c:pt>
                <c:pt idx="722">
                  <c:v>11/19/1999</c:v>
                </c:pt>
                <c:pt idx="723">
                  <c:v>11/22/1999</c:v>
                </c:pt>
                <c:pt idx="724">
                  <c:v>11/23/1999</c:v>
                </c:pt>
                <c:pt idx="725">
                  <c:v>11/24/1999</c:v>
                </c:pt>
                <c:pt idx="726">
                  <c:v>11/26/1999</c:v>
                </c:pt>
                <c:pt idx="727">
                  <c:v>11/29/1999</c:v>
                </c:pt>
                <c:pt idx="728">
                  <c:v>11/30/1999</c:v>
                </c:pt>
                <c:pt idx="729">
                  <c:v>12/01/1999</c:v>
                </c:pt>
                <c:pt idx="730">
                  <c:v>12/02/1999</c:v>
                </c:pt>
                <c:pt idx="731">
                  <c:v>12/03/1999</c:v>
                </c:pt>
                <c:pt idx="732">
                  <c:v>12/06/1999</c:v>
                </c:pt>
                <c:pt idx="733">
                  <c:v>12/07/1999</c:v>
                </c:pt>
                <c:pt idx="734">
                  <c:v>12/08/1999</c:v>
                </c:pt>
                <c:pt idx="735">
                  <c:v>12/09/1999</c:v>
                </c:pt>
                <c:pt idx="736">
                  <c:v>12/10/1999</c:v>
                </c:pt>
                <c:pt idx="737">
                  <c:v>12/13/1999</c:v>
                </c:pt>
                <c:pt idx="738">
                  <c:v>12/14/1999</c:v>
                </c:pt>
                <c:pt idx="739">
                  <c:v>12/15/1999</c:v>
                </c:pt>
                <c:pt idx="740">
                  <c:v>12/16/1999</c:v>
                </c:pt>
                <c:pt idx="741">
                  <c:v>12/17/1999</c:v>
                </c:pt>
                <c:pt idx="742">
                  <c:v>12/20/1999</c:v>
                </c:pt>
                <c:pt idx="743">
                  <c:v>12/21/1999</c:v>
                </c:pt>
                <c:pt idx="744">
                  <c:v>12/22/1999</c:v>
                </c:pt>
                <c:pt idx="745">
                  <c:v>12/23/1999</c:v>
                </c:pt>
                <c:pt idx="746">
                  <c:v>12/27/1999</c:v>
                </c:pt>
                <c:pt idx="747">
                  <c:v>12/28/1999</c:v>
                </c:pt>
                <c:pt idx="748">
                  <c:v>12/29/1999</c:v>
                </c:pt>
                <c:pt idx="749">
                  <c:v>12/30/1999</c:v>
                </c:pt>
                <c:pt idx="750">
                  <c:v>12/31/1999</c:v>
                </c:pt>
                <c:pt idx="751">
                  <c:v>01/03/2000</c:v>
                </c:pt>
                <c:pt idx="752">
                  <c:v>01/04/2000</c:v>
                </c:pt>
                <c:pt idx="753">
                  <c:v>01/05/2000</c:v>
                </c:pt>
                <c:pt idx="754">
                  <c:v>01/06/2000</c:v>
                </c:pt>
                <c:pt idx="755">
                  <c:v>01/07/2000</c:v>
                </c:pt>
                <c:pt idx="756">
                  <c:v>01/10/2000</c:v>
                </c:pt>
                <c:pt idx="757">
                  <c:v>01/11/2000</c:v>
                </c:pt>
                <c:pt idx="758">
                  <c:v>01/12/2000</c:v>
                </c:pt>
                <c:pt idx="759">
                  <c:v>1/13/2000</c:v>
                </c:pt>
                <c:pt idx="760">
                  <c:v>1/14/2000</c:v>
                </c:pt>
                <c:pt idx="761">
                  <c:v>1/18/2000</c:v>
                </c:pt>
                <c:pt idx="762">
                  <c:v>1/19/2000</c:v>
                </c:pt>
                <c:pt idx="763">
                  <c:v>1/20/2000</c:v>
                </c:pt>
                <c:pt idx="764">
                  <c:v>1/21/2000</c:v>
                </c:pt>
                <c:pt idx="765">
                  <c:v>1/24/2000</c:v>
                </c:pt>
                <c:pt idx="766">
                  <c:v>1/25/2000</c:v>
                </c:pt>
                <c:pt idx="767">
                  <c:v>1/26/2000</c:v>
                </c:pt>
                <c:pt idx="768">
                  <c:v>1/27/2000</c:v>
                </c:pt>
                <c:pt idx="769">
                  <c:v>1/28/2000</c:v>
                </c:pt>
                <c:pt idx="770">
                  <c:v>1/31/2000</c:v>
                </c:pt>
                <c:pt idx="771">
                  <c:v>02/01/2000</c:v>
                </c:pt>
                <c:pt idx="772">
                  <c:v>02/02/2000</c:v>
                </c:pt>
                <c:pt idx="773">
                  <c:v>02/03/2000</c:v>
                </c:pt>
                <c:pt idx="774">
                  <c:v>02/04/2000</c:v>
                </c:pt>
                <c:pt idx="775">
                  <c:v>02/07/2000</c:v>
                </c:pt>
                <c:pt idx="776">
                  <c:v>02/08/2000</c:v>
                </c:pt>
                <c:pt idx="777">
                  <c:v>02/09/2000</c:v>
                </c:pt>
                <c:pt idx="778">
                  <c:v>02/10/2000</c:v>
                </c:pt>
                <c:pt idx="779">
                  <c:v>02/11/2000</c:v>
                </c:pt>
                <c:pt idx="780">
                  <c:v>2/14/2000</c:v>
                </c:pt>
                <c:pt idx="781">
                  <c:v>2/15/2000</c:v>
                </c:pt>
                <c:pt idx="782">
                  <c:v>2/16/2000</c:v>
                </c:pt>
                <c:pt idx="783">
                  <c:v>2/17/2000</c:v>
                </c:pt>
                <c:pt idx="784">
                  <c:v>2/18/2000</c:v>
                </c:pt>
                <c:pt idx="785">
                  <c:v>2/22/2000</c:v>
                </c:pt>
                <c:pt idx="786">
                  <c:v>2/23/2000</c:v>
                </c:pt>
                <c:pt idx="787">
                  <c:v>2/24/2000</c:v>
                </c:pt>
                <c:pt idx="788">
                  <c:v>2/25/2000</c:v>
                </c:pt>
                <c:pt idx="789">
                  <c:v>2/28/2000</c:v>
                </c:pt>
                <c:pt idx="790">
                  <c:v>2/29/2000</c:v>
                </c:pt>
                <c:pt idx="791">
                  <c:v>03/01/2000</c:v>
                </c:pt>
                <c:pt idx="792">
                  <c:v>03/02/2000</c:v>
                </c:pt>
                <c:pt idx="793">
                  <c:v>03/03/2000</c:v>
                </c:pt>
                <c:pt idx="794">
                  <c:v>03/06/2000</c:v>
                </c:pt>
                <c:pt idx="795">
                  <c:v>03/07/2000</c:v>
                </c:pt>
                <c:pt idx="796">
                  <c:v>03/08/2000</c:v>
                </c:pt>
                <c:pt idx="797">
                  <c:v>03/09/2000</c:v>
                </c:pt>
                <c:pt idx="798">
                  <c:v>03/10/2000</c:v>
                </c:pt>
                <c:pt idx="799">
                  <c:v>3/13/2000</c:v>
                </c:pt>
                <c:pt idx="800">
                  <c:v>3/14/2000</c:v>
                </c:pt>
                <c:pt idx="801">
                  <c:v>3/15/2000</c:v>
                </c:pt>
                <c:pt idx="802">
                  <c:v>3/16/2000</c:v>
                </c:pt>
                <c:pt idx="803">
                  <c:v>3/17/2000</c:v>
                </c:pt>
                <c:pt idx="804">
                  <c:v>3/20/2000</c:v>
                </c:pt>
                <c:pt idx="805">
                  <c:v>3/21/2000</c:v>
                </c:pt>
                <c:pt idx="806">
                  <c:v>3/22/2000</c:v>
                </c:pt>
                <c:pt idx="807">
                  <c:v>3/23/2000</c:v>
                </c:pt>
                <c:pt idx="808">
                  <c:v>3/24/2000</c:v>
                </c:pt>
                <c:pt idx="809">
                  <c:v>3/27/2000</c:v>
                </c:pt>
                <c:pt idx="810">
                  <c:v>3/28/2000</c:v>
                </c:pt>
                <c:pt idx="811">
                  <c:v>3/29/2000</c:v>
                </c:pt>
                <c:pt idx="812">
                  <c:v>3/30/2000</c:v>
                </c:pt>
                <c:pt idx="813">
                  <c:v>3/31/2000</c:v>
                </c:pt>
                <c:pt idx="814">
                  <c:v>04/03/2000</c:v>
                </c:pt>
                <c:pt idx="815">
                  <c:v>04/04/2000</c:v>
                </c:pt>
                <c:pt idx="816">
                  <c:v>04/05/2000</c:v>
                </c:pt>
                <c:pt idx="817">
                  <c:v>04/06/2000</c:v>
                </c:pt>
                <c:pt idx="818">
                  <c:v>04/07/2000</c:v>
                </c:pt>
                <c:pt idx="819">
                  <c:v>04/10/2000</c:v>
                </c:pt>
                <c:pt idx="820">
                  <c:v>04/11/2000</c:v>
                </c:pt>
                <c:pt idx="821">
                  <c:v>04/12/2000</c:v>
                </c:pt>
                <c:pt idx="822">
                  <c:v>4/13/2000</c:v>
                </c:pt>
                <c:pt idx="823">
                  <c:v>4/14/2000</c:v>
                </c:pt>
                <c:pt idx="824">
                  <c:v>4/17/2000</c:v>
                </c:pt>
                <c:pt idx="825">
                  <c:v>4/18/2000</c:v>
                </c:pt>
                <c:pt idx="826">
                  <c:v>4/19/2000</c:v>
                </c:pt>
                <c:pt idx="827">
                  <c:v>4/20/2000</c:v>
                </c:pt>
                <c:pt idx="828">
                  <c:v>4/24/2000</c:v>
                </c:pt>
                <c:pt idx="829">
                  <c:v>4/25/2000</c:v>
                </c:pt>
                <c:pt idx="830">
                  <c:v>4/26/2000</c:v>
                </c:pt>
                <c:pt idx="831">
                  <c:v>4/27/2000</c:v>
                </c:pt>
                <c:pt idx="832">
                  <c:v>4/28/2000</c:v>
                </c:pt>
                <c:pt idx="833">
                  <c:v>05/01/2000</c:v>
                </c:pt>
                <c:pt idx="834">
                  <c:v>05/02/2000</c:v>
                </c:pt>
                <c:pt idx="835">
                  <c:v>05/03/2000</c:v>
                </c:pt>
                <c:pt idx="836">
                  <c:v>05/04/2000</c:v>
                </c:pt>
                <c:pt idx="837">
                  <c:v>05/05/2000</c:v>
                </c:pt>
                <c:pt idx="838">
                  <c:v>05/08/2000</c:v>
                </c:pt>
                <c:pt idx="839">
                  <c:v>05/09/2000</c:v>
                </c:pt>
                <c:pt idx="840">
                  <c:v>05/10/2000</c:v>
                </c:pt>
                <c:pt idx="841">
                  <c:v>05/11/2000</c:v>
                </c:pt>
                <c:pt idx="842">
                  <c:v>05/12/2000</c:v>
                </c:pt>
                <c:pt idx="843">
                  <c:v>5/15/2000</c:v>
                </c:pt>
                <c:pt idx="844">
                  <c:v>5/16/2000</c:v>
                </c:pt>
                <c:pt idx="845">
                  <c:v>5/17/2000</c:v>
                </c:pt>
                <c:pt idx="846">
                  <c:v>5/18/2000</c:v>
                </c:pt>
                <c:pt idx="847">
                  <c:v>5/19/2000</c:v>
                </c:pt>
                <c:pt idx="848">
                  <c:v>5/22/2000</c:v>
                </c:pt>
                <c:pt idx="849">
                  <c:v>5/23/2000</c:v>
                </c:pt>
                <c:pt idx="850">
                  <c:v>5/24/2000</c:v>
                </c:pt>
                <c:pt idx="851">
                  <c:v>5/25/2000</c:v>
                </c:pt>
                <c:pt idx="852">
                  <c:v>5/26/2000</c:v>
                </c:pt>
                <c:pt idx="853">
                  <c:v>5/30/2000</c:v>
                </c:pt>
                <c:pt idx="854">
                  <c:v>5/31/2000</c:v>
                </c:pt>
                <c:pt idx="855">
                  <c:v>06/01/2000</c:v>
                </c:pt>
                <c:pt idx="856">
                  <c:v>06/02/2000</c:v>
                </c:pt>
                <c:pt idx="857">
                  <c:v>06/05/2000</c:v>
                </c:pt>
                <c:pt idx="858">
                  <c:v>06/06/2000</c:v>
                </c:pt>
                <c:pt idx="859">
                  <c:v>06/07/2000</c:v>
                </c:pt>
                <c:pt idx="860">
                  <c:v>06/08/2000</c:v>
                </c:pt>
                <c:pt idx="861">
                  <c:v>06/09/2000</c:v>
                </c:pt>
                <c:pt idx="862">
                  <c:v>06/12/2000</c:v>
                </c:pt>
                <c:pt idx="863">
                  <c:v>6/13/2000</c:v>
                </c:pt>
                <c:pt idx="864">
                  <c:v>6/14/2000</c:v>
                </c:pt>
                <c:pt idx="865">
                  <c:v>6/15/2000</c:v>
                </c:pt>
                <c:pt idx="866">
                  <c:v>6/16/2000</c:v>
                </c:pt>
                <c:pt idx="867">
                  <c:v>6/19/2000</c:v>
                </c:pt>
                <c:pt idx="868">
                  <c:v>6/20/2000</c:v>
                </c:pt>
                <c:pt idx="869">
                  <c:v>6/21/2000</c:v>
                </c:pt>
                <c:pt idx="870">
                  <c:v>6/22/2000</c:v>
                </c:pt>
                <c:pt idx="871">
                  <c:v>6/23/2000</c:v>
                </c:pt>
                <c:pt idx="872">
                  <c:v>6/26/2000</c:v>
                </c:pt>
                <c:pt idx="873">
                  <c:v>6/27/2000</c:v>
                </c:pt>
                <c:pt idx="874">
                  <c:v>6/28/2000</c:v>
                </c:pt>
                <c:pt idx="875">
                  <c:v>6/29/2000</c:v>
                </c:pt>
                <c:pt idx="876">
                  <c:v>6/30/2000</c:v>
                </c:pt>
                <c:pt idx="877">
                  <c:v>07/03/2000</c:v>
                </c:pt>
                <c:pt idx="878">
                  <c:v>07/05/2000</c:v>
                </c:pt>
                <c:pt idx="879">
                  <c:v>07/06/2000</c:v>
                </c:pt>
                <c:pt idx="880">
                  <c:v>07/07/2000</c:v>
                </c:pt>
                <c:pt idx="881">
                  <c:v>07/10/2000</c:v>
                </c:pt>
                <c:pt idx="882">
                  <c:v>07/11/2000</c:v>
                </c:pt>
                <c:pt idx="883">
                  <c:v>07/12/2000</c:v>
                </c:pt>
                <c:pt idx="884">
                  <c:v>7/13/2000</c:v>
                </c:pt>
                <c:pt idx="885">
                  <c:v>7/14/2000</c:v>
                </c:pt>
                <c:pt idx="886">
                  <c:v>7/17/2000</c:v>
                </c:pt>
                <c:pt idx="887">
                  <c:v>7/18/2000</c:v>
                </c:pt>
                <c:pt idx="888">
                  <c:v>7/19/2000</c:v>
                </c:pt>
                <c:pt idx="889">
                  <c:v>7/20/2000</c:v>
                </c:pt>
                <c:pt idx="890">
                  <c:v>7/21/2000</c:v>
                </c:pt>
                <c:pt idx="891">
                  <c:v>7/24/2000</c:v>
                </c:pt>
                <c:pt idx="892">
                  <c:v>7/25/2000</c:v>
                </c:pt>
                <c:pt idx="893">
                  <c:v>7/26/2000</c:v>
                </c:pt>
                <c:pt idx="894">
                  <c:v>7/27/2000</c:v>
                </c:pt>
                <c:pt idx="895">
                  <c:v>7/28/2000</c:v>
                </c:pt>
                <c:pt idx="896">
                  <c:v>7/31/2000</c:v>
                </c:pt>
                <c:pt idx="897">
                  <c:v>08/01/2000</c:v>
                </c:pt>
                <c:pt idx="898">
                  <c:v>08/02/2000</c:v>
                </c:pt>
                <c:pt idx="899">
                  <c:v>08/03/2000</c:v>
                </c:pt>
                <c:pt idx="900">
                  <c:v>08/04/2000</c:v>
                </c:pt>
                <c:pt idx="901">
                  <c:v>08/07/2000</c:v>
                </c:pt>
                <c:pt idx="902">
                  <c:v>08/08/2000</c:v>
                </c:pt>
                <c:pt idx="903">
                  <c:v>08/09/2000</c:v>
                </c:pt>
                <c:pt idx="904">
                  <c:v>08/10/2000</c:v>
                </c:pt>
                <c:pt idx="905">
                  <c:v>08/11/2000</c:v>
                </c:pt>
                <c:pt idx="906">
                  <c:v>8/14/2000</c:v>
                </c:pt>
                <c:pt idx="907">
                  <c:v>8/15/2000</c:v>
                </c:pt>
                <c:pt idx="908">
                  <c:v>8/16/2000</c:v>
                </c:pt>
                <c:pt idx="909">
                  <c:v>8/17/2000</c:v>
                </c:pt>
                <c:pt idx="910">
                  <c:v>8/18/2000</c:v>
                </c:pt>
                <c:pt idx="911">
                  <c:v>8/21/2000</c:v>
                </c:pt>
                <c:pt idx="912">
                  <c:v>8/22/2000</c:v>
                </c:pt>
                <c:pt idx="913">
                  <c:v>8/23/2000</c:v>
                </c:pt>
                <c:pt idx="914">
                  <c:v>8/24/2000</c:v>
                </c:pt>
                <c:pt idx="915">
                  <c:v>8/25/2000</c:v>
                </c:pt>
                <c:pt idx="916">
                  <c:v>8/28/2000</c:v>
                </c:pt>
                <c:pt idx="917">
                  <c:v>8/29/2000</c:v>
                </c:pt>
                <c:pt idx="918">
                  <c:v>8/30/2000</c:v>
                </c:pt>
                <c:pt idx="919">
                  <c:v>8/31/2000</c:v>
                </c:pt>
                <c:pt idx="920">
                  <c:v>09/01/2000</c:v>
                </c:pt>
                <c:pt idx="921">
                  <c:v>09/05/2000</c:v>
                </c:pt>
                <c:pt idx="922">
                  <c:v>09/06/2000</c:v>
                </c:pt>
                <c:pt idx="923">
                  <c:v>09/07/2000</c:v>
                </c:pt>
                <c:pt idx="924">
                  <c:v>09/08/2000</c:v>
                </c:pt>
                <c:pt idx="925">
                  <c:v>09/11/2000</c:v>
                </c:pt>
                <c:pt idx="926">
                  <c:v>09/12/2000</c:v>
                </c:pt>
                <c:pt idx="927">
                  <c:v>9/13/2000</c:v>
                </c:pt>
                <c:pt idx="928">
                  <c:v>9/14/2000</c:v>
                </c:pt>
                <c:pt idx="929">
                  <c:v>9/15/2000</c:v>
                </c:pt>
                <c:pt idx="930">
                  <c:v>9/18/2000</c:v>
                </c:pt>
                <c:pt idx="931">
                  <c:v>9/19/2000</c:v>
                </c:pt>
                <c:pt idx="932">
                  <c:v>9/20/2000</c:v>
                </c:pt>
                <c:pt idx="933">
                  <c:v>9/21/2000</c:v>
                </c:pt>
                <c:pt idx="934">
                  <c:v>9/22/2000</c:v>
                </c:pt>
                <c:pt idx="935">
                  <c:v>9/25/2000</c:v>
                </c:pt>
                <c:pt idx="936">
                  <c:v>9/26/2000</c:v>
                </c:pt>
                <c:pt idx="937">
                  <c:v>9/27/2000</c:v>
                </c:pt>
                <c:pt idx="938">
                  <c:v>9/28/2000</c:v>
                </c:pt>
                <c:pt idx="939">
                  <c:v>9/29/2000</c:v>
                </c:pt>
                <c:pt idx="940">
                  <c:v>10/02/2000</c:v>
                </c:pt>
                <c:pt idx="941">
                  <c:v>10/03/2000</c:v>
                </c:pt>
                <c:pt idx="942">
                  <c:v>10/04/2000</c:v>
                </c:pt>
                <c:pt idx="943">
                  <c:v>10/05/2000</c:v>
                </c:pt>
                <c:pt idx="944">
                  <c:v>10/06/2000</c:v>
                </c:pt>
                <c:pt idx="945">
                  <c:v>10/09/2000</c:v>
                </c:pt>
                <c:pt idx="946">
                  <c:v>10/10/2000</c:v>
                </c:pt>
                <c:pt idx="947">
                  <c:v>10/11/2000</c:v>
                </c:pt>
                <c:pt idx="948">
                  <c:v>10/12/2000</c:v>
                </c:pt>
                <c:pt idx="949">
                  <c:v>10/13/2000</c:v>
                </c:pt>
                <c:pt idx="950">
                  <c:v>10/16/2000</c:v>
                </c:pt>
                <c:pt idx="951">
                  <c:v>10/17/2000</c:v>
                </c:pt>
                <c:pt idx="952">
                  <c:v>10/18/2000</c:v>
                </c:pt>
                <c:pt idx="953">
                  <c:v>10/19/2000</c:v>
                </c:pt>
                <c:pt idx="954">
                  <c:v>10/20/2000</c:v>
                </c:pt>
                <c:pt idx="955">
                  <c:v>10/23/2000</c:v>
                </c:pt>
                <c:pt idx="956">
                  <c:v>10/24/2000</c:v>
                </c:pt>
                <c:pt idx="957">
                  <c:v>10/25/2000</c:v>
                </c:pt>
                <c:pt idx="958">
                  <c:v>10/26/2000</c:v>
                </c:pt>
                <c:pt idx="959">
                  <c:v>10/27/2000</c:v>
                </c:pt>
                <c:pt idx="960">
                  <c:v>10/30/2000</c:v>
                </c:pt>
                <c:pt idx="961">
                  <c:v>10/31/2000</c:v>
                </c:pt>
                <c:pt idx="962">
                  <c:v>11/01/2000</c:v>
                </c:pt>
                <c:pt idx="963">
                  <c:v>11/02/2000</c:v>
                </c:pt>
                <c:pt idx="964">
                  <c:v>11/03/2000</c:v>
                </c:pt>
                <c:pt idx="965">
                  <c:v>11/06/2000</c:v>
                </c:pt>
                <c:pt idx="966">
                  <c:v>11/07/2000</c:v>
                </c:pt>
                <c:pt idx="967">
                  <c:v>11/08/2000</c:v>
                </c:pt>
                <c:pt idx="968">
                  <c:v>11/09/2000</c:v>
                </c:pt>
                <c:pt idx="969">
                  <c:v>11/10/2000</c:v>
                </c:pt>
                <c:pt idx="970">
                  <c:v>11/13/2000</c:v>
                </c:pt>
                <c:pt idx="971">
                  <c:v>11/14/2000</c:v>
                </c:pt>
                <c:pt idx="972">
                  <c:v>11/15/2000</c:v>
                </c:pt>
                <c:pt idx="973">
                  <c:v>11/16/2000</c:v>
                </c:pt>
                <c:pt idx="974">
                  <c:v>11/17/2000</c:v>
                </c:pt>
                <c:pt idx="975">
                  <c:v>11/20/2000</c:v>
                </c:pt>
                <c:pt idx="976">
                  <c:v>11/21/2000</c:v>
                </c:pt>
                <c:pt idx="977">
                  <c:v>11/22/2000</c:v>
                </c:pt>
                <c:pt idx="978">
                  <c:v>11/24/2000</c:v>
                </c:pt>
                <c:pt idx="979">
                  <c:v>11/27/2000</c:v>
                </c:pt>
                <c:pt idx="980">
                  <c:v>11/28/2000</c:v>
                </c:pt>
                <c:pt idx="981">
                  <c:v>11/29/2000</c:v>
                </c:pt>
                <c:pt idx="982">
                  <c:v>11/30/2000</c:v>
                </c:pt>
                <c:pt idx="983">
                  <c:v>12/01/2000</c:v>
                </c:pt>
                <c:pt idx="984">
                  <c:v>12/04/2000</c:v>
                </c:pt>
                <c:pt idx="985">
                  <c:v>12/05/2000</c:v>
                </c:pt>
                <c:pt idx="986">
                  <c:v>12/06/2000</c:v>
                </c:pt>
                <c:pt idx="987">
                  <c:v>12/07/2000</c:v>
                </c:pt>
                <c:pt idx="988">
                  <c:v>12/08/2000</c:v>
                </c:pt>
                <c:pt idx="989">
                  <c:v>12/11/2000</c:v>
                </c:pt>
                <c:pt idx="990">
                  <c:v>12/12/2000</c:v>
                </c:pt>
                <c:pt idx="991">
                  <c:v>12/13/2000</c:v>
                </c:pt>
                <c:pt idx="992">
                  <c:v>12/14/2000</c:v>
                </c:pt>
                <c:pt idx="993">
                  <c:v>12/15/2000</c:v>
                </c:pt>
                <c:pt idx="994">
                  <c:v>12/18/2000</c:v>
                </c:pt>
                <c:pt idx="995">
                  <c:v>12/19/2000</c:v>
                </c:pt>
                <c:pt idx="996">
                  <c:v>12/20/2000</c:v>
                </c:pt>
                <c:pt idx="997">
                  <c:v>12/21/2000</c:v>
                </c:pt>
                <c:pt idx="998">
                  <c:v>12/22/2000</c:v>
                </c:pt>
                <c:pt idx="999">
                  <c:v>12/26/2000</c:v>
                </c:pt>
                <c:pt idx="1000">
                  <c:v>12/27/2000</c:v>
                </c:pt>
                <c:pt idx="1001">
                  <c:v>12/28/2000</c:v>
                </c:pt>
                <c:pt idx="1002">
                  <c:v>12/29/2000</c:v>
                </c:pt>
                <c:pt idx="1003">
                  <c:v>01/02/2001</c:v>
                </c:pt>
                <c:pt idx="1004">
                  <c:v>01/03/2001</c:v>
                </c:pt>
                <c:pt idx="1005">
                  <c:v>01/04/2001</c:v>
                </c:pt>
                <c:pt idx="1006">
                  <c:v>01/05/2001</c:v>
                </c:pt>
                <c:pt idx="1007">
                  <c:v>01/08/2001</c:v>
                </c:pt>
                <c:pt idx="1008">
                  <c:v>01/09/2001</c:v>
                </c:pt>
                <c:pt idx="1009">
                  <c:v>01/10/2001</c:v>
                </c:pt>
                <c:pt idx="1010">
                  <c:v>01/11/2001</c:v>
                </c:pt>
                <c:pt idx="1011">
                  <c:v>01/12/2001</c:v>
                </c:pt>
                <c:pt idx="1012">
                  <c:v>1/16/2001</c:v>
                </c:pt>
                <c:pt idx="1013">
                  <c:v>1/17/2001</c:v>
                </c:pt>
                <c:pt idx="1014">
                  <c:v>1/18/2001</c:v>
                </c:pt>
                <c:pt idx="1015">
                  <c:v>1/19/2001</c:v>
                </c:pt>
                <c:pt idx="1016">
                  <c:v>1/22/2001</c:v>
                </c:pt>
                <c:pt idx="1017">
                  <c:v>1/23/2001</c:v>
                </c:pt>
                <c:pt idx="1018">
                  <c:v>1/24/2001</c:v>
                </c:pt>
                <c:pt idx="1019">
                  <c:v>1/25/2001</c:v>
                </c:pt>
                <c:pt idx="1020">
                  <c:v>1/26/2001</c:v>
                </c:pt>
                <c:pt idx="1021">
                  <c:v>1/29/2001</c:v>
                </c:pt>
                <c:pt idx="1022">
                  <c:v>1/30/2001</c:v>
                </c:pt>
                <c:pt idx="1023">
                  <c:v>1/31/2001</c:v>
                </c:pt>
                <c:pt idx="1024">
                  <c:v>02/01/2001</c:v>
                </c:pt>
                <c:pt idx="1025">
                  <c:v>02/02/2001</c:v>
                </c:pt>
                <c:pt idx="1026">
                  <c:v>02/05/2001</c:v>
                </c:pt>
                <c:pt idx="1027">
                  <c:v>02/06/2001</c:v>
                </c:pt>
                <c:pt idx="1028">
                  <c:v>02/07/2001</c:v>
                </c:pt>
                <c:pt idx="1029">
                  <c:v>02/08/2001</c:v>
                </c:pt>
                <c:pt idx="1030">
                  <c:v>02/09/2001</c:v>
                </c:pt>
                <c:pt idx="1031">
                  <c:v>02/12/2001</c:v>
                </c:pt>
                <c:pt idx="1032">
                  <c:v>2/13/2001</c:v>
                </c:pt>
                <c:pt idx="1033">
                  <c:v>2/14/2001</c:v>
                </c:pt>
                <c:pt idx="1034">
                  <c:v>2/15/2001</c:v>
                </c:pt>
                <c:pt idx="1035">
                  <c:v>2/16/2001</c:v>
                </c:pt>
                <c:pt idx="1036">
                  <c:v>2/20/2001</c:v>
                </c:pt>
                <c:pt idx="1037">
                  <c:v>2/21/2001</c:v>
                </c:pt>
                <c:pt idx="1038">
                  <c:v>2/22/2001</c:v>
                </c:pt>
                <c:pt idx="1039">
                  <c:v>2/23/2001</c:v>
                </c:pt>
                <c:pt idx="1040">
                  <c:v>2/26/2001</c:v>
                </c:pt>
                <c:pt idx="1041">
                  <c:v>2/27/2001</c:v>
                </c:pt>
                <c:pt idx="1042">
                  <c:v>2/28/2001</c:v>
                </c:pt>
                <c:pt idx="1043">
                  <c:v>03/01/2001</c:v>
                </c:pt>
                <c:pt idx="1044">
                  <c:v>03/02/2001</c:v>
                </c:pt>
                <c:pt idx="1045">
                  <c:v>03/05/2001</c:v>
                </c:pt>
                <c:pt idx="1046">
                  <c:v>03/06/2001</c:v>
                </c:pt>
                <c:pt idx="1047">
                  <c:v>03/07/2001</c:v>
                </c:pt>
                <c:pt idx="1048">
                  <c:v>03/08/2001</c:v>
                </c:pt>
                <c:pt idx="1049">
                  <c:v>03/09/2001</c:v>
                </c:pt>
                <c:pt idx="1050">
                  <c:v>03/12/2001</c:v>
                </c:pt>
                <c:pt idx="1051">
                  <c:v>3/13/2001</c:v>
                </c:pt>
                <c:pt idx="1052">
                  <c:v>3/14/2001</c:v>
                </c:pt>
                <c:pt idx="1053">
                  <c:v>3/15/2001</c:v>
                </c:pt>
                <c:pt idx="1054">
                  <c:v>3/16/2001</c:v>
                </c:pt>
                <c:pt idx="1055">
                  <c:v>3/19/2001</c:v>
                </c:pt>
                <c:pt idx="1056">
                  <c:v>3/20/2001</c:v>
                </c:pt>
                <c:pt idx="1057">
                  <c:v>3/21/2001</c:v>
                </c:pt>
                <c:pt idx="1058">
                  <c:v>3/22/2001</c:v>
                </c:pt>
                <c:pt idx="1059">
                  <c:v>3/23/2001</c:v>
                </c:pt>
                <c:pt idx="1060">
                  <c:v>3/26/2001</c:v>
                </c:pt>
                <c:pt idx="1061">
                  <c:v>3/27/2001</c:v>
                </c:pt>
                <c:pt idx="1062">
                  <c:v>3/28/2001</c:v>
                </c:pt>
                <c:pt idx="1063">
                  <c:v>3/29/2001</c:v>
                </c:pt>
                <c:pt idx="1064">
                  <c:v>3/30/2001</c:v>
                </c:pt>
                <c:pt idx="1065">
                  <c:v>04/02/2001</c:v>
                </c:pt>
                <c:pt idx="1066">
                  <c:v>04/03/2001</c:v>
                </c:pt>
                <c:pt idx="1067">
                  <c:v>04/04/2001</c:v>
                </c:pt>
                <c:pt idx="1068">
                  <c:v>04/05/2001</c:v>
                </c:pt>
                <c:pt idx="1069">
                  <c:v>04/06/2001</c:v>
                </c:pt>
                <c:pt idx="1070">
                  <c:v>04/09/2001</c:v>
                </c:pt>
                <c:pt idx="1071">
                  <c:v>04/10/2001</c:v>
                </c:pt>
                <c:pt idx="1072">
                  <c:v>04/11/2001</c:v>
                </c:pt>
                <c:pt idx="1073">
                  <c:v>04/12/2001</c:v>
                </c:pt>
                <c:pt idx="1074">
                  <c:v>4/16/2001</c:v>
                </c:pt>
                <c:pt idx="1075">
                  <c:v>4/17/2001</c:v>
                </c:pt>
                <c:pt idx="1076">
                  <c:v>4/18/2001</c:v>
                </c:pt>
                <c:pt idx="1077">
                  <c:v>4/19/2001</c:v>
                </c:pt>
                <c:pt idx="1078">
                  <c:v>4/20/2001</c:v>
                </c:pt>
                <c:pt idx="1079">
                  <c:v>4/23/2001</c:v>
                </c:pt>
                <c:pt idx="1080">
                  <c:v>4/24/2001</c:v>
                </c:pt>
                <c:pt idx="1081">
                  <c:v>4/25/2001</c:v>
                </c:pt>
                <c:pt idx="1082">
                  <c:v>4/26/2001</c:v>
                </c:pt>
                <c:pt idx="1083">
                  <c:v>4/27/2001</c:v>
                </c:pt>
                <c:pt idx="1084">
                  <c:v>4/30/2001</c:v>
                </c:pt>
                <c:pt idx="1085">
                  <c:v>05/01/2001</c:v>
                </c:pt>
                <c:pt idx="1086">
                  <c:v>05/02/2001</c:v>
                </c:pt>
                <c:pt idx="1087">
                  <c:v>05/03/2001</c:v>
                </c:pt>
                <c:pt idx="1088">
                  <c:v>05/04/2001</c:v>
                </c:pt>
                <c:pt idx="1089">
                  <c:v>05/07/2001</c:v>
                </c:pt>
                <c:pt idx="1090">
                  <c:v>05/08/2001</c:v>
                </c:pt>
                <c:pt idx="1091">
                  <c:v>05/09/2001</c:v>
                </c:pt>
                <c:pt idx="1092">
                  <c:v>05/10/2001</c:v>
                </c:pt>
                <c:pt idx="1093">
                  <c:v>05/11/2001</c:v>
                </c:pt>
                <c:pt idx="1094">
                  <c:v>5/14/2001</c:v>
                </c:pt>
                <c:pt idx="1095">
                  <c:v>5/15/2001</c:v>
                </c:pt>
                <c:pt idx="1096">
                  <c:v>5/16/2001</c:v>
                </c:pt>
                <c:pt idx="1097">
                  <c:v>5/17/2001</c:v>
                </c:pt>
                <c:pt idx="1098">
                  <c:v>5/18/2001</c:v>
                </c:pt>
                <c:pt idx="1099">
                  <c:v>5/21/2001</c:v>
                </c:pt>
                <c:pt idx="1100">
                  <c:v>5/22/2001</c:v>
                </c:pt>
                <c:pt idx="1101">
                  <c:v>5/23/2001</c:v>
                </c:pt>
                <c:pt idx="1102">
                  <c:v>5/24/2001</c:v>
                </c:pt>
                <c:pt idx="1103">
                  <c:v>5/25/2001</c:v>
                </c:pt>
                <c:pt idx="1104">
                  <c:v>5/29/2001</c:v>
                </c:pt>
                <c:pt idx="1105">
                  <c:v>5/30/2001</c:v>
                </c:pt>
                <c:pt idx="1106">
                  <c:v>5/31/2001</c:v>
                </c:pt>
                <c:pt idx="1107">
                  <c:v>06/01/2001</c:v>
                </c:pt>
                <c:pt idx="1108">
                  <c:v>06/04/2001</c:v>
                </c:pt>
                <c:pt idx="1109">
                  <c:v>06/05/2001</c:v>
                </c:pt>
                <c:pt idx="1110">
                  <c:v>06/06/2001</c:v>
                </c:pt>
                <c:pt idx="1111">
                  <c:v>06/07/2001</c:v>
                </c:pt>
                <c:pt idx="1112">
                  <c:v>06/08/2001</c:v>
                </c:pt>
                <c:pt idx="1113">
                  <c:v>06/11/2001</c:v>
                </c:pt>
                <c:pt idx="1114">
                  <c:v>06/12/2001</c:v>
                </c:pt>
                <c:pt idx="1115">
                  <c:v>6/13/2001</c:v>
                </c:pt>
                <c:pt idx="1116">
                  <c:v>6/14/2001</c:v>
                </c:pt>
                <c:pt idx="1117">
                  <c:v>6/15/2001</c:v>
                </c:pt>
                <c:pt idx="1118">
                  <c:v>6/18/2001</c:v>
                </c:pt>
                <c:pt idx="1119">
                  <c:v>6/19/2001</c:v>
                </c:pt>
                <c:pt idx="1120">
                  <c:v>6/20/2001</c:v>
                </c:pt>
                <c:pt idx="1121">
                  <c:v>6/21/2001</c:v>
                </c:pt>
                <c:pt idx="1122">
                  <c:v>6/22/2001</c:v>
                </c:pt>
                <c:pt idx="1123">
                  <c:v>6/25/2001</c:v>
                </c:pt>
                <c:pt idx="1124">
                  <c:v>6/26/2001</c:v>
                </c:pt>
                <c:pt idx="1125">
                  <c:v>6/27/2001</c:v>
                </c:pt>
                <c:pt idx="1126">
                  <c:v>6/28/2001</c:v>
                </c:pt>
                <c:pt idx="1127">
                  <c:v>6/29/2001</c:v>
                </c:pt>
                <c:pt idx="1128">
                  <c:v>07/02/2001</c:v>
                </c:pt>
                <c:pt idx="1129">
                  <c:v>07/03/2001</c:v>
                </c:pt>
                <c:pt idx="1130">
                  <c:v>07/05/2001</c:v>
                </c:pt>
                <c:pt idx="1131">
                  <c:v>07/06/2001</c:v>
                </c:pt>
                <c:pt idx="1132">
                  <c:v>07/09/2001</c:v>
                </c:pt>
                <c:pt idx="1133">
                  <c:v>07/10/2001</c:v>
                </c:pt>
                <c:pt idx="1134">
                  <c:v>07/11/2001</c:v>
                </c:pt>
                <c:pt idx="1135">
                  <c:v>07/12/2001</c:v>
                </c:pt>
                <c:pt idx="1136">
                  <c:v>7/13/2001</c:v>
                </c:pt>
                <c:pt idx="1137">
                  <c:v>7/16/2001</c:v>
                </c:pt>
                <c:pt idx="1138">
                  <c:v>7/17/2001</c:v>
                </c:pt>
                <c:pt idx="1139">
                  <c:v>7/18/2001</c:v>
                </c:pt>
                <c:pt idx="1140">
                  <c:v>7/19/2001</c:v>
                </c:pt>
                <c:pt idx="1141">
                  <c:v>7/20/2001</c:v>
                </c:pt>
                <c:pt idx="1142">
                  <c:v>7/23/2001</c:v>
                </c:pt>
                <c:pt idx="1143">
                  <c:v>7/24/2001</c:v>
                </c:pt>
                <c:pt idx="1144">
                  <c:v>7/25/2001</c:v>
                </c:pt>
                <c:pt idx="1145">
                  <c:v>7/26/2001</c:v>
                </c:pt>
                <c:pt idx="1146">
                  <c:v>7/27/2001</c:v>
                </c:pt>
                <c:pt idx="1147">
                  <c:v>7/30/2001</c:v>
                </c:pt>
                <c:pt idx="1148">
                  <c:v>7/31/2001</c:v>
                </c:pt>
                <c:pt idx="1149">
                  <c:v>08/01/2001</c:v>
                </c:pt>
                <c:pt idx="1150">
                  <c:v>08/02/2001</c:v>
                </c:pt>
                <c:pt idx="1151">
                  <c:v>08/03/2001</c:v>
                </c:pt>
                <c:pt idx="1152">
                  <c:v>08/06/2001</c:v>
                </c:pt>
                <c:pt idx="1153">
                  <c:v>08/07/2001</c:v>
                </c:pt>
                <c:pt idx="1154">
                  <c:v>08/08/2001</c:v>
                </c:pt>
                <c:pt idx="1155">
                  <c:v>08/09/2001</c:v>
                </c:pt>
                <c:pt idx="1156">
                  <c:v>08/10/2001</c:v>
                </c:pt>
                <c:pt idx="1157">
                  <c:v>8/13/2001</c:v>
                </c:pt>
                <c:pt idx="1158">
                  <c:v>8/14/2001</c:v>
                </c:pt>
                <c:pt idx="1159">
                  <c:v>8/15/2001</c:v>
                </c:pt>
                <c:pt idx="1160">
                  <c:v>8/16/2001</c:v>
                </c:pt>
                <c:pt idx="1161">
                  <c:v>8/17/2001</c:v>
                </c:pt>
                <c:pt idx="1162">
                  <c:v>8/20/2001</c:v>
                </c:pt>
                <c:pt idx="1163">
                  <c:v>8/21/2001</c:v>
                </c:pt>
                <c:pt idx="1164">
                  <c:v>8/22/2001</c:v>
                </c:pt>
                <c:pt idx="1165">
                  <c:v>8/23/2001</c:v>
                </c:pt>
                <c:pt idx="1166">
                  <c:v>8/24/2001</c:v>
                </c:pt>
                <c:pt idx="1167">
                  <c:v>8/27/2001</c:v>
                </c:pt>
                <c:pt idx="1168">
                  <c:v>8/28/2001</c:v>
                </c:pt>
                <c:pt idx="1169">
                  <c:v>8/29/2001</c:v>
                </c:pt>
                <c:pt idx="1170">
                  <c:v>8/30/2001</c:v>
                </c:pt>
                <c:pt idx="1171">
                  <c:v>8/31/2001</c:v>
                </c:pt>
                <c:pt idx="1172">
                  <c:v>09/04/2001</c:v>
                </c:pt>
                <c:pt idx="1173">
                  <c:v>09/05/2001</c:v>
                </c:pt>
                <c:pt idx="1174">
                  <c:v>09/06/2001</c:v>
                </c:pt>
                <c:pt idx="1175">
                  <c:v>09/07/2001</c:v>
                </c:pt>
                <c:pt idx="1176">
                  <c:v>09/10/2001</c:v>
                </c:pt>
                <c:pt idx="1177">
                  <c:v>9/17/2001</c:v>
                </c:pt>
                <c:pt idx="1178">
                  <c:v>9/18/2001</c:v>
                </c:pt>
                <c:pt idx="1179">
                  <c:v>9/19/2001</c:v>
                </c:pt>
                <c:pt idx="1180">
                  <c:v>9/20/2001</c:v>
                </c:pt>
                <c:pt idx="1181">
                  <c:v>9/21/2001</c:v>
                </c:pt>
                <c:pt idx="1182">
                  <c:v>9/24/2001</c:v>
                </c:pt>
                <c:pt idx="1183">
                  <c:v>9/25/2001</c:v>
                </c:pt>
                <c:pt idx="1184">
                  <c:v>9/26/2001</c:v>
                </c:pt>
                <c:pt idx="1185">
                  <c:v>9/27/2001</c:v>
                </c:pt>
                <c:pt idx="1186">
                  <c:v>9/28/2001</c:v>
                </c:pt>
                <c:pt idx="1187">
                  <c:v>10/01/2001</c:v>
                </c:pt>
                <c:pt idx="1188">
                  <c:v>10/02/2001</c:v>
                </c:pt>
                <c:pt idx="1189">
                  <c:v>10/03/2001</c:v>
                </c:pt>
                <c:pt idx="1190">
                  <c:v>10/04/2001</c:v>
                </c:pt>
                <c:pt idx="1191">
                  <c:v>10/05/2001</c:v>
                </c:pt>
                <c:pt idx="1192">
                  <c:v>10/08/2001</c:v>
                </c:pt>
                <c:pt idx="1193">
                  <c:v>10/09/2001</c:v>
                </c:pt>
                <c:pt idx="1194">
                  <c:v>10/10/2001</c:v>
                </c:pt>
                <c:pt idx="1195">
                  <c:v>10/11/2001</c:v>
                </c:pt>
                <c:pt idx="1196">
                  <c:v>10/12/2001</c:v>
                </c:pt>
                <c:pt idx="1197">
                  <c:v>10/15/2001</c:v>
                </c:pt>
                <c:pt idx="1198">
                  <c:v>10/16/2001</c:v>
                </c:pt>
                <c:pt idx="1199">
                  <c:v>10/17/2001</c:v>
                </c:pt>
                <c:pt idx="1200">
                  <c:v>10/18/2001</c:v>
                </c:pt>
                <c:pt idx="1201">
                  <c:v>10/19/2001</c:v>
                </c:pt>
                <c:pt idx="1202">
                  <c:v>10/22/2001</c:v>
                </c:pt>
                <c:pt idx="1203">
                  <c:v>10/23/2001</c:v>
                </c:pt>
                <c:pt idx="1204">
                  <c:v>10/24/2001</c:v>
                </c:pt>
                <c:pt idx="1205">
                  <c:v>10/25/2001</c:v>
                </c:pt>
                <c:pt idx="1206">
                  <c:v>10/26/2001</c:v>
                </c:pt>
                <c:pt idx="1207">
                  <c:v>10/29/2001</c:v>
                </c:pt>
                <c:pt idx="1208">
                  <c:v>10/30/2001</c:v>
                </c:pt>
                <c:pt idx="1209">
                  <c:v>10/31/2001</c:v>
                </c:pt>
                <c:pt idx="1210">
                  <c:v>11/01/2001</c:v>
                </c:pt>
                <c:pt idx="1211">
                  <c:v>11/02/2001</c:v>
                </c:pt>
                <c:pt idx="1212">
                  <c:v>11/05/2001</c:v>
                </c:pt>
                <c:pt idx="1213">
                  <c:v>11/06/2001</c:v>
                </c:pt>
                <c:pt idx="1214">
                  <c:v>11/07/2001</c:v>
                </c:pt>
                <c:pt idx="1215">
                  <c:v>11/08/2001</c:v>
                </c:pt>
                <c:pt idx="1216">
                  <c:v>11/09/2001</c:v>
                </c:pt>
                <c:pt idx="1217">
                  <c:v>11/12/2001</c:v>
                </c:pt>
                <c:pt idx="1218">
                  <c:v>11/13/2001</c:v>
                </c:pt>
                <c:pt idx="1219">
                  <c:v>11/14/2001</c:v>
                </c:pt>
                <c:pt idx="1220">
                  <c:v>11/15/2001</c:v>
                </c:pt>
                <c:pt idx="1221">
                  <c:v>11/16/2001</c:v>
                </c:pt>
                <c:pt idx="1222">
                  <c:v>11/19/2001</c:v>
                </c:pt>
                <c:pt idx="1223">
                  <c:v>11/20/2001</c:v>
                </c:pt>
                <c:pt idx="1224">
                  <c:v>11/21/2001</c:v>
                </c:pt>
                <c:pt idx="1225">
                  <c:v>11/23/2001</c:v>
                </c:pt>
                <c:pt idx="1226">
                  <c:v>11/26/2001</c:v>
                </c:pt>
                <c:pt idx="1227">
                  <c:v>11/27/2001</c:v>
                </c:pt>
                <c:pt idx="1228">
                  <c:v>11/28/2001</c:v>
                </c:pt>
                <c:pt idx="1229">
                  <c:v>11/29/2001</c:v>
                </c:pt>
                <c:pt idx="1230">
                  <c:v>11/30/2001</c:v>
                </c:pt>
                <c:pt idx="1231">
                  <c:v>12/03/2001</c:v>
                </c:pt>
                <c:pt idx="1232">
                  <c:v>12/04/2001</c:v>
                </c:pt>
                <c:pt idx="1233">
                  <c:v>12/05/2001</c:v>
                </c:pt>
                <c:pt idx="1234">
                  <c:v>12/06/2001</c:v>
                </c:pt>
                <c:pt idx="1235">
                  <c:v>12/07/2001</c:v>
                </c:pt>
                <c:pt idx="1236">
                  <c:v>12/10/2001</c:v>
                </c:pt>
                <c:pt idx="1237">
                  <c:v>12/11/2001</c:v>
                </c:pt>
                <c:pt idx="1238">
                  <c:v>12/12/2001</c:v>
                </c:pt>
                <c:pt idx="1239">
                  <c:v>12/13/2001</c:v>
                </c:pt>
                <c:pt idx="1240">
                  <c:v>12/14/2001</c:v>
                </c:pt>
                <c:pt idx="1241">
                  <c:v>12/17/2001</c:v>
                </c:pt>
                <c:pt idx="1242">
                  <c:v>12/18/2001</c:v>
                </c:pt>
                <c:pt idx="1243">
                  <c:v>12/19/2001</c:v>
                </c:pt>
                <c:pt idx="1244">
                  <c:v>12/20/2001</c:v>
                </c:pt>
                <c:pt idx="1245">
                  <c:v>12/21/2001</c:v>
                </c:pt>
                <c:pt idx="1246">
                  <c:v>12/24/2001</c:v>
                </c:pt>
                <c:pt idx="1247">
                  <c:v>12/26/2001</c:v>
                </c:pt>
                <c:pt idx="1248">
                  <c:v>12/27/2001</c:v>
                </c:pt>
                <c:pt idx="1249">
                  <c:v>12/28/2001</c:v>
                </c:pt>
                <c:pt idx="1250">
                  <c:v>12/31/2001</c:v>
                </c:pt>
                <c:pt idx="1251">
                  <c:v>01/02/2002</c:v>
                </c:pt>
                <c:pt idx="1252">
                  <c:v>01/03/2002</c:v>
                </c:pt>
                <c:pt idx="1253">
                  <c:v>01/04/2002</c:v>
                </c:pt>
                <c:pt idx="1254">
                  <c:v>01/07/2002</c:v>
                </c:pt>
                <c:pt idx="1255">
                  <c:v>01/08/2002</c:v>
                </c:pt>
                <c:pt idx="1256">
                  <c:v>01/09/2002</c:v>
                </c:pt>
                <c:pt idx="1257">
                  <c:v>01/10/2002</c:v>
                </c:pt>
                <c:pt idx="1258">
                  <c:v>01/11/2002</c:v>
                </c:pt>
                <c:pt idx="1259">
                  <c:v>1/14/2002</c:v>
                </c:pt>
                <c:pt idx="1260">
                  <c:v>1/15/2002</c:v>
                </c:pt>
                <c:pt idx="1261">
                  <c:v>1/16/2002</c:v>
                </c:pt>
                <c:pt idx="1262">
                  <c:v>1/17/2002</c:v>
                </c:pt>
                <c:pt idx="1263">
                  <c:v>1/18/2002</c:v>
                </c:pt>
                <c:pt idx="1264">
                  <c:v>1/22/2002</c:v>
                </c:pt>
                <c:pt idx="1265">
                  <c:v>1/23/2002</c:v>
                </c:pt>
                <c:pt idx="1266">
                  <c:v>1/24/2002</c:v>
                </c:pt>
                <c:pt idx="1267">
                  <c:v>1/25/2002</c:v>
                </c:pt>
                <c:pt idx="1268">
                  <c:v>1/28/2002</c:v>
                </c:pt>
                <c:pt idx="1269">
                  <c:v>1/29/2002</c:v>
                </c:pt>
                <c:pt idx="1270">
                  <c:v>1/30/2002</c:v>
                </c:pt>
                <c:pt idx="1271">
                  <c:v>1/31/2002</c:v>
                </c:pt>
                <c:pt idx="1272">
                  <c:v>02/01/2002</c:v>
                </c:pt>
                <c:pt idx="1273">
                  <c:v>02/04/2002</c:v>
                </c:pt>
                <c:pt idx="1274">
                  <c:v>02/05/2002</c:v>
                </c:pt>
                <c:pt idx="1275">
                  <c:v>02/06/2002</c:v>
                </c:pt>
                <c:pt idx="1276">
                  <c:v>02/07/2002</c:v>
                </c:pt>
                <c:pt idx="1277">
                  <c:v>02/08/2002</c:v>
                </c:pt>
                <c:pt idx="1278">
                  <c:v>02/11/2002</c:v>
                </c:pt>
                <c:pt idx="1279">
                  <c:v>02/12/2002</c:v>
                </c:pt>
                <c:pt idx="1280">
                  <c:v>2/13/2002</c:v>
                </c:pt>
                <c:pt idx="1281">
                  <c:v>2/14/2002</c:v>
                </c:pt>
                <c:pt idx="1282">
                  <c:v>2/15/2002</c:v>
                </c:pt>
                <c:pt idx="1283">
                  <c:v>2/19/2002</c:v>
                </c:pt>
                <c:pt idx="1284">
                  <c:v>2/20/2002</c:v>
                </c:pt>
                <c:pt idx="1285">
                  <c:v>2/21/2002</c:v>
                </c:pt>
                <c:pt idx="1286">
                  <c:v>2/22/2002</c:v>
                </c:pt>
                <c:pt idx="1287">
                  <c:v>2/25/2002</c:v>
                </c:pt>
                <c:pt idx="1288">
                  <c:v>2/26/2002</c:v>
                </c:pt>
                <c:pt idx="1289">
                  <c:v>2/27/2002</c:v>
                </c:pt>
                <c:pt idx="1290">
                  <c:v>2/28/2002</c:v>
                </c:pt>
                <c:pt idx="1291">
                  <c:v>03/01/2002</c:v>
                </c:pt>
                <c:pt idx="1292">
                  <c:v>03/04/2002</c:v>
                </c:pt>
                <c:pt idx="1293">
                  <c:v>03/05/2002</c:v>
                </c:pt>
                <c:pt idx="1294">
                  <c:v>03/06/2002</c:v>
                </c:pt>
                <c:pt idx="1295">
                  <c:v>03/07/2002</c:v>
                </c:pt>
                <c:pt idx="1296">
                  <c:v>03/08/2002</c:v>
                </c:pt>
                <c:pt idx="1297">
                  <c:v>03/11/2002</c:v>
                </c:pt>
                <c:pt idx="1298">
                  <c:v>03/12/2002</c:v>
                </c:pt>
                <c:pt idx="1299">
                  <c:v>3/13/2002</c:v>
                </c:pt>
                <c:pt idx="1300">
                  <c:v>3/14/2002</c:v>
                </c:pt>
                <c:pt idx="1301">
                  <c:v>3/15/2002</c:v>
                </c:pt>
                <c:pt idx="1302">
                  <c:v>3/18/2002</c:v>
                </c:pt>
                <c:pt idx="1303">
                  <c:v>3/19/2002</c:v>
                </c:pt>
                <c:pt idx="1304">
                  <c:v>3/20/2002</c:v>
                </c:pt>
                <c:pt idx="1305">
                  <c:v>3/21/2002</c:v>
                </c:pt>
                <c:pt idx="1306">
                  <c:v>3/22/2002</c:v>
                </c:pt>
                <c:pt idx="1307">
                  <c:v>3/25/2002</c:v>
                </c:pt>
                <c:pt idx="1308">
                  <c:v>3/26/2002</c:v>
                </c:pt>
                <c:pt idx="1309">
                  <c:v>3/27/2002</c:v>
                </c:pt>
                <c:pt idx="1310">
                  <c:v>3/28/2002</c:v>
                </c:pt>
                <c:pt idx="1311">
                  <c:v>04/01/2002</c:v>
                </c:pt>
                <c:pt idx="1312">
                  <c:v>04/02/2002</c:v>
                </c:pt>
                <c:pt idx="1313">
                  <c:v>04/03/2002</c:v>
                </c:pt>
                <c:pt idx="1314">
                  <c:v>04/04/2002</c:v>
                </c:pt>
                <c:pt idx="1315">
                  <c:v>04/05/2002</c:v>
                </c:pt>
                <c:pt idx="1316">
                  <c:v>04/08/2002</c:v>
                </c:pt>
                <c:pt idx="1317">
                  <c:v>04/09/2002</c:v>
                </c:pt>
                <c:pt idx="1318">
                  <c:v>04/10/2002</c:v>
                </c:pt>
                <c:pt idx="1319">
                  <c:v>04/11/2002</c:v>
                </c:pt>
                <c:pt idx="1320">
                  <c:v>04/12/2002</c:v>
                </c:pt>
                <c:pt idx="1321">
                  <c:v>4/15/2002</c:v>
                </c:pt>
                <c:pt idx="1322">
                  <c:v>4/16/2002</c:v>
                </c:pt>
                <c:pt idx="1323">
                  <c:v>4/17/2002</c:v>
                </c:pt>
                <c:pt idx="1324">
                  <c:v>4/18/2002</c:v>
                </c:pt>
                <c:pt idx="1325">
                  <c:v>4/19/2002</c:v>
                </c:pt>
                <c:pt idx="1326">
                  <c:v>4/22/2002</c:v>
                </c:pt>
                <c:pt idx="1327">
                  <c:v>4/23/2002</c:v>
                </c:pt>
                <c:pt idx="1328">
                  <c:v>4/24/2002</c:v>
                </c:pt>
                <c:pt idx="1329">
                  <c:v>4/25/2002</c:v>
                </c:pt>
                <c:pt idx="1330">
                  <c:v>4/26/2002</c:v>
                </c:pt>
                <c:pt idx="1331">
                  <c:v>4/29/2002</c:v>
                </c:pt>
                <c:pt idx="1332">
                  <c:v>4/30/2002</c:v>
                </c:pt>
                <c:pt idx="1333">
                  <c:v>05/01/2002</c:v>
                </c:pt>
                <c:pt idx="1334">
                  <c:v>05/02/2002</c:v>
                </c:pt>
                <c:pt idx="1335">
                  <c:v>05/03/2002</c:v>
                </c:pt>
                <c:pt idx="1336">
                  <c:v>05/06/2002</c:v>
                </c:pt>
                <c:pt idx="1337">
                  <c:v>05/07/2002</c:v>
                </c:pt>
                <c:pt idx="1338">
                  <c:v>05/08/2002</c:v>
                </c:pt>
                <c:pt idx="1339">
                  <c:v>05/09/2002</c:v>
                </c:pt>
                <c:pt idx="1340">
                  <c:v>05/10/2002</c:v>
                </c:pt>
                <c:pt idx="1341">
                  <c:v>5/13/2002</c:v>
                </c:pt>
                <c:pt idx="1342">
                  <c:v>5/14/2002</c:v>
                </c:pt>
                <c:pt idx="1343">
                  <c:v>5/15/2002</c:v>
                </c:pt>
                <c:pt idx="1344">
                  <c:v>5/16/2002</c:v>
                </c:pt>
                <c:pt idx="1345">
                  <c:v>5/17/2002</c:v>
                </c:pt>
                <c:pt idx="1346">
                  <c:v>5/20/2002</c:v>
                </c:pt>
                <c:pt idx="1347">
                  <c:v>5/21/2002</c:v>
                </c:pt>
                <c:pt idx="1348">
                  <c:v>5/22/2002</c:v>
                </c:pt>
                <c:pt idx="1349">
                  <c:v>5/23/2002</c:v>
                </c:pt>
                <c:pt idx="1350">
                  <c:v>5/24/2002</c:v>
                </c:pt>
                <c:pt idx="1351">
                  <c:v>5/28/2002</c:v>
                </c:pt>
                <c:pt idx="1352">
                  <c:v>5/29/2002</c:v>
                </c:pt>
                <c:pt idx="1353">
                  <c:v>5/30/2002</c:v>
                </c:pt>
                <c:pt idx="1354">
                  <c:v>5/31/2002</c:v>
                </c:pt>
                <c:pt idx="1355">
                  <c:v>06/03/2002</c:v>
                </c:pt>
                <c:pt idx="1356">
                  <c:v>06/04/2002</c:v>
                </c:pt>
                <c:pt idx="1357">
                  <c:v>06/05/2002</c:v>
                </c:pt>
                <c:pt idx="1358">
                  <c:v>06/06/2002</c:v>
                </c:pt>
                <c:pt idx="1359">
                  <c:v>06/07/2002</c:v>
                </c:pt>
                <c:pt idx="1360">
                  <c:v>06/10/2002</c:v>
                </c:pt>
                <c:pt idx="1361">
                  <c:v>06/11/2002</c:v>
                </c:pt>
                <c:pt idx="1362">
                  <c:v>06/12/2002</c:v>
                </c:pt>
                <c:pt idx="1363">
                  <c:v>6/13/2002</c:v>
                </c:pt>
                <c:pt idx="1364">
                  <c:v>6/14/2002</c:v>
                </c:pt>
                <c:pt idx="1365">
                  <c:v>6/17/2002</c:v>
                </c:pt>
                <c:pt idx="1366">
                  <c:v>6/18/2002</c:v>
                </c:pt>
                <c:pt idx="1367">
                  <c:v>6/19/2002</c:v>
                </c:pt>
                <c:pt idx="1368">
                  <c:v>6/20/2002</c:v>
                </c:pt>
                <c:pt idx="1369">
                  <c:v>6/21/2002</c:v>
                </c:pt>
                <c:pt idx="1370">
                  <c:v>6/24/2002</c:v>
                </c:pt>
                <c:pt idx="1371">
                  <c:v>6/25/2002</c:v>
                </c:pt>
                <c:pt idx="1372">
                  <c:v>6/26/2002</c:v>
                </c:pt>
                <c:pt idx="1373">
                  <c:v>6/27/2002</c:v>
                </c:pt>
                <c:pt idx="1374">
                  <c:v>6/28/2002</c:v>
                </c:pt>
                <c:pt idx="1375">
                  <c:v>07/01/2002</c:v>
                </c:pt>
                <c:pt idx="1376">
                  <c:v>07/02/2002</c:v>
                </c:pt>
                <c:pt idx="1377">
                  <c:v>07/03/2002</c:v>
                </c:pt>
                <c:pt idx="1378">
                  <c:v>07/05/2002</c:v>
                </c:pt>
                <c:pt idx="1379">
                  <c:v>07/08/2002</c:v>
                </c:pt>
                <c:pt idx="1380">
                  <c:v>07/09/2002</c:v>
                </c:pt>
                <c:pt idx="1381">
                  <c:v>07/10/2002</c:v>
                </c:pt>
                <c:pt idx="1382">
                  <c:v>07/11/2002</c:v>
                </c:pt>
                <c:pt idx="1383">
                  <c:v>07/12/2002</c:v>
                </c:pt>
                <c:pt idx="1384">
                  <c:v>7/15/2002</c:v>
                </c:pt>
                <c:pt idx="1385">
                  <c:v>7/16/2002</c:v>
                </c:pt>
                <c:pt idx="1386">
                  <c:v>7/17/2002</c:v>
                </c:pt>
                <c:pt idx="1387">
                  <c:v>7/18/2002</c:v>
                </c:pt>
                <c:pt idx="1388">
                  <c:v>7/19/2002</c:v>
                </c:pt>
                <c:pt idx="1389">
                  <c:v>7/22/2002</c:v>
                </c:pt>
                <c:pt idx="1390">
                  <c:v>7/23/2002</c:v>
                </c:pt>
                <c:pt idx="1391">
                  <c:v>7/24/2002</c:v>
                </c:pt>
                <c:pt idx="1392">
                  <c:v>7/25/2002</c:v>
                </c:pt>
                <c:pt idx="1393">
                  <c:v>7/26/2002</c:v>
                </c:pt>
                <c:pt idx="1394">
                  <c:v>7/29/2002</c:v>
                </c:pt>
                <c:pt idx="1395">
                  <c:v>7/30/2002</c:v>
                </c:pt>
                <c:pt idx="1396">
                  <c:v>7/31/2002</c:v>
                </c:pt>
                <c:pt idx="1397">
                  <c:v>08/01/2002</c:v>
                </c:pt>
                <c:pt idx="1398">
                  <c:v>08/02/2002</c:v>
                </c:pt>
                <c:pt idx="1399">
                  <c:v>08/05/2002</c:v>
                </c:pt>
                <c:pt idx="1400">
                  <c:v>08/06/2002</c:v>
                </c:pt>
                <c:pt idx="1401">
                  <c:v>08/07/2002</c:v>
                </c:pt>
                <c:pt idx="1402">
                  <c:v>08/08/2002</c:v>
                </c:pt>
                <c:pt idx="1403">
                  <c:v>08/09/2002</c:v>
                </c:pt>
                <c:pt idx="1404">
                  <c:v>08/12/2002</c:v>
                </c:pt>
                <c:pt idx="1405">
                  <c:v>8/13/2002</c:v>
                </c:pt>
                <c:pt idx="1406">
                  <c:v>8/14/2002</c:v>
                </c:pt>
                <c:pt idx="1407">
                  <c:v>8/15/2002</c:v>
                </c:pt>
                <c:pt idx="1408">
                  <c:v>8/16/2002</c:v>
                </c:pt>
                <c:pt idx="1409">
                  <c:v>8/19/2002</c:v>
                </c:pt>
                <c:pt idx="1410">
                  <c:v>8/20/2002</c:v>
                </c:pt>
                <c:pt idx="1411">
                  <c:v>8/21/2002</c:v>
                </c:pt>
                <c:pt idx="1412">
                  <c:v>8/22/2002</c:v>
                </c:pt>
                <c:pt idx="1413">
                  <c:v>8/23/2002</c:v>
                </c:pt>
                <c:pt idx="1414">
                  <c:v>8/26/2002</c:v>
                </c:pt>
                <c:pt idx="1415">
                  <c:v>8/27/2002</c:v>
                </c:pt>
                <c:pt idx="1416">
                  <c:v>8/28/2002</c:v>
                </c:pt>
                <c:pt idx="1417">
                  <c:v>8/29/2002</c:v>
                </c:pt>
                <c:pt idx="1418">
                  <c:v>8/30/2002</c:v>
                </c:pt>
                <c:pt idx="1419">
                  <c:v>09/03/2002</c:v>
                </c:pt>
                <c:pt idx="1420">
                  <c:v>09/04/2002</c:v>
                </c:pt>
                <c:pt idx="1421">
                  <c:v>09/05/2002</c:v>
                </c:pt>
                <c:pt idx="1422">
                  <c:v>09/06/2002</c:v>
                </c:pt>
                <c:pt idx="1423">
                  <c:v>09/09/2002</c:v>
                </c:pt>
                <c:pt idx="1424">
                  <c:v>09/10/2002</c:v>
                </c:pt>
                <c:pt idx="1425">
                  <c:v>09/11/2002</c:v>
                </c:pt>
                <c:pt idx="1426">
                  <c:v>09/12/2002</c:v>
                </c:pt>
                <c:pt idx="1427">
                  <c:v>9/13/2002</c:v>
                </c:pt>
                <c:pt idx="1428">
                  <c:v>9/16/2002</c:v>
                </c:pt>
                <c:pt idx="1429">
                  <c:v>9/17/2002</c:v>
                </c:pt>
                <c:pt idx="1430">
                  <c:v>9/18/2002</c:v>
                </c:pt>
                <c:pt idx="1431">
                  <c:v>9/19/2002</c:v>
                </c:pt>
                <c:pt idx="1432">
                  <c:v>9/20/2002</c:v>
                </c:pt>
                <c:pt idx="1433">
                  <c:v>9/23/2002</c:v>
                </c:pt>
                <c:pt idx="1434">
                  <c:v>9/24/2002</c:v>
                </c:pt>
                <c:pt idx="1435">
                  <c:v>9/25/2002</c:v>
                </c:pt>
                <c:pt idx="1436">
                  <c:v>9/26/2002</c:v>
                </c:pt>
                <c:pt idx="1437">
                  <c:v>9/27/2002</c:v>
                </c:pt>
                <c:pt idx="1438">
                  <c:v>9/30/2002</c:v>
                </c:pt>
                <c:pt idx="1439">
                  <c:v>10/01/2002</c:v>
                </c:pt>
                <c:pt idx="1440">
                  <c:v>10/02/2002</c:v>
                </c:pt>
                <c:pt idx="1441">
                  <c:v>10/03/2002</c:v>
                </c:pt>
                <c:pt idx="1442">
                  <c:v>10/04/2002</c:v>
                </c:pt>
                <c:pt idx="1443">
                  <c:v>10/07/2002</c:v>
                </c:pt>
                <c:pt idx="1444">
                  <c:v>10/08/2002</c:v>
                </c:pt>
                <c:pt idx="1445">
                  <c:v>10/09/2002</c:v>
                </c:pt>
                <c:pt idx="1446">
                  <c:v>10/10/2002</c:v>
                </c:pt>
                <c:pt idx="1447">
                  <c:v>10/11/2002</c:v>
                </c:pt>
                <c:pt idx="1448">
                  <c:v>10/14/2002</c:v>
                </c:pt>
                <c:pt idx="1449">
                  <c:v>10/15/2002</c:v>
                </c:pt>
                <c:pt idx="1450">
                  <c:v>10/16/2002</c:v>
                </c:pt>
                <c:pt idx="1451">
                  <c:v>10/17/2002</c:v>
                </c:pt>
                <c:pt idx="1452">
                  <c:v>10/18/2002</c:v>
                </c:pt>
                <c:pt idx="1453">
                  <c:v>10/21/2002</c:v>
                </c:pt>
                <c:pt idx="1454">
                  <c:v>10/22/2002</c:v>
                </c:pt>
                <c:pt idx="1455">
                  <c:v>10/23/2002</c:v>
                </c:pt>
                <c:pt idx="1456">
                  <c:v>10/24/2002</c:v>
                </c:pt>
                <c:pt idx="1457">
                  <c:v>10/25/2002</c:v>
                </c:pt>
                <c:pt idx="1458">
                  <c:v>10/28/2002</c:v>
                </c:pt>
                <c:pt idx="1459">
                  <c:v>10/29/2002</c:v>
                </c:pt>
                <c:pt idx="1460">
                  <c:v>10/30/2002</c:v>
                </c:pt>
                <c:pt idx="1461">
                  <c:v>10/31/2002</c:v>
                </c:pt>
                <c:pt idx="1462">
                  <c:v>11/01/2002</c:v>
                </c:pt>
                <c:pt idx="1463">
                  <c:v>11/04/2002</c:v>
                </c:pt>
                <c:pt idx="1464">
                  <c:v>11/05/2002</c:v>
                </c:pt>
                <c:pt idx="1465">
                  <c:v>11/06/2002</c:v>
                </c:pt>
                <c:pt idx="1466">
                  <c:v>11/07/2002</c:v>
                </c:pt>
                <c:pt idx="1467">
                  <c:v>11/08/2002</c:v>
                </c:pt>
                <c:pt idx="1468">
                  <c:v>11/11/2002</c:v>
                </c:pt>
                <c:pt idx="1469">
                  <c:v>11/12/2002</c:v>
                </c:pt>
                <c:pt idx="1470">
                  <c:v>11/13/2002</c:v>
                </c:pt>
                <c:pt idx="1471">
                  <c:v>11/14/2002</c:v>
                </c:pt>
                <c:pt idx="1472">
                  <c:v>11/15/2002</c:v>
                </c:pt>
                <c:pt idx="1473">
                  <c:v>11/18/2002</c:v>
                </c:pt>
                <c:pt idx="1474">
                  <c:v>11/19/2002</c:v>
                </c:pt>
                <c:pt idx="1475">
                  <c:v>11/20/2002</c:v>
                </c:pt>
                <c:pt idx="1476">
                  <c:v>11/21/2002</c:v>
                </c:pt>
                <c:pt idx="1477">
                  <c:v>11/22/2002</c:v>
                </c:pt>
                <c:pt idx="1478">
                  <c:v>11/25/2002</c:v>
                </c:pt>
                <c:pt idx="1479">
                  <c:v>11/26/2002</c:v>
                </c:pt>
                <c:pt idx="1480">
                  <c:v>11/27/2002</c:v>
                </c:pt>
                <c:pt idx="1481">
                  <c:v>11/29/2002</c:v>
                </c:pt>
                <c:pt idx="1482">
                  <c:v>12/02/2002</c:v>
                </c:pt>
                <c:pt idx="1483">
                  <c:v>12/03/2002</c:v>
                </c:pt>
                <c:pt idx="1484">
                  <c:v>12/04/2002</c:v>
                </c:pt>
                <c:pt idx="1485">
                  <c:v>12/05/2002</c:v>
                </c:pt>
                <c:pt idx="1486">
                  <c:v>12/06/2002</c:v>
                </c:pt>
                <c:pt idx="1487">
                  <c:v>12/09/2002</c:v>
                </c:pt>
                <c:pt idx="1488">
                  <c:v>12/10/2002</c:v>
                </c:pt>
                <c:pt idx="1489">
                  <c:v>12/11/2002</c:v>
                </c:pt>
                <c:pt idx="1490">
                  <c:v>12/12/2002</c:v>
                </c:pt>
                <c:pt idx="1491">
                  <c:v>12/13/2002</c:v>
                </c:pt>
                <c:pt idx="1492">
                  <c:v>12/16/2002</c:v>
                </c:pt>
                <c:pt idx="1493">
                  <c:v>12/17/2002</c:v>
                </c:pt>
                <c:pt idx="1494">
                  <c:v>12/18/2002</c:v>
                </c:pt>
                <c:pt idx="1495">
                  <c:v>12/19/2002</c:v>
                </c:pt>
                <c:pt idx="1496">
                  <c:v>12/20/2002</c:v>
                </c:pt>
                <c:pt idx="1497">
                  <c:v>12/23/2002</c:v>
                </c:pt>
                <c:pt idx="1498">
                  <c:v>12/24/2002</c:v>
                </c:pt>
                <c:pt idx="1499">
                  <c:v>12/26/2002</c:v>
                </c:pt>
                <c:pt idx="1500">
                  <c:v>12/27/2002</c:v>
                </c:pt>
                <c:pt idx="1501">
                  <c:v>12/30/2002</c:v>
                </c:pt>
                <c:pt idx="1502">
                  <c:v>12/31/2002</c:v>
                </c:pt>
                <c:pt idx="1503">
                  <c:v>01/02/2003</c:v>
                </c:pt>
                <c:pt idx="1504">
                  <c:v>01/03/2003</c:v>
                </c:pt>
                <c:pt idx="1505">
                  <c:v>01/06/2003</c:v>
                </c:pt>
                <c:pt idx="1506">
                  <c:v>01/07/2003</c:v>
                </c:pt>
                <c:pt idx="1507">
                  <c:v>01/08/2003</c:v>
                </c:pt>
                <c:pt idx="1508">
                  <c:v>01/09/2003</c:v>
                </c:pt>
                <c:pt idx="1509">
                  <c:v>01/10/2003</c:v>
                </c:pt>
                <c:pt idx="1510">
                  <c:v>1/13/2003</c:v>
                </c:pt>
                <c:pt idx="1511">
                  <c:v>1/14/2003</c:v>
                </c:pt>
                <c:pt idx="1512">
                  <c:v>1/15/2003</c:v>
                </c:pt>
                <c:pt idx="1513">
                  <c:v>1/16/2003</c:v>
                </c:pt>
                <c:pt idx="1514">
                  <c:v>1/17/2003</c:v>
                </c:pt>
                <c:pt idx="1515">
                  <c:v>1/21/2003</c:v>
                </c:pt>
                <c:pt idx="1516">
                  <c:v>1/22/2003</c:v>
                </c:pt>
                <c:pt idx="1517">
                  <c:v>1/23/2003</c:v>
                </c:pt>
                <c:pt idx="1518">
                  <c:v>1/24/2003</c:v>
                </c:pt>
                <c:pt idx="1519">
                  <c:v>1/27/2003</c:v>
                </c:pt>
                <c:pt idx="1520">
                  <c:v>1/28/2003</c:v>
                </c:pt>
                <c:pt idx="1521">
                  <c:v>1/29/2003</c:v>
                </c:pt>
                <c:pt idx="1522">
                  <c:v>1/30/2003</c:v>
                </c:pt>
                <c:pt idx="1523">
                  <c:v>1/31/2003</c:v>
                </c:pt>
                <c:pt idx="1524">
                  <c:v>02/03/2003</c:v>
                </c:pt>
                <c:pt idx="1525">
                  <c:v>02/04/2003</c:v>
                </c:pt>
                <c:pt idx="1526">
                  <c:v>02/05/2003</c:v>
                </c:pt>
                <c:pt idx="1527">
                  <c:v>02/06/2003</c:v>
                </c:pt>
                <c:pt idx="1528">
                  <c:v>02/07/2003</c:v>
                </c:pt>
                <c:pt idx="1529">
                  <c:v>02/10/2003</c:v>
                </c:pt>
                <c:pt idx="1530">
                  <c:v>02/11/2003</c:v>
                </c:pt>
                <c:pt idx="1531">
                  <c:v>02/12/2003</c:v>
                </c:pt>
                <c:pt idx="1532">
                  <c:v>2/13/2003</c:v>
                </c:pt>
                <c:pt idx="1533">
                  <c:v>2/14/2003</c:v>
                </c:pt>
                <c:pt idx="1534">
                  <c:v>2/18/2003</c:v>
                </c:pt>
                <c:pt idx="1535">
                  <c:v>2/19/2003</c:v>
                </c:pt>
                <c:pt idx="1536">
                  <c:v>2/20/2003</c:v>
                </c:pt>
                <c:pt idx="1537">
                  <c:v>2/21/2003</c:v>
                </c:pt>
                <c:pt idx="1538">
                  <c:v>2/24/2003</c:v>
                </c:pt>
                <c:pt idx="1539">
                  <c:v>2/25/2003</c:v>
                </c:pt>
                <c:pt idx="1540">
                  <c:v>2/26/2003</c:v>
                </c:pt>
                <c:pt idx="1541">
                  <c:v>2/27/2003</c:v>
                </c:pt>
                <c:pt idx="1542">
                  <c:v>2/28/2003</c:v>
                </c:pt>
                <c:pt idx="1543">
                  <c:v>03/03/2003</c:v>
                </c:pt>
                <c:pt idx="1544">
                  <c:v>03/04/2003</c:v>
                </c:pt>
                <c:pt idx="1545">
                  <c:v>03/05/2003</c:v>
                </c:pt>
                <c:pt idx="1546">
                  <c:v>03/06/2003</c:v>
                </c:pt>
                <c:pt idx="1547">
                  <c:v>03/07/2003</c:v>
                </c:pt>
                <c:pt idx="1548">
                  <c:v>03/10/2003</c:v>
                </c:pt>
                <c:pt idx="1549">
                  <c:v>03/11/2003</c:v>
                </c:pt>
                <c:pt idx="1550">
                  <c:v>03/12/2003</c:v>
                </c:pt>
                <c:pt idx="1551">
                  <c:v>3/13/2003</c:v>
                </c:pt>
                <c:pt idx="1552">
                  <c:v>3/14/2003</c:v>
                </c:pt>
                <c:pt idx="1553">
                  <c:v>3/17/2003</c:v>
                </c:pt>
                <c:pt idx="1554">
                  <c:v>3/18/2003</c:v>
                </c:pt>
                <c:pt idx="1555">
                  <c:v>3/19/2003</c:v>
                </c:pt>
                <c:pt idx="1556">
                  <c:v>3/20/2003</c:v>
                </c:pt>
                <c:pt idx="1557">
                  <c:v>3/21/2003</c:v>
                </c:pt>
                <c:pt idx="1558">
                  <c:v>3/24/2003</c:v>
                </c:pt>
                <c:pt idx="1559">
                  <c:v>3/25/2003</c:v>
                </c:pt>
                <c:pt idx="1560">
                  <c:v>3/26/2003</c:v>
                </c:pt>
                <c:pt idx="1561">
                  <c:v>3/27/2003</c:v>
                </c:pt>
                <c:pt idx="1562">
                  <c:v>3/28/2003</c:v>
                </c:pt>
                <c:pt idx="1563">
                  <c:v>3/31/2003</c:v>
                </c:pt>
                <c:pt idx="1564">
                  <c:v>04/01/2003</c:v>
                </c:pt>
                <c:pt idx="1565">
                  <c:v>04/02/2003</c:v>
                </c:pt>
                <c:pt idx="1566">
                  <c:v>04/03/2003</c:v>
                </c:pt>
                <c:pt idx="1567">
                  <c:v>04/04/2003</c:v>
                </c:pt>
                <c:pt idx="1568">
                  <c:v>04/07/2003</c:v>
                </c:pt>
                <c:pt idx="1569">
                  <c:v>04/08/2003</c:v>
                </c:pt>
                <c:pt idx="1570">
                  <c:v>04/09/2003</c:v>
                </c:pt>
                <c:pt idx="1571">
                  <c:v>04/10/2003</c:v>
                </c:pt>
                <c:pt idx="1572">
                  <c:v>04/11/2003</c:v>
                </c:pt>
                <c:pt idx="1573">
                  <c:v>4/14/2003</c:v>
                </c:pt>
                <c:pt idx="1574">
                  <c:v>4/15/2003</c:v>
                </c:pt>
                <c:pt idx="1575">
                  <c:v>4/16/2003</c:v>
                </c:pt>
                <c:pt idx="1576">
                  <c:v>4/17/2003</c:v>
                </c:pt>
                <c:pt idx="1577">
                  <c:v>4/21/2003</c:v>
                </c:pt>
                <c:pt idx="1578">
                  <c:v>4/22/2003</c:v>
                </c:pt>
                <c:pt idx="1579">
                  <c:v>4/23/2003</c:v>
                </c:pt>
                <c:pt idx="1580">
                  <c:v>4/24/2003</c:v>
                </c:pt>
                <c:pt idx="1581">
                  <c:v>4/25/2003</c:v>
                </c:pt>
                <c:pt idx="1582">
                  <c:v>4/28/2003</c:v>
                </c:pt>
                <c:pt idx="1583">
                  <c:v>4/29/2003</c:v>
                </c:pt>
                <c:pt idx="1584">
                  <c:v>4/30/2003</c:v>
                </c:pt>
                <c:pt idx="1585">
                  <c:v>05/01/2003</c:v>
                </c:pt>
                <c:pt idx="1586">
                  <c:v>05/02/2003</c:v>
                </c:pt>
                <c:pt idx="1587">
                  <c:v>05/05/2003</c:v>
                </c:pt>
                <c:pt idx="1588">
                  <c:v>05/06/2003</c:v>
                </c:pt>
                <c:pt idx="1589">
                  <c:v>05/07/2003</c:v>
                </c:pt>
                <c:pt idx="1590">
                  <c:v>05/08/2003</c:v>
                </c:pt>
                <c:pt idx="1591">
                  <c:v>05/09/2003</c:v>
                </c:pt>
                <c:pt idx="1592">
                  <c:v>05/12/2003</c:v>
                </c:pt>
                <c:pt idx="1593">
                  <c:v>5/13/2003</c:v>
                </c:pt>
                <c:pt idx="1594">
                  <c:v>5/14/2003</c:v>
                </c:pt>
                <c:pt idx="1595">
                  <c:v>5/15/2003</c:v>
                </c:pt>
                <c:pt idx="1596">
                  <c:v>5/16/2003</c:v>
                </c:pt>
                <c:pt idx="1597">
                  <c:v>5/19/2003</c:v>
                </c:pt>
                <c:pt idx="1598">
                  <c:v>5/20/2003</c:v>
                </c:pt>
                <c:pt idx="1599">
                  <c:v>5/21/2003</c:v>
                </c:pt>
                <c:pt idx="1600">
                  <c:v>5/22/2003</c:v>
                </c:pt>
                <c:pt idx="1601">
                  <c:v>5/23/2003</c:v>
                </c:pt>
                <c:pt idx="1602">
                  <c:v>5/27/2003</c:v>
                </c:pt>
                <c:pt idx="1603">
                  <c:v>5/28/2003</c:v>
                </c:pt>
                <c:pt idx="1604">
                  <c:v>5/29/2003</c:v>
                </c:pt>
                <c:pt idx="1605">
                  <c:v>5/30/2003</c:v>
                </c:pt>
                <c:pt idx="1606">
                  <c:v>06/02/2003</c:v>
                </c:pt>
                <c:pt idx="1607">
                  <c:v>06/03/2003</c:v>
                </c:pt>
                <c:pt idx="1608">
                  <c:v>06/04/2003</c:v>
                </c:pt>
                <c:pt idx="1609">
                  <c:v>06/05/2003</c:v>
                </c:pt>
                <c:pt idx="1610">
                  <c:v>06/06/2003</c:v>
                </c:pt>
                <c:pt idx="1611">
                  <c:v>06/09/2003</c:v>
                </c:pt>
                <c:pt idx="1612">
                  <c:v>06/10/2003</c:v>
                </c:pt>
                <c:pt idx="1613">
                  <c:v>06/11/2003</c:v>
                </c:pt>
                <c:pt idx="1614">
                  <c:v>06/12/2003</c:v>
                </c:pt>
                <c:pt idx="1615">
                  <c:v>6/13/2003</c:v>
                </c:pt>
                <c:pt idx="1616">
                  <c:v>6/16/2003</c:v>
                </c:pt>
                <c:pt idx="1617">
                  <c:v>6/17/2003</c:v>
                </c:pt>
                <c:pt idx="1618">
                  <c:v>6/18/2003</c:v>
                </c:pt>
                <c:pt idx="1619">
                  <c:v>6/19/2003</c:v>
                </c:pt>
                <c:pt idx="1620">
                  <c:v>6/20/2003</c:v>
                </c:pt>
                <c:pt idx="1621">
                  <c:v>6/23/2003</c:v>
                </c:pt>
                <c:pt idx="1622">
                  <c:v>6/24/2003</c:v>
                </c:pt>
                <c:pt idx="1623">
                  <c:v>6/25/2003</c:v>
                </c:pt>
                <c:pt idx="1624">
                  <c:v>6/26/2003</c:v>
                </c:pt>
                <c:pt idx="1625">
                  <c:v>6/27/2003</c:v>
                </c:pt>
                <c:pt idx="1626">
                  <c:v>6/30/2003</c:v>
                </c:pt>
                <c:pt idx="1627">
                  <c:v>07/01/2003</c:v>
                </c:pt>
                <c:pt idx="1628">
                  <c:v>07/02/2003</c:v>
                </c:pt>
                <c:pt idx="1629">
                  <c:v>07/03/2003</c:v>
                </c:pt>
                <c:pt idx="1630">
                  <c:v>07/07/2003</c:v>
                </c:pt>
                <c:pt idx="1631">
                  <c:v>07/08/2003</c:v>
                </c:pt>
                <c:pt idx="1632">
                  <c:v>07/09/2003</c:v>
                </c:pt>
                <c:pt idx="1633">
                  <c:v>07/10/2003</c:v>
                </c:pt>
                <c:pt idx="1634">
                  <c:v>07/11/2003</c:v>
                </c:pt>
                <c:pt idx="1635">
                  <c:v>7/14/2003</c:v>
                </c:pt>
                <c:pt idx="1636">
                  <c:v>7/15/2003</c:v>
                </c:pt>
                <c:pt idx="1637">
                  <c:v>7/16/2003</c:v>
                </c:pt>
                <c:pt idx="1638">
                  <c:v>7/17/2003</c:v>
                </c:pt>
                <c:pt idx="1639">
                  <c:v>7/18/2003</c:v>
                </c:pt>
                <c:pt idx="1640">
                  <c:v>7/21/2003</c:v>
                </c:pt>
                <c:pt idx="1641">
                  <c:v>7/22/2003</c:v>
                </c:pt>
                <c:pt idx="1642">
                  <c:v>7/23/2003</c:v>
                </c:pt>
                <c:pt idx="1643">
                  <c:v>7/24/2003</c:v>
                </c:pt>
                <c:pt idx="1644">
                  <c:v>7/25/2003</c:v>
                </c:pt>
                <c:pt idx="1645">
                  <c:v>7/28/2003</c:v>
                </c:pt>
                <c:pt idx="1646">
                  <c:v>7/29/2003</c:v>
                </c:pt>
                <c:pt idx="1647">
                  <c:v>7/30/2003</c:v>
                </c:pt>
                <c:pt idx="1648">
                  <c:v>7/31/2003</c:v>
                </c:pt>
                <c:pt idx="1649">
                  <c:v>08/01/2003</c:v>
                </c:pt>
                <c:pt idx="1650">
                  <c:v>08/04/2003</c:v>
                </c:pt>
                <c:pt idx="1651">
                  <c:v>08/05/2003</c:v>
                </c:pt>
                <c:pt idx="1652">
                  <c:v>08/06/2003</c:v>
                </c:pt>
                <c:pt idx="1653">
                  <c:v>08/07/2003</c:v>
                </c:pt>
                <c:pt idx="1654">
                  <c:v>08/08/2003</c:v>
                </c:pt>
                <c:pt idx="1655">
                  <c:v>08/11/2003</c:v>
                </c:pt>
                <c:pt idx="1656">
                  <c:v>08/12/2003</c:v>
                </c:pt>
                <c:pt idx="1657">
                  <c:v>8/13/2003</c:v>
                </c:pt>
                <c:pt idx="1658">
                  <c:v>8/14/2003</c:v>
                </c:pt>
                <c:pt idx="1659">
                  <c:v>8/15/2003</c:v>
                </c:pt>
                <c:pt idx="1660">
                  <c:v>8/18/2003</c:v>
                </c:pt>
                <c:pt idx="1661">
                  <c:v>8/19/2003</c:v>
                </c:pt>
                <c:pt idx="1662">
                  <c:v>8/20/2003</c:v>
                </c:pt>
                <c:pt idx="1663">
                  <c:v>8/21/2003</c:v>
                </c:pt>
                <c:pt idx="1664">
                  <c:v>8/22/2003</c:v>
                </c:pt>
                <c:pt idx="1665">
                  <c:v>8/25/2003</c:v>
                </c:pt>
                <c:pt idx="1666">
                  <c:v>8/26/2003</c:v>
                </c:pt>
                <c:pt idx="1667">
                  <c:v>8/27/2003</c:v>
                </c:pt>
                <c:pt idx="1668">
                  <c:v>8/28/2003</c:v>
                </c:pt>
                <c:pt idx="1669">
                  <c:v>8/29/2003</c:v>
                </c:pt>
                <c:pt idx="1670">
                  <c:v>09/02/2003</c:v>
                </c:pt>
                <c:pt idx="1671">
                  <c:v>09/03/2003</c:v>
                </c:pt>
                <c:pt idx="1672">
                  <c:v>09/04/2003</c:v>
                </c:pt>
                <c:pt idx="1673">
                  <c:v>09/05/2003</c:v>
                </c:pt>
                <c:pt idx="1674">
                  <c:v>09/08/2003</c:v>
                </c:pt>
                <c:pt idx="1675">
                  <c:v>09/09/2003</c:v>
                </c:pt>
                <c:pt idx="1676">
                  <c:v>09/10/2003</c:v>
                </c:pt>
                <c:pt idx="1677">
                  <c:v>09/11/2003</c:v>
                </c:pt>
                <c:pt idx="1678">
                  <c:v>09/12/2003</c:v>
                </c:pt>
                <c:pt idx="1679">
                  <c:v>9/15/2003</c:v>
                </c:pt>
                <c:pt idx="1680">
                  <c:v>9/16/2003</c:v>
                </c:pt>
                <c:pt idx="1681">
                  <c:v>9/17/2003</c:v>
                </c:pt>
                <c:pt idx="1682">
                  <c:v>9/18/2003</c:v>
                </c:pt>
                <c:pt idx="1683">
                  <c:v>9/19/2003</c:v>
                </c:pt>
                <c:pt idx="1684">
                  <c:v>9/22/2003</c:v>
                </c:pt>
                <c:pt idx="1685">
                  <c:v>9/23/2003</c:v>
                </c:pt>
                <c:pt idx="1686">
                  <c:v>9/24/2003</c:v>
                </c:pt>
                <c:pt idx="1687">
                  <c:v>9/25/2003</c:v>
                </c:pt>
                <c:pt idx="1688">
                  <c:v>9/26/2003</c:v>
                </c:pt>
                <c:pt idx="1689">
                  <c:v>9/29/2003</c:v>
                </c:pt>
                <c:pt idx="1690">
                  <c:v>9/30/2003</c:v>
                </c:pt>
                <c:pt idx="1691">
                  <c:v>10/01/2003</c:v>
                </c:pt>
                <c:pt idx="1692">
                  <c:v>10/02/2003</c:v>
                </c:pt>
                <c:pt idx="1693">
                  <c:v>10/03/2003</c:v>
                </c:pt>
                <c:pt idx="1694">
                  <c:v>10/06/2003</c:v>
                </c:pt>
                <c:pt idx="1695">
                  <c:v>10/07/2003</c:v>
                </c:pt>
                <c:pt idx="1696">
                  <c:v>10/08/2003</c:v>
                </c:pt>
                <c:pt idx="1697">
                  <c:v>10/09/2003</c:v>
                </c:pt>
                <c:pt idx="1698">
                  <c:v>10/10/2003</c:v>
                </c:pt>
                <c:pt idx="1699">
                  <c:v>10/13/2003</c:v>
                </c:pt>
                <c:pt idx="1700">
                  <c:v>10/14/2003</c:v>
                </c:pt>
                <c:pt idx="1701">
                  <c:v>10/15/2003</c:v>
                </c:pt>
                <c:pt idx="1702">
                  <c:v>10/16/2003</c:v>
                </c:pt>
                <c:pt idx="1703">
                  <c:v>10/17/2003</c:v>
                </c:pt>
                <c:pt idx="1704">
                  <c:v>10/20/2003</c:v>
                </c:pt>
                <c:pt idx="1705">
                  <c:v>10/21/2003</c:v>
                </c:pt>
                <c:pt idx="1706">
                  <c:v>10/22/2003</c:v>
                </c:pt>
                <c:pt idx="1707">
                  <c:v>10/23/2003</c:v>
                </c:pt>
                <c:pt idx="1708">
                  <c:v>10/24/2003</c:v>
                </c:pt>
                <c:pt idx="1709">
                  <c:v>10/27/2003</c:v>
                </c:pt>
                <c:pt idx="1710">
                  <c:v>10/28/2003</c:v>
                </c:pt>
                <c:pt idx="1711">
                  <c:v>10/29/2003</c:v>
                </c:pt>
                <c:pt idx="1712">
                  <c:v>10/30/2003</c:v>
                </c:pt>
                <c:pt idx="1713">
                  <c:v>10/31/2003</c:v>
                </c:pt>
                <c:pt idx="1714">
                  <c:v>11/03/2003</c:v>
                </c:pt>
                <c:pt idx="1715">
                  <c:v>11/04/2003</c:v>
                </c:pt>
                <c:pt idx="1716">
                  <c:v>11/05/2003</c:v>
                </c:pt>
                <c:pt idx="1717">
                  <c:v>11/06/2003</c:v>
                </c:pt>
                <c:pt idx="1718">
                  <c:v>11/07/2003</c:v>
                </c:pt>
                <c:pt idx="1719">
                  <c:v>11/10/2003</c:v>
                </c:pt>
                <c:pt idx="1720">
                  <c:v>11/11/2003</c:v>
                </c:pt>
                <c:pt idx="1721">
                  <c:v>11/12/2003</c:v>
                </c:pt>
                <c:pt idx="1722">
                  <c:v>11/13/2003</c:v>
                </c:pt>
                <c:pt idx="1723">
                  <c:v>11/14/2003</c:v>
                </c:pt>
                <c:pt idx="1724">
                  <c:v>11/17/2003</c:v>
                </c:pt>
                <c:pt idx="1725">
                  <c:v>11/18/2003</c:v>
                </c:pt>
                <c:pt idx="1726">
                  <c:v>11/19/2003</c:v>
                </c:pt>
                <c:pt idx="1727">
                  <c:v>11/20/2003</c:v>
                </c:pt>
                <c:pt idx="1728">
                  <c:v>11/21/2003</c:v>
                </c:pt>
                <c:pt idx="1729">
                  <c:v>11/24/2003</c:v>
                </c:pt>
                <c:pt idx="1730">
                  <c:v>11/25/2003</c:v>
                </c:pt>
                <c:pt idx="1731">
                  <c:v>11/26/2003</c:v>
                </c:pt>
                <c:pt idx="1732">
                  <c:v>11/28/2003</c:v>
                </c:pt>
                <c:pt idx="1733">
                  <c:v>12/01/2003</c:v>
                </c:pt>
                <c:pt idx="1734">
                  <c:v>12/02/2003</c:v>
                </c:pt>
                <c:pt idx="1735">
                  <c:v>12/03/2003</c:v>
                </c:pt>
                <c:pt idx="1736">
                  <c:v>12/04/2003</c:v>
                </c:pt>
                <c:pt idx="1737">
                  <c:v>12/05/2003</c:v>
                </c:pt>
                <c:pt idx="1738">
                  <c:v>12/08/2003</c:v>
                </c:pt>
                <c:pt idx="1739">
                  <c:v>12/09/2003</c:v>
                </c:pt>
                <c:pt idx="1740">
                  <c:v>12/10/2003</c:v>
                </c:pt>
                <c:pt idx="1741">
                  <c:v>12/11/2003</c:v>
                </c:pt>
                <c:pt idx="1742">
                  <c:v>12/12/2003</c:v>
                </c:pt>
                <c:pt idx="1743">
                  <c:v>12/15/2003</c:v>
                </c:pt>
                <c:pt idx="1744">
                  <c:v>12/16/2003</c:v>
                </c:pt>
                <c:pt idx="1745">
                  <c:v>12/17/2003</c:v>
                </c:pt>
                <c:pt idx="1746">
                  <c:v>12/18/2003</c:v>
                </c:pt>
                <c:pt idx="1747">
                  <c:v>12/19/2003</c:v>
                </c:pt>
                <c:pt idx="1748">
                  <c:v>12/22/2003</c:v>
                </c:pt>
                <c:pt idx="1749">
                  <c:v>12/23/2003</c:v>
                </c:pt>
                <c:pt idx="1750">
                  <c:v>12/24/2003</c:v>
                </c:pt>
                <c:pt idx="1751">
                  <c:v>12/26/2003</c:v>
                </c:pt>
                <c:pt idx="1752">
                  <c:v>12/29/2003</c:v>
                </c:pt>
                <c:pt idx="1753">
                  <c:v>12/30/2003</c:v>
                </c:pt>
                <c:pt idx="1754">
                  <c:v>12/31/2003</c:v>
                </c:pt>
                <c:pt idx="1755">
                  <c:v>01/02/2004</c:v>
                </c:pt>
                <c:pt idx="1756">
                  <c:v>01/05/2004</c:v>
                </c:pt>
                <c:pt idx="1757">
                  <c:v>01/06/2004</c:v>
                </c:pt>
                <c:pt idx="1758">
                  <c:v>01/07/2004</c:v>
                </c:pt>
                <c:pt idx="1759">
                  <c:v>01/08/2004</c:v>
                </c:pt>
                <c:pt idx="1760">
                  <c:v>01/09/2004</c:v>
                </c:pt>
                <c:pt idx="1761">
                  <c:v>01/12/2004</c:v>
                </c:pt>
                <c:pt idx="1762">
                  <c:v>1/13/2004</c:v>
                </c:pt>
                <c:pt idx="1763">
                  <c:v>1/14/2004</c:v>
                </c:pt>
                <c:pt idx="1764">
                  <c:v>1/15/2004</c:v>
                </c:pt>
                <c:pt idx="1765">
                  <c:v>1/16/2004</c:v>
                </c:pt>
                <c:pt idx="1766">
                  <c:v>1/20/2004</c:v>
                </c:pt>
                <c:pt idx="1767">
                  <c:v>1/21/2004</c:v>
                </c:pt>
                <c:pt idx="1768">
                  <c:v>1/22/2004</c:v>
                </c:pt>
                <c:pt idx="1769">
                  <c:v>1/23/2004</c:v>
                </c:pt>
                <c:pt idx="1770">
                  <c:v>1/26/2004</c:v>
                </c:pt>
                <c:pt idx="1771">
                  <c:v>1/27/2004</c:v>
                </c:pt>
                <c:pt idx="1772">
                  <c:v>1/28/2004</c:v>
                </c:pt>
                <c:pt idx="1773">
                  <c:v>1/29/2004</c:v>
                </c:pt>
                <c:pt idx="1774">
                  <c:v>1/30/2004</c:v>
                </c:pt>
                <c:pt idx="1775">
                  <c:v>02/02/2004</c:v>
                </c:pt>
                <c:pt idx="1776">
                  <c:v>02/03/2004</c:v>
                </c:pt>
                <c:pt idx="1777">
                  <c:v>02/04/2004</c:v>
                </c:pt>
                <c:pt idx="1778">
                  <c:v>02/05/2004</c:v>
                </c:pt>
                <c:pt idx="1779">
                  <c:v>02/06/2004</c:v>
                </c:pt>
                <c:pt idx="1780">
                  <c:v>02/09/2004</c:v>
                </c:pt>
                <c:pt idx="1781">
                  <c:v>02/10/2004</c:v>
                </c:pt>
                <c:pt idx="1782">
                  <c:v>02/11/2004</c:v>
                </c:pt>
                <c:pt idx="1783">
                  <c:v>02/12/2004</c:v>
                </c:pt>
                <c:pt idx="1784">
                  <c:v>2/13/2004</c:v>
                </c:pt>
                <c:pt idx="1785">
                  <c:v>2/17/2004</c:v>
                </c:pt>
                <c:pt idx="1786">
                  <c:v>2/18/2004</c:v>
                </c:pt>
                <c:pt idx="1787">
                  <c:v>2/19/2004</c:v>
                </c:pt>
                <c:pt idx="1788">
                  <c:v>2/20/2004</c:v>
                </c:pt>
                <c:pt idx="1789">
                  <c:v>2/23/2004</c:v>
                </c:pt>
                <c:pt idx="1790">
                  <c:v>2/24/2004</c:v>
                </c:pt>
                <c:pt idx="1791">
                  <c:v>2/25/2004</c:v>
                </c:pt>
                <c:pt idx="1792">
                  <c:v>2/26/2004</c:v>
                </c:pt>
                <c:pt idx="1793">
                  <c:v>2/27/2004</c:v>
                </c:pt>
                <c:pt idx="1794">
                  <c:v>03/01/2004</c:v>
                </c:pt>
                <c:pt idx="1795">
                  <c:v>03/02/2004</c:v>
                </c:pt>
                <c:pt idx="1796">
                  <c:v>03/03/2004</c:v>
                </c:pt>
                <c:pt idx="1797">
                  <c:v>03/04/2004</c:v>
                </c:pt>
                <c:pt idx="1798">
                  <c:v>03/05/2004</c:v>
                </c:pt>
                <c:pt idx="1799">
                  <c:v>03/08/2004</c:v>
                </c:pt>
                <c:pt idx="1800">
                  <c:v>03/09/2004</c:v>
                </c:pt>
                <c:pt idx="1801">
                  <c:v>03/10/2004</c:v>
                </c:pt>
                <c:pt idx="1802">
                  <c:v>03/11/2004</c:v>
                </c:pt>
                <c:pt idx="1803">
                  <c:v>03/12/2004</c:v>
                </c:pt>
                <c:pt idx="1804">
                  <c:v>3/15/2004</c:v>
                </c:pt>
                <c:pt idx="1805">
                  <c:v>3/16/2004</c:v>
                </c:pt>
                <c:pt idx="1806">
                  <c:v>3/17/2004</c:v>
                </c:pt>
                <c:pt idx="1807">
                  <c:v>3/18/2004</c:v>
                </c:pt>
                <c:pt idx="1808">
                  <c:v>3/19/2004</c:v>
                </c:pt>
                <c:pt idx="1809">
                  <c:v>3/22/2004</c:v>
                </c:pt>
                <c:pt idx="1810">
                  <c:v>3/23/2004</c:v>
                </c:pt>
                <c:pt idx="1811">
                  <c:v>3/24/2004</c:v>
                </c:pt>
                <c:pt idx="1812">
                  <c:v>3/25/2004</c:v>
                </c:pt>
                <c:pt idx="1813">
                  <c:v>3/26/2004</c:v>
                </c:pt>
                <c:pt idx="1814">
                  <c:v>3/29/2004</c:v>
                </c:pt>
                <c:pt idx="1815">
                  <c:v>3/30/2004</c:v>
                </c:pt>
                <c:pt idx="1816">
                  <c:v>3/31/2004</c:v>
                </c:pt>
                <c:pt idx="1817">
                  <c:v>04/01/2004</c:v>
                </c:pt>
                <c:pt idx="1818">
                  <c:v>04/02/2004</c:v>
                </c:pt>
                <c:pt idx="1819">
                  <c:v>04/05/2004</c:v>
                </c:pt>
                <c:pt idx="1820">
                  <c:v>04/06/2004</c:v>
                </c:pt>
                <c:pt idx="1821">
                  <c:v>04/07/2004</c:v>
                </c:pt>
                <c:pt idx="1822">
                  <c:v>04/08/2004</c:v>
                </c:pt>
                <c:pt idx="1823">
                  <c:v>04/12/2004</c:v>
                </c:pt>
                <c:pt idx="1824">
                  <c:v>4/13/2004</c:v>
                </c:pt>
                <c:pt idx="1825">
                  <c:v>4/14/2004</c:v>
                </c:pt>
                <c:pt idx="1826">
                  <c:v>4/15/2004</c:v>
                </c:pt>
                <c:pt idx="1827">
                  <c:v>4/16/2004</c:v>
                </c:pt>
                <c:pt idx="1828">
                  <c:v>4/19/2004</c:v>
                </c:pt>
                <c:pt idx="1829">
                  <c:v>4/20/2004</c:v>
                </c:pt>
                <c:pt idx="1830">
                  <c:v>4/21/2004</c:v>
                </c:pt>
                <c:pt idx="1831">
                  <c:v>4/22/2004</c:v>
                </c:pt>
                <c:pt idx="1832">
                  <c:v>4/23/2004</c:v>
                </c:pt>
                <c:pt idx="1833">
                  <c:v>4/26/2004</c:v>
                </c:pt>
                <c:pt idx="1834">
                  <c:v>4/27/2004</c:v>
                </c:pt>
                <c:pt idx="1835">
                  <c:v>4/28/2004</c:v>
                </c:pt>
                <c:pt idx="1836">
                  <c:v>4/29/2004</c:v>
                </c:pt>
                <c:pt idx="1837">
                  <c:v>4/30/2004</c:v>
                </c:pt>
                <c:pt idx="1838">
                  <c:v>05/03/2004</c:v>
                </c:pt>
                <c:pt idx="1839">
                  <c:v>05/04/2004</c:v>
                </c:pt>
                <c:pt idx="1840">
                  <c:v>05/05/2004</c:v>
                </c:pt>
                <c:pt idx="1841">
                  <c:v>05/06/2004</c:v>
                </c:pt>
                <c:pt idx="1842">
                  <c:v>05/07/2004</c:v>
                </c:pt>
                <c:pt idx="1843">
                  <c:v>05/10/2004</c:v>
                </c:pt>
                <c:pt idx="1844">
                  <c:v>05/11/2004</c:v>
                </c:pt>
                <c:pt idx="1845">
                  <c:v>05/12/2004</c:v>
                </c:pt>
                <c:pt idx="1846">
                  <c:v>5/13/2004</c:v>
                </c:pt>
                <c:pt idx="1847">
                  <c:v>5/14/2004</c:v>
                </c:pt>
                <c:pt idx="1848">
                  <c:v>5/17/2004</c:v>
                </c:pt>
                <c:pt idx="1849">
                  <c:v>5/18/2004</c:v>
                </c:pt>
                <c:pt idx="1850">
                  <c:v>5/19/2004</c:v>
                </c:pt>
                <c:pt idx="1851">
                  <c:v>5/20/2004</c:v>
                </c:pt>
                <c:pt idx="1852">
                  <c:v>5/21/2004</c:v>
                </c:pt>
                <c:pt idx="1853">
                  <c:v>5/24/2004</c:v>
                </c:pt>
                <c:pt idx="1854">
                  <c:v>5/25/2004</c:v>
                </c:pt>
                <c:pt idx="1855">
                  <c:v>5/26/2004</c:v>
                </c:pt>
                <c:pt idx="1856">
                  <c:v>5/27/2004</c:v>
                </c:pt>
                <c:pt idx="1857">
                  <c:v>5/28/2004</c:v>
                </c:pt>
                <c:pt idx="1858">
                  <c:v>06/01/2004</c:v>
                </c:pt>
                <c:pt idx="1859">
                  <c:v>06/02/2004</c:v>
                </c:pt>
                <c:pt idx="1860">
                  <c:v>06/03/2004</c:v>
                </c:pt>
                <c:pt idx="1861">
                  <c:v>06/04/2004</c:v>
                </c:pt>
                <c:pt idx="1862">
                  <c:v>06/07/2004</c:v>
                </c:pt>
                <c:pt idx="1863">
                  <c:v>06/08/2004</c:v>
                </c:pt>
                <c:pt idx="1864">
                  <c:v>06/09/2004</c:v>
                </c:pt>
                <c:pt idx="1865">
                  <c:v>06/10/2004</c:v>
                </c:pt>
                <c:pt idx="1866">
                  <c:v>6/14/2004</c:v>
                </c:pt>
                <c:pt idx="1867">
                  <c:v>6/15/2004</c:v>
                </c:pt>
                <c:pt idx="1868">
                  <c:v>6/16/2004</c:v>
                </c:pt>
                <c:pt idx="1869">
                  <c:v>6/17/2004</c:v>
                </c:pt>
                <c:pt idx="1870">
                  <c:v>6/18/2004</c:v>
                </c:pt>
                <c:pt idx="1871">
                  <c:v>6/21/2004</c:v>
                </c:pt>
                <c:pt idx="1872">
                  <c:v>6/22/2004</c:v>
                </c:pt>
                <c:pt idx="1873">
                  <c:v>6/23/2004</c:v>
                </c:pt>
                <c:pt idx="1874">
                  <c:v>6/24/2004</c:v>
                </c:pt>
                <c:pt idx="1875">
                  <c:v>6/25/2004</c:v>
                </c:pt>
                <c:pt idx="1876">
                  <c:v>6/28/2004</c:v>
                </c:pt>
                <c:pt idx="1877">
                  <c:v>6/29/2004</c:v>
                </c:pt>
                <c:pt idx="1878">
                  <c:v>6/30/2004</c:v>
                </c:pt>
                <c:pt idx="1879">
                  <c:v>07/01/2004</c:v>
                </c:pt>
                <c:pt idx="1880">
                  <c:v>07/02/2004</c:v>
                </c:pt>
                <c:pt idx="1881">
                  <c:v>07/06/2004</c:v>
                </c:pt>
                <c:pt idx="1882">
                  <c:v>07/07/2004</c:v>
                </c:pt>
                <c:pt idx="1883">
                  <c:v>07/08/2004</c:v>
                </c:pt>
                <c:pt idx="1884">
                  <c:v>07/09/2004</c:v>
                </c:pt>
                <c:pt idx="1885">
                  <c:v>07/12/2004</c:v>
                </c:pt>
                <c:pt idx="1886">
                  <c:v>7/13/2004</c:v>
                </c:pt>
                <c:pt idx="1887">
                  <c:v>7/14/2004</c:v>
                </c:pt>
                <c:pt idx="1888">
                  <c:v>7/15/2004</c:v>
                </c:pt>
                <c:pt idx="1889">
                  <c:v>7/16/2004</c:v>
                </c:pt>
                <c:pt idx="1890">
                  <c:v>7/19/2004</c:v>
                </c:pt>
                <c:pt idx="1891">
                  <c:v>7/20/2004</c:v>
                </c:pt>
                <c:pt idx="1892">
                  <c:v>7/21/2004</c:v>
                </c:pt>
                <c:pt idx="1893">
                  <c:v>7/22/2004</c:v>
                </c:pt>
                <c:pt idx="1894">
                  <c:v>7/23/2004</c:v>
                </c:pt>
                <c:pt idx="1895">
                  <c:v>7/26/2004</c:v>
                </c:pt>
                <c:pt idx="1896">
                  <c:v>7/27/2004</c:v>
                </c:pt>
                <c:pt idx="1897">
                  <c:v>7/28/2004</c:v>
                </c:pt>
                <c:pt idx="1898">
                  <c:v>7/29/2004</c:v>
                </c:pt>
                <c:pt idx="1899">
                  <c:v>7/30/2004</c:v>
                </c:pt>
                <c:pt idx="1900">
                  <c:v>08/02/2004</c:v>
                </c:pt>
                <c:pt idx="1901">
                  <c:v>08/03/2004</c:v>
                </c:pt>
                <c:pt idx="1902">
                  <c:v>08/04/2004</c:v>
                </c:pt>
                <c:pt idx="1903">
                  <c:v>08/05/2004</c:v>
                </c:pt>
                <c:pt idx="1904">
                  <c:v>08/06/2004</c:v>
                </c:pt>
                <c:pt idx="1905">
                  <c:v>08/09/2004</c:v>
                </c:pt>
                <c:pt idx="1906">
                  <c:v>08/10/2004</c:v>
                </c:pt>
                <c:pt idx="1907">
                  <c:v>08/11/2004</c:v>
                </c:pt>
                <c:pt idx="1908">
                  <c:v>08/12/2004</c:v>
                </c:pt>
                <c:pt idx="1909">
                  <c:v>8/13/2004</c:v>
                </c:pt>
                <c:pt idx="1910">
                  <c:v>8/16/2004</c:v>
                </c:pt>
                <c:pt idx="1911">
                  <c:v>8/17/2004</c:v>
                </c:pt>
                <c:pt idx="1912">
                  <c:v>8/18/2004</c:v>
                </c:pt>
                <c:pt idx="1913">
                  <c:v>8/19/2004</c:v>
                </c:pt>
                <c:pt idx="1914">
                  <c:v>8/20/2004</c:v>
                </c:pt>
                <c:pt idx="1915">
                  <c:v>8/23/2004</c:v>
                </c:pt>
                <c:pt idx="1916">
                  <c:v>8/24/2004</c:v>
                </c:pt>
                <c:pt idx="1917">
                  <c:v>8/25/2004</c:v>
                </c:pt>
                <c:pt idx="1918">
                  <c:v>8/26/2004</c:v>
                </c:pt>
                <c:pt idx="1919">
                  <c:v>8/27/2004</c:v>
                </c:pt>
                <c:pt idx="1920">
                  <c:v>8/30/2004</c:v>
                </c:pt>
                <c:pt idx="1921">
                  <c:v>8/31/2004</c:v>
                </c:pt>
                <c:pt idx="1922">
                  <c:v>09/01/2004</c:v>
                </c:pt>
                <c:pt idx="1923">
                  <c:v>09/02/2004</c:v>
                </c:pt>
                <c:pt idx="1924">
                  <c:v>09/03/2004</c:v>
                </c:pt>
                <c:pt idx="1925">
                  <c:v>09/07/2004</c:v>
                </c:pt>
                <c:pt idx="1926">
                  <c:v>09/08/2004</c:v>
                </c:pt>
                <c:pt idx="1927">
                  <c:v>09/09/2004</c:v>
                </c:pt>
                <c:pt idx="1928">
                  <c:v>09/10/2004</c:v>
                </c:pt>
                <c:pt idx="1929">
                  <c:v>9/13/2004</c:v>
                </c:pt>
                <c:pt idx="1930">
                  <c:v>9/14/2004</c:v>
                </c:pt>
                <c:pt idx="1931">
                  <c:v>9/15/2004</c:v>
                </c:pt>
                <c:pt idx="1932">
                  <c:v>9/16/2004</c:v>
                </c:pt>
                <c:pt idx="1933">
                  <c:v>9/17/2004</c:v>
                </c:pt>
                <c:pt idx="1934">
                  <c:v>9/20/2004</c:v>
                </c:pt>
                <c:pt idx="1935">
                  <c:v>9/21/2004</c:v>
                </c:pt>
                <c:pt idx="1936">
                  <c:v>9/22/2004</c:v>
                </c:pt>
                <c:pt idx="1937">
                  <c:v>9/23/2004</c:v>
                </c:pt>
                <c:pt idx="1938">
                  <c:v>9/24/2004</c:v>
                </c:pt>
                <c:pt idx="1939">
                  <c:v>9/27/2004</c:v>
                </c:pt>
                <c:pt idx="1940">
                  <c:v>9/28/2004</c:v>
                </c:pt>
                <c:pt idx="1941">
                  <c:v>9/29/2004</c:v>
                </c:pt>
                <c:pt idx="1942">
                  <c:v>9/30/2004</c:v>
                </c:pt>
                <c:pt idx="1943">
                  <c:v>10/01/2004</c:v>
                </c:pt>
                <c:pt idx="1944">
                  <c:v>10/04/2004</c:v>
                </c:pt>
                <c:pt idx="1945">
                  <c:v>10/05/2004</c:v>
                </c:pt>
                <c:pt idx="1946">
                  <c:v>10/06/2004</c:v>
                </c:pt>
                <c:pt idx="1947">
                  <c:v>10/07/2004</c:v>
                </c:pt>
                <c:pt idx="1948">
                  <c:v>10/08/2004</c:v>
                </c:pt>
                <c:pt idx="1949">
                  <c:v>10/11/2004</c:v>
                </c:pt>
                <c:pt idx="1950">
                  <c:v>10/12/2004</c:v>
                </c:pt>
                <c:pt idx="1951">
                  <c:v>10/13/2004</c:v>
                </c:pt>
                <c:pt idx="1952">
                  <c:v>10/14/2004</c:v>
                </c:pt>
                <c:pt idx="1953">
                  <c:v>10/15/2004</c:v>
                </c:pt>
                <c:pt idx="1954">
                  <c:v>10/18/2004</c:v>
                </c:pt>
                <c:pt idx="1955">
                  <c:v>10/19/2004</c:v>
                </c:pt>
                <c:pt idx="1956">
                  <c:v>10/20/2004</c:v>
                </c:pt>
                <c:pt idx="1957">
                  <c:v>10/21/2004</c:v>
                </c:pt>
                <c:pt idx="1958">
                  <c:v>10/22/2004</c:v>
                </c:pt>
                <c:pt idx="1959">
                  <c:v>10/25/2004</c:v>
                </c:pt>
                <c:pt idx="1960">
                  <c:v>10/26/2004</c:v>
                </c:pt>
                <c:pt idx="1961">
                  <c:v>10/27/2004</c:v>
                </c:pt>
                <c:pt idx="1962">
                  <c:v>10/28/2004</c:v>
                </c:pt>
                <c:pt idx="1963">
                  <c:v>10/29/2004</c:v>
                </c:pt>
                <c:pt idx="1964">
                  <c:v>11/01/2004</c:v>
                </c:pt>
                <c:pt idx="1965">
                  <c:v>11/02/2004</c:v>
                </c:pt>
                <c:pt idx="1966">
                  <c:v>11/03/2004</c:v>
                </c:pt>
                <c:pt idx="1967">
                  <c:v>11/04/2004</c:v>
                </c:pt>
                <c:pt idx="1968">
                  <c:v>11/05/2004</c:v>
                </c:pt>
                <c:pt idx="1969">
                  <c:v>11/08/2004</c:v>
                </c:pt>
                <c:pt idx="1970">
                  <c:v>11/09/2004</c:v>
                </c:pt>
                <c:pt idx="1971">
                  <c:v>11/10/2004</c:v>
                </c:pt>
                <c:pt idx="1972">
                  <c:v>11/11/2004</c:v>
                </c:pt>
                <c:pt idx="1973">
                  <c:v>11/12/2004</c:v>
                </c:pt>
                <c:pt idx="1974">
                  <c:v>11/15/2004</c:v>
                </c:pt>
                <c:pt idx="1975">
                  <c:v>11/16/2004</c:v>
                </c:pt>
                <c:pt idx="1976">
                  <c:v>11/17/2004</c:v>
                </c:pt>
                <c:pt idx="1977">
                  <c:v>11/18/2004</c:v>
                </c:pt>
                <c:pt idx="1978">
                  <c:v>11/19/2004</c:v>
                </c:pt>
                <c:pt idx="1979">
                  <c:v>11/22/2004</c:v>
                </c:pt>
                <c:pt idx="1980">
                  <c:v>11/23/2004</c:v>
                </c:pt>
                <c:pt idx="1981">
                  <c:v>11/24/2004</c:v>
                </c:pt>
                <c:pt idx="1982">
                  <c:v>11/26/2004</c:v>
                </c:pt>
                <c:pt idx="1983">
                  <c:v>11/29/2004</c:v>
                </c:pt>
                <c:pt idx="1984">
                  <c:v>11/30/2004</c:v>
                </c:pt>
                <c:pt idx="1985">
                  <c:v>12/01/2004</c:v>
                </c:pt>
                <c:pt idx="1986">
                  <c:v>12/02/2004</c:v>
                </c:pt>
                <c:pt idx="1987">
                  <c:v>12/03/2004</c:v>
                </c:pt>
                <c:pt idx="1988">
                  <c:v>12/06/2004</c:v>
                </c:pt>
                <c:pt idx="1989">
                  <c:v>12/07/2004</c:v>
                </c:pt>
                <c:pt idx="1990">
                  <c:v>12/08/2004</c:v>
                </c:pt>
                <c:pt idx="1991">
                  <c:v>12/09/2004</c:v>
                </c:pt>
                <c:pt idx="1992">
                  <c:v>12/10/2004</c:v>
                </c:pt>
                <c:pt idx="1993">
                  <c:v>12/13/2004</c:v>
                </c:pt>
                <c:pt idx="1994">
                  <c:v>12/14/2004</c:v>
                </c:pt>
                <c:pt idx="1995">
                  <c:v>12/15/2004</c:v>
                </c:pt>
                <c:pt idx="1996">
                  <c:v>12/16/2004</c:v>
                </c:pt>
                <c:pt idx="1997">
                  <c:v>12/17/2004</c:v>
                </c:pt>
                <c:pt idx="1998">
                  <c:v>12/20/2004</c:v>
                </c:pt>
                <c:pt idx="1999">
                  <c:v>12/21/2004</c:v>
                </c:pt>
                <c:pt idx="2000">
                  <c:v>12/22/2004</c:v>
                </c:pt>
                <c:pt idx="2001">
                  <c:v>12/23/2004</c:v>
                </c:pt>
                <c:pt idx="2002">
                  <c:v>12/27/2004</c:v>
                </c:pt>
                <c:pt idx="2003">
                  <c:v>12/28/2004</c:v>
                </c:pt>
                <c:pt idx="2004">
                  <c:v>12/29/2004</c:v>
                </c:pt>
                <c:pt idx="2005">
                  <c:v>12/30/2004</c:v>
                </c:pt>
                <c:pt idx="2006">
                  <c:v>12/31/2004</c:v>
                </c:pt>
                <c:pt idx="2007">
                  <c:v>01/03/2005</c:v>
                </c:pt>
                <c:pt idx="2008">
                  <c:v>01/04/2005</c:v>
                </c:pt>
                <c:pt idx="2009">
                  <c:v>01/05/2005</c:v>
                </c:pt>
                <c:pt idx="2010">
                  <c:v>01/06/2005</c:v>
                </c:pt>
                <c:pt idx="2011">
                  <c:v>01/07/2005</c:v>
                </c:pt>
                <c:pt idx="2012">
                  <c:v>01/10/2005</c:v>
                </c:pt>
                <c:pt idx="2013">
                  <c:v>01/11/2005</c:v>
                </c:pt>
                <c:pt idx="2014">
                  <c:v>01/12/2005</c:v>
                </c:pt>
                <c:pt idx="2015">
                  <c:v>1/13/2005</c:v>
                </c:pt>
                <c:pt idx="2016">
                  <c:v>1/14/2005</c:v>
                </c:pt>
                <c:pt idx="2017">
                  <c:v>1/18/2005</c:v>
                </c:pt>
                <c:pt idx="2018">
                  <c:v>1/19/2005</c:v>
                </c:pt>
                <c:pt idx="2019">
                  <c:v>1/20/2005</c:v>
                </c:pt>
                <c:pt idx="2020">
                  <c:v>1/21/2005</c:v>
                </c:pt>
                <c:pt idx="2021">
                  <c:v>1/24/2005</c:v>
                </c:pt>
                <c:pt idx="2022">
                  <c:v>1/25/2005</c:v>
                </c:pt>
                <c:pt idx="2023">
                  <c:v>1/26/2005</c:v>
                </c:pt>
                <c:pt idx="2024">
                  <c:v>1/27/2005</c:v>
                </c:pt>
                <c:pt idx="2025">
                  <c:v>1/28/2005</c:v>
                </c:pt>
                <c:pt idx="2026">
                  <c:v>1/31/2005</c:v>
                </c:pt>
                <c:pt idx="2027">
                  <c:v>02/01/2005</c:v>
                </c:pt>
                <c:pt idx="2028">
                  <c:v>02/02/2005</c:v>
                </c:pt>
                <c:pt idx="2029">
                  <c:v>02/03/2005</c:v>
                </c:pt>
                <c:pt idx="2030">
                  <c:v>02/04/2005</c:v>
                </c:pt>
                <c:pt idx="2031">
                  <c:v>02/07/2005</c:v>
                </c:pt>
                <c:pt idx="2032">
                  <c:v>02/08/2005</c:v>
                </c:pt>
                <c:pt idx="2033">
                  <c:v>02/09/2005</c:v>
                </c:pt>
                <c:pt idx="2034">
                  <c:v>02/10/2005</c:v>
                </c:pt>
                <c:pt idx="2035">
                  <c:v>02/11/2005</c:v>
                </c:pt>
                <c:pt idx="2036">
                  <c:v>2/14/2005</c:v>
                </c:pt>
                <c:pt idx="2037">
                  <c:v>2/15/2005</c:v>
                </c:pt>
                <c:pt idx="2038">
                  <c:v>2/16/2005</c:v>
                </c:pt>
                <c:pt idx="2039">
                  <c:v>2/17/2005</c:v>
                </c:pt>
                <c:pt idx="2040">
                  <c:v>2/18/2005</c:v>
                </c:pt>
                <c:pt idx="2041">
                  <c:v>2/22/2005</c:v>
                </c:pt>
                <c:pt idx="2042">
                  <c:v>2/23/2005</c:v>
                </c:pt>
                <c:pt idx="2043">
                  <c:v>2/24/2005</c:v>
                </c:pt>
                <c:pt idx="2044">
                  <c:v>2/25/2005</c:v>
                </c:pt>
                <c:pt idx="2045">
                  <c:v>2/28/2005</c:v>
                </c:pt>
                <c:pt idx="2046">
                  <c:v>03/01/2005</c:v>
                </c:pt>
                <c:pt idx="2047">
                  <c:v>03/02/2005</c:v>
                </c:pt>
                <c:pt idx="2048">
                  <c:v>03/03/2005</c:v>
                </c:pt>
                <c:pt idx="2049">
                  <c:v>03/04/2005</c:v>
                </c:pt>
                <c:pt idx="2050">
                  <c:v>03/07/2005</c:v>
                </c:pt>
                <c:pt idx="2051">
                  <c:v>03/08/2005</c:v>
                </c:pt>
                <c:pt idx="2052">
                  <c:v>03/09/2005</c:v>
                </c:pt>
                <c:pt idx="2053">
                  <c:v>03/10/2005</c:v>
                </c:pt>
                <c:pt idx="2054">
                  <c:v>03/11/2005</c:v>
                </c:pt>
                <c:pt idx="2055">
                  <c:v>3/14/2005</c:v>
                </c:pt>
                <c:pt idx="2056">
                  <c:v>3/15/2005</c:v>
                </c:pt>
                <c:pt idx="2057">
                  <c:v>3/16/2005</c:v>
                </c:pt>
                <c:pt idx="2058">
                  <c:v>3/17/2005</c:v>
                </c:pt>
                <c:pt idx="2059">
                  <c:v>3/18/2005</c:v>
                </c:pt>
                <c:pt idx="2060">
                  <c:v>3/21/2005</c:v>
                </c:pt>
                <c:pt idx="2061">
                  <c:v>3/22/2005</c:v>
                </c:pt>
                <c:pt idx="2062">
                  <c:v>3/23/2005</c:v>
                </c:pt>
                <c:pt idx="2063">
                  <c:v>3/24/2005</c:v>
                </c:pt>
                <c:pt idx="2064">
                  <c:v>3/28/2005</c:v>
                </c:pt>
                <c:pt idx="2065">
                  <c:v>3/29/2005</c:v>
                </c:pt>
                <c:pt idx="2066">
                  <c:v>3/30/2005</c:v>
                </c:pt>
                <c:pt idx="2067">
                  <c:v>3/31/2005</c:v>
                </c:pt>
                <c:pt idx="2068">
                  <c:v>04/01/2005</c:v>
                </c:pt>
                <c:pt idx="2069">
                  <c:v>04/04/2005</c:v>
                </c:pt>
                <c:pt idx="2070">
                  <c:v>04/05/2005</c:v>
                </c:pt>
                <c:pt idx="2071">
                  <c:v>04/06/2005</c:v>
                </c:pt>
                <c:pt idx="2072">
                  <c:v>04/07/2005</c:v>
                </c:pt>
                <c:pt idx="2073">
                  <c:v>04/08/2005</c:v>
                </c:pt>
                <c:pt idx="2074">
                  <c:v>04/11/2005</c:v>
                </c:pt>
                <c:pt idx="2075">
                  <c:v>04/12/2005</c:v>
                </c:pt>
                <c:pt idx="2076">
                  <c:v>4/13/2005</c:v>
                </c:pt>
                <c:pt idx="2077">
                  <c:v>4/14/2005</c:v>
                </c:pt>
                <c:pt idx="2078">
                  <c:v>4/15/2005</c:v>
                </c:pt>
                <c:pt idx="2079">
                  <c:v>4/18/2005</c:v>
                </c:pt>
                <c:pt idx="2080">
                  <c:v>4/19/2005</c:v>
                </c:pt>
                <c:pt idx="2081">
                  <c:v>4/20/2005</c:v>
                </c:pt>
                <c:pt idx="2082">
                  <c:v>4/21/2005</c:v>
                </c:pt>
                <c:pt idx="2083">
                  <c:v>4/22/2005</c:v>
                </c:pt>
                <c:pt idx="2084">
                  <c:v>4/25/2005</c:v>
                </c:pt>
                <c:pt idx="2085">
                  <c:v>4/26/2005</c:v>
                </c:pt>
                <c:pt idx="2086">
                  <c:v>4/27/2005</c:v>
                </c:pt>
                <c:pt idx="2087">
                  <c:v>4/28/2005</c:v>
                </c:pt>
                <c:pt idx="2088">
                  <c:v>4/29/2005</c:v>
                </c:pt>
                <c:pt idx="2089">
                  <c:v>05/02/2005</c:v>
                </c:pt>
                <c:pt idx="2090">
                  <c:v>05/03/2005</c:v>
                </c:pt>
                <c:pt idx="2091">
                  <c:v>05/04/2005</c:v>
                </c:pt>
                <c:pt idx="2092">
                  <c:v>05/05/2005</c:v>
                </c:pt>
                <c:pt idx="2093">
                  <c:v>05/06/2005</c:v>
                </c:pt>
                <c:pt idx="2094">
                  <c:v>05/09/2005</c:v>
                </c:pt>
                <c:pt idx="2095">
                  <c:v>05/10/2005</c:v>
                </c:pt>
                <c:pt idx="2096">
                  <c:v>05/11/2005</c:v>
                </c:pt>
                <c:pt idx="2097">
                  <c:v>05/12/2005</c:v>
                </c:pt>
                <c:pt idx="2098">
                  <c:v>5/13/2005</c:v>
                </c:pt>
                <c:pt idx="2099">
                  <c:v>5/16/2005</c:v>
                </c:pt>
                <c:pt idx="2100">
                  <c:v>5/17/2005</c:v>
                </c:pt>
                <c:pt idx="2101">
                  <c:v>5/18/2005</c:v>
                </c:pt>
                <c:pt idx="2102">
                  <c:v>5/19/2005</c:v>
                </c:pt>
                <c:pt idx="2103">
                  <c:v>5/20/2005</c:v>
                </c:pt>
                <c:pt idx="2104">
                  <c:v>5/23/2005</c:v>
                </c:pt>
                <c:pt idx="2105">
                  <c:v>5/24/2005</c:v>
                </c:pt>
                <c:pt idx="2106">
                  <c:v>5/25/2005</c:v>
                </c:pt>
                <c:pt idx="2107">
                  <c:v>5/26/2005</c:v>
                </c:pt>
                <c:pt idx="2108">
                  <c:v>5/27/2005</c:v>
                </c:pt>
                <c:pt idx="2109">
                  <c:v>5/31/2005</c:v>
                </c:pt>
                <c:pt idx="2110">
                  <c:v>06/01/2005</c:v>
                </c:pt>
                <c:pt idx="2111">
                  <c:v>06/02/2005</c:v>
                </c:pt>
                <c:pt idx="2112">
                  <c:v>06/03/2005</c:v>
                </c:pt>
                <c:pt idx="2113">
                  <c:v>06/06/2005</c:v>
                </c:pt>
                <c:pt idx="2114">
                  <c:v>06/07/2005</c:v>
                </c:pt>
                <c:pt idx="2115">
                  <c:v>06/08/2005</c:v>
                </c:pt>
                <c:pt idx="2116">
                  <c:v>06/09/2005</c:v>
                </c:pt>
                <c:pt idx="2117">
                  <c:v>06/10/2005</c:v>
                </c:pt>
                <c:pt idx="2118">
                  <c:v>6/13/2005</c:v>
                </c:pt>
                <c:pt idx="2119">
                  <c:v>6/14/2005</c:v>
                </c:pt>
                <c:pt idx="2120">
                  <c:v>6/15/2005</c:v>
                </c:pt>
                <c:pt idx="2121">
                  <c:v>6/16/2005</c:v>
                </c:pt>
                <c:pt idx="2122">
                  <c:v>6/17/2005</c:v>
                </c:pt>
                <c:pt idx="2123">
                  <c:v>6/20/2005</c:v>
                </c:pt>
                <c:pt idx="2124">
                  <c:v>6/21/2005</c:v>
                </c:pt>
                <c:pt idx="2125">
                  <c:v>6/22/2005</c:v>
                </c:pt>
                <c:pt idx="2126">
                  <c:v>6/23/2005</c:v>
                </c:pt>
                <c:pt idx="2127">
                  <c:v>6/24/2005</c:v>
                </c:pt>
                <c:pt idx="2128">
                  <c:v>6/27/2005</c:v>
                </c:pt>
                <c:pt idx="2129">
                  <c:v>6/28/2005</c:v>
                </c:pt>
                <c:pt idx="2130">
                  <c:v>6/29/2005</c:v>
                </c:pt>
                <c:pt idx="2131">
                  <c:v>6/30/2005</c:v>
                </c:pt>
                <c:pt idx="2132">
                  <c:v>07/01/2005</c:v>
                </c:pt>
                <c:pt idx="2133">
                  <c:v>07/05/2005</c:v>
                </c:pt>
                <c:pt idx="2134">
                  <c:v>07/06/2005</c:v>
                </c:pt>
                <c:pt idx="2135">
                  <c:v>07/07/2005</c:v>
                </c:pt>
                <c:pt idx="2136">
                  <c:v>07/08/2005</c:v>
                </c:pt>
                <c:pt idx="2137">
                  <c:v>07/11/2005</c:v>
                </c:pt>
                <c:pt idx="2138">
                  <c:v>07/12/2005</c:v>
                </c:pt>
                <c:pt idx="2139">
                  <c:v>7/13/2005</c:v>
                </c:pt>
                <c:pt idx="2140">
                  <c:v>7/14/2005</c:v>
                </c:pt>
                <c:pt idx="2141">
                  <c:v>7/15/2005</c:v>
                </c:pt>
                <c:pt idx="2142">
                  <c:v>7/18/2005</c:v>
                </c:pt>
                <c:pt idx="2143">
                  <c:v>7/19/2005</c:v>
                </c:pt>
                <c:pt idx="2144">
                  <c:v>7/20/2005</c:v>
                </c:pt>
                <c:pt idx="2145">
                  <c:v>7/21/2005</c:v>
                </c:pt>
                <c:pt idx="2146">
                  <c:v>7/22/2005</c:v>
                </c:pt>
                <c:pt idx="2147">
                  <c:v>7/25/2005</c:v>
                </c:pt>
                <c:pt idx="2148">
                  <c:v>7/26/2005</c:v>
                </c:pt>
                <c:pt idx="2149">
                  <c:v>7/27/2005</c:v>
                </c:pt>
                <c:pt idx="2150">
                  <c:v>7/28/2005</c:v>
                </c:pt>
                <c:pt idx="2151">
                  <c:v>7/29/2005</c:v>
                </c:pt>
                <c:pt idx="2152">
                  <c:v>08/01/2005</c:v>
                </c:pt>
                <c:pt idx="2153">
                  <c:v>08/02/2005</c:v>
                </c:pt>
                <c:pt idx="2154">
                  <c:v>08/03/2005</c:v>
                </c:pt>
                <c:pt idx="2155">
                  <c:v>08/04/2005</c:v>
                </c:pt>
                <c:pt idx="2156">
                  <c:v>08/05/2005</c:v>
                </c:pt>
                <c:pt idx="2157">
                  <c:v>08/08/2005</c:v>
                </c:pt>
                <c:pt idx="2158">
                  <c:v>08/09/2005</c:v>
                </c:pt>
                <c:pt idx="2159">
                  <c:v>08/10/2005</c:v>
                </c:pt>
                <c:pt idx="2160">
                  <c:v>08/11/2005</c:v>
                </c:pt>
                <c:pt idx="2161">
                  <c:v>08/12/2005</c:v>
                </c:pt>
                <c:pt idx="2162">
                  <c:v>8/15/2005</c:v>
                </c:pt>
                <c:pt idx="2163">
                  <c:v>8/16/2005</c:v>
                </c:pt>
                <c:pt idx="2164">
                  <c:v>8/17/2005</c:v>
                </c:pt>
                <c:pt idx="2165">
                  <c:v>8/18/2005</c:v>
                </c:pt>
                <c:pt idx="2166">
                  <c:v>8/19/2005</c:v>
                </c:pt>
                <c:pt idx="2167">
                  <c:v>8/22/2005</c:v>
                </c:pt>
                <c:pt idx="2168">
                  <c:v>8/23/2005</c:v>
                </c:pt>
                <c:pt idx="2169">
                  <c:v>8/24/2005</c:v>
                </c:pt>
                <c:pt idx="2170">
                  <c:v>8/25/2005</c:v>
                </c:pt>
                <c:pt idx="2171">
                  <c:v>8/26/2005</c:v>
                </c:pt>
                <c:pt idx="2172">
                  <c:v>8/29/2005</c:v>
                </c:pt>
                <c:pt idx="2173">
                  <c:v>8/30/2005</c:v>
                </c:pt>
                <c:pt idx="2174">
                  <c:v>8/31/2005</c:v>
                </c:pt>
                <c:pt idx="2175">
                  <c:v>09/01/2005</c:v>
                </c:pt>
                <c:pt idx="2176">
                  <c:v>09/02/2005</c:v>
                </c:pt>
                <c:pt idx="2177">
                  <c:v>09/06/2005</c:v>
                </c:pt>
                <c:pt idx="2178">
                  <c:v>09/07/2005</c:v>
                </c:pt>
                <c:pt idx="2179">
                  <c:v>09/08/2005</c:v>
                </c:pt>
                <c:pt idx="2180">
                  <c:v>09/09/2005</c:v>
                </c:pt>
                <c:pt idx="2181">
                  <c:v>09/12/2005</c:v>
                </c:pt>
                <c:pt idx="2182">
                  <c:v>9/13/2005</c:v>
                </c:pt>
                <c:pt idx="2183">
                  <c:v>9/14/2005</c:v>
                </c:pt>
                <c:pt idx="2184">
                  <c:v>9/15/2005</c:v>
                </c:pt>
                <c:pt idx="2185">
                  <c:v>9/16/2005</c:v>
                </c:pt>
                <c:pt idx="2186">
                  <c:v>9/19/2005</c:v>
                </c:pt>
                <c:pt idx="2187">
                  <c:v>9/20/2005</c:v>
                </c:pt>
                <c:pt idx="2188">
                  <c:v>9/21/2005</c:v>
                </c:pt>
                <c:pt idx="2189">
                  <c:v>9/22/2005</c:v>
                </c:pt>
                <c:pt idx="2190">
                  <c:v>9/23/2005</c:v>
                </c:pt>
                <c:pt idx="2191">
                  <c:v>9/26/2005</c:v>
                </c:pt>
                <c:pt idx="2192">
                  <c:v>9/27/2005</c:v>
                </c:pt>
                <c:pt idx="2193">
                  <c:v>9/28/2005</c:v>
                </c:pt>
                <c:pt idx="2194">
                  <c:v>9/29/2005</c:v>
                </c:pt>
                <c:pt idx="2195">
                  <c:v>9/30/2005</c:v>
                </c:pt>
                <c:pt idx="2196">
                  <c:v>10/03/2005</c:v>
                </c:pt>
                <c:pt idx="2197">
                  <c:v>10/04/2005</c:v>
                </c:pt>
                <c:pt idx="2198">
                  <c:v>10/05/2005</c:v>
                </c:pt>
                <c:pt idx="2199">
                  <c:v>10/06/2005</c:v>
                </c:pt>
                <c:pt idx="2200">
                  <c:v>10/07/2005</c:v>
                </c:pt>
                <c:pt idx="2201">
                  <c:v>10/10/2005</c:v>
                </c:pt>
                <c:pt idx="2202">
                  <c:v>10/11/2005</c:v>
                </c:pt>
                <c:pt idx="2203">
                  <c:v>10/12/2005</c:v>
                </c:pt>
                <c:pt idx="2204">
                  <c:v>10/13/2005</c:v>
                </c:pt>
                <c:pt idx="2205">
                  <c:v>10/14/2005</c:v>
                </c:pt>
                <c:pt idx="2206">
                  <c:v>10/17/2005</c:v>
                </c:pt>
                <c:pt idx="2207">
                  <c:v>10/18/2005</c:v>
                </c:pt>
                <c:pt idx="2208">
                  <c:v>10/19/2005</c:v>
                </c:pt>
                <c:pt idx="2209">
                  <c:v>10/20/2005</c:v>
                </c:pt>
                <c:pt idx="2210">
                  <c:v>10/21/2005</c:v>
                </c:pt>
                <c:pt idx="2211">
                  <c:v>10/24/2005</c:v>
                </c:pt>
                <c:pt idx="2212">
                  <c:v>10/25/2005</c:v>
                </c:pt>
                <c:pt idx="2213">
                  <c:v>10/26/2005</c:v>
                </c:pt>
                <c:pt idx="2214">
                  <c:v>10/27/2005</c:v>
                </c:pt>
                <c:pt idx="2215">
                  <c:v>10/28/2005</c:v>
                </c:pt>
                <c:pt idx="2216">
                  <c:v>10/31/2005</c:v>
                </c:pt>
                <c:pt idx="2217">
                  <c:v>11/01/2005</c:v>
                </c:pt>
                <c:pt idx="2218">
                  <c:v>11/02/2005</c:v>
                </c:pt>
                <c:pt idx="2219">
                  <c:v>11/03/2005</c:v>
                </c:pt>
                <c:pt idx="2220">
                  <c:v>11/04/2005</c:v>
                </c:pt>
                <c:pt idx="2221">
                  <c:v>11/07/2005</c:v>
                </c:pt>
                <c:pt idx="2222">
                  <c:v>11/08/2005</c:v>
                </c:pt>
                <c:pt idx="2223">
                  <c:v>11/09/2005</c:v>
                </c:pt>
                <c:pt idx="2224">
                  <c:v>11/10/2005</c:v>
                </c:pt>
                <c:pt idx="2225">
                  <c:v>11/11/2005</c:v>
                </c:pt>
                <c:pt idx="2226">
                  <c:v>11/14/2005</c:v>
                </c:pt>
                <c:pt idx="2227">
                  <c:v>11/15/2005</c:v>
                </c:pt>
                <c:pt idx="2228">
                  <c:v>11/16/2005</c:v>
                </c:pt>
                <c:pt idx="2229">
                  <c:v>11/17/2005</c:v>
                </c:pt>
                <c:pt idx="2230">
                  <c:v>11/18/2005</c:v>
                </c:pt>
                <c:pt idx="2231">
                  <c:v>11/21/2005</c:v>
                </c:pt>
                <c:pt idx="2232">
                  <c:v>11/22/2005</c:v>
                </c:pt>
                <c:pt idx="2233">
                  <c:v>11/23/2005</c:v>
                </c:pt>
                <c:pt idx="2234">
                  <c:v>11/25/2005</c:v>
                </c:pt>
                <c:pt idx="2235">
                  <c:v>11/28/2005</c:v>
                </c:pt>
                <c:pt idx="2236">
                  <c:v>11/29/2005</c:v>
                </c:pt>
                <c:pt idx="2237">
                  <c:v>11/30/2005</c:v>
                </c:pt>
                <c:pt idx="2238">
                  <c:v>12/01/2005</c:v>
                </c:pt>
                <c:pt idx="2239">
                  <c:v>12/02/2005</c:v>
                </c:pt>
                <c:pt idx="2240">
                  <c:v>12/05/2005</c:v>
                </c:pt>
                <c:pt idx="2241">
                  <c:v>12/06/2005</c:v>
                </c:pt>
                <c:pt idx="2242">
                  <c:v>12/07/2005</c:v>
                </c:pt>
                <c:pt idx="2243">
                  <c:v>12/08/2005</c:v>
                </c:pt>
                <c:pt idx="2244">
                  <c:v>12/09/2005</c:v>
                </c:pt>
                <c:pt idx="2245">
                  <c:v>12/12/2005</c:v>
                </c:pt>
                <c:pt idx="2246">
                  <c:v>12/13/2005</c:v>
                </c:pt>
                <c:pt idx="2247">
                  <c:v>12/14/2005</c:v>
                </c:pt>
                <c:pt idx="2248">
                  <c:v>12/15/2005</c:v>
                </c:pt>
                <c:pt idx="2249">
                  <c:v>12/16/2005</c:v>
                </c:pt>
                <c:pt idx="2250">
                  <c:v>12/19/2005</c:v>
                </c:pt>
                <c:pt idx="2251">
                  <c:v>12/20/2005</c:v>
                </c:pt>
                <c:pt idx="2252">
                  <c:v>12/21/2005</c:v>
                </c:pt>
                <c:pt idx="2253">
                  <c:v>12/22/2005</c:v>
                </c:pt>
                <c:pt idx="2254">
                  <c:v>12/23/2005</c:v>
                </c:pt>
                <c:pt idx="2255">
                  <c:v>12/27/2005</c:v>
                </c:pt>
                <c:pt idx="2256">
                  <c:v>12/28/2005</c:v>
                </c:pt>
                <c:pt idx="2257">
                  <c:v>12/29/2005</c:v>
                </c:pt>
                <c:pt idx="2258">
                  <c:v>12/30/2005</c:v>
                </c:pt>
                <c:pt idx="2259">
                  <c:v>01/03/2006</c:v>
                </c:pt>
                <c:pt idx="2260">
                  <c:v>01/04/2006</c:v>
                </c:pt>
                <c:pt idx="2261">
                  <c:v>01/05/2006</c:v>
                </c:pt>
                <c:pt idx="2262">
                  <c:v>01/06/2006</c:v>
                </c:pt>
                <c:pt idx="2263">
                  <c:v>01/09/2006</c:v>
                </c:pt>
                <c:pt idx="2264">
                  <c:v>01/10/2006</c:v>
                </c:pt>
                <c:pt idx="2265">
                  <c:v>01/11/2006</c:v>
                </c:pt>
                <c:pt idx="2266">
                  <c:v>01/12/2006</c:v>
                </c:pt>
                <c:pt idx="2267">
                  <c:v>1/13/2006</c:v>
                </c:pt>
                <c:pt idx="2268">
                  <c:v>1/17/2006</c:v>
                </c:pt>
                <c:pt idx="2269">
                  <c:v>1/18/2006</c:v>
                </c:pt>
                <c:pt idx="2270">
                  <c:v>1/19/2006</c:v>
                </c:pt>
                <c:pt idx="2271">
                  <c:v>1/20/2006</c:v>
                </c:pt>
                <c:pt idx="2272">
                  <c:v>1/23/2006</c:v>
                </c:pt>
                <c:pt idx="2273">
                  <c:v>1/24/2006</c:v>
                </c:pt>
                <c:pt idx="2274">
                  <c:v>1/25/2006</c:v>
                </c:pt>
                <c:pt idx="2275">
                  <c:v>1/26/2006</c:v>
                </c:pt>
                <c:pt idx="2276">
                  <c:v>1/27/2006</c:v>
                </c:pt>
                <c:pt idx="2277">
                  <c:v>1/30/2006</c:v>
                </c:pt>
                <c:pt idx="2278">
                  <c:v>1/31/2006</c:v>
                </c:pt>
                <c:pt idx="2279">
                  <c:v>02/01/2006</c:v>
                </c:pt>
                <c:pt idx="2280">
                  <c:v>02/02/2006</c:v>
                </c:pt>
                <c:pt idx="2281">
                  <c:v>02/03/2006</c:v>
                </c:pt>
                <c:pt idx="2282">
                  <c:v>02/06/2006</c:v>
                </c:pt>
                <c:pt idx="2283">
                  <c:v>02/07/2006</c:v>
                </c:pt>
                <c:pt idx="2284">
                  <c:v>02/08/2006</c:v>
                </c:pt>
                <c:pt idx="2285">
                  <c:v>02/09/2006</c:v>
                </c:pt>
                <c:pt idx="2286">
                  <c:v>02/10/2006</c:v>
                </c:pt>
                <c:pt idx="2287">
                  <c:v>2/13/2006</c:v>
                </c:pt>
                <c:pt idx="2288">
                  <c:v>2/14/2006</c:v>
                </c:pt>
                <c:pt idx="2289">
                  <c:v>2/15/2006</c:v>
                </c:pt>
                <c:pt idx="2290">
                  <c:v>2/16/2006</c:v>
                </c:pt>
                <c:pt idx="2291">
                  <c:v>2/17/2006</c:v>
                </c:pt>
                <c:pt idx="2292">
                  <c:v>2/21/2006</c:v>
                </c:pt>
                <c:pt idx="2293">
                  <c:v>2/22/2006</c:v>
                </c:pt>
                <c:pt idx="2294">
                  <c:v>2/23/2006</c:v>
                </c:pt>
                <c:pt idx="2295">
                  <c:v>2/24/2006</c:v>
                </c:pt>
                <c:pt idx="2296">
                  <c:v>2/27/2006</c:v>
                </c:pt>
                <c:pt idx="2297">
                  <c:v>2/28/2006</c:v>
                </c:pt>
                <c:pt idx="2298">
                  <c:v>03/01/2006</c:v>
                </c:pt>
                <c:pt idx="2299">
                  <c:v>03/02/2006</c:v>
                </c:pt>
                <c:pt idx="2300">
                  <c:v>03/03/2006</c:v>
                </c:pt>
                <c:pt idx="2301">
                  <c:v>03/06/2006</c:v>
                </c:pt>
                <c:pt idx="2302">
                  <c:v>03/07/2006</c:v>
                </c:pt>
                <c:pt idx="2303">
                  <c:v>03/08/2006</c:v>
                </c:pt>
                <c:pt idx="2304">
                  <c:v>03/09/2006</c:v>
                </c:pt>
                <c:pt idx="2305">
                  <c:v>03/10/2006</c:v>
                </c:pt>
                <c:pt idx="2306">
                  <c:v>3/13/2006</c:v>
                </c:pt>
                <c:pt idx="2307">
                  <c:v>3/14/2006</c:v>
                </c:pt>
                <c:pt idx="2308">
                  <c:v>3/15/2006</c:v>
                </c:pt>
                <c:pt idx="2309">
                  <c:v>3/16/2006</c:v>
                </c:pt>
                <c:pt idx="2310">
                  <c:v>3/17/2006</c:v>
                </c:pt>
                <c:pt idx="2311">
                  <c:v>3/20/2006</c:v>
                </c:pt>
                <c:pt idx="2312">
                  <c:v>3/21/2006</c:v>
                </c:pt>
                <c:pt idx="2313">
                  <c:v>3/22/2006</c:v>
                </c:pt>
                <c:pt idx="2314">
                  <c:v>3/23/2006</c:v>
                </c:pt>
                <c:pt idx="2315">
                  <c:v>3/24/2006</c:v>
                </c:pt>
                <c:pt idx="2316">
                  <c:v>3/27/2006</c:v>
                </c:pt>
                <c:pt idx="2317">
                  <c:v>3/28/2006</c:v>
                </c:pt>
                <c:pt idx="2318">
                  <c:v>3/29/2006</c:v>
                </c:pt>
                <c:pt idx="2319">
                  <c:v>3/30/2006</c:v>
                </c:pt>
                <c:pt idx="2320">
                  <c:v>3/31/2006</c:v>
                </c:pt>
                <c:pt idx="2321">
                  <c:v>04/03/2006</c:v>
                </c:pt>
                <c:pt idx="2322">
                  <c:v>04/04/2006</c:v>
                </c:pt>
                <c:pt idx="2323">
                  <c:v>04/05/2006</c:v>
                </c:pt>
                <c:pt idx="2324">
                  <c:v>04/06/2006</c:v>
                </c:pt>
                <c:pt idx="2325">
                  <c:v>04/07/2006</c:v>
                </c:pt>
                <c:pt idx="2326">
                  <c:v>04/10/2006</c:v>
                </c:pt>
                <c:pt idx="2327">
                  <c:v>04/11/2006</c:v>
                </c:pt>
                <c:pt idx="2328">
                  <c:v>04/12/2006</c:v>
                </c:pt>
                <c:pt idx="2329">
                  <c:v>4/13/2006</c:v>
                </c:pt>
                <c:pt idx="2330">
                  <c:v>4/17/2006</c:v>
                </c:pt>
                <c:pt idx="2331">
                  <c:v>4/18/2006</c:v>
                </c:pt>
                <c:pt idx="2332">
                  <c:v>4/19/2006</c:v>
                </c:pt>
                <c:pt idx="2333">
                  <c:v>4/20/2006</c:v>
                </c:pt>
                <c:pt idx="2334">
                  <c:v>4/21/2006</c:v>
                </c:pt>
                <c:pt idx="2335">
                  <c:v>4/24/2006</c:v>
                </c:pt>
                <c:pt idx="2336">
                  <c:v>4/25/2006</c:v>
                </c:pt>
                <c:pt idx="2337">
                  <c:v>4/26/2006</c:v>
                </c:pt>
                <c:pt idx="2338">
                  <c:v>4/27/2006</c:v>
                </c:pt>
                <c:pt idx="2339">
                  <c:v>4/28/2006</c:v>
                </c:pt>
                <c:pt idx="2340">
                  <c:v>05/01/2006</c:v>
                </c:pt>
                <c:pt idx="2341">
                  <c:v>05/02/2006</c:v>
                </c:pt>
                <c:pt idx="2342">
                  <c:v>05/03/2006</c:v>
                </c:pt>
                <c:pt idx="2343">
                  <c:v>05/04/2006</c:v>
                </c:pt>
                <c:pt idx="2344">
                  <c:v>05/05/2006</c:v>
                </c:pt>
                <c:pt idx="2345">
                  <c:v>05/08/2006</c:v>
                </c:pt>
                <c:pt idx="2346">
                  <c:v>05/09/2006</c:v>
                </c:pt>
                <c:pt idx="2347">
                  <c:v>05/10/2006</c:v>
                </c:pt>
                <c:pt idx="2348">
                  <c:v>05/11/2006</c:v>
                </c:pt>
                <c:pt idx="2349">
                  <c:v>05/12/2006</c:v>
                </c:pt>
                <c:pt idx="2350">
                  <c:v>5/15/2006</c:v>
                </c:pt>
                <c:pt idx="2351">
                  <c:v>5/16/2006</c:v>
                </c:pt>
                <c:pt idx="2352">
                  <c:v>5/17/2006</c:v>
                </c:pt>
                <c:pt idx="2353">
                  <c:v>5/18/2006</c:v>
                </c:pt>
                <c:pt idx="2354">
                  <c:v>5/19/2006</c:v>
                </c:pt>
                <c:pt idx="2355">
                  <c:v>5/22/2006</c:v>
                </c:pt>
                <c:pt idx="2356">
                  <c:v>5/23/2006</c:v>
                </c:pt>
                <c:pt idx="2357">
                  <c:v>5/24/2006</c:v>
                </c:pt>
                <c:pt idx="2358">
                  <c:v>5/25/2006</c:v>
                </c:pt>
                <c:pt idx="2359">
                  <c:v>5/26/2006</c:v>
                </c:pt>
                <c:pt idx="2360">
                  <c:v>5/30/2006</c:v>
                </c:pt>
                <c:pt idx="2361">
                  <c:v>5/31/2006</c:v>
                </c:pt>
                <c:pt idx="2362">
                  <c:v>06/01/2006</c:v>
                </c:pt>
                <c:pt idx="2363">
                  <c:v>06/02/2006</c:v>
                </c:pt>
                <c:pt idx="2364">
                  <c:v>06/05/2006</c:v>
                </c:pt>
                <c:pt idx="2365">
                  <c:v>06/06/2006</c:v>
                </c:pt>
                <c:pt idx="2366">
                  <c:v>06/07/2006</c:v>
                </c:pt>
                <c:pt idx="2367">
                  <c:v>06/08/2006</c:v>
                </c:pt>
                <c:pt idx="2368">
                  <c:v>06/09/2006</c:v>
                </c:pt>
                <c:pt idx="2369">
                  <c:v>06/12/2006</c:v>
                </c:pt>
                <c:pt idx="2370">
                  <c:v>6/13/2006</c:v>
                </c:pt>
                <c:pt idx="2371">
                  <c:v>6/14/2006</c:v>
                </c:pt>
                <c:pt idx="2372">
                  <c:v>6/15/2006</c:v>
                </c:pt>
                <c:pt idx="2373">
                  <c:v>6/16/2006</c:v>
                </c:pt>
                <c:pt idx="2374">
                  <c:v>6/19/2006</c:v>
                </c:pt>
                <c:pt idx="2375">
                  <c:v>6/20/2006</c:v>
                </c:pt>
                <c:pt idx="2376">
                  <c:v>6/21/2006</c:v>
                </c:pt>
                <c:pt idx="2377">
                  <c:v>6/22/2006</c:v>
                </c:pt>
                <c:pt idx="2378">
                  <c:v>6/23/2006</c:v>
                </c:pt>
                <c:pt idx="2379">
                  <c:v>6/26/2006</c:v>
                </c:pt>
                <c:pt idx="2380">
                  <c:v>6/27/2006</c:v>
                </c:pt>
                <c:pt idx="2381">
                  <c:v>6/28/2006</c:v>
                </c:pt>
                <c:pt idx="2382">
                  <c:v>6/29/2006</c:v>
                </c:pt>
                <c:pt idx="2383">
                  <c:v>6/30/2006</c:v>
                </c:pt>
                <c:pt idx="2384">
                  <c:v>07/03/2006</c:v>
                </c:pt>
                <c:pt idx="2385">
                  <c:v>07/05/2006</c:v>
                </c:pt>
                <c:pt idx="2386">
                  <c:v>07/06/2006</c:v>
                </c:pt>
                <c:pt idx="2387">
                  <c:v>07/07/2006</c:v>
                </c:pt>
                <c:pt idx="2388">
                  <c:v>07/10/2006</c:v>
                </c:pt>
                <c:pt idx="2389">
                  <c:v>07/11/2006</c:v>
                </c:pt>
                <c:pt idx="2390">
                  <c:v>07/12/2006</c:v>
                </c:pt>
                <c:pt idx="2391">
                  <c:v>7/13/2006</c:v>
                </c:pt>
                <c:pt idx="2392">
                  <c:v>7/14/2006</c:v>
                </c:pt>
                <c:pt idx="2393">
                  <c:v>7/17/2006</c:v>
                </c:pt>
                <c:pt idx="2394">
                  <c:v>7/18/2006</c:v>
                </c:pt>
                <c:pt idx="2395">
                  <c:v>7/19/2006</c:v>
                </c:pt>
                <c:pt idx="2396">
                  <c:v>7/20/2006</c:v>
                </c:pt>
                <c:pt idx="2397">
                  <c:v>7/21/2006</c:v>
                </c:pt>
                <c:pt idx="2398">
                  <c:v>7/24/2006</c:v>
                </c:pt>
                <c:pt idx="2399">
                  <c:v>7/25/2006</c:v>
                </c:pt>
                <c:pt idx="2400">
                  <c:v>7/26/2006</c:v>
                </c:pt>
                <c:pt idx="2401">
                  <c:v>7/27/2006</c:v>
                </c:pt>
                <c:pt idx="2402">
                  <c:v>7/28/2006</c:v>
                </c:pt>
                <c:pt idx="2403">
                  <c:v>7/31/2006</c:v>
                </c:pt>
                <c:pt idx="2404">
                  <c:v>08/01/2006</c:v>
                </c:pt>
                <c:pt idx="2405">
                  <c:v>08/02/2006</c:v>
                </c:pt>
                <c:pt idx="2406">
                  <c:v>08/03/2006</c:v>
                </c:pt>
                <c:pt idx="2407">
                  <c:v>08/04/2006</c:v>
                </c:pt>
                <c:pt idx="2408">
                  <c:v>08/07/2006</c:v>
                </c:pt>
                <c:pt idx="2409">
                  <c:v>08/08/2006</c:v>
                </c:pt>
                <c:pt idx="2410">
                  <c:v>08/09/2006</c:v>
                </c:pt>
                <c:pt idx="2411">
                  <c:v>08/10/2006</c:v>
                </c:pt>
                <c:pt idx="2412">
                  <c:v>08/11/2006</c:v>
                </c:pt>
                <c:pt idx="2413">
                  <c:v>8/14/2006</c:v>
                </c:pt>
                <c:pt idx="2414">
                  <c:v>8/15/2006</c:v>
                </c:pt>
                <c:pt idx="2415">
                  <c:v>8/16/2006</c:v>
                </c:pt>
                <c:pt idx="2416">
                  <c:v>8/17/2006</c:v>
                </c:pt>
                <c:pt idx="2417">
                  <c:v>8/18/2006</c:v>
                </c:pt>
                <c:pt idx="2418">
                  <c:v>8/21/2006</c:v>
                </c:pt>
                <c:pt idx="2419">
                  <c:v>8/22/2006</c:v>
                </c:pt>
                <c:pt idx="2420">
                  <c:v>8/23/2006</c:v>
                </c:pt>
                <c:pt idx="2421">
                  <c:v>8/24/2006</c:v>
                </c:pt>
                <c:pt idx="2422">
                  <c:v>8/25/2006</c:v>
                </c:pt>
                <c:pt idx="2423">
                  <c:v>8/28/2006</c:v>
                </c:pt>
                <c:pt idx="2424">
                  <c:v>8/29/2006</c:v>
                </c:pt>
                <c:pt idx="2425">
                  <c:v>8/30/2006</c:v>
                </c:pt>
                <c:pt idx="2426">
                  <c:v>8/31/2006</c:v>
                </c:pt>
                <c:pt idx="2427">
                  <c:v>09/01/2006</c:v>
                </c:pt>
                <c:pt idx="2428">
                  <c:v>09/05/2006</c:v>
                </c:pt>
                <c:pt idx="2429">
                  <c:v>09/06/2006</c:v>
                </c:pt>
                <c:pt idx="2430">
                  <c:v>09/07/2006</c:v>
                </c:pt>
                <c:pt idx="2431">
                  <c:v>09/08/2006</c:v>
                </c:pt>
                <c:pt idx="2432">
                  <c:v>09/11/2006</c:v>
                </c:pt>
                <c:pt idx="2433">
                  <c:v>09/12/2006</c:v>
                </c:pt>
                <c:pt idx="2434">
                  <c:v>9/13/2006</c:v>
                </c:pt>
                <c:pt idx="2435">
                  <c:v>9/14/2006</c:v>
                </c:pt>
                <c:pt idx="2436">
                  <c:v>9/15/2006</c:v>
                </c:pt>
                <c:pt idx="2437">
                  <c:v>9/18/2006</c:v>
                </c:pt>
                <c:pt idx="2438">
                  <c:v>9/19/2006</c:v>
                </c:pt>
                <c:pt idx="2439">
                  <c:v>9/20/2006</c:v>
                </c:pt>
                <c:pt idx="2440">
                  <c:v>9/21/2006</c:v>
                </c:pt>
                <c:pt idx="2441">
                  <c:v>9/22/2006</c:v>
                </c:pt>
                <c:pt idx="2442">
                  <c:v>9/25/2006</c:v>
                </c:pt>
                <c:pt idx="2443">
                  <c:v>9/26/2006</c:v>
                </c:pt>
                <c:pt idx="2444">
                  <c:v>9/27/2006</c:v>
                </c:pt>
                <c:pt idx="2445">
                  <c:v>9/28/2006</c:v>
                </c:pt>
                <c:pt idx="2446">
                  <c:v>9/29/2006</c:v>
                </c:pt>
                <c:pt idx="2447">
                  <c:v>10/02/2006</c:v>
                </c:pt>
                <c:pt idx="2448">
                  <c:v>10/03/2006</c:v>
                </c:pt>
                <c:pt idx="2449">
                  <c:v>10/04/2006</c:v>
                </c:pt>
                <c:pt idx="2450">
                  <c:v>10/05/2006</c:v>
                </c:pt>
                <c:pt idx="2451">
                  <c:v>10/06/2006</c:v>
                </c:pt>
                <c:pt idx="2452">
                  <c:v>10/09/2006</c:v>
                </c:pt>
                <c:pt idx="2453">
                  <c:v>10/10/2006</c:v>
                </c:pt>
                <c:pt idx="2454">
                  <c:v>10/11/2006</c:v>
                </c:pt>
                <c:pt idx="2455">
                  <c:v>10/12/2006</c:v>
                </c:pt>
                <c:pt idx="2456">
                  <c:v>10/13/2006</c:v>
                </c:pt>
                <c:pt idx="2457">
                  <c:v>10/16/2006</c:v>
                </c:pt>
                <c:pt idx="2458">
                  <c:v>10/17/2006</c:v>
                </c:pt>
                <c:pt idx="2459">
                  <c:v>10/18/2006</c:v>
                </c:pt>
                <c:pt idx="2460">
                  <c:v>10/19/2006</c:v>
                </c:pt>
                <c:pt idx="2461">
                  <c:v>10/20/2006</c:v>
                </c:pt>
                <c:pt idx="2462">
                  <c:v>10/23/2006</c:v>
                </c:pt>
                <c:pt idx="2463">
                  <c:v>10/24/2006</c:v>
                </c:pt>
                <c:pt idx="2464">
                  <c:v>10/25/2006</c:v>
                </c:pt>
                <c:pt idx="2465">
                  <c:v>10/26/2006</c:v>
                </c:pt>
                <c:pt idx="2466">
                  <c:v>10/27/2006</c:v>
                </c:pt>
                <c:pt idx="2467">
                  <c:v>10/30/2006</c:v>
                </c:pt>
                <c:pt idx="2468">
                  <c:v>10/31/2006</c:v>
                </c:pt>
                <c:pt idx="2469">
                  <c:v>11/01/2006</c:v>
                </c:pt>
                <c:pt idx="2470">
                  <c:v>11/02/2006</c:v>
                </c:pt>
                <c:pt idx="2471">
                  <c:v>11/03/2006</c:v>
                </c:pt>
                <c:pt idx="2472">
                  <c:v>11/06/2006</c:v>
                </c:pt>
                <c:pt idx="2473">
                  <c:v>11/07/2006</c:v>
                </c:pt>
                <c:pt idx="2474">
                  <c:v>11/08/2006</c:v>
                </c:pt>
                <c:pt idx="2475">
                  <c:v>11/09/2006</c:v>
                </c:pt>
                <c:pt idx="2476">
                  <c:v>11/10/2006</c:v>
                </c:pt>
                <c:pt idx="2477">
                  <c:v>11/13/2006</c:v>
                </c:pt>
                <c:pt idx="2478">
                  <c:v>11/14/2006</c:v>
                </c:pt>
                <c:pt idx="2479">
                  <c:v>11/15/2006</c:v>
                </c:pt>
                <c:pt idx="2480">
                  <c:v>11/16/2006</c:v>
                </c:pt>
                <c:pt idx="2481">
                  <c:v>11/17/2006</c:v>
                </c:pt>
                <c:pt idx="2482">
                  <c:v>11/20/2006</c:v>
                </c:pt>
                <c:pt idx="2483">
                  <c:v>11/21/2006</c:v>
                </c:pt>
                <c:pt idx="2484">
                  <c:v>11/22/2006</c:v>
                </c:pt>
                <c:pt idx="2485">
                  <c:v>11/24/2006</c:v>
                </c:pt>
                <c:pt idx="2486">
                  <c:v>11/27/2006</c:v>
                </c:pt>
                <c:pt idx="2487">
                  <c:v>11/28/2006</c:v>
                </c:pt>
                <c:pt idx="2488">
                  <c:v>11/29/2006</c:v>
                </c:pt>
                <c:pt idx="2489">
                  <c:v>11/30/2006</c:v>
                </c:pt>
                <c:pt idx="2490">
                  <c:v>12/01/2006</c:v>
                </c:pt>
                <c:pt idx="2491">
                  <c:v>12/04/2006</c:v>
                </c:pt>
                <c:pt idx="2492">
                  <c:v>12/05/2006</c:v>
                </c:pt>
                <c:pt idx="2493">
                  <c:v>12/06/2006</c:v>
                </c:pt>
                <c:pt idx="2494">
                  <c:v>12/07/2006</c:v>
                </c:pt>
                <c:pt idx="2495">
                  <c:v>12/08/2006</c:v>
                </c:pt>
                <c:pt idx="2496">
                  <c:v>12/11/2006</c:v>
                </c:pt>
                <c:pt idx="2497">
                  <c:v>12/12/2006</c:v>
                </c:pt>
                <c:pt idx="2498">
                  <c:v>12/13/2006</c:v>
                </c:pt>
                <c:pt idx="2499">
                  <c:v>12/14/2006</c:v>
                </c:pt>
                <c:pt idx="2500">
                  <c:v>12/15/2006</c:v>
                </c:pt>
                <c:pt idx="2501">
                  <c:v>12/18/2006</c:v>
                </c:pt>
                <c:pt idx="2502">
                  <c:v>12/19/2006</c:v>
                </c:pt>
                <c:pt idx="2503">
                  <c:v>12/20/2006</c:v>
                </c:pt>
                <c:pt idx="2504">
                  <c:v>12/21/2006</c:v>
                </c:pt>
                <c:pt idx="2505">
                  <c:v>12/22/2006</c:v>
                </c:pt>
                <c:pt idx="2506">
                  <c:v>12/26/2006</c:v>
                </c:pt>
                <c:pt idx="2507">
                  <c:v>12/27/2006</c:v>
                </c:pt>
                <c:pt idx="2508">
                  <c:v>12/28/2006</c:v>
                </c:pt>
                <c:pt idx="2509">
                  <c:v>12/29/2006</c:v>
                </c:pt>
                <c:pt idx="2510">
                  <c:v>01/03/2007</c:v>
                </c:pt>
                <c:pt idx="2511">
                  <c:v>01/04/2007</c:v>
                </c:pt>
                <c:pt idx="2512">
                  <c:v>01/05/2007</c:v>
                </c:pt>
                <c:pt idx="2513">
                  <c:v>01/08/2007</c:v>
                </c:pt>
                <c:pt idx="2514">
                  <c:v>01/09/2007</c:v>
                </c:pt>
                <c:pt idx="2515">
                  <c:v>01/10/2007</c:v>
                </c:pt>
                <c:pt idx="2516">
                  <c:v>01/11/2007</c:v>
                </c:pt>
                <c:pt idx="2517">
                  <c:v>01/12/2007</c:v>
                </c:pt>
                <c:pt idx="2518">
                  <c:v>1/16/2007</c:v>
                </c:pt>
                <c:pt idx="2519">
                  <c:v>1/17/2007</c:v>
                </c:pt>
                <c:pt idx="2520">
                  <c:v>1/18/2007</c:v>
                </c:pt>
                <c:pt idx="2521">
                  <c:v>1/19/2007</c:v>
                </c:pt>
                <c:pt idx="2522">
                  <c:v>1/22/2007</c:v>
                </c:pt>
                <c:pt idx="2523">
                  <c:v>1/23/2007</c:v>
                </c:pt>
                <c:pt idx="2524">
                  <c:v>1/24/2007</c:v>
                </c:pt>
                <c:pt idx="2525">
                  <c:v>1/25/2007</c:v>
                </c:pt>
                <c:pt idx="2526">
                  <c:v>1/26/2007</c:v>
                </c:pt>
                <c:pt idx="2527">
                  <c:v>1/29/2007</c:v>
                </c:pt>
                <c:pt idx="2528">
                  <c:v>1/30/2007</c:v>
                </c:pt>
                <c:pt idx="2529">
                  <c:v>1/31/2007</c:v>
                </c:pt>
                <c:pt idx="2530">
                  <c:v>02/01/2007</c:v>
                </c:pt>
                <c:pt idx="2531">
                  <c:v>02/02/2007</c:v>
                </c:pt>
                <c:pt idx="2532">
                  <c:v>02/05/2007</c:v>
                </c:pt>
                <c:pt idx="2533">
                  <c:v>02/06/2007</c:v>
                </c:pt>
                <c:pt idx="2534">
                  <c:v>02/07/2007</c:v>
                </c:pt>
                <c:pt idx="2535">
                  <c:v>02/08/2007</c:v>
                </c:pt>
                <c:pt idx="2536">
                  <c:v>02/09/2007</c:v>
                </c:pt>
                <c:pt idx="2537">
                  <c:v>02/12/2007</c:v>
                </c:pt>
                <c:pt idx="2538">
                  <c:v>2/13/2007</c:v>
                </c:pt>
                <c:pt idx="2539">
                  <c:v>2/14/2007</c:v>
                </c:pt>
                <c:pt idx="2540">
                  <c:v>2/15/2007</c:v>
                </c:pt>
                <c:pt idx="2541">
                  <c:v>2/16/2007</c:v>
                </c:pt>
                <c:pt idx="2542">
                  <c:v>2/20/2007</c:v>
                </c:pt>
                <c:pt idx="2543">
                  <c:v>2/21/2007</c:v>
                </c:pt>
                <c:pt idx="2544">
                  <c:v>2/22/2007</c:v>
                </c:pt>
                <c:pt idx="2545">
                  <c:v>2/23/2007</c:v>
                </c:pt>
                <c:pt idx="2546">
                  <c:v>2/26/2007</c:v>
                </c:pt>
                <c:pt idx="2547">
                  <c:v>2/27/2007</c:v>
                </c:pt>
                <c:pt idx="2548">
                  <c:v>2/28/2007</c:v>
                </c:pt>
                <c:pt idx="2549">
                  <c:v>03/01/2007</c:v>
                </c:pt>
                <c:pt idx="2550">
                  <c:v>03/02/2007</c:v>
                </c:pt>
                <c:pt idx="2551">
                  <c:v>03/05/2007</c:v>
                </c:pt>
                <c:pt idx="2552">
                  <c:v>03/06/2007</c:v>
                </c:pt>
                <c:pt idx="2553">
                  <c:v>03/07/2007</c:v>
                </c:pt>
                <c:pt idx="2554">
                  <c:v>03/08/2007</c:v>
                </c:pt>
                <c:pt idx="2555">
                  <c:v>03/09/2007</c:v>
                </c:pt>
                <c:pt idx="2556">
                  <c:v>03/12/2007</c:v>
                </c:pt>
                <c:pt idx="2557">
                  <c:v>3/13/2007</c:v>
                </c:pt>
                <c:pt idx="2558">
                  <c:v>3/14/2007</c:v>
                </c:pt>
                <c:pt idx="2559">
                  <c:v>3/15/2007</c:v>
                </c:pt>
                <c:pt idx="2560">
                  <c:v>3/16/2007</c:v>
                </c:pt>
                <c:pt idx="2561">
                  <c:v>3/19/2007</c:v>
                </c:pt>
                <c:pt idx="2562">
                  <c:v>3/20/2007</c:v>
                </c:pt>
                <c:pt idx="2563">
                  <c:v>3/21/2007</c:v>
                </c:pt>
                <c:pt idx="2564">
                  <c:v>3/22/2007</c:v>
                </c:pt>
                <c:pt idx="2565">
                  <c:v>3/23/2007</c:v>
                </c:pt>
                <c:pt idx="2566">
                  <c:v>3/26/2007</c:v>
                </c:pt>
                <c:pt idx="2567">
                  <c:v>3/27/2007</c:v>
                </c:pt>
                <c:pt idx="2568">
                  <c:v>3/28/2007</c:v>
                </c:pt>
                <c:pt idx="2569">
                  <c:v>3/29/2007</c:v>
                </c:pt>
                <c:pt idx="2570">
                  <c:v>3/30/2007</c:v>
                </c:pt>
                <c:pt idx="2571">
                  <c:v>04/02/2007</c:v>
                </c:pt>
                <c:pt idx="2572">
                  <c:v>04/03/2007</c:v>
                </c:pt>
                <c:pt idx="2573">
                  <c:v>04/04/2007</c:v>
                </c:pt>
                <c:pt idx="2574">
                  <c:v>04/05/2007</c:v>
                </c:pt>
                <c:pt idx="2575">
                  <c:v>04/09/2007</c:v>
                </c:pt>
                <c:pt idx="2576">
                  <c:v>04/10/2007</c:v>
                </c:pt>
                <c:pt idx="2577">
                  <c:v>04/11/2007</c:v>
                </c:pt>
                <c:pt idx="2578">
                  <c:v>04/12/2007</c:v>
                </c:pt>
                <c:pt idx="2579">
                  <c:v>4/13/2007</c:v>
                </c:pt>
                <c:pt idx="2580">
                  <c:v>4/16/2007</c:v>
                </c:pt>
                <c:pt idx="2581">
                  <c:v>4/17/2007</c:v>
                </c:pt>
                <c:pt idx="2582">
                  <c:v>4/18/2007</c:v>
                </c:pt>
                <c:pt idx="2583">
                  <c:v>4/19/2007</c:v>
                </c:pt>
                <c:pt idx="2584">
                  <c:v>4/20/2007</c:v>
                </c:pt>
                <c:pt idx="2585">
                  <c:v>4/23/2007</c:v>
                </c:pt>
                <c:pt idx="2586">
                  <c:v>4/24/2007</c:v>
                </c:pt>
                <c:pt idx="2587">
                  <c:v>4/25/2007</c:v>
                </c:pt>
                <c:pt idx="2588">
                  <c:v>4/26/2007</c:v>
                </c:pt>
                <c:pt idx="2589">
                  <c:v>4/27/2007</c:v>
                </c:pt>
                <c:pt idx="2590">
                  <c:v>4/30/2007</c:v>
                </c:pt>
                <c:pt idx="2591">
                  <c:v>05/01/2007</c:v>
                </c:pt>
                <c:pt idx="2592">
                  <c:v>05/02/2007</c:v>
                </c:pt>
                <c:pt idx="2593">
                  <c:v>05/03/2007</c:v>
                </c:pt>
                <c:pt idx="2594">
                  <c:v>05/04/2007</c:v>
                </c:pt>
                <c:pt idx="2595">
                  <c:v>05/07/2007</c:v>
                </c:pt>
                <c:pt idx="2596">
                  <c:v>05/08/2007</c:v>
                </c:pt>
                <c:pt idx="2597">
                  <c:v>05/09/2007</c:v>
                </c:pt>
                <c:pt idx="2598">
                  <c:v>05/10/2007</c:v>
                </c:pt>
                <c:pt idx="2599">
                  <c:v>05/11/2007</c:v>
                </c:pt>
                <c:pt idx="2600">
                  <c:v>5/14/2007</c:v>
                </c:pt>
                <c:pt idx="2601">
                  <c:v>5/15/2007</c:v>
                </c:pt>
                <c:pt idx="2602">
                  <c:v>5/16/2007</c:v>
                </c:pt>
                <c:pt idx="2603">
                  <c:v>5/17/2007</c:v>
                </c:pt>
                <c:pt idx="2604">
                  <c:v>5/18/2007</c:v>
                </c:pt>
                <c:pt idx="2605">
                  <c:v>5/21/2007</c:v>
                </c:pt>
                <c:pt idx="2606">
                  <c:v>5/22/2007</c:v>
                </c:pt>
                <c:pt idx="2607">
                  <c:v>5/23/2007</c:v>
                </c:pt>
                <c:pt idx="2608">
                  <c:v>5/24/2007</c:v>
                </c:pt>
                <c:pt idx="2609">
                  <c:v>5/25/2007</c:v>
                </c:pt>
                <c:pt idx="2610">
                  <c:v>5/29/2007</c:v>
                </c:pt>
                <c:pt idx="2611">
                  <c:v>5/30/2007</c:v>
                </c:pt>
                <c:pt idx="2612">
                  <c:v>5/31/2007</c:v>
                </c:pt>
                <c:pt idx="2613">
                  <c:v>06/01/2007</c:v>
                </c:pt>
                <c:pt idx="2614">
                  <c:v>06/04/2007</c:v>
                </c:pt>
                <c:pt idx="2615">
                  <c:v>06/05/2007</c:v>
                </c:pt>
                <c:pt idx="2616">
                  <c:v>06/06/2007</c:v>
                </c:pt>
                <c:pt idx="2617">
                  <c:v>06/07/2007</c:v>
                </c:pt>
                <c:pt idx="2618">
                  <c:v>06/08/2007</c:v>
                </c:pt>
                <c:pt idx="2619">
                  <c:v>06/11/2007</c:v>
                </c:pt>
                <c:pt idx="2620">
                  <c:v>06/12/2007</c:v>
                </c:pt>
                <c:pt idx="2621">
                  <c:v>6/13/2007</c:v>
                </c:pt>
                <c:pt idx="2622">
                  <c:v>6/14/2007</c:v>
                </c:pt>
                <c:pt idx="2623">
                  <c:v>6/15/2007</c:v>
                </c:pt>
                <c:pt idx="2624">
                  <c:v>6/18/2007</c:v>
                </c:pt>
                <c:pt idx="2625">
                  <c:v>6/19/2007</c:v>
                </c:pt>
                <c:pt idx="2626">
                  <c:v>6/20/2007</c:v>
                </c:pt>
                <c:pt idx="2627">
                  <c:v>6/21/2007</c:v>
                </c:pt>
                <c:pt idx="2628">
                  <c:v>6/22/2007</c:v>
                </c:pt>
                <c:pt idx="2629">
                  <c:v>6/25/2007</c:v>
                </c:pt>
                <c:pt idx="2630">
                  <c:v>6/26/2007</c:v>
                </c:pt>
                <c:pt idx="2631">
                  <c:v>6/27/2007</c:v>
                </c:pt>
                <c:pt idx="2632">
                  <c:v>6/28/2007</c:v>
                </c:pt>
                <c:pt idx="2633">
                  <c:v>6/29/2007</c:v>
                </c:pt>
                <c:pt idx="2634">
                  <c:v>07/02/2007</c:v>
                </c:pt>
                <c:pt idx="2635">
                  <c:v>07/03/2007</c:v>
                </c:pt>
                <c:pt idx="2636">
                  <c:v>07/05/2007</c:v>
                </c:pt>
                <c:pt idx="2637">
                  <c:v>07/06/2007</c:v>
                </c:pt>
                <c:pt idx="2638">
                  <c:v>07/09/2007</c:v>
                </c:pt>
                <c:pt idx="2639">
                  <c:v>07/10/2007</c:v>
                </c:pt>
                <c:pt idx="2640">
                  <c:v>07/11/2007</c:v>
                </c:pt>
                <c:pt idx="2641">
                  <c:v>07/12/2007</c:v>
                </c:pt>
                <c:pt idx="2642">
                  <c:v>7/13/2007</c:v>
                </c:pt>
                <c:pt idx="2643">
                  <c:v>7/16/2007</c:v>
                </c:pt>
                <c:pt idx="2644">
                  <c:v>7/17/2007</c:v>
                </c:pt>
                <c:pt idx="2645">
                  <c:v>7/18/2007</c:v>
                </c:pt>
                <c:pt idx="2646">
                  <c:v>7/19/2007</c:v>
                </c:pt>
                <c:pt idx="2647">
                  <c:v>7/20/2007</c:v>
                </c:pt>
                <c:pt idx="2648">
                  <c:v>7/23/2007</c:v>
                </c:pt>
                <c:pt idx="2649">
                  <c:v>7/24/2007</c:v>
                </c:pt>
                <c:pt idx="2650">
                  <c:v>7/25/2007</c:v>
                </c:pt>
                <c:pt idx="2651">
                  <c:v>7/26/2007</c:v>
                </c:pt>
                <c:pt idx="2652">
                  <c:v>7/27/2007</c:v>
                </c:pt>
                <c:pt idx="2653">
                  <c:v>7/30/2007</c:v>
                </c:pt>
                <c:pt idx="2654">
                  <c:v>7/31/2007</c:v>
                </c:pt>
                <c:pt idx="2655">
                  <c:v>08/01/2007</c:v>
                </c:pt>
                <c:pt idx="2656">
                  <c:v>08/02/2007</c:v>
                </c:pt>
                <c:pt idx="2657">
                  <c:v>08/03/2007</c:v>
                </c:pt>
                <c:pt idx="2658">
                  <c:v>08/06/2007</c:v>
                </c:pt>
                <c:pt idx="2659">
                  <c:v>08/07/2007</c:v>
                </c:pt>
                <c:pt idx="2660">
                  <c:v>08/08/2007</c:v>
                </c:pt>
                <c:pt idx="2661">
                  <c:v>08/09/2007</c:v>
                </c:pt>
                <c:pt idx="2662">
                  <c:v>08/10/2007</c:v>
                </c:pt>
                <c:pt idx="2663">
                  <c:v>8/13/2007</c:v>
                </c:pt>
                <c:pt idx="2664">
                  <c:v>8/14/2007</c:v>
                </c:pt>
                <c:pt idx="2665">
                  <c:v>8/15/2007</c:v>
                </c:pt>
                <c:pt idx="2666">
                  <c:v>8/16/2007</c:v>
                </c:pt>
                <c:pt idx="2667">
                  <c:v>8/17/2007</c:v>
                </c:pt>
                <c:pt idx="2668">
                  <c:v>8/20/2007</c:v>
                </c:pt>
                <c:pt idx="2669">
                  <c:v>8/21/2007</c:v>
                </c:pt>
                <c:pt idx="2670">
                  <c:v>8/22/2007</c:v>
                </c:pt>
                <c:pt idx="2671">
                  <c:v>8/23/2007</c:v>
                </c:pt>
                <c:pt idx="2672">
                  <c:v>8/24/2007</c:v>
                </c:pt>
                <c:pt idx="2673">
                  <c:v>8/27/2007</c:v>
                </c:pt>
                <c:pt idx="2674">
                  <c:v>8/28/2007</c:v>
                </c:pt>
                <c:pt idx="2675">
                  <c:v>8/29/2007</c:v>
                </c:pt>
                <c:pt idx="2676">
                  <c:v>8/30/2007</c:v>
                </c:pt>
                <c:pt idx="2677">
                  <c:v>8/31/2007</c:v>
                </c:pt>
                <c:pt idx="2678">
                  <c:v>09/04/2007</c:v>
                </c:pt>
                <c:pt idx="2679">
                  <c:v>09/05/2007</c:v>
                </c:pt>
                <c:pt idx="2680">
                  <c:v>09/06/2007</c:v>
                </c:pt>
                <c:pt idx="2681">
                  <c:v>09/07/2007</c:v>
                </c:pt>
                <c:pt idx="2682">
                  <c:v>09/10/2007</c:v>
                </c:pt>
                <c:pt idx="2683">
                  <c:v>09/11/2007</c:v>
                </c:pt>
                <c:pt idx="2684">
                  <c:v>09/12/2007</c:v>
                </c:pt>
                <c:pt idx="2685">
                  <c:v>9/13/2007</c:v>
                </c:pt>
                <c:pt idx="2686">
                  <c:v>9/14/2007</c:v>
                </c:pt>
                <c:pt idx="2687">
                  <c:v>9/17/2007</c:v>
                </c:pt>
                <c:pt idx="2688">
                  <c:v>9/18/2007</c:v>
                </c:pt>
                <c:pt idx="2689">
                  <c:v>9/19/2007</c:v>
                </c:pt>
                <c:pt idx="2690">
                  <c:v>9/20/2007</c:v>
                </c:pt>
                <c:pt idx="2691">
                  <c:v>9/21/2007</c:v>
                </c:pt>
                <c:pt idx="2692">
                  <c:v>9/24/2007</c:v>
                </c:pt>
                <c:pt idx="2693">
                  <c:v>9/25/2007</c:v>
                </c:pt>
                <c:pt idx="2694">
                  <c:v>9/26/2007</c:v>
                </c:pt>
                <c:pt idx="2695">
                  <c:v>9/27/2007</c:v>
                </c:pt>
                <c:pt idx="2696">
                  <c:v>9/28/2007</c:v>
                </c:pt>
                <c:pt idx="2697">
                  <c:v>10/01/2007</c:v>
                </c:pt>
                <c:pt idx="2698">
                  <c:v>10/02/2007</c:v>
                </c:pt>
                <c:pt idx="2699">
                  <c:v>10/03/2007</c:v>
                </c:pt>
                <c:pt idx="2700">
                  <c:v>10/04/2007</c:v>
                </c:pt>
                <c:pt idx="2701">
                  <c:v>10/05/2007</c:v>
                </c:pt>
                <c:pt idx="2702">
                  <c:v>10/08/2007</c:v>
                </c:pt>
                <c:pt idx="2703">
                  <c:v>10/09/2007</c:v>
                </c:pt>
                <c:pt idx="2704">
                  <c:v>10/10/2007</c:v>
                </c:pt>
                <c:pt idx="2705">
                  <c:v>10/11/2007</c:v>
                </c:pt>
                <c:pt idx="2706">
                  <c:v>10/12/2007</c:v>
                </c:pt>
                <c:pt idx="2707">
                  <c:v>10/15/2007</c:v>
                </c:pt>
                <c:pt idx="2708">
                  <c:v>10/16/2007</c:v>
                </c:pt>
                <c:pt idx="2709">
                  <c:v>10/17/2007</c:v>
                </c:pt>
                <c:pt idx="2710">
                  <c:v>10/18/2007</c:v>
                </c:pt>
                <c:pt idx="2711">
                  <c:v>10/19/2007</c:v>
                </c:pt>
                <c:pt idx="2712">
                  <c:v>10/22/2007</c:v>
                </c:pt>
                <c:pt idx="2713">
                  <c:v>10/23/2007</c:v>
                </c:pt>
                <c:pt idx="2714">
                  <c:v>10/24/2007</c:v>
                </c:pt>
                <c:pt idx="2715">
                  <c:v>10/25/2007</c:v>
                </c:pt>
                <c:pt idx="2716">
                  <c:v>10/26/2007</c:v>
                </c:pt>
                <c:pt idx="2717">
                  <c:v>10/29/2007</c:v>
                </c:pt>
                <c:pt idx="2718">
                  <c:v>10/30/2007</c:v>
                </c:pt>
                <c:pt idx="2719">
                  <c:v>10/31/2007</c:v>
                </c:pt>
                <c:pt idx="2720">
                  <c:v>11/01/2007</c:v>
                </c:pt>
                <c:pt idx="2721">
                  <c:v>11/02/2007</c:v>
                </c:pt>
                <c:pt idx="2722">
                  <c:v>11/05/2007</c:v>
                </c:pt>
                <c:pt idx="2723">
                  <c:v>11/06/2007</c:v>
                </c:pt>
                <c:pt idx="2724">
                  <c:v>11/07/2007</c:v>
                </c:pt>
                <c:pt idx="2725">
                  <c:v>11/08/2007</c:v>
                </c:pt>
                <c:pt idx="2726">
                  <c:v>11/09/2007</c:v>
                </c:pt>
                <c:pt idx="2727">
                  <c:v>11/12/2007</c:v>
                </c:pt>
                <c:pt idx="2728">
                  <c:v>11/13/2007</c:v>
                </c:pt>
                <c:pt idx="2729">
                  <c:v>11/14/2007</c:v>
                </c:pt>
                <c:pt idx="2730">
                  <c:v>11/15/2007</c:v>
                </c:pt>
                <c:pt idx="2731">
                  <c:v>11/16/2007</c:v>
                </c:pt>
                <c:pt idx="2732">
                  <c:v>11/19/2007</c:v>
                </c:pt>
                <c:pt idx="2733">
                  <c:v>11/20/2007</c:v>
                </c:pt>
                <c:pt idx="2734">
                  <c:v>11/21/2007</c:v>
                </c:pt>
                <c:pt idx="2735">
                  <c:v>11/23/2007</c:v>
                </c:pt>
                <c:pt idx="2736">
                  <c:v>11/26/2007</c:v>
                </c:pt>
                <c:pt idx="2737">
                  <c:v>11/27/2007</c:v>
                </c:pt>
                <c:pt idx="2738">
                  <c:v>11/28/2007</c:v>
                </c:pt>
                <c:pt idx="2739">
                  <c:v>11/29/2007</c:v>
                </c:pt>
                <c:pt idx="2740">
                  <c:v>11/30/2007</c:v>
                </c:pt>
                <c:pt idx="2741">
                  <c:v>12/03/2007</c:v>
                </c:pt>
                <c:pt idx="2742">
                  <c:v>12/04/2007</c:v>
                </c:pt>
                <c:pt idx="2743">
                  <c:v>12/05/2007</c:v>
                </c:pt>
                <c:pt idx="2744">
                  <c:v>12/06/2007</c:v>
                </c:pt>
                <c:pt idx="2745">
                  <c:v>12/07/2007</c:v>
                </c:pt>
                <c:pt idx="2746">
                  <c:v>12/10/2007</c:v>
                </c:pt>
                <c:pt idx="2747">
                  <c:v>12/11/2007</c:v>
                </c:pt>
                <c:pt idx="2748">
                  <c:v>12/12/2007</c:v>
                </c:pt>
                <c:pt idx="2749">
                  <c:v>12/13/2007</c:v>
                </c:pt>
                <c:pt idx="2750">
                  <c:v>12/14/2007</c:v>
                </c:pt>
                <c:pt idx="2751">
                  <c:v>12/17/2007</c:v>
                </c:pt>
                <c:pt idx="2752">
                  <c:v>12/18/2007</c:v>
                </c:pt>
                <c:pt idx="2753">
                  <c:v>12/19/2007</c:v>
                </c:pt>
                <c:pt idx="2754">
                  <c:v>12/20/2007</c:v>
                </c:pt>
                <c:pt idx="2755">
                  <c:v>12/21/2007</c:v>
                </c:pt>
                <c:pt idx="2756">
                  <c:v>12/24/2007</c:v>
                </c:pt>
                <c:pt idx="2757">
                  <c:v>12/26/2007</c:v>
                </c:pt>
                <c:pt idx="2758">
                  <c:v>12/27/2007</c:v>
                </c:pt>
                <c:pt idx="2759">
                  <c:v>12/28/2007</c:v>
                </c:pt>
                <c:pt idx="2760">
                  <c:v>12/31/2007</c:v>
                </c:pt>
                <c:pt idx="2761">
                  <c:v>01/02/2008</c:v>
                </c:pt>
                <c:pt idx="2762">
                  <c:v>01/03/2008</c:v>
                </c:pt>
                <c:pt idx="2763">
                  <c:v>01/04/2008</c:v>
                </c:pt>
                <c:pt idx="2764">
                  <c:v>01/07/2008</c:v>
                </c:pt>
                <c:pt idx="2765">
                  <c:v>01/08/2008</c:v>
                </c:pt>
                <c:pt idx="2766">
                  <c:v>01/09/2008</c:v>
                </c:pt>
                <c:pt idx="2767">
                  <c:v>01/10/2008</c:v>
                </c:pt>
                <c:pt idx="2768">
                  <c:v>01/11/2008</c:v>
                </c:pt>
                <c:pt idx="2769">
                  <c:v>1/14/2008</c:v>
                </c:pt>
                <c:pt idx="2770">
                  <c:v>1/15/2008</c:v>
                </c:pt>
                <c:pt idx="2771">
                  <c:v>1/16/2008</c:v>
                </c:pt>
                <c:pt idx="2772">
                  <c:v>1/17/2008</c:v>
                </c:pt>
                <c:pt idx="2773">
                  <c:v>1/18/2008</c:v>
                </c:pt>
                <c:pt idx="2774">
                  <c:v>1/22/2008</c:v>
                </c:pt>
                <c:pt idx="2775">
                  <c:v>1/23/2008</c:v>
                </c:pt>
                <c:pt idx="2776">
                  <c:v>1/24/2008</c:v>
                </c:pt>
                <c:pt idx="2777">
                  <c:v>1/25/2008</c:v>
                </c:pt>
                <c:pt idx="2778">
                  <c:v>1/28/2008</c:v>
                </c:pt>
                <c:pt idx="2779">
                  <c:v>1/29/2008</c:v>
                </c:pt>
                <c:pt idx="2780">
                  <c:v>1/30/2008</c:v>
                </c:pt>
                <c:pt idx="2781">
                  <c:v>1/31/2008</c:v>
                </c:pt>
                <c:pt idx="2782">
                  <c:v>02/01/2008</c:v>
                </c:pt>
                <c:pt idx="2783">
                  <c:v>02/04/2008</c:v>
                </c:pt>
                <c:pt idx="2784">
                  <c:v>02/05/2008</c:v>
                </c:pt>
                <c:pt idx="2785">
                  <c:v>02/06/2008</c:v>
                </c:pt>
                <c:pt idx="2786">
                  <c:v>02/07/2008</c:v>
                </c:pt>
                <c:pt idx="2787">
                  <c:v>02/08/2008</c:v>
                </c:pt>
                <c:pt idx="2788">
                  <c:v>02/11/2008</c:v>
                </c:pt>
                <c:pt idx="2789">
                  <c:v>02/12/2008</c:v>
                </c:pt>
                <c:pt idx="2790">
                  <c:v>2/13/2008</c:v>
                </c:pt>
                <c:pt idx="2791">
                  <c:v>2/14/2008</c:v>
                </c:pt>
                <c:pt idx="2792">
                  <c:v>2/15/2008</c:v>
                </c:pt>
                <c:pt idx="2793">
                  <c:v>2/19/2008</c:v>
                </c:pt>
                <c:pt idx="2794">
                  <c:v>2/20/2008</c:v>
                </c:pt>
                <c:pt idx="2795">
                  <c:v>2/21/2008</c:v>
                </c:pt>
                <c:pt idx="2796">
                  <c:v>2/22/2008</c:v>
                </c:pt>
                <c:pt idx="2797">
                  <c:v>2/25/2008</c:v>
                </c:pt>
                <c:pt idx="2798">
                  <c:v>2/26/2008</c:v>
                </c:pt>
                <c:pt idx="2799">
                  <c:v>2/27/2008</c:v>
                </c:pt>
                <c:pt idx="2800">
                  <c:v>2/28/2008</c:v>
                </c:pt>
                <c:pt idx="2801">
                  <c:v>2/29/2008</c:v>
                </c:pt>
                <c:pt idx="2802">
                  <c:v>03/03/2008</c:v>
                </c:pt>
                <c:pt idx="2803">
                  <c:v>03/04/2008</c:v>
                </c:pt>
                <c:pt idx="2804">
                  <c:v>03/05/2008</c:v>
                </c:pt>
                <c:pt idx="2805">
                  <c:v>03/06/2008</c:v>
                </c:pt>
                <c:pt idx="2806">
                  <c:v>03/07/2008</c:v>
                </c:pt>
                <c:pt idx="2807">
                  <c:v>03/10/2008</c:v>
                </c:pt>
                <c:pt idx="2808">
                  <c:v>03/11/2008</c:v>
                </c:pt>
                <c:pt idx="2809">
                  <c:v>03/12/2008</c:v>
                </c:pt>
                <c:pt idx="2810">
                  <c:v>3/13/2008</c:v>
                </c:pt>
                <c:pt idx="2811">
                  <c:v>3/14/2008</c:v>
                </c:pt>
                <c:pt idx="2812">
                  <c:v>3/17/2008</c:v>
                </c:pt>
                <c:pt idx="2813">
                  <c:v>3/18/2008</c:v>
                </c:pt>
                <c:pt idx="2814">
                  <c:v>3/19/2008</c:v>
                </c:pt>
                <c:pt idx="2815">
                  <c:v>3/20/2008</c:v>
                </c:pt>
                <c:pt idx="2816">
                  <c:v>3/24/2008</c:v>
                </c:pt>
                <c:pt idx="2817">
                  <c:v>3/25/2008</c:v>
                </c:pt>
                <c:pt idx="2818">
                  <c:v>3/26/2008</c:v>
                </c:pt>
                <c:pt idx="2819">
                  <c:v>3/27/2008</c:v>
                </c:pt>
                <c:pt idx="2820">
                  <c:v>3/28/2008</c:v>
                </c:pt>
                <c:pt idx="2821">
                  <c:v>3/31/2008</c:v>
                </c:pt>
                <c:pt idx="2822">
                  <c:v>04/01/2008</c:v>
                </c:pt>
                <c:pt idx="2823">
                  <c:v>04/02/2008</c:v>
                </c:pt>
                <c:pt idx="2824">
                  <c:v>04/03/2008</c:v>
                </c:pt>
                <c:pt idx="2825">
                  <c:v>04/04/2008</c:v>
                </c:pt>
                <c:pt idx="2826">
                  <c:v>04/07/2008</c:v>
                </c:pt>
                <c:pt idx="2827">
                  <c:v>04/08/2008</c:v>
                </c:pt>
                <c:pt idx="2828">
                  <c:v>04/09/2008</c:v>
                </c:pt>
                <c:pt idx="2829">
                  <c:v>04/10/2008</c:v>
                </c:pt>
                <c:pt idx="2830">
                  <c:v>04/11/2008</c:v>
                </c:pt>
                <c:pt idx="2831">
                  <c:v>4/14/2008</c:v>
                </c:pt>
                <c:pt idx="2832">
                  <c:v>4/15/2008</c:v>
                </c:pt>
                <c:pt idx="2833">
                  <c:v>4/16/2008</c:v>
                </c:pt>
                <c:pt idx="2834">
                  <c:v>4/17/2008</c:v>
                </c:pt>
                <c:pt idx="2835">
                  <c:v>4/18/2008</c:v>
                </c:pt>
                <c:pt idx="2836">
                  <c:v>4/21/2008</c:v>
                </c:pt>
                <c:pt idx="2837">
                  <c:v>4/22/2008</c:v>
                </c:pt>
                <c:pt idx="2838">
                  <c:v>4/23/2008</c:v>
                </c:pt>
                <c:pt idx="2839">
                  <c:v>4/24/2008</c:v>
                </c:pt>
                <c:pt idx="2840">
                  <c:v>4/25/2008</c:v>
                </c:pt>
                <c:pt idx="2841">
                  <c:v>4/28/2008</c:v>
                </c:pt>
                <c:pt idx="2842">
                  <c:v>4/29/2008</c:v>
                </c:pt>
                <c:pt idx="2843">
                  <c:v>4/30/2008</c:v>
                </c:pt>
                <c:pt idx="2844">
                  <c:v>05/01/2008</c:v>
                </c:pt>
                <c:pt idx="2845">
                  <c:v>05/02/2008</c:v>
                </c:pt>
                <c:pt idx="2846">
                  <c:v>05/05/2008</c:v>
                </c:pt>
                <c:pt idx="2847">
                  <c:v>05/06/2008</c:v>
                </c:pt>
                <c:pt idx="2848">
                  <c:v>05/07/2008</c:v>
                </c:pt>
                <c:pt idx="2849">
                  <c:v>05/08/2008</c:v>
                </c:pt>
                <c:pt idx="2850">
                  <c:v>05/09/2008</c:v>
                </c:pt>
                <c:pt idx="2851">
                  <c:v>05/12/2008</c:v>
                </c:pt>
                <c:pt idx="2852">
                  <c:v>5/13/2008</c:v>
                </c:pt>
                <c:pt idx="2853">
                  <c:v>5/14/2008</c:v>
                </c:pt>
                <c:pt idx="2854">
                  <c:v>5/15/2008</c:v>
                </c:pt>
                <c:pt idx="2855">
                  <c:v>5/16/2008</c:v>
                </c:pt>
                <c:pt idx="2856">
                  <c:v>5/19/2008</c:v>
                </c:pt>
                <c:pt idx="2857">
                  <c:v>5/20/2008</c:v>
                </c:pt>
                <c:pt idx="2858">
                  <c:v>5/21/2008</c:v>
                </c:pt>
                <c:pt idx="2859">
                  <c:v>5/22/2008</c:v>
                </c:pt>
                <c:pt idx="2860">
                  <c:v>5/23/2008</c:v>
                </c:pt>
                <c:pt idx="2861">
                  <c:v>5/27/2008</c:v>
                </c:pt>
                <c:pt idx="2862">
                  <c:v>5/28/2008</c:v>
                </c:pt>
                <c:pt idx="2863">
                  <c:v>5/29/2008</c:v>
                </c:pt>
                <c:pt idx="2864">
                  <c:v>5/30/2008</c:v>
                </c:pt>
                <c:pt idx="2865">
                  <c:v>06/02/2008</c:v>
                </c:pt>
                <c:pt idx="2866">
                  <c:v>06/03/2008</c:v>
                </c:pt>
                <c:pt idx="2867">
                  <c:v>06/04/2008</c:v>
                </c:pt>
                <c:pt idx="2868">
                  <c:v>06/05/2008</c:v>
                </c:pt>
                <c:pt idx="2869">
                  <c:v>06/06/2008</c:v>
                </c:pt>
                <c:pt idx="2870">
                  <c:v>06/09/2008</c:v>
                </c:pt>
                <c:pt idx="2871">
                  <c:v>06/10/2008</c:v>
                </c:pt>
                <c:pt idx="2872">
                  <c:v>06/11/2008</c:v>
                </c:pt>
                <c:pt idx="2873">
                  <c:v>06/12/2008</c:v>
                </c:pt>
                <c:pt idx="2874">
                  <c:v>6/13/2008</c:v>
                </c:pt>
                <c:pt idx="2875">
                  <c:v>6/16/2008</c:v>
                </c:pt>
                <c:pt idx="2876">
                  <c:v>6/17/2008</c:v>
                </c:pt>
                <c:pt idx="2877">
                  <c:v>6/18/2008</c:v>
                </c:pt>
                <c:pt idx="2878">
                  <c:v>6/19/2008</c:v>
                </c:pt>
                <c:pt idx="2879">
                  <c:v>6/20/2008</c:v>
                </c:pt>
                <c:pt idx="2880">
                  <c:v>6/23/2008</c:v>
                </c:pt>
                <c:pt idx="2881">
                  <c:v>6/24/2008</c:v>
                </c:pt>
                <c:pt idx="2882">
                  <c:v>6/25/2008</c:v>
                </c:pt>
                <c:pt idx="2883">
                  <c:v>6/26/2008</c:v>
                </c:pt>
                <c:pt idx="2884">
                  <c:v>6/27/2008</c:v>
                </c:pt>
                <c:pt idx="2885">
                  <c:v>6/30/2008</c:v>
                </c:pt>
                <c:pt idx="2886">
                  <c:v>07/01/2008</c:v>
                </c:pt>
                <c:pt idx="2887">
                  <c:v>07/02/2008</c:v>
                </c:pt>
                <c:pt idx="2888">
                  <c:v>07/03/2008</c:v>
                </c:pt>
                <c:pt idx="2889">
                  <c:v>07/07/2008</c:v>
                </c:pt>
                <c:pt idx="2890">
                  <c:v>07/08/2008</c:v>
                </c:pt>
                <c:pt idx="2891">
                  <c:v>07/09/2008</c:v>
                </c:pt>
                <c:pt idx="2892">
                  <c:v>07/10/2008</c:v>
                </c:pt>
                <c:pt idx="2893">
                  <c:v>07/11/2008</c:v>
                </c:pt>
                <c:pt idx="2894">
                  <c:v>7/14/2008</c:v>
                </c:pt>
                <c:pt idx="2895">
                  <c:v>7/15/2008</c:v>
                </c:pt>
                <c:pt idx="2896">
                  <c:v>7/16/2008</c:v>
                </c:pt>
                <c:pt idx="2897">
                  <c:v>7/17/2008</c:v>
                </c:pt>
                <c:pt idx="2898">
                  <c:v>7/18/2008</c:v>
                </c:pt>
                <c:pt idx="2899">
                  <c:v>7/21/2008</c:v>
                </c:pt>
                <c:pt idx="2900">
                  <c:v>7/22/2008</c:v>
                </c:pt>
                <c:pt idx="2901">
                  <c:v>7/23/2008</c:v>
                </c:pt>
                <c:pt idx="2902">
                  <c:v>7/24/2008</c:v>
                </c:pt>
                <c:pt idx="2903">
                  <c:v>7/25/2008</c:v>
                </c:pt>
                <c:pt idx="2904">
                  <c:v>7/28/2008</c:v>
                </c:pt>
                <c:pt idx="2905">
                  <c:v>7/29/2008</c:v>
                </c:pt>
                <c:pt idx="2906">
                  <c:v>7/30/2008</c:v>
                </c:pt>
                <c:pt idx="2907">
                  <c:v>7/31/2008</c:v>
                </c:pt>
                <c:pt idx="2908">
                  <c:v>08/01/2008</c:v>
                </c:pt>
                <c:pt idx="2909">
                  <c:v>08/04/2008</c:v>
                </c:pt>
                <c:pt idx="2910">
                  <c:v>08/05/2008</c:v>
                </c:pt>
                <c:pt idx="2911">
                  <c:v>08/06/2008</c:v>
                </c:pt>
                <c:pt idx="2912">
                  <c:v>08/07/2008</c:v>
                </c:pt>
                <c:pt idx="2913">
                  <c:v>08/08/2008</c:v>
                </c:pt>
                <c:pt idx="2914">
                  <c:v>08/11/2008</c:v>
                </c:pt>
                <c:pt idx="2915">
                  <c:v>08/12/2008</c:v>
                </c:pt>
                <c:pt idx="2916">
                  <c:v>8/13/2008</c:v>
                </c:pt>
                <c:pt idx="2917">
                  <c:v>8/14/2008</c:v>
                </c:pt>
                <c:pt idx="2918">
                  <c:v>8/15/2008</c:v>
                </c:pt>
                <c:pt idx="2919">
                  <c:v>8/18/2008</c:v>
                </c:pt>
                <c:pt idx="2920">
                  <c:v>8/19/2008</c:v>
                </c:pt>
                <c:pt idx="2921">
                  <c:v>8/20/2008</c:v>
                </c:pt>
                <c:pt idx="2922">
                  <c:v>8/21/2008</c:v>
                </c:pt>
                <c:pt idx="2923">
                  <c:v>8/22/2008</c:v>
                </c:pt>
                <c:pt idx="2924">
                  <c:v>8/25/2008</c:v>
                </c:pt>
                <c:pt idx="2925">
                  <c:v>8/26/2008</c:v>
                </c:pt>
                <c:pt idx="2926">
                  <c:v>8/27/2008</c:v>
                </c:pt>
                <c:pt idx="2927">
                  <c:v>8/28/2008</c:v>
                </c:pt>
                <c:pt idx="2928">
                  <c:v>8/29/2008</c:v>
                </c:pt>
                <c:pt idx="2929">
                  <c:v>09/02/2008</c:v>
                </c:pt>
                <c:pt idx="2930">
                  <c:v>09/03/2008</c:v>
                </c:pt>
                <c:pt idx="2931">
                  <c:v>09/04/2008</c:v>
                </c:pt>
                <c:pt idx="2932">
                  <c:v>09/05/2008</c:v>
                </c:pt>
                <c:pt idx="2933">
                  <c:v>09/08/2008</c:v>
                </c:pt>
                <c:pt idx="2934">
                  <c:v>09/09/2008</c:v>
                </c:pt>
                <c:pt idx="2935">
                  <c:v>09/10/2008</c:v>
                </c:pt>
                <c:pt idx="2936">
                  <c:v>09/11/2008</c:v>
                </c:pt>
                <c:pt idx="2937">
                  <c:v>09/12/2008</c:v>
                </c:pt>
                <c:pt idx="2938">
                  <c:v>9/15/2008</c:v>
                </c:pt>
                <c:pt idx="2939">
                  <c:v>9/16/2008</c:v>
                </c:pt>
                <c:pt idx="2940">
                  <c:v>9/17/2008</c:v>
                </c:pt>
                <c:pt idx="2941">
                  <c:v>9/18/2008</c:v>
                </c:pt>
                <c:pt idx="2942">
                  <c:v>9/19/2008</c:v>
                </c:pt>
                <c:pt idx="2943">
                  <c:v>9/22/2008</c:v>
                </c:pt>
                <c:pt idx="2944">
                  <c:v>9/23/2008</c:v>
                </c:pt>
                <c:pt idx="2945">
                  <c:v>9/24/2008</c:v>
                </c:pt>
                <c:pt idx="2946">
                  <c:v>9/25/2008</c:v>
                </c:pt>
                <c:pt idx="2947">
                  <c:v>9/26/2008</c:v>
                </c:pt>
                <c:pt idx="2948">
                  <c:v>9/29/2008</c:v>
                </c:pt>
                <c:pt idx="2949">
                  <c:v>9/30/2008</c:v>
                </c:pt>
                <c:pt idx="2950">
                  <c:v>10/01/2008</c:v>
                </c:pt>
                <c:pt idx="2951">
                  <c:v>10/02/2008</c:v>
                </c:pt>
                <c:pt idx="2952">
                  <c:v>10/03/2008</c:v>
                </c:pt>
                <c:pt idx="2953">
                  <c:v>10/06/2008</c:v>
                </c:pt>
                <c:pt idx="2954">
                  <c:v>10/07/2008</c:v>
                </c:pt>
                <c:pt idx="2955">
                  <c:v>10/08/2008</c:v>
                </c:pt>
                <c:pt idx="2956">
                  <c:v>10/09/2008</c:v>
                </c:pt>
                <c:pt idx="2957">
                  <c:v>10/10/2008</c:v>
                </c:pt>
                <c:pt idx="2958">
                  <c:v>10/13/2008</c:v>
                </c:pt>
                <c:pt idx="2959">
                  <c:v>10/14/2008</c:v>
                </c:pt>
                <c:pt idx="2960">
                  <c:v>10/15/2008</c:v>
                </c:pt>
                <c:pt idx="2961">
                  <c:v>10/16/2008</c:v>
                </c:pt>
                <c:pt idx="2962">
                  <c:v>10/17/2008</c:v>
                </c:pt>
                <c:pt idx="2963">
                  <c:v>10/20/2008</c:v>
                </c:pt>
                <c:pt idx="2964">
                  <c:v>10/21/2008</c:v>
                </c:pt>
                <c:pt idx="2965">
                  <c:v>10/22/2008</c:v>
                </c:pt>
                <c:pt idx="2966">
                  <c:v>10/23/2008</c:v>
                </c:pt>
                <c:pt idx="2967">
                  <c:v>10/24/2008</c:v>
                </c:pt>
                <c:pt idx="2968">
                  <c:v>10/27/2008</c:v>
                </c:pt>
                <c:pt idx="2969">
                  <c:v>10/28/2008</c:v>
                </c:pt>
                <c:pt idx="2970">
                  <c:v>10/29/2008</c:v>
                </c:pt>
                <c:pt idx="2971">
                  <c:v>10/30/2008</c:v>
                </c:pt>
                <c:pt idx="2972">
                  <c:v>10/31/2008</c:v>
                </c:pt>
                <c:pt idx="2973">
                  <c:v>11/03/2008</c:v>
                </c:pt>
                <c:pt idx="2974">
                  <c:v>11/04/2008</c:v>
                </c:pt>
                <c:pt idx="2975">
                  <c:v>11/05/2008</c:v>
                </c:pt>
                <c:pt idx="2976">
                  <c:v>11/06/2008</c:v>
                </c:pt>
                <c:pt idx="2977">
                  <c:v>11/07/2008</c:v>
                </c:pt>
                <c:pt idx="2978">
                  <c:v>11/10/2008</c:v>
                </c:pt>
                <c:pt idx="2979">
                  <c:v>11/11/2008</c:v>
                </c:pt>
                <c:pt idx="2980">
                  <c:v>11/12/2008</c:v>
                </c:pt>
                <c:pt idx="2981">
                  <c:v>11/13/2008</c:v>
                </c:pt>
                <c:pt idx="2982">
                  <c:v>11/14/2008</c:v>
                </c:pt>
                <c:pt idx="2983">
                  <c:v>11/17/2008</c:v>
                </c:pt>
                <c:pt idx="2984">
                  <c:v>11/18/2008</c:v>
                </c:pt>
                <c:pt idx="2985">
                  <c:v>11/19/2008</c:v>
                </c:pt>
                <c:pt idx="2986">
                  <c:v>11/20/2008</c:v>
                </c:pt>
                <c:pt idx="2987">
                  <c:v>11/21/2008</c:v>
                </c:pt>
                <c:pt idx="2988">
                  <c:v>11/24/2008</c:v>
                </c:pt>
                <c:pt idx="2989">
                  <c:v>11/25/2008</c:v>
                </c:pt>
                <c:pt idx="2990">
                  <c:v>11/26/2008</c:v>
                </c:pt>
                <c:pt idx="2991">
                  <c:v>11/28/2008</c:v>
                </c:pt>
                <c:pt idx="2992">
                  <c:v>12/01/2008</c:v>
                </c:pt>
                <c:pt idx="2993">
                  <c:v>12/02/2008</c:v>
                </c:pt>
                <c:pt idx="2994">
                  <c:v>12/03/2008</c:v>
                </c:pt>
                <c:pt idx="2995">
                  <c:v>12/04/2008</c:v>
                </c:pt>
                <c:pt idx="2996">
                  <c:v>12/05/2008</c:v>
                </c:pt>
                <c:pt idx="2997">
                  <c:v>12/08/2008</c:v>
                </c:pt>
                <c:pt idx="2998">
                  <c:v>12/09/2008</c:v>
                </c:pt>
                <c:pt idx="2999">
                  <c:v>12/10/2008</c:v>
                </c:pt>
                <c:pt idx="3000">
                  <c:v>12/11/2008</c:v>
                </c:pt>
                <c:pt idx="3001">
                  <c:v>12/12/2008</c:v>
                </c:pt>
                <c:pt idx="3002">
                  <c:v>12/15/2008</c:v>
                </c:pt>
                <c:pt idx="3003">
                  <c:v>12/16/2008</c:v>
                </c:pt>
                <c:pt idx="3004">
                  <c:v>12/17/2008</c:v>
                </c:pt>
                <c:pt idx="3005">
                  <c:v>12/18/2008</c:v>
                </c:pt>
                <c:pt idx="3006">
                  <c:v>12/19/2008</c:v>
                </c:pt>
                <c:pt idx="3007">
                  <c:v>12/22/2008</c:v>
                </c:pt>
                <c:pt idx="3008">
                  <c:v>12/23/2008</c:v>
                </c:pt>
                <c:pt idx="3009">
                  <c:v>12/24/2008</c:v>
                </c:pt>
                <c:pt idx="3010">
                  <c:v>12/26/2008</c:v>
                </c:pt>
                <c:pt idx="3011">
                  <c:v>12/29/2008</c:v>
                </c:pt>
                <c:pt idx="3012">
                  <c:v>12/30/2008</c:v>
                </c:pt>
                <c:pt idx="3013">
                  <c:v>12/31/2008</c:v>
                </c:pt>
                <c:pt idx="3014">
                  <c:v>01/02/2009</c:v>
                </c:pt>
                <c:pt idx="3015">
                  <c:v>01/05/2009</c:v>
                </c:pt>
                <c:pt idx="3016">
                  <c:v>01/06/2009</c:v>
                </c:pt>
                <c:pt idx="3017">
                  <c:v>01/07/2009</c:v>
                </c:pt>
                <c:pt idx="3018">
                  <c:v>01/08/2009</c:v>
                </c:pt>
                <c:pt idx="3019">
                  <c:v>01/09/2009</c:v>
                </c:pt>
                <c:pt idx="3020">
                  <c:v>01/12/2009</c:v>
                </c:pt>
                <c:pt idx="3021">
                  <c:v>1/13/2009</c:v>
                </c:pt>
                <c:pt idx="3022">
                  <c:v>1/14/2009</c:v>
                </c:pt>
                <c:pt idx="3023">
                  <c:v>1/15/2009</c:v>
                </c:pt>
                <c:pt idx="3024">
                  <c:v>1/16/2009</c:v>
                </c:pt>
                <c:pt idx="3025">
                  <c:v>1/20/2009</c:v>
                </c:pt>
                <c:pt idx="3026">
                  <c:v>1/21/2009</c:v>
                </c:pt>
                <c:pt idx="3027">
                  <c:v>1/22/2009</c:v>
                </c:pt>
                <c:pt idx="3028">
                  <c:v>1/23/2009</c:v>
                </c:pt>
                <c:pt idx="3029">
                  <c:v>1/26/2009</c:v>
                </c:pt>
                <c:pt idx="3030">
                  <c:v>1/27/2009</c:v>
                </c:pt>
                <c:pt idx="3031">
                  <c:v>1/28/2009</c:v>
                </c:pt>
                <c:pt idx="3032">
                  <c:v>1/29/2009</c:v>
                </c:pt>
                <c:pt idx="3033">
                  <c:v>1/30/2009</c:v>
                </c:pt>
                <c:pt idx="3034">
                  <c:v>02/02/2009</c:v>
                </c:pt>
                <c:pt idx="3035">
                  <c:v>02/03/2009</c:v>
                </c:pt>
                <c:pt idx="3036">
                  <c:v>02/04/2009</c:v>
                </c:pt>
                <c:pt idx="3037">
                  <c:v>02/05/2009</c:v>
                </c:pt>
                <c:pt idx="3038">
                  <c:v>02/06/2009</c:v>
                </c:pt>
                <c:pt idx="3039">
                  <c:v>02/09/2009</c:v>
                </c:pt>
                <c:pt idx="3040">
                  <c:v>02/10/2009</c:v>
                </c:pt>
                <c:pt idx="3041">
                  <c:v>02/11/2009</c:v>
                </c:pt>
                <c:pt idx="3042">
                  <c:v>02/12/2009</c:v>
                </c:pt>
                <c:pt idx="3043">
                  <c:v>2/13/2009</c:v>
                </c:pt>
                <c:pt idx="3044">
                  <c:v>2/17/2009</c:v>
                </c:pt>
                <c:pt idx="3045">
                  <c:v>2/18/2009</c:v>
                </c:pt>
                <c:pt idx="3046">
                  <c:v>2/19/2009</c:v>
                </c:pt>
                <c:pt idx="3047">
                  <c:v>2/20/2009</c:v>
                </c:pt>
                <c:pt idx="3048">
                  <c:v>2/23/2009</c:v>
                </c:pt>
                <c:pt idx="3049">
                  <c:v>2/24/2009</c:v>
                </c:pt>
                <c:pt idx="3050">
                  <c:v>2/25/2009</c:v>
                </c:pt>
                <c:pt idx="3051">
                  <c:v>2/26/2009</c:v>
                </c:pt>
                <c:pt idx="3052">
                  <c:v>2/27/2009</c:v>
                </c:pt>
                <c:pt idx="3053">
                  <c:v>03/02/2009</c:v>
                </c:pt>
                <c:pt idx="3054">
                  <c:v>03/03/2009</c:v>
                </c:pt>
                <c:pt idx="3055">
                  <c:v>03/04/2009</c:v>
                </c:pt>
                <c:pt idx="3056">
                  <c:v>03/05/2009</c:v>
                </c:pt>
                <c:pt idx="3057">
                  <c:v>03/06/2009</c:v>
                </c:pt>
                <c:pt idx="3058">
                  <c:v>03/09/2009</c:v>
                </c:pt>
                <c:pt idx="3059">
                  <c:v>03/10/2009</c:v>
                </c:pt>
                <c:pt idx="3060">
                  <c:v>03/11/2009</c:v>
                </c:pt>
                <c:pt idx="3061">
                  <c:v>03/12/2009</c:v>
                </c:pt>
                <c:pt idx="3062">
                  <c:v>3/13/2009</c:v>
                </c:pt>
                <c:pt idx="3063">
                  <c:v>3/16/2009</c:v>
                </c:pt>
                <c:pt idx="3064">
                  <c:v>3/17/2009</c:v>
                </c:pt>
                <c:pt idx="3065">
                  <c:v>3/18/2009</c:v>
                </c:pt>
                <c:pt idx="3066">
                  <c:v>3/19/2009</c:v>
                </c:pt>
                <c:pt idx="3067">
                  <c:v>3/20/2009</c:v>
                </c:pt>
                <c:pt idx="3068">
                  <c:v>3/23/2009</c:v>
                </c:pt>
                <c:pt idx="3069">
                  <c:v>3/24/2009</c:v>
                </c:pt>
                <c:pt idx="3070">
                  <c:v>3/25/2009</c:v>
                </c:pt>
                <c:pt idx="3071">
                  <c:v>3/26/2009</c:v>
                </c:pt>
                <c:pt idx="3072">
                  <c:v>3/27/2009</c:v>
                </c:pt>
                <c:pt idx="3073">
                  <c:v>3/30/2009</c:v>
                </c:pt>
                <c:pt idx="3074">
                  <c:v>3/31/2009</c:v>
                </c:pt>
                <c:pt idx="3075">
                  <c:v>04/01/2009</c:v>
                </c:pt>
                <c:pt idx="3076">
                  <c:v>04/02/2009</c:v>
                </c:pt>
                <c:pt idx="3077">
                  <c:v>04/03/2009</c:v>
                </c:pt>
                <c:pt idx="3078">
                  <c:v>04/06/2009</c:v>
                </c:pt>
                <c:pt idx="3079">
                  <c:v>04/07/2009</c:v>
                </c:pt>
                <c:pt idx="3080">
                  <c:v>04/08/2009</c:v>
                </c:pt>
                <c:pt idx="3081">
                  <c:v>04/09/2009</c:v>
                </c:pt>
                <c:pt idx="3082">
                  <c:v>4/13/2009</c:v>
                </c:pt>
                <c:pt idx="3083">
                  <c:v>4/14/2009</c:v>
                </c:pt>
                <c:pt idx="3084">
                  <c:v>4/15/2009</c:v>
                </c:pt>
                <c:pt idx="3085">
                  <c:v>4/16/2009</c:v>
                </c:pt>
                <c:pt idx="3086">
                  <c:v>4/17/2009</c:v>
                </c:pt>
                <c:pt idx="3087">
                  <c:v>4/20/2009</c:v>
                </c:pt>
                <c:pt idx="3088">
                  <c:v>4/21/2009</c:v>
                </c:pt>
                <c:pt idx="3089">
                  <c:v>4/22/2009</c:v>
                </c:pt>
                <c:pt idx="3090">
                  <c:v>4/23/2009</c:v>
                </c:pt>
                <c:pt idx="3091">
                  <c:v>4/24/2009</c:v>
                </c:pt>
                <c:pt idx="3092">
                  <c:v>4/27/2009</c:v>
                </c:pt>
                <c:pt idx="3093">
                  <c:v>4/28/2009</c:v>
                </c:pt>
                <c:pt idx="3094">
                  <c:v>4/29/2009</c:v>
                </c:pt>
                <c:pt idx="3095">
                  <c:v>4/30/2009</c:v>
                </c:pt>
                <c:pt idx="3096">
                  <c:v>05/01/2009</c:v>
                </c:pt>
                <c:pt idx="3097">
                  <c:v>05/04/2009</c:v>
                </c:pt>
                <c:pt idx="3098">
                  <c:v>05/05/2009</c:v>
                </c:pt>
                <c:pt idx="3099">
                  <c:v>05/06/2009</c:v>
                </c:pt>
                <c:pt idx="3100">
                  <c:v>05/07/2009</c:v>
                </c:pt>
                <c:pt idx="3101">
                  <c:v>05/08/2009</c:v>
                </c:pt>
                <c:pt idx="3102">
                  <c:v>05/11/2009</c:v>
                </c:pt>
                <c:pt idx="3103">
                  <c:v>05/12/2009</c:v>
                </c:pt>
                <c:pt idx="3104">
                  <c:v>5/13/2009</c:v>
                </c:pt>
                <c:pt idx="3105">
                  <c:v>5/14/2009</c:v>
                </c:pt>
                <c:pt idx="3106">
                  <c:v>5/15/2009</c:v>
                </c:pt>
                <c:pt idx="3107">
                  <c:v>5/18/2009</c:v>
                </c:pt>
                <c:pt idx="3108">
                  <c:v>5/19/2009</c:v>
                </c:pt>
                <c:pt idx="3109">
                  <c:v>5/20/2009</c:v>
                </c:pt>
                <c:pt idx="3110">
                  <c:v>5/21/2009</c:v>
                </c:pt>
                <c:pt idx="3111">
                  <c:v>5/22/2009</c:v>
                </c:pt>
                <c:pt idx="3112">
                  <c:v>5/26/2009</c:v>
                </c:pt>
                <c:pt idx="3113">
                  <c:v>5/27/2009</c:v>
                </c:pt>
                <c:pt idx="3114">
                  <c:v>5/28/2009</c:v>
                </c:pt>
                <c:pt idx="3115">
                  <c:v>5/29/2009</c:v>
                </c:pt>
                <c:pt idx="3116">
                  <c:v>06/01/2009</c:v>
                </c:pt>
                <c:pt idx="3117">
                  <c:v>06/02/2009</c:v>
                </c:pt>
                <c:pt idx="3118">
                  <c:v>06/03/2009</c:v>
                </c:pt>
                <c:pt idx="3119">
                  <c:v>06/04/2009</c:v>
                </c:pt>
                <c:pt idx="3120">
                  <c:v>06/05/2009</c:v>
                </c:pt>
                <c:pt idx="3121">
                  <c:v>06/08/2009</c:v>
                </c:pt>
                <c:pt idx="3122">
                  <c:v>06/09/2009</c:v>
                </c:pt>
                <c:pt idx="3123">
                  <c:v>06/10/2009</c:v>
                </c:pt>
                <c:pt idx="3124">
                  <c:v>06/11/2009</c:v>
                </c:pt>
                <c:pt idx="3125">
                  <c:v>06/12/2009</c:v>
                </c:pt>
                <c:pt idx="3126">
                  <c:v>6/15/2009</c:v>
                </c:pt>
                <c:pt idx="3127">
                  <c:v>6/16/2009</c:v>
                </c:pt>
                <c:pt idx="3128">
                  <c:v>6/17/2009</c:v>
                </c:pt>
                <c:pt idx="3129">
                  <c:v>6/18/2009</c:v>
                </c:pt>
                <c:pt idx="3130">
                  <c:v>6/19/2009</c:v>
                </c:pt>
                <c:pt idx="3131">
                  <c:v>6/22/2009</c:v>
                </c:pt>
                <c:pt idx="3132">
                  <c:v>6/23/2009</c:v>
                </c:pt>
                <c:pt idx="3133">
                  <c:v>6/24/2009</c:v>
                </c:pt>
                <c:pt idx="3134">
                  <c:v>6/25/2009</c:v>
                </c:pt>
                <c:pt idx="3135">
                  <c:v>6/26/2009</c:v>
                </c:pt>
                <c:pt idx="3136">
                  <c:v>6/29/2009</c:v>
                </c:pt>
                <c:pt idx="3137">
                  <c:v>6/30/2009</c:v>
                </c:pt>
                <c:pt idx="3138">
                  <c:v>07/01/2009</c:v>
                </c:pt>
                <c:pt idx="3139">
                  <c:v>07/02/2009</c:v>
                </c:pt>
                <c:pt idx="3140">
                  <c:v>07/06/2009</c:v>
                </c:pt>
                <c:pt idx="3141">
                  <c:v>07/07/2009</c:v>
                </c:pt>
                <c:pt idx="3142">
                  <c:v>07/08/2009</c:v>
                </c:pt>
                <c:pt idx="3143">
                  <c:v>07/09/2009</c:v>
                </c:pt>
                <c:pt idx="3144">
                  <c:v>07/10/2009</c:v>
                </c:pt>
                <c:pt idx="3145">
                  <c:v>7/13/2009</c:v>
                </c:pt>
                <c:pt idx="3146">
                  <c:v>7/14/2009</c:v>
                </c:pt>
                <c:pt idx="3147">
                  <c:v>7/15/2009</c:v>
                </c:pt>
                <c:pt idx="3148">
                  <c:v>7/16/2009</c:v>
                </c:pt>
                <c:pt idx="3149">
                  <c:v>7/17/2009</c:v>
                </c:pt>
                <c:pt idx="3150">
                  <c:v>7/20/2009</c:v>
                </c:pt>
                <c:pt idx="3151">
                  <c:v>7/21/2009</c:v>
                </c:pt>
                <c:pt idx="3152">
                  <c:v>7/22/2009</c:v>
                </c:pt>
                <c:pt idx="3153">
                  <c:v>7/23/2009</c:v>
                </c:pt>
                <c:pt idx="3154">
                  <c:v>7/24/2009</c:v>
                </c:pt>
                <c:pt idx="3155">
                  <c:v>7/27/2009</c:v>
                </c:pt>
                <c:pt idx="3156">
                  <c:v>7/28/2009</c:v>
                </c:pt>
                <c:pt idx="3157">
                  <c:v>7/29/2009</c:v>
                </c:pt>
                <c:pt idx="3158">
                  <c:v>7/30/2009</c:v>
                </c:pt>
                <c:pt idx="3159">
                  <c:v>7/31/2009</c:v>
                </c:pt>
                <c:pt idx="3160">
                  <c:v>08/03/2009</c:v>
                </c:pt>
                <c:pt idx="3161">
                  <c:v>08/04/2009</c:v>
                </c:pt>
                <c:pt idx="3162">
                  <c:v>08/05/2009</c:v>
                </c:pt>
                <c:pt idx="3163">
                  <c:v>08/06/2009</c:v>
                </c:pt>
                <c:pt idx="3164">
                  <c:v>08/07/2009</c:v>
                </c:pt>
                <c:pt idx="3165">
                  <c:v>08/10/2009</c:v>
                </c:pt>
                <c:pt idx="3166">
                  <c:v>08/11/2009</c:v>
                </c:pt>
                <c:pt idx="3167">
                  <c:v>08/12/2009</c:v>
                </c:pt>
                <c:pt idx="3168">
                  <c:v>8/13/2009</c:v>
                </c:pt>
                <c:pt idx="3169">
                  <c:v>8/14/2009</c:v>
                </c:pt>
                <c:pt idx="3170">
                  <c:v>8/17/2009</c:v>
                </c:pt>
                <c:pt idx="3171">
                  <c:v>8/18/2009</c:v>
                </c:pt>
                <c:pt idx="3172">
                  <c:v>8/19/2009</c:v>
                </c:pt>
                <c:pt idx="3173">
                  <c:v>8/20/2009</c:v>
                </c:pt>
                <c:pt idx="3174">
                  <c:v>8/21/2009</c:v>
                </c:pt>
                <c:pt idx="3175">
                  <c:v>8/24/2009</c:v>
                </c:pt>
                <c:pt idx="3176">
                  <c:v>8/25/2009</c:v>
                </c:pt>
                <c:pt idx="3177">
                  <c:v>8/26/2009</c:v>
                </c:pt>
                <c:pt idx="3178">
                  <c:v>8/27/2009</c:v>
                </c:pt>
                <c:pt idx="3179">
                  <c:v>8/28/2009</c:v>
                </c:pt>
                <c:pt idx="3180">
                  <c:v>8/31/2009</c:v>
                </c:pt>
                <c:pt idx="3181">
                  <c:v>09/01/2009</c:v>
                </c:pt>
                <c:pt idx="3182">
                  <c:v>09/02/2009</c:v>
                </c:pt>
                <c:pt idx="3183">
                  <c:v>09/03/2009</c:v>
                </c:pt>
                <c:pt idx="3184">
                  <c:v>09/04/2009</c:v>
                </c:pt>
                <c:pt idx="3185">
                  <c:v>09/08/2009</c:v>
                </c:pt>
                <c:pt idx="3186">
                  <c:v>09/09/2009</c:v>
                </c:pt>
                <c:pt idx="3187">
                  <c:v>09/10/2009</c:v>
                </c:pt>
                <c:pt idx="3188">
                  <c:v>09/11/2009</c:v>
                </c:pt>
                <c:pt idx="3189">
                  <c:v>9/14/2009</c:v>
                </c:pt>
                <c:pt idx="3190">
                  <c:v>9/15/2009</c:v>
                </c:pt>
                <c:pt idx="3191">
                  <c:v>9/16/2009</c:v>
                </c:pt>
                <c:pt idx="3192">
                  <c:v>9/17/2009</c:v>
                </c:pt>
                <c:pt idx="3193">
                  <c:v>9/18/2009</c:v>
                </c:pt>
                <c:pt idx="3194">
                  <c:v>9/21/2009</c:v>
                </c:pt>
                <c:pt idx="3195">
                  <c:v>9/22/2009</c:v>
                </c:pt>
                <c:pt idx="3196">
                  <c:v>9/23/2009</c:v>
                </c:pt>
                <c:pt idx="3197">
                  <c:v>9/24/2009</c:v>
                </c:pt>
                <c:pt idx="3198">
                  <c:v>9/25/2009</c:v>
                </c:pt>
                <c:pt idx="3199">
                  <c:v>9/28/2009</c:v>
                </c:pt>
                <c:pt idx="3200">
                  <c:v>9/29/2009</c:v>
                </c:pt>
                <c:pt idx="3201">
                  <c:v>9/30/2009</c:v>
                </c:pt>
                <c:pt idx="3202">
                  <c:v>10/01/2009</c:v>
                </c:pt>
                <c:pt idx="3203">
                  <c:v>10/02/2009</c:v>
                </c:pt>
                <c:pt idx="3204">
                  <c:v>10/05/2009</c:v>
                </c:pt>
                <c:pt idx="3205">
                  <c:v>10/06/2009</c:v>
                </c:pt>
                <c:pt idx="3206">
                  <c:v>10/07/2009</c:v>
                </c:pt>
                <c:pt idx="3207">
                  <c:v>10/08/2009</c:v>
                </c:pt>
                <c:pt idx="3208">
                  <c:v>10/09/2009</c:v>
                </c:pt>
                <c:pt idx="3209">
                  <c:v>10/12/2009</c:v>
                </c:pt>
                <c:pt idx="3210">
                  <c:v>10/13/2009</c:v>
                </c:pt>
                <c:pt idx="3211">
                  <c:v>10/14/2009</c:v>
                </c:pt>
                <c:pt idx="3212">
                  <c:v>10/15/2009</c:v>
                </c:pt>
                <c:pt idx="3213">
                  <c:v>10/16/2009</c:v>
                </c:pt>
                <c:pt idx="3214">
                  <c:v>10/19/2009</c:v>
                </c:pt>
                <c:pt idx="3215">
                  <c:v>10/20/2009</c:v>
                </c:pt>
                <c:pt idx="3216">
                  <c:v>10/21/2009</c:v>
                </c:pt>
                <c:pt idx="3217">
                  <c:v>10/22/2009</c:v>
                </c:pt>
                <c:pt idx="3218">
                  <c:v>10/23/2009</c:v>
                </c:pt>
                <c:pt idx="3219">
                  <c:v>10/26/2009</c:v>
                </c:pt>
                <c:pt idx="3220">
                  <c:v>10/27/2009</c:v>
                </c:pt>
                <c:pt idx="3221">
                  <c:v>10/28/2009</c:v>
                </c:pt>
                <c:pt idx="3222">
                  <c:v>10/29/2009</c:v>
                </c:pt>
                <c:pt idx="3223">
                  <c:v>10/30/2009</c:v>
                </c:pt>
                <c:pt idx="3224">
                  <c:v>11/02/2009</c:v>
                </c:pt>
                <c:pt idx="3225">
                  <c:v>11/03/2009</c:v>
                </c:pt>
                <c:pt idx="3226">
                  <c:v>11/04/2009</c:v>
                </c:pt>
                <c:pt idx="3227">
                  <c:v>11/05/2009</c:v>
                </c:pt>
                <c:pt idx="3228">
                  <c:v>11/06/2009</c:v>
                </c:pt>
                <c:pt idx="3229">
                  <c:v>11/09/2009</c:v>
                </c:pt>
                <c:pt idx="3230">
                  <c:v>11/10/2009</c:v>
                </c:pt>
                <c:pt idx="3231">
                  <c:v>11/11/2009</c:v>
                </c:pt>
                <c:pt idx="3232">
                  <c:v>11/12/2009</c:v>
                </c:pt>
                <c:pt idx="3233">
                  <c:v>11/13/2009</c:v>
                </c:pt>
                <c:pt idx="3234">
                  <c:v>11/16/2009</c:v>
                </c:pt>
                <c:pt idx="3235">
                  <c:v>11/17/2009</c:v>
                </c:pt>
                <c:pt idx="3236">
                  <c:v>11/18/2009</c:v>
                </c:pt>
                <c:pt idx="3237">
                  <c:v>11/19/2009</c:v>
                </c:pt>
                <c:pt idx="3238">
                  <c:v>11/20/2009</c:v>
                </c:pt>
                <c:pt idx="3239">
                  <c:v>11/23/2009</c:v>
                </c:pt>
                <c:pt idx="3240">
                  <c:v>11/24/2009</c:v>
                </c:pt>
                <c:pt idx="3241">
                  <c:v>11/25/2009</c:v>
                </c:pt>
                <c:pt idx="3242">
                  <c:v>11/27/2009</c:v>
                </c:pt>
                <c:pt idx="3243">
                  <c:v>11/30/2009</c:v>
                </c:pt>
                <c:pt idx="3244">
                  <c:v>12/01/2009</c:v>
                </c:pt>
                <c:pt idx="3245">
                  <c:v>12/02/2009</c:v>
                </c:pt>
                <c:pt idx="3246">
                  <c:v>12/03/2009</c:v>
                </c:pt>
                <c:pt idx="3247">
                  <c:v>12/04/2009</c:v>
                </c:pt>
                <c:pt idx="3248">
                  <c:v>12/07/2009</c:v>
                </c:pt>
                <c:pt idx="3249">
                  <c:v>12/08/2009</c:v>
                </c:pt>
                <c:pt idx="3250">
                  <c:v>12/09/2009</c:v>
                </c:pt>
                <c:pt idx="3251">
                  <c:v>12/10/2009</c:v>
                </c:pt>
                <c:pt idx="3252">
                  <c:v>12/11/2009</c:v>
                </c:pt>
                <c:pt idx="3253">
                  <c:v>12/14/2009</c:v>
                </c:pt>
                <c:pt idx="3254">
                  <c:v>12/15/2009</c:v>
                </c:pt>
                <c:pt idx="3255">
                  <c:v>12/16/2009</c:v>
                </c:pt>
                <c:pt idx="3256">
                  <c:v>12/17/2009</c:v>
                </c:pt>
                <c:pt idx="3257">
                  <c:v>12/18/2009</c:v>
                </c:pt>
                <c:pt idx="3258">
                  <c:v>12/21/2009</c:v>
                </c:pt>
                <c:pt idx="3259">
                  <c:v>12/22/2009</c:v>
                </c:pt>
                <c:pt idx="3260">
                  <c:v>12/23/2009</c:v>
                </c:pt>
                <c:pt idx="3261">
                  <c:v>12/24/2009</c:v>
                </c:pt>
                <c:pt idx="3262">
                  <c:v>12/28/2009</c:v>
                </c:pt>
                <c:pt idx="3263">
                  <c:v>12/29/2009</c:v>
                </c:pt>
                <c:pt idx="3264">
                  <c:v>12/30/2009</c:v>
                </c:pt>
                <c:pt idx="3265">
                  <c:v>12/31/2009</c:v>
                </c:pt>
                <c:pt idx="3266">
                  <c:v>01/04/2010</c:v>
                </c:pt>
                <c:pt idx="3267">
                  <c:v>01/05/2010</c:v>
                </c:pt>
                <c:pt idx="3268">
                  <c:v>01/06/2010</c:v>
                </c:pt>
                <c:pt idx="3269">
                  <c:v>01/07/2010</c:v>
                </c:pt>
                <c:pt idx="3270">
                  <c:v>01/08/2010</c:v>
                </c:pt>
                <c:pt idx="3271">
                  <c:v>01/11/2010</c:v>
                </c:pt>
                <c:pt idx="3272">
                  <c:v>01/12/2010</c:v>
                </c:pt>
                <c:pt idx="3273">
                  <c:v>1/13/2010</c:v>
                </c:pt>
                <c:pt idx="3274">
                  <c:v>1/14/2010</c:v>
                </c:pt>
                <c:pt idx="3275">
                  <c:v>1/15/2010</c:v>
                </c:pt>
                <c:pt idx="3276">
                  <c:v>1/19/2010</c:v>
                </c:pt>
                <c:pt idx="3277">
                  <c:v>1/20/2010</c:v>
                </c:pt>
                <c:pt idx="3278">
                  <c:v>1/21/2010</c:v>
                </c:pt>
                <c:pt idx="3279">
                  <c:v>1/22/2010</c:v>
                </c:pt>
                <c:pt idx="3280">
                  <c:v>1/25/2010</c:v>
                </c:pt>
                <c:pt idx="3281">
                  <c:v>1/26/2010</c:v>
                </c:pt>
                <c:pt idx="3282">
                  <c:v>1/27/2010</c:v>
                </c:pt>
                <c:pt idx="3283">
                  <c:v>1/28/2010</c:v>
                </c:pt>
                <c:pt idx="3284">
                  <c:v>1/29/2010</c:v>
                </c:pt>
                <c:pt idx="3285">
                  <c:v>02/01/2010</c:v>
                </c:pt>
                <c:pt idx="3286">
                  <c:v>02/02/2010</c:v>
                </c:pt>
                <c:pt idx="3287">
                  <c:v>02/03/2010</c:v>
                </c:pt>
                <c:pt idx="3288">
                  <c:v>02/04/2010</c:v>
                </c:pt>
                <c:pt idx="3289">
                  <c:v>02/05/2010</c:v>
                </c:pt>
                <c:pt idx="3290">
                  <c:v>02/08/2010</c:v>
                </c:pt>
                <c:pt idx="3291">
                  <c:v>02/09/2010</c:v>
                </c:pt>
                <c:pt idx="3292">
                  <c:v>02/10/2010</c:v>
                </c:pt>
                <c:pt idx="3293">
                  <c:v>02/11/2010</c:v>
                </c:pt>
                <c:pt idx="3294">
                  <c:v>02/12/2010</c:v>
                </c:pt>
                <c:pt idx="3295">
                  <c:v>2/16/2010</c:v>
                </c:pt>
                <c:pt idx="3296">
                  <c:v>2/17/2010</c:v>
                </c:pt>
                <c:pt idx="3297">
                  <c:v>2/18/2010</c:v>
                </c:pt>
                <c:pt idx="3298">
                  <c:v>2/19/2010</c:v>
                </c:pt>
                <c:pt idx="3299">
                  <c:v>2/22/2010</c:v>
                </c:pt>
                <c:pt idx="3300">
                  <c:v>2/23/2010</c:v>
                </c:pt>
                <c:pt idx="3301">
                  <c:v>2/24/2010</c:v>
                </c:pt>
                <c:pt idx="3302">
                  <c:v>2/25/2010</c:v>
                </c:pt>
                <c:pt idx="3303">
                  <c:v>2/26/2010</c:v>
                </c:pt>
                <c:pt idx="3304">
                  <c:v>03/01/2010</c:v>
                </c:pt>
                <c:pt idx="3305">
                  <c:v>03/02/2010</c:v>
                </c:pt>
                <c:pt idx="3306">
                  <c:v>03/03/2010</c:v>
                </c:pt>
                <c:pt idx="3307">
                  <c:v>03/04/2010</c:v>
                </c:pt>
                <c:pt idx="3308">
                  <c:v>03/05/2010</c:v>
                </c:pt>
                <c:pt idx="3309">
                  <c:v>03/08/2010</c:v>
                </c:pt>
                <c:pt idx="3310">
                  <c:v>03/09/2010</c:v>
                </c:pt>
                <c:pt idx="3311">
                  <c:v>03/10/2010</c:v>
                </c:pt>
                <c:pt idx="3312">
                  <c:v>03/11/2010</c:v>
                </c:pt>
                <c:pt idx="3313">
                  <c:v>03/12/2010</c:v>
                </c:pt>
                <c:pt idx="3314">
                  <c:v>3/15/2010</c:v>
                </c:pt>
                <c:pt idx="3315">
                  <c:v>3/16/2010</c:v>
                </c:pt>
                <c:pt idx="3316">
                  <c:v>3/17/2010</c:v>
                </c:pt>
                <c:pt idx="3317">
                  <c:v>3/18/2010</c:v>
                </c:pt>
                <c:pt idx="3318">
                  <c:v>3/19/2010</c:v>
                </c:pt>
                <c:pt idx="3319">
                  <c:v>3/22/2010</c:v>
                </c:pt>
                <c:pt idx="3320">
                  <c:v>3/23/2010</c:v>
                </c:pt>
                <c:pt idx="3321">
                  <c:v>3/24/2010</c:v>
                </c:pt>
                <c:pt idx="3322">
                  <c:v>3/25/2010</c:v>
                </c:pt>
                <c:pt idx="3323">
                  <c:v>3/26/2010</c:v>
                </c:pt>
                <c:pt idx="3324">
                  <c:v>3/29/2010</c:v>
                </c:pt>
                <c:pt idx="3325">
                  <c:v>3/30/2010</c:v>
                </c:pt>
                <c:pt idx="3326">
                  <c:v>3/31/2010</c:v>
                </c:pt>
                <c:pt idx="3327">
                  <c:v>04/01/2010</c:v>
                </c:pt>
                <c:pt idx="3328">
                  <c:v>04/05/2010</c:v>
                </c:pt>
                <c:pt idx="3329">
                  <c:v>04/06/2010</c:v>
                </c:pt>
                <c:pt idx="3330">
                  <c:v>04/07/2010</c:v>
                </c:pt>
                <c:pt idx="3331">
                  <c:v>04/08/2010</c:v>
                </c:pt>
                <c:pt idx="3332">
                  <c:v>04/09/2010</c:v>
                </c:pt>
                <c:pt idx="3333">
                  <c:v>04/12/2010</c:v>
                </c:pt>
                <c:pt idx="3334">
                  <c:v>4/13/2010</c:v>
                </c:pt>
                <c:pt idx="3335">
                  <c:v>4/14/2010</c:v>
                </c:pt>
                <c:pt idx="3336">
                  <c:v>4/15/2010</c:v>
                </c:pt>
                <c:pt idx="3337">
                  <c:v>4/16/2010</c:v>
                </c:pt>
                <c:pt idx="3338">
                  <c:v>4/19/2010</c:v>
                </c:pt>
                <c:pt idx="3339">
                  <c:v>4/20/2010</c:v>
                </c:pt>
                <c:pt idx="3340">
                  <c:v>4/21/2010</c:v>
                </c:pt>
                <c:pt idx="3341">
                  <c:v>4/22/2010</c:v>
                </c:pt>
                <c:pt idx="3342">
                  <c:v>4/23/2010</c:v>
                </c:pt>
                <c:pt idx="3343">
                  <c:v>4/26/2010</c:v>
                </c:pt>
                <c:pt idx="3344">
                  <c:v>4/27/2010</c:v>
                </c:pt>
                <c:pt idx="3345">
                  <c:v>4/28/2010</c:v>
                </c:pt>
                <c:pt idx="3346">
                  <c:v>4/29/2010</c:v>
                </c:pt>
                <c:pt idx="3347">
                  <c:v>4/30/2010</c:v>
                </c:pt>
                <c:pt idx="3348">
                  <c:v>05/03/2010</c:v>
                </c:pt>
                <c:pt idx="3349">
                  <c:v>05/04/2010</c:v>
                </c:pt>
                <c:pt idx="3350">
                  <c:v>05/05/2010</c:v>
                </c:pt>
                <c:pt idx="3351">
                  <c:v>05/06/2010</c:v>
                </c:pt>
                <c:pt idx="3352">
                  <c:v>05/07/2010</c:v>
                </c:pt>
                <c:pt idx="3353">
                  <c:v>05/10/2010</c:v>
                </c:pt>
                <c:pt idx="3354">
                  <c:v>05/11/2010</c:v>
                </c:pt>
                <c:pt idx="3355">
                  <c:v>05/12/2010</c:v>
                </c:pt>
                <c:pt idx="3356">
                  <c:v>5/13/2010</c:v>
                </c:pt>
                <c:pt idx="3357">
                  <c:v>5/14/2010</c:v>
                </c:pt>
                <c:pt idx="3358">
                  <c:v>5/17/2010</c:v>
                </c:pt>
                <c:pt idx="3359">
                  <c:v>5/18/2010</c:v>
                </c:pt>
                <c:pt idx="3360">
                  <c:v>5/19/2010</c:v>
                </c:pt>
                <c:pt idx="3361">
                  <c:v>5/20/2010</c:v>
                </c:pt>
                <c:pt idx="3362">
                  <c:v>5/21/2010</c:v>
                </c:pt>
                <c:pt idx="3363">
                  <c:v>5/24/2010</c:v>
                </c:pt>
                <c:pt idx="3364">
                  <c:v>5/25/2010</c:v>
                </c:pt>
                <c:pt idx="3365">
                  <c:v>5/26/2010</c:v>
                </c:pt>
                <c:pt idx="3366">
                  <c:v>5/27/2010</c:v>
                </c:pt>
                <c:pt idx="3367">
                  <c:v>5/28/2010</c:v>
                </c:pt>
                <c:pt idx="3368">
                  <c:v>06/01/2010</c:v>
                </c:pt>
                <c:pt idx="3369">
                  <c:v>06/02/2010</c:v>
                </c:pt>
                <c:pt idx="3370">
                  <c:v>06/03/2010</c:v>
                </c:pt>
                <c:pt idx="3371">
                  <c:v>06/04/2010</c:v>
                </c:pt>
                <c:pt idx="3372">
                  <c:v>06/07/2010</c:v>
                </c:pt>
                <c:pt idx="3373">
                  <c:v>06/08/2010</c:v>
                </c:pt>
                <c:pt idx="3374">
                  <c:v>06/09/2010</c:v>
                </c:pt>
                <c:pt idx="3375">
                  <c:v>06/10/2010</c:v>
                </c:pt>
                <c:pt idx="3376">
                  <c:v>06/11/2010</c:v>
                </c:pt>
                <c:pt idx="3377">
                  <c:v>6/14/2010</c:v>
                </c:pt>
                <c:pt idx="3378">
                  <c:v>6/15/2010</c:v>
                </c:pt>
                <c:pt idx="3379">
                  <c:v>6/16/2010</c:v>
                </c:pt>
                <c:pt idx="3380">
                  <c:v>6/17/2010</c:v>
                </c:pt>
                <c:pt idx="3381">
                  <c:v>6/18/2010</c:v>
                </c:pt>
                <c:pt idx="3382">
                  <c:v>6/21/2010</c:v>
                </c:pt>
                <c:pt idx="3383">
                  <c:v>6/22/2010</c:v>
                </c:pt>
                <c:pt idx="3384">
                  <c:v>6/23/2010</c:v>
                </c:pt>
                <c:pt idx="3385">
                  <c:v>6/24/2010</c:v>
                </c:pt>
                <c:pt idx="3386">
                  <c:v>6/25/2010</c:v>
                </c:pt>
                <c:pt idx="3387">
                  <c:v>6/28/2010</c:v>
                </c:pt>
                <c:pt idx="3388">
                  <c:v>6/29/2010</c:v>
                </c:pt>
                <c:pt idx="3389">
                  <c:v>6/30/2010</c:v>
                </c:pt>
                <c:pt idx="3390">
                  <c:v>07/01/2010</c:v>
                </c:pt>
                <c:pt idx="3391">
                  <c:v>07/02/2010</c:v>
                </c:pt>
                <c:pt idx="3392">
                  <c:v>07/06/2010</c:v>
                </c:pt>
                <c:pt idx="3393">
                  <c:v>07/07/2010</c:v>
                </c:pt>
                <c:pt idx="3394">
                  <c:v>07/08/2010</c:v>
                </c:pt>
                <c:pt idx="3395">
                  <c:v>07/09/2010</c:v>
                </c:pt>
                <c:pt idx="3396">
                  <c:v>07/12/2010</c:v>
                </c:pt>
                <c:pt idx="3397">
                  <c:v>7/13/2010</c:v>
                </c:pt>
                <c:pt idx="3398">
                  <c:v>7/14/2010</c:v>
                </c:pt>
                <c:pt idx="3399">
                  <c:v>7/15/2010</c:v>
                </c:pt>
                <c:pt idx="3400">
                  <c:v>7/16/2010</c:v>
                </c:pt>
                <c:pt idx="3401">
                  <c:v>7/19/2010</c:v>
                </c:pt>
                <c:pt idx="3402">
                  <c:v>7/20/2010</c:v>
                </c:pt>
                <c:pt idx="3403">
                  <c:v>7/21/2010</c:v>
                </c:pt>
                <c:pt idx="3404">
                  <c:v>7/22/2010</c:v>
                </c:pt>
                <c:pt idx="3405">
                  <c:v>7/23/2010</c:v>
                </c:pt>
                <c:pt idx="3406">
                  <c:v>7/26/2010</c:v>
                </c:pt>
                <c:pt idx="3407">
                  <c:v>7/27/2010</c:v>
                </c:pt>
                <c:pt idx="3408">
                  <c:v>7/28/2010</c:v>
                </c:pt>
                <c:pt idx="3409">
                  <c:v>7/29/2010</c:v>
                </c:pt>
                <c:pt idx="3410">
                  <c:v>7/30/2010</c:v>
                </c:pt>
                <c:pt idx="3411">
                  <c:v>08/02/2010</c:v>
                </c:pt>
                <c:pt idx="3412">
                  <c:v>08/03/2010</c:v>
                </c:pt>
                <c:pt idx="3413">
                  <c:v>08/04/2010</c:v>
                </c:pt>
                <c:pt idx="3414">
                  <c:v>08/05/2010</c:v>
                </c:pt>
                <c:pt idx="3415">
                  <c:v>08/06/2010</c:v>
                </c:pt>
                <c:pt idx="3416">
                  <c:v>08/09/2010</c:v>
                </c:pt>
                <c:pt idx="3417">
                  <c:v>08/10/2010</c:v>
                </c:pt>
                <c:pt idx="3418">
                  <c:v>08/11/2010</c:v>
                </c:pt>
                <c:pt idx="3419">
                  <c:v>08/12/2010</c:v>
                </c:pt>
                <c:pt idx="3420">
                  <c:v>8/13/2010</c:v>
                </c:pt>
                <c:pt idx="3421">
                  <c:v>8/16/2010</c:v>
                </c:pt>
                <c:pt idx="3422">
                  <c:v>8/17/2010</c:v>
                </c:pt>
                <c:pt idx="3423">
                  <c:v>8/18/2010</c:v>
                </c:pt>
                <c:pt idx="3424">
                  <c:v>8/19/2010</c:v>
                </c:pt>
                <c:pt idx="3425">
                  <c:v>8/20/2010</c:v>
                </c:pt>
                <c:pt idx="3426">
                  <c:v>8/23/2010</c:v>
                </c:pt>
                <c:pt idx="3427">
                  <c:v>8/24/2010</c:v>
                </c:pt>
                <c:pt idx="3428">
                  <c:v>8/25/2010</c:v>
                </c:pt>
                <c:pt idx="3429">
                  <c:v>8/26/2010</c:v>
                </c:pt>
                <c:pt idx="3430">
                  <c:v>8/27/2010</c:v>
                </c:pt>
                <c:pt idx="3431">
                  <c:v>8/30/2010</c:v>
                </c:pt>
                <c:pt idx="3432">
                  <c:v>8/31/2010</c:v>
                </c:pt>
                <c:pt idx="3433">
                  <c:v>09/01/2010</c:v>
                </c:pt>
                <c:pt idx="3434">
                  <c:v>09/02/2010</c:v>
                </c:pt>
                <c:pt idx="3435">
                  <c:v>09/03/2010</c:v>
                </c:pt>
                <c:pt idx="3436">
                  <c:v>09/07/2010</c:v>
                </c:pt>
                <c:pt idx="3437">
                  <c:v>09/08/2010</c:v>
                </c:pt>
                <c:pt idx="3438">
                  <c:v>09/09/2010</c:v>
                </c:pt>
                <c:pt idx="3439">
                  <c:v>09/10/2010</c:v>
                </c:pt>
                <c:pt idx="3440">
                  <c:v>9/13/2010</c:v>
                </c:pt>
                <c:pt idx="3441">
                  <c:v>9/14/2010</c:v>
                </c:pt>
                <c:pt idx="3442">
                  <c:v>9/15/2010</c:v>
                </c:pt>
                <c:pt idx="3443">
                  <c:v>9/16/2010</c:v>
                </c:pt>
                <c:pt idx="3444">
                  <c:v>9/17/2010</c:v>
                </c:pt>
                <c:pt idx="3445">
                  <c:v>9/20/2010</c:v>
                </c:pt>
                <c:pt idx="3446">
                  <c:v>9/21/2010</c:v>
                </c:pt>
                <c:pt idx="3447">
                  <c:v>9/22/2010</c:v>
                </c:pt>
                <c:pt idx="3448">
                  <c:v>9/23/2010</c:v>
                </c:pt>
                <c:pt idx="3449">
                  <c:v>9/24/2010</c:v>
                </c:pt>
                <c:pt idx="3450">
                  <c:v>9/27/2010</c:v>
                </c:pt>
                <c:pt idx="3451">
                  <c:v>9/28/2010</c:v>
                </c:pt>
                <c:pt idx="3452">
                  <c:v>9/29/2010</c:v>
                </c:pt>
                <c:pt idx="3453">
                  <c:v>9/30/2010</c:v>
                </c:pt>
                <c:pt idx="3454">
                  <c:v>10/01/2010</c:v>
                </c:pt>
                <c:pt idx="3455">
                  <c:v>10/04/2010</c:v>
                </c:pt>
                <c:pt idx="3456">
                  <c:v>10/05/2010</c:v>
                </c:pt>
                <c:pt idx="3457">
                  <c:v>10/06/2010</c:v>
                </c:pt>
                <c:pt idx="3458">
                  <c:v>10/07/2010</c:v>
                </c:pt>
                <c:pt idx="3459">
                  <c:v>10/08/2010</c:v>
                </c:pt>
                <c:pt idx="3460">
                  <c:v>10/11/2010</c:v>
                </c:pt>
                <c:pt idx="3461">
                  <c:v>10/12/2010</c:v>
                </c:pt>
                <c:pt idx="3462">
                  <c:v>10/13/2010</c:v>
                </c:pt>
                <c:pt idx="3463">
                  <c:v>10/14/2010</c:v>
                </c:pt>
                <c:pt idx="3464">
                  <c:v>10/15/2010</c:v>
                </c:pt>
                <c:pt idx="3465">
                  <c:v>10/18/2010</c:v>
                </c:pt>
                <c:pt idx="3466">
                  <c:v>10/19/2010</c:v>
                </c:pt>
                <c:pt idx="3467">
                  <c:v>10/20/2010</c:v>
                </c:pt>
                <c:pt idx="3468">
                  <c:v>10/21/2010</c:v>
                </c:pt>
                <c:pt idx="3469">
                  <c:v>10/22/2010</c:v>
                </c:pt>
                <c:pt idx="3470">
                  <c:v>10/25/2010</c:v>
                </c:pt>
                <c:pt idx="3471">
                  <c:v>10/26/2010</c:v>
                </c:pt>
                <c:pt idx="3472">
                  <c:v>10/27/2010</c:v>
                </c:pt>
                <c:pt idx="3473">
                  <c:v>10/28/2010</c:v>
                </c:pt>
                <c:pt idx="3474">
                  <c:v>10/29/2010</c:v>
                </c:pt>
                <c:pt idx="3475">
                  <c:v>11/01/2010</c:v>
                </c:pt>
                <c:pt idx="3476">
                  <c:v>11/02/2010</c:v>
                </c:pt>
                <c:pt idx="3477">
                  <c:v>11/03/2010</c:v>
                </c:pt>
                <c:pt idx="3478">
                  <c:v>11/04/2010</c:v>
                </c:pt>
                <c:pt idx="3479">
                  <c:v>11/05/2010</c:v>
                </c:pt>
                <c:pt idx="3480">
                  <c:v>11/08/2010</c:v>
                </c:pt>
                <c:pt idx="3481">
                  <c:v>11/09/2010</c:v>
                </c:pt>
                <c:pt idx="3482">
                  <c:v>11/10/2010</c:v>
                </c:pt>
                <c:pt idx="3483">
                  <c:v>11/11/2010</c:v>
                </c:pt>
                <c:pt idx="3484">
                  <c:v>11/12/2010</c:v>
                </c:pt>
                <c:pt idx="3485">
                  <c:v>11/15/2010</c:v>
                </c:pt>
                <c:pt idx="3486">
                  <c:v>11/16/2010</c:v>
                </c:pt>
                <c:pt idx="3487">
                  <c:v>11/17/2010</c:v>
                </c:pt>
                <c:pt idx="3488">
                  <c:v>11/18/2010</c:v>
                </c:pt>
                <c:pt idx="3489">
                  <c:v>11/19/2010</c:v>
                </c:pt>
                <c:pt idx="3490">
                  <c:v>11/22/2010</c:v>
                </c:pt>
                <c:pt idx="3491">
                  <c:v>11/23/2010</c:v>
                </c:pt>
                <c:pt idx="3492">
                  <c:v>11/24/2010</c:v>
                </c:pt>
                <c:pt idx="3493">
                  <c:v>11/26/2010</c:v>
                </c:pt>
                <c:pt idx="3494">
                  <c:v>11/29/2010</c:v>
                </c:pt>
                <c:pt idx="3495">
                  <c:v>11/30/2010</c:v>
                </c:pt>
                <c:pt idx="3496">
                  <c:v>12/01/2010</c:v>
                </c:pt>
                <c:pt idx="3497">
                  <c:v>12/02/2010</c:v>
                </c:pt>
                <c:pt idx="3498">
                  <c:v>12/03/2010</c:v>
                </c:pt>
                <c:pt idx="3499">
                  <c:v>12/06/2010</c:v>
                </c:pt>
                <c:pt idx="3500">
                  <c:v>12/07/2010</c:v>
                </c:pt>
                <c:pt idx="3501">
                  <c:v>12/08/2010</c:v>
                </c:pt>
                <c:pt idx="3502">
                  <c:v>12/09/2010</c:v>
                </c:pt>
                <c:pt idx="3503">
                  <c:v>12/10/2010</c:v>
                </c:pt>
                <c:pt idx="3504">
                  <c:v>12/13/2010</c:v>
                </c:pt>
                <c:pt idx="3505">
                  <c:v>12/14/2010</c:v>
                </c:pt>
                <c:pt idx="3506">
                  <c:v>12/15/2010</c:v>
                </c:pt>
                <c:pt idx="3507">
                  <c:v>12/16/2010</c:v>
                </c:pt>
                <c:pt idx="3508">
                  <c:v>12/17/2010</c:v>
                </c:pt>
                <c:pt idx="3509">
                  <c:v>12/20/2010</c:v>
                </c:pt>
                <c:pt idx="3510">
                  <c:v>12/21/2010</c:v>
                </c:pt>
                <c:pt idx="3511">
                  <c:v>12/22/2010</c:v>
                </c:pt>
                <c:pt idx="3512">
                  <c:v>12/23/2010</c:v>
                </c:pt>
                <c:pt idx="3513">
                  <c:v>12/27/2010</c:v>
                </c:pt>
                <c:pt idx="3514">
                  <c:v>12/28/2010</c:v>
                </c:pt>
                <c:pt idx="3515">
                  <c:v>12/29/2010</c:v>
                </c:pt>
                <c:pt idx="3516">
                  <c:v>12/30/2010</c:v>
                </c:pt>
                <c:pt idx="3517">
                  <c:v>12/31/2010</c:v>
                </c:pt>
                <c:pt idx="3518">
                  <c:v>01/03/2011</c:v>
                </c:pt>
                <c:pt idx="3519">
                  <c:v>01/04/2011</c:v>
                </c:pt>
                <c:pt idx="3520">
                  <c:v>01/05/2011</c:v>
                </c:pt>
                <c:pt idx="3521">
                  <c:v>01/06/2011</c:v>
                </c:pt>
                <c:pt idx="3522">
                  <c:v>01/07/2011</c:v>
                </c:pt>
                <c:pt idx="3523">
                  <c:v>01/10/2011</c:v>
                </c:pt>
                <c:pt idx="3524">
                  <c:v>01/11/2011</c:v>
                </c:pt>
                <c:pt idx="3525">
                  <c:v>01/12/2011</c:v>
                </c:pt>
                <c:pt idx="3526">
                  <c:v>1/13/2011</c:v>
                </c:pt>
                <c:pt idx="3527">
                  <c:v>1/14/2011</c:v>
                </c:pt>
                <c:pt idx="3528">
                  <c:v>1/18/2011</c:v>
                </c:pt>
                <c:pt idx="3529">
                  <c:v>1/19/2011</c:v>
                </c:pt>
                <c:pt idx="3530">
                  <c:v>1/20/2011</c:v>
                </c:pt>
                <c:pt idx="3531">
                  <c:v>1/21/2011</c:v>
                </c:pt>
                <c:pt idx="3532">
                  <c:v>1/24/2011</c:v>
                </c:pt>
                <c:pt idx="3533">
                  <c:v>1/25/2011</c:v>
                </c:pt>
                <c:pt idx="3534">
                  <c:v>1/26/2011</c:v>
                </c:pt>
                <c:pt idx="3535">
                  <c:v>1/27/2011</c:v>
                </c:pt>
                <c:pt idx="3536">
                  <c:v>1/28/2011</c:v>
                </c:pt>
                <c:pt idx="3537">
                  <c:v>1/31/2011</c:v>
                </c:pt>
                <c:pt idx="3538">
                  <c:v>02/01/2011</c:v>
                </c:pt>
                <c:pt idx="3539">
                  <c:v>02/02/2011</c:v>
                </c:pt>
                <c:pt idx="3540">
                  <c:v>02/03/2011</c:v>
                </c:pt>
                <c:pt idx="3541">
                  <c:v>02/04/2011</c:v>
                </c:pt>
                <c:pt idx="3542">
                  <c:v>02/07/2011</c:v>
                </c:pt>
                <c:pt idx="3543">
                  <c:v>02/08/2011</c:v>
                </c:pt>
                <c:pt idx="3544">
                  <c:v>02/09/2011</c:v>
                </c:pt>
                <c:pt idx="3545">
                  <c:v>02/10/2011</c:v>
                </c:pt>
                <c:pt idx="3546">
                  <c:v>02/11/2011</c:v>
                </c:pt>
                <c:pt idx="3547">
                  <c:v>2/14/2011</c:v>
                </c:pt>
                <c:pt idx="3548">
                  <c:v>2/15/2011</c:v>
                </c:pt>
                <c:pt idx="3549">
                  <c:v>2/16/2011</c:v>
                </c:pt>
                <c:pt idx="3550">
                  <c:v>2/17/2011</c:v>
                </c:pt>
                <c:pt idx="3551">
                  <c:v>2/18/2011</c:v>
                </c:pt>
                <c:pt idx="3552">
                  <c:v>2/22/2011</c:v>
                </c:pt>
                <c:pt idx="3553">
                  <c:v>2/23/2011</c:v>
                </c:pt>
                <c:pt idx="3554">
                  <c:v>2/24/2011</c:v>
                </c:pt>
                <c:pt idx="3555">
                  <c:v>2/25/2011</c:v>
                </c:pt>
                <c:pt idx="3556">
                  <c:v>2/28/2011</c:v>
                </c:pt>
                <c:pt idx="3557">
                  <c:v>03/01/2011</c:v>
                </c:pt>
                <c:pt idx="3558">
                  <c:v>03/02/2011</c:v>
                </c:pt>
                <c:pt idx="3559">
                  <c:v>03/03/2011</c:v>
                </c:pt>
                <c:pt idx="3560">
                  <c:v>03/04/2011</c:v>
                </c:pt>
                <c:pt idx="3561">
                  <c:v>03/07/2011</c:v>
                </c:pt>
                <c:pt idx="3562">
                  <c:v>03/08/2011</c:v>
                </c:pt>
                <c:pt idx="3563">
                  <c:v>03/09/2011</c:v>
                </c:pt>
                <c:pt idx="3564">
                  <c:v>03/10/2011</c:v>
                </c:pt>
                <c:pt idx="3565">
                  <c:v>03/11/2011</c:v>
                </c:pt>
                <c:pt idx="3566">
                  <c:v>3/14/2011</c:v>
                </c:pt>
                <c:pt idx="3567">
                  <c:v>3/15/2011</c:v>
                </c:pt>
                <c:pt idx="3568">
                  <c:v>3/16/2011</c:v>
                </c:pt>
                <c:pt idx="3569">
                  <c:v>3/17/2011</c:v>
                </c:pt>
                <c:pt idx="3570">
                  <c:v>3/18/2011</c:v>
                </c:pt>
                <c:pt idx="3571">
                  <c:v>3/21/2011</c:v>
                </c:pt>
                <c:pt idx="3572">
                  <c:v>3/22/2011</c:v>
                </c:pt>
                <c:pt idx="3573">
                  <c:v>3/23/2011</c:v>
                </c:pt>
                <c:pt idx="3574">
                  <c:v>3/24/2011</c:v>
                </c:pt>
                <c:pt idx="3575">
                  <c:v>3/25/2011</c:v>
                </c:pt>
                <c:pt idx="3576">
                  <c:v>3/28/2011</c:v>
                </c:pt>
                <c:pt idx="3577">
                  <c:v>3/29/2011</c:v>
                </c:pt>
                <c:pt idx="3578">
                  <c:v>3/30/2011</c:v>
                </c:pt>
                <c:pt idx="3579">
                  <c:v>3/31/2011</c:v>
                </c:pt>
                <c:pt idx="3580">
                  <c:v>04/01/2011</c:v>
                </c:pt>
                <c:pt idx="3581">
                  <c:v>04/04/2011</c:v>
                </c:pt>
                <c:pt idx="3582">
                  <c:v>04/05/2011</c:v>
                </c:pt>
                <c:pt idx="3583">
                  <c:v>04/06/2011</c:v>
                </c:pt>
                <c:pt idx="3584">
                  <c:v>04/07/2011</c:v>
                </c:pt>
                <c:pt idx="3585">
                  <c:v>04/08/2011</c:v>
                </c:pt>
                <c:pt idx="3586">
                  <c:v>04/11/2011</c:v>
                </c:pt>
                <c:pt idx="3587">
                  <c:v>04/12/2011</c:v>
                </c:pt>
                <c:pt idx="3588">
                  <c:v>4/13/2011</c:v>
                </c:pt>
                <c:pt idx="3589">
                  <c:v>4/14/2011</c:v>
                </c:pt>
                <c:pt idx="3590">
                  <c:v>4/15/2011</c:v>
                </c:pt>
                <c:pt idx="3591">
                  <c:v>4/18/2011</c:v>
                </c:pt>
                <c:pt idx="3592">
                  <c:v>4/19/2011</c:v>
                </c:pt>
                <c:pt idx="3593">
                  <c:v>4/20/2011</c:v>
                </c:pt>
                <c:pt idx="3594">
                  <c:v>4/21/2011</c:v>
                </c:pt>
                <c:pt idx="3595">
                  <c:v>4/25/2011</c:v>
                </c:pt>
                <c:pt idx="3596">
                  <c:v>4/26/2011</c:v>
                </c:pt>
                <c:pt idx="3597">
                  <c:v>4/27/2011</c:v>
                </c:pt>
                <c:pt idx="3598">
                  <c:v>4/28/2011</c:v>
                </c:pt>
                <c:pt idx="3599">
                  <c:v>4/29/2011</c:v>
                </c:pt>
                <c:pt idx="3600">
                  <c:v>05/02/2011</c:v>
                </c:pt>
                <c:pt idx="3601">
                  <c:v>05/03/2011</c:v>
                </c:pt>
                <c:pt idx="3602">
                  <c:v>05/04/2011</c:v>
                </c:pt>
                <c:pt idx="3603">
                  <c:v>05/05/2011</c:v>
                </c:pt>
                <c:pt idx="3604">
                  <c:v>05/06/2011</c:v>
                </c:pt>
                <c:pt idx="3605">
                  <c:v>05/09/2011</c:v>
                </c:pt>
                <c:pt idx="3606">
                  <c:v>05/10/2011</c:v>
                </c:pt>
                <c:pt idx="3607">
                  <c:v>05/11/2011</c:v>
                </c:pt>
                <c:pt idx="3608">
                  <c:v>05/12/2011</c:v>
                </c:pt>
                <c:pt idx="3609">
                  <c:v>5/13/2011</c:v>
                </c:pt>
                <c:pt idx="3610">
                  <c:v>5/16/2011</c:v>
                </c:pt>
                <c:pt idx="3611">
                  <c:v>5/17/2011</c:v>
                </c:pt>
                <c:pt idx="3612">
                  <c:v>5/18/2011</c:v>
                </c:pt>
                <c:pt idx="3613">
                  <c:v>5/19/2011</c:v>
                </c:pt>
                <c:pt idx="3614">
                  <c:v>5/20/2011</c:v>
                </c:pt>
                <c:pt idx="3615">
                  <c:v>5/23/2011</c:v>
                </c:pt>
                <c:pt idx="3616">
                  <c:v>5/24/2011</c:v>
                </c:pt>
                <c:pt idx="3617">
                  <c:v>5/25/2011</c:v>
                </c:pt>
                <c:pt idx="3618">
                  <c:v>5/26/2011</c:v>
                </c:pt>
                <c:pt idx="3619">
                  <c:v>5/27/2011</c:v>
                </c:pt>
                <c:pt idx="3620">
                  <c:v>5/31/2011</c:v>
                </c:pt>
                <c:pt idx="3621">
                  <c:v>06/01/2011</c:v>
                </c:pt>
                <c:pt idx="3622">
                  <c:v>06/02/2011</c:v>
                </c:pt>
                <c:pt idx="3623">
                  <c:v>06/03/2011</c:v>
                </c:pt>
                <c:pt idx="3624">
                  <c:v>06/06/2011</c:v>
                </c:pt>
                <c:pt idx="3625">
                  <c:v>06/07/2011</c:v>
                </c:pt>
                <c:pt idx="3626">
                  <c:v>06/08/2011</c:v>
                </c:pt>
                <c:pt idx="3627">
                  <c:v>06/09/2011</c:v>
                </c:pt>
                <c:pt idx="3628">
                  <c:v>06/10/2011</c:v>
                </c:pt>
                <c:pt idx="3629">
                  <c:v>6/13/2011</c:v>
                </c:pt>
                <c:pt idx="3630">
                  <c:v>6/14/2011</c:v>
                </c:pt>
                <c:pt idx="3631">
                  <c:v>6/15/2011</c:v>
                </c:pt>
                <c:pt idx="3632">
                  <c:v>6/16/2011</c:v>
                </c:pt>
                <c:pt idx="3633">
                  <c:v>6/17/2011</c:v>
                </c:pt>
                <c:pt idx="3634">
                  <c:v>6/20/2011</c:v>
                </c:pt>
                <c:pt idx="3635">
                  <c:v>6/21/2011</c:v>
                </c:pt>
                <c:pt idx="3636">
                  <c:v>6/22/2011</c:v>
                </c:pt>
                <c:pt idx="3637">
                  <c:v>6/23/2011</c:v>
                </c:pt>
                <c:pt idx="3638">
                  <c:v>6/24/2011</c:v>
                </c:pt>
                <c:pt idx="3639">
                  <c:v>6/27/2011</c:v>
                </c:pt>
                <c:pt idx="3640">
                  <c:v>6/28/2011</c:v>
                </c:pt>
                <c:pt idx="3641">
                  <c:v>6/29/2011</c:v>
                </c:pt>
                <c:pt idx="3642">
                  <c:v>6/30/2011</c:v>
                </c:pt>
                <c:pt idx="3643">
                  <c:v>07/01/2011</c:v>
                </c:pt>
                <c:pt idx="3644">
                  <c:v>07/05/2011</c:v>
                </c:pt>
                <c:pt idx="3645">
                  <c:v>07/06/2011</c:v>
                </c:pt>
                <c:pt idx="3646">
                  <c:v>07/07/2011</c:v>
                </c:pt>
                <c:pt idx="3647">
                  <c:v>07/08/2011</c:v>
                </c:pt>
                <c:pt idx="3648">
                  <c:v>07/11/2011</c:v>
                </c:pt>
                <c:pt idx="3649">
                  <c:v>07/12/2011</c:v>
                </c:pt>
                <c:pt idx="3650">
                  <c:v>7/13/2011</c:v>
                </c:pt>
                <c:pt idx="3651">
                  <c:v>7/14/2011</c:v>
                </c:pt>
                <c:pt idx="3652">
                  <c:v>7/15/2011</c:v>
                </c:pt>
                <c:pt idx="3653">
                  <c:v>7/18/2011</c:v>
                </c:pt>
                <c:pt idx="3654">
                  <c:v>7/19/2011</c:v>
                </c:pt>
                <c:pt idx="3655">
                  <c:v>7/20/2011</c:v>
                </c:pt>
                <c:pt idx="3656">
                  <c:v>7/21/2011</c:v>
                </c:pt>
                <c:pt idx="3657">
                  <c:v>7/22/2011</c:v>
                </c:pt>
                <c:pt idx="3658">
                  <c:v>7/25/2011</c:v>
                </c:pt>
                <c:pt idx="3659">
                  <c:v>7/26/2011</c:v>
                </c:pt>
                <c:pt idx="3660">
                  <c:v>7/27/2011</c:v>
                </c:pt>
                <c:pt idx="3661">
                  <c:v>7/28/2011</c:v>
                </c:pt>
                <c:pt idx="3662">
                  <c:v>7/29/2011</c:v>
                </c:pt>
                <c:pt idx="3663">
                  <c:v>08/01/2011</c:v>
                </c:pt>
                <c:pt idx="3664">
                  <c:v>08/02/2011</c:v>
                </c:pt>
                <c:pt idx="3665">
                  <c:v>08/03/2011</c:v>
                </c:pt>
                <c:pt idx="3666">
                  <c:v>08/04/2011</c:v>
                </c:pt>
                <c:pt idx="3667">
                  <c:v>08/05/2011</c:v>
                </c:pt>
                <c:pt idx="3668">
                  <c:v>08/08/2011</c:v>
                </c:pt>
                <c:pt idx="3669">
                  <c:v>08/09/2011</c:v>
                </c:pt>
                <c:pt idx="3670">
                  <c:v>08/10/2011</c:v>
                </c:pt>
                <c:pt idx="3671">
                  <c:v>08/11/2011</c:v>
                </c:pt>
                <c:pt idx="3672">
                  <c:v>08/12/2011</c:v>
                </c:pt>
                <c:pt idx="3673">
                  <c:v>8/15/2011</c:v>
                </c:pt>
                <c:pt idx="3674">
                  <c:v>8/16/2011</c:v>
                </c:pt>
                <c:pt idx="3675">
                  <c:v>8/17/2011</c:v>
                </c:pt>
                <c:pt idx="3676">
                  <c:v>8/18/2011</c:v>
                </c:pt>
                <c:pt idx="3677">
                  <c:v>8/19/2011</c:v>
                </c:pt>
                <c:pt idx="3678">
                  <c:v>8/22/2011</c:v>
                </c:pt>
                <c:pt idx="3679">
                  <c:v>8/23/2011</c:v>
                </c:pt>
                <c:pt idx="3680">
                  <c:v>8/24/2011</c:v>
                </c:pt>
                <c:pt idx="3681">
                  <c:v>8/25/2011</c:v>
                </c:pt>
                <c:pt idx="3682">
                  <c:v>8/26/2011</c:v>
                </c:pt>
                <c:pt idx="3683">
                  <c:v>8/29/2011</c:v>
                </c:pt>
                <c:pt idx="3684">
                  <c:v>8/30/2011</c:v>
                </c:pt>
                <c:pt idx="3685">
                  <c:v>8/31/2011</c:v>
                </c:pt>
                <c:pt idx="3686">
                  <c:v>09/01/2011</c:v>
                </c:pt>
                <c:pt idx="3687">
                  <c:v>09/02/2011</c:v>
                </c:pt>
                <c:pt idx="3688">
                  <c:v>09/06/2011</c:v>
                </c:pt>
                <c:pt idx="3689">
                  <c:v>09/07/2011</c:v>
                </c:pt>
                <c:pt idx="3690">
                  <c:v>09/08/2011</c:v>
                </c:pt>
                <c:pt idx="3691">
                  <c:v>09/09/2011</c:v>
                </c:pt>
                <c:pt idx="3692">
                  <c:v>09/12/2011</c:v>
                </c:pt>
                <c:pt idx="3693">
                  <c:v>9/13/2011</c:v>
                </c:pt>
                <c:pt idx="3694">
                  <c:v>9/14/2011</c:v>
                </c:pt>
                <c:pt idx="3695">
                  <c:v>9/15/2011</c:v>
                </c:pt>
                <c:pt idx="3696">
                  <c:v>9/16/2011</c:v>
                </c:pt>
                <c:pt idx="3697">
                  <c:v>9/19/2011</c:v>
                </c:pt>
                <c:pt idx="3698">
                  <c:v>9/20/2011</c:v>
                </c:pt>
                <c:pt idx="3699">
                  <c:v>9/21/2011</c:v>
                </c:pt>
                <c:pt idx="3700">
                  <c:v>9/22/2011</c:v>
                </c:pt>
                <c:pt idx="3701">
                  <c:v>9/23/2011</c:v>
                </c:pt>
                <c:pt idx="3702">
                  <c:v>9/26/2011</c:v>
                </c:pt>
                <c:pt idx="3703">
                  <c:v>9/27/2011</c:v>
                </c:pt>
                <c:pt idx="3704">
                  <c:v>9/28/2011</c:v>
                </c:pt>
                <c:pt idx="3705">
                  <c:v>9/29/2011</c:v>
                </c:pt>
                <c:pt idx="3706">
                  <c:v>9/30/2011</c:v>
                </c:pt>
                <c:pt idx="3707">
                  <c:v>10/03/2011</c:v>
                </c:pt>
                <c:pt idx="3708">
                  <c:v>10/04/2011</c:v>
                </c:pt>
                <c:pt idx="3709">
                  <c:v>10/05/2011</c:v>
                </c:pt>
                <c:pt idx="3710">
                  <c:v>10/06/2011</c:v>
                </c:pt>
                <c:pt idx="3711">
                  <c:v>10/07/2011</c:v>
                </c:pt>
                <c:pt idx="3712">
                  <c:v>10/10/2011</c:v>
                </c:pt>
                <c:pt idx="3713">
                  <c:v>10/11/2011</c:v>
                </c:pt>
                <c:pt idx="3714">
                  <c:v>10/12/2011</c:v>
                </c:pt>
                <c:pt idx="3715">
                  <c:v>10/13/2011</c:v>
                </c:pt>
                <c:pt idx="3716">
                  <c:v>10/14/2011</c:v>
                </c:pt>
                <c:pt idx="3717">
                  <c:v>10/17/2011</c:v>
                </c:pt>
                <c:pt idx="3718">
                  <c:v>10/18/2011</c:v>
                </c:pt>
                <c:pt idx="3719">
                  <c:v>10/19/2011</c:v>
                </c:pt>
                <c:pt idx="3720">
                  <c:v>10/20/2011</c:v>
                </c:pt>
                <c:pt idx="3721">
                  <c:v>10/21/2011</c:v>
                </c:pt>
                <c:pt idx="3722">
                  <c:v>10/24/2011</c:v>
                </c:pt>
                <c:pt idx="3723">
                  <c:v>10/25/2011</c:v>
                </c:pt>
                <c:pt idx="3724">
                  <c:v>10/26/2011</c:v>
                </c:pt>
                <c:pt idx="3725">
                  <c:v>10/27/2011</c:v>
                </c:pt>
                <c:pt idx="3726">
                  <c:v>10/28/2011</c:v>
                </c:pt>
                <c:pt idx="3727">
                  <c:v>10/31/2011</c:v>
                </c:pt>
                <c:pt idx="3728">
                  <c:v>11/01/2011</c:v>
                </c:pt>
                <c:pt idx="3729">
                  <c:v>11/02/2011</c:v>
                </c:pt>
                <c:pt idx="3730">
                  <c:v>11/03/2011</c:v>
                </c:pt>
                <c:pt idx="3731">
                  <c:v>11/04/2011</c:v>
                </c:pt>
                <c:pt idx="3732">
                  <c:v>11/07/2011</c:v>
                </c:pt>
                <c:pt idx="3733">
                  <c:v>11/08/2011</c:v>
                </c:pt>
                <c:pt idx="3734">
                  <c:v>11/09/2011</c:v>
                </c:pt>
                <c:pt idx="3735">
                  <c:v>11/10/2011</c:v>
                </c:pt>
                <c:pt idx="3736">
                  <c:v>11/11/2011</c:v>
                </c:pt>
                <c:pt idx="3737">
                  <c:v>11/14/2011</c:v>
                </c:pt>
                <c:pt idx="3738">
                  <c:v>11/15/2011</c:v>
                </c:pt>
                <c:pt idx="3739">
                  <c:v>11/16/2011</c:v>
                </c:pt>
                <c:pt idx="3740">
                  <c:v>11/17/2011</c:v>
                </c:pt>
                <c:pt idx="3741">
                  <c:v>11/18/2011</c:v>
                </c:pt>
                <c:pt idx="3742">
                  <c:v>11/21/2011</c:v>
                </c:pt>
                <c:pt idx="3743">
                  <c:v>11/22/2011</c:v>
                </c:pt>
                <c:pt idx="3744">
                  <c:v>11/23/2011</c:v>
                </c:pt>
                <c:pt idx="3745">
                  <c:v>11/25/2011</c:v>
                </c:pt>
                <c:pt idx="3746">
                  <c:v>11/28/2011</c:v>
                </c:pt>
                <c:pt idx="3747">
                  <c:v>11/29/2011</c:v>
                </c:pt>
                <c:pt idx="3748">
                  <c:v>11/30/2011</c:v>
                </c:pt>
                <c:pt idx="3749">
                  <c:v>12/01/2011</c:v>
                </c:pt>
                <c:pt idx="3750">
                  <c:v>12/02/2011</c:v>
                </c:pt>
                <c:pt idx="3751">
                  <c:v>12/05/2011</c:v>
                </c:pt>
                <c:pt idx="3752">
                  <c:v>12/06/2011</c:v>
                </c:pt>
                <c:pt idx="3753">
                  <c:v>12/07/2011</c:v>
                </c:pt>
                <c:pt idx="3754">
                  <c:v>12/08/2011</c:v>
                </c:pt>
                <c:pt idx="3755">
                  <c:v>12/09/2011</c:v>
                </c:pt>
                <c:pt idx="3756">
                  <c:v>12/12/2011</c:v>
                </c:pt>
                <c:pt idx="3757">
                  <c:v>12/13/2011</c:v>
                </c:pt>
                <c:pt idx="3758">
                  <c:v>12/14/2011</c:v>
                </c:pt>
                <c:pt idx="3759">
                  <c:v>12/15/2011</c:v>
                </c:pt>
                <c:pt idx="3760">
                  <c:v>12/16/2011</c:v>
                </c:pt>
                <c:pt idx="3761">
                  <c:v>12/19/2011</c:v>
                </c:pt>
                <c:pt idx="3762">
                  <c:v>12/20/2011</c:v>
                </c:pt>
                <c:pt idx="3763">
                  <c:v>12/21/2011</c:v>
                </c:pt>
                <c:pt idx="3764">
                  <c:v>12/22/2011</c:v>
                </c:pt>
                <c:pt idx="3765">
                  <c:v>12/23/2011</c:v>
                </c:pt>
                <c:pt idx="3766">
                  <c:v>12/27/2011</c:v>
                </c:pt>
                <c:pt idx="3767">
                  <c:v>12/28/2011</c:v>
                </c:pt>
                <c:pt idx="3768">
                  <c:v>12/29/2011</c:v>
                </c:pt>
                <c:pt idx="3769">
                  <c:v>12/30/2011</c:v>
                </c:pt>
                <c:pt idx="3770">
                  <c:v>01/03/2012</c:v>
                </c:pt>
                <c:pt idx="3771">
                  <c:v>01/04/2012</c:v>
                </c:pt>
                <c:pt idx="3772">
                  <c:v>01/05/2012</c:v>
                </c:pt>
                <c:pt idx="3773">
                  <c:v>01/06/2012</c:v>
                </c:pt>
                <c:pt idx="3774">
                  <c:v>01/09/2012</c:v>
                </c:pt>
                <c:pt idx="3775">
                  <c:v>01/10/2012</c:v>
                </c:pt>
                <c:pt idx="3776">
                  <c:v>01/11/2012</c:v>
                </c:pt>
                <c:pt idx="3777">
                  <c:v>01/12/2012</c:v>
                </c:pt>
                <c:pt idx="3778">
                  <c:v>1/13/2012</c:v>
                </c:pt>
                <c:pt idx="3779">
                  <c:v>1/17/2012</c:v>
                </c:pt>
                <c:pt idx="3780">
                  <c:v>1/18/2012</c:v>
                </c:pt>
                <c:pt idx="3781">
                  <c:v>1/19/2012</c:v>
                </c:pt>
                <c:pt idx="3782">
                  <c:v>1/20/2012</c:v>
                </c:pt>
                <c:pt idx="3783">
                  <c:v>1/23/2012</c:v>
                </c:pt>
                <c:pt idx="3784">
                  <c:v>1/24/2012</c:v>
                </c:pt>
                <c:pt idx="3785">
                  <c:v>1/25/2012</c:v>
                </c:pt>
                <c:pt idx="3786">
                  <c:v>1/26/2012</c:v>
                </c:pt>
                <c:pt idx="3787">
                  <c:v>1/27/2012</c:v>
                </c:pt>
                <c:pt idx="3788">
                  <c:v>1/30/2012</c:v>
                </c:pt>
                <c:pt idx="3789">
                  <c:v>1/31/2012</c:v>
                </c:pt>
                <c:pt idx="3790">
                  <c:v>02/01/2012</c:v>
                </c:pt>
                <c:pt idx="3791">
                  <c:v>02/02/2012</c:v>
                </c:pt>
                <c:pt idx="3792">
                  <c:v>02/03/2012</c:v>
                </c:pt>
                <c:pt idx="3793">
                  <c:v>02/06/2012</c:v>
                </c:pt>
                <c:pt idx="3794">
                  <c:v>02/07/2012</c:v>
                </c:pt>
                <c:pt idx="3795">
                  <c:v>02/08/2012</c:v>
                </c:pt>
                <c:pt idx="3796">
                  <c:v>02/09/2012</c:v>
                </c:pt>
                <c:pt idx="3797">
                  <c:v>02/10/2012</c:v>
                </c:pt>
                <c:pt idx="3798">
                  <c:v>2/13/2012</c:v>
                </c:pt>
                <c:pt idx="3799">
                  <c:v>2/14/2012</c:v>
                </c:pt>
                <c:pt idx="3800">
                  <c:v>2/15/2012</c:v>
                </c:pt>
                <c:pt idx="3801">
                  <c:v>2/16/2012</c:v>
                </c:pt>
                <c:pt idx="3802">
                  <c:v>2/17/2012</c:v>
                </c:pt>
                <c:pt idx="3803">
                  <c:v>2/21/2012</c:v>
                </c:pt>
                <c:pt idx="3804">
                  <c:v>2/22/2012</c:v>
                </c:pt>
                <c:pt idx="3805">
                  <c:v>2/23/2012</c:v>
                </c:pt>
                <c:pt idx="3806">
                  <c:v>2/24/2012</c:v>
                </c:pt>
                <c:pt idx="3807">
                  <c:v>2/27/2012</c:v>
                </c:pt>
                <c:pt idx="3808">
                  <c:v>2/28/2012</c:v>
                </c:pt>
                <c:pt idx="3809">
                  <c:v>2/29/2012</c:v>
                </c:pt>
                <c:pt idx="3810">
                  <c:v>03/01/2012</c:v>
                </c:pt>
                <c:pt idx="3811">
                  <c:v>03/02/2012</c:v>
                </c:pt>
                <c:pt idx="3812">
                  <c:v>03/05/2012</c:v>
                </c:pt>
                <c:pt idx="3813">
                  <c:v>03/06/2012</c:v>
                </c:pt>
                <c:pt idx="3814">
                  <c:v>03/07/2012</c:v>
                </c:pt>
                <c:pt idx="3815">
                  <c:v>03/08/2012</c:v>
                </c:pt>
                <c:pt idx="3816">
                  <c:v>03/09/2012</c:v>
                </c:pt>
                <c:pt idx="3817">
                  <c:v>03/12/2012</c:v>
                </c:pt>
                <c:pt idx="3818">
                  <c:v>3/13/2012</c:v>
                </c:pt>
                <c:pt idx="3819">
                  <c:v>3/14/2012</c:v>
                </c:pt>
                <c:pt idx="3820">
                  <c:v>3/15/2012</c:v>
                </c:pt>
                <c:pt idx="3821">
                  <c:v>3/16/2012</c:v>
                </c:pt>
                <c:pt idx="3822">
                  <c:v>3/19/2012</c:v>
                </c:pt>
                <c:pt idx="3823">
                  <c:v>3/20/2012</c:v>
                </c:pt>
                <c:pt idx="3824">
                  <c:v>3/21/2012</c:v>
                </c:pt>
                <c:pt idx="3825">
                  <c:v>3/22/2012</c:v>
                </c:pt>
                <c:pt idx="3826">
                  <c:v>3/23/2012</c:v>
                </c:pt>
                <c:pt idx="3827">
                  <c:v>3/26/2012</c:v>
                </c:pt>
                <c:pt idx="3828">
                  <c:v>3/27/2012</c:v>
                </c:pt>
                <c:pt idx="3829">
                  <c:v>3/28/2012</c:v>
                </c:pt>
                <c:pt idx="3830">
                  <c:v>3/29/2012</c:v>
                </c:pt>
                <c:pt idx="3831">
                  <c:v>3/30/2012</c:v>
                </c:pt>
                <c:pt idx="3832">
                  <c:v>04/02/2012</c:v>
                </c:pt>
                <c:pt idx="3833">
                  <c:v>04/03/2012</c:v>
                </c:pt>
                <c:pt idx="3834">
                  <c:v>04/04/2012</c:v>
                </c:pt>
                <c:pt idx="3835">
                  <c:v>04/05/2012</c:v>
                </c:pt>
                <c:pt idx="3836">
                  <c:v>04/09/2012</c:v>
                </c:pt>
                <c:pt idx="3837">
                  <c:v>04/10/2012</c:v>
                </c:pt>
                <c:pt idx="3838">
                  <c:v>04/11/2012</c:v>
                </c:pt>
                <c:pt idx="3839">
                  <c:v>04/12/2012</c:v>
                </c:pt>
                <c:pt idx="3840">
                  <c:v>4/13/2012</c:v>
                </c:pt>
                <c:pt idx="3841">
                  <c:v>4/16/2012</c:v>
                </c:pt>
                <c:pt idx="3842">
                  <c:v>4/17/2012</c:v>
                </c:pt>
                <c:pt idx="3843">
                  <c:v>4/18/2012</c:v>
                </c:pt>
                <c:pt idx="3844">
                  <c:v>4/19/2012</c:v>
                </c:pt>
                <c:pt idx="3845">
                  <c:v>4/20/2012</c:v>
                </c:pt>
                <c:pt idx="3846">
                  <c:v>4/23/2012</c:v>
                </c:pt>
                <c:pt idx="3847">
                  <c:v>4/24/2012</c:v>
                </c:pt>
                <c:pt idx="3848">
                  <c:v>4/25/2012</c:v>
                </c:pt>
                <c:pt idx="3849">
                  <c:v>4/26/2012</c:v>
                </c:pt>
                <c:pt idx="3850">
                  <c:v>4/27/2012</c:v>
                </c:pt>
                <c:pt idx="3851">
                  <c:v>4/30/2012</c:v>
                </c:pt>
                <c:pt idx="3852">
                  <c:v>05/01/2012</c:v>
                </c:pt>
                <c:pt idx="3853">
                  <c:v>05/02/2012</c:v>
                </c:pt>
                <c:pt idx="3854">
                  <c:v>05/03/2012</c:v>
                </c:pt>
                <c:pt idx="3855">
                  <c:v>05/04/2012</c:v>
                </c:pt>
                <c:pt idx="3856">
                  <c:v>05/07/2012</c:v>
                </c:pt>
                <c:pt idx="3857">
                  <c:v>05/08/2012</c:v>
                </c:pt>
                <c:pt idx="3858">
                  <c:v>05/09/2012</c:v>
                </c:pt>
                <c:pt idx="3859">
                  <c:v>05/10/2012</c:v>
                </c:pt>
                <c:pt idx="3860">
                  <c:v>05/11/2012</c:v>
                </c:pt>
                <c:pt idx="3861">
                  <c:v>5/14/2012</c:v>
                </c:pt>
                <c:pt idx="3862">
                  <c:v>5/15/2012</c:v>
                </c:pt>
                <c:pt idx="3863">
                  <c:v>5/16/2012</c:v>
                </c:pt>
                <c:pt idx="3864">
                  <c:v>5/17/2012</c:v>
                </c:pt>
                <c:pt idx="3865">
                  <c:v>5/18/2012</c:v>
                </c:pt>
                <c:pt idx="3866">
                  <c:v>5/21/2012</c:v>
                </c:pt>
                <c:pt idx="3867">
                  <c:v>5/22/2012</c:v>
                </c:pt>
                <c:pt idx="3868">
                  <c:v>5/23/2012</c:v>
                </c:pt>
                <c:pt idx="3869">
                  <c:v>5/24/2012</c:v>
                </c:pt>
                <c:pt idx="3870">
                  <c:v>5/25/2012</c:v>
                </c:pt>
                <c:pt idx="3871">
                  <c:v>5/29/2012</c:v>
                </c:pt>
                <c:pt idx="3872">
                  <c:v>5/30/2012</c:v>
                </c:pt>
                <c:pt idx="3873">
                  <c:v>5/31/2012</c:v>
                </c:pt>
                <c:pt idx="3874">
                  <c:v>06/01/2012</c:v>
                </c:pt>
                <c:pt idx="3875">
                  <c:v>06/04/2012</c:v>
                </c:pt>
                <c:pt idx="3876">
                  <c:v>06/05/2012</c:v>
                </c:pt>
                <c:pt idx="3877">
                  <c:v>06/06/2012</c:v>
                </c:pt>
                <c:pt idx="3878">
                  <c:v>06/07/2012</c:v>
                </c:pt>
                <c:pt idx="3879">
                  <c:v>06/08/2012</c:v>
                </c:pt>
                <c:pt idx="3880">
                  <c:v>06/11/2012</c:v>
                </c:pt>
                <c:pt idx="3881">
                  <c:v>06/12/2012</c:v>
                </c:pt>
                <c:pt idx="3882">
                  <c:v>6/13/2012</c:v>
                </c:pt>
                <c:pt idx="3883">
                  <c:v>6/14/2012</c:v>
                </c:pt>
                <c:pt idx="3884">
                  <c:v>6/15/2012</c:v>
                </c:pt>
                <c:pt idx="3885">
                  <c:v>6/18/2012</c:v>
                </c:pt>
                <c:pt idx="3886">
                  <c:v>6/19/2012</c:v>
                </c:pt>
                <c:pt idx="3887">
                  <c:v>6/20/2012</c:v>
                </c:pt>
                <c:pt idx="3888">
                  <c:v>6/21/2012</c:v>
                </c:pt>
                <c:pt idx="3889">
                  <c:v>6/22/2012</c:v>
                </c:pt>
                <c:pt idx="3890">
                  <c:v>6/25/2012</c:v>
                </c:pt>
                <c:pt idx="3891">
                  <c:v>6/26/2012</c:v>
                </c:pt>
                <c:pt idx="3892">
                  <c:v>6/27/2012</c:v>
                </c:pt>
                <c:pt idx="3893">
                  <c:v>6/28/2012</c:v>
                </c:pt>
                <c:pt idx="3894">
                  <c:v>6/29/2012</c:v>
                </c:pt>
                <c:pt idx="3895">
                  <c:v>07/02/2012</c:v>
                </c:pt>
                <c:pt idx="3896">
                  <c:v>07/03/2012</c:v>
                </c:pt>
                <c:pt idx="3897">
                  <c:v>07/05/2012</c:v>
                </c:pt>
                <c:pt idx="3898">
                  <c:v>07/06/2012</c:v>
                </c:pt>
                <c:pt idx="3899">
                  <c:v>07/09/2012</c:v>
                </c:pt>
                <c:pt idx="3900">
                  <c:v>07/10/2012</c:v>
                </c:pt>
                <c:pt idx="3901">
                  <c:v>07/11/2012</c:v>
                </c:pt>
                <c:pt idx="3902">
                  <c:v>07/12/2012</c:v>
                </c:pt>
                <c:pt idx="3903">
                  <c:v>7/13/2012</c:v>
                </c:pt>
                <c:pt idx="3904">
                  <c:v>7/16/2012</c:v>
                </c:pt>
                <c:pt idx="3905">
                  <c:v>7/17/2012</c:v>
                </c:pt>
                <c:pt idx="3906">
                  <c:v>7/18/2012</c:v>
                </c:pt>
                <c:pt idx="3907">
                  <c:v>7/19/2012</c:v>
                </c:pt>
                <c:pt idx="3908">
                  <c:v>7/20/2012</c:v>
                </c:pt>
                <c:pt idx="3909">
                  <c:v>7/23/2012</c:v>
                </c:pt>
                <c:pt idx="3910">
                  <c:v>7/24/2012</c:v>
                </c:pt>
                <c:pt idx="3911">
                  <c:v>7/25/2012</c:v>
                </c:pt>
                <c:pt idx="3912">
                  <c:v>7/26/2012</c:v>
                </c:pt>
                <c:pt idx="3913">
                  <c:v>7/27/2012</c:v>
                </c:pt>
                <c:pt idx="3914">
                  <c:v>7/30/2012</c:v>
                </c:pt>
                <c:pt idx="3915">
                  <c:v>7/31/2012</c:v>
                </c:pt>
                <c:pt idx="3916">
                  <c:v>08/01/2012</c:v>
                </c:pt>
                <c:pt idx="3917">
                  <c:v>08/02/2012</c:v>
                </c:pt>
                <c:pt idx="3918">
                  <c:v>08/03/2012</c:v>
                </c:pt>
                <c:pt idx="3919">
                  <c:v>08/06/2012</c:v>
                </c:pt>
                <c:pt idx="3920">
                  <c:v>08/07/2012</c:v>
                </c:pt>
                <c:pt idx="3921">
                  <c:v>08/08/2012</c:v>
                </c:pt>
                <c:pt idx="3922">
                  <c:v>08/09/2012</c:v>
                </c:pt>
                <c:pt idx="3923">
                  <c:v>08/10/2012</c:v>
                </c:pt>
                <c:pt idx="3924">
                  <c:v>8/13/2012</c:v>
                </c:pt>
                <c:pt idx="3925">
                  <c:v>8/14/2012</c:v>
                </c:pt>
                <c:pt idx="3926">
                  <c:v>8/15/2012</c:v>
                </c:pt>
                <c:pt idx="3927">
                  <c:v>8/16/2012</c:v>
                </c:pt>
                <c:pt idx="3928">
                  <c:v>8/17/2012</c:v>
                </c:pt>
                <c:pt idx="3929">
                  <c:v>8/20/2012</c:v>
                </c:pt>
                <c:pt idx="3930">
                  <c:v>8/21/2012</c:v>
                </c:pt>
                <c:pt idx="3931">
                  <c:v>8/22/2012</c:v>
                </c:pt>
                <c:pt idx="3932">
                  <c:v>8/23/2012</c:v>
                </c:pt>
                <c:pt idx="3933">
                  <c:v>8/24/2012</c:v>
                </c:pt>
                <c:pt idx="3934">
                  <c:v>8/27/2012</c:v>
                </c:pt>
                <c:pt idx="3935">
                  <c:v>8/28/2012</c:v>
                </c:pt>
                <c:pt idx="3936">
                  <c:v>8/29/2012</c:v>
                </c:pt>
                <c:pt idx="3937">
                  <c:v>8/30/2012</c:v>
                </c:pt>
                <c:pt idx="3938">
                  <c:v>8/31/2012</c:v>
                </c:pt>
                <c:pt idx="3939">
                  <c:v>09/04/2012</c:v>
                </c:pt>
                <c:pt idx="3940">
                  <c:v>09/05/2012</c:v>
                </c:pt>
                <c:pt idx="3941">
                  <c:v>09/06/2012</c:v>
                </c:pt>
                <c:pt idx="3942">
                  <c:v>09/07/2012</c:v>
                </c:pt>
                <c:pt idx="3943">
                  <c:v>09/10/2012</c:v>
                </c:pt>
                <c:pt idx="3944">
                  <c:v>09/11/2012</c:v>
                </c:pt>
                <c:pt idx="3945">
                  <c:v>09/12/2012</c:v>
                </c:pt>
                <c:pt idx="3946">
                  <c:v>9/13/2012</c:v>
                </c:pt>
                <c:pt idx="3947">
                  <c:v>9/14/2012</c:v>
                </c:pt>
                <c:pt idx="3948">
                  <c:v>9/17/2012</c:v>
                </c:pt>
                <c:pt idx="3949">
                  <c:v>9/18/2012</c:v>
                </c:pt>
                <c:pt idx="3950">
                  <c:v>9/19/2012</c:v>
                </c:pt>
                <c:pt idx="3951">
                  <c:v>9/20/2012</c:v>
                </c:pt>
                <c:pt idx="3952">
                  <c:v>9/21/2012</c:v>
                </c:pt>
                <c:pt idx="3953">
                  <c:v>9/24/2012</c:v>
                </c:pt>
                <c:pt idx="3954">
                  <c:v>9/25/2012</c:v>
                </c:pt>
                <c:pt idx="3955">
                  <c:v>9/26/2012</c:v>
                </c:pt>
                <c:pt idx="3956">
                  <c:v>9/27/2012</c:v>
                </c:pt>
                <c:pt idx="3957">
                  <c:v>9/28/2012</c:v>
                </c:pt>
                <c:pt idx="3958">
                  <c:v>10/01/2012</c:v>
                </c:pt>
                <c:pt idx="3959">
                  <c:v>10/02/2012</c:v>
                </c:pt>
                <c:pt idx="3960">
                  <c:v>10/03/2012</c:v>
                </c:pt>
                <c:pt idx="3961">
                  <c:v>10/04/2012</c:v>
                </c:pt>
                <c:pt idx="3962">
                  <c:v>10/05/2012</c:v>
                </c:pt>
                <c:pt idx="3963">
                  <c:v>10/08/2012</c:v>
                </c:pt>
                <c:pt idx="3964">
                  <c:v>10/09/2012</c:v>
                </c:pt>
                <c:pt idx="3965">
                  <c:v>10/10/2012</c:v>
                </c:pt>
                <c:pt idx="3966">
                  <c:v>10/11/2012</c:v>
                </c:pt>
                <c:pt idx="3967">
                  <c:v>10/12/2012</c:v>
                </c:pt>
                <c:pt idx="3968">
                  <c:v>10/15/2012</c:v>
                </c:pt>
                <c:pt idx="3969">
                  <c:v>10/16/2012</c:v>
                </c:pt>
                <c:pt idx="3970">
                  <c:v>10/17/2012</c:v>
                </c:pt>
                <c:pt idx="3971">
                  <c:v>10/18/2012</c:v>
                </c:pt>
                <c:pt idx="3972">
                  <c:v>10/19/2012</c:v>
                </c:pt>
                <c:pt idx="3973">
                  <c:v>10/22/2012</c:v>
                </c:pt>
                <c:pt idx="3974">
                  <c:v>10/23/2012</c:v>
                </c:pt>
                <c:pt idx="3975">
                  <c:v>10/24/2012</c:v>
                </c:pt>
                <c:pt idx="3976">
                  <c:v>10/25/2012</c:v>
                </c:pt>
                <c:pt idx="3977">
                  <c:v>10/26/2012</c:v>
                </c:pt>
                <c:pt idx="3978">
                  <c:v>10/31/2012</c:v>
                </c:pt>
                <c:pt idx="3979">
                  <c:v>11/01/2012</c:v>
                </c:pt>
                <c:pt idx="3980">
                  <c:v>11/02/2012</c:v>
                </c:pt>
                <c:pt idx="3981">
                  <c:v>11/05/2012</c:v>
                </c:pt>
                <c:pt idx="3982">
                  <c:v>11/06/2012</c:v>
                </c:pt>
                <c:pt idx="3983">
                  <c:v>11/07/2012</c:v>
                </c:pt>
                <c:pt idx="3984">
                  <c:v>11/08/2012</c:v>
                </c:pt>
                <c:pt idx="3985">
                  <c:v>11/09/2012</c:v>
                </c:pt>
                <c:pt idx="3986">
                  <c:v>11/12/2012</c:v>
                </c:pt>
                <c:pt idx="3987">
                  <c:v>11/13/2012</c:v>
                </c:pt>
                <c:pt idx="3988">
                  <c:v>11/14/2012</c:v>
                </c:pt>
                <c:pt idx="3989">
                  <c:v>11/15/2012</c:v>
                </c:pt>
                <c:pt idx="3990">
                  <c:v>11/16/2012</c:v>
                </c:pt>
                <c:pt idx="3991">
                  <c:v>11/19/2012</c:v>
                </c:pt>
                <c:pt idx="3992">
                  <c:v>11/20/2012</c:v>
                </c:pt>
                <c:pt idx="3993">
                  <c:v>11/21/2012</c:v>
                </c:pt>
                <c:pt idx="3994">
                  <c:v>11/23/2012</c:v>
                </c:pt>
                <c:pt idx="3995">
                  <c:v>11/26/2012</c:v>
                </c:pt>
                <c:pt idx="3996">
                  <c:v>11/27/2012</c:v>
                </c:pt>
                <c:pt idx="3997">
                  <c:v>11/28/2012</c:v>
                </c:pt>
                <c:pt idx="3998">
                  <c:v>11/29/2012</c:v>
                </c:pt>
                <c:pt idx="3999">
                  <c:v>11/30/2012</c:v>
                </c:pt>
                <c:pt idx="4000">
                  <c:v>12/03/2012</c:v>
                </c:pt>
                <c:pt idx="4001">
                  <c:v>12/04/2012</c:v>
                </c:pt>
                <c:pt idx="4002">
                  <c:v>12/05/2012</c:v>
                </c:pt>
                <c:pt idx="4003">
                  <c:v>12/06/2012</c:v>
                </c:pt>
                <c:pt idx="4004">
                  <c:v>12/07/2012</c:v>
                </c:pt>
                <c:pt idx="4005">
                  <c:v>12/10/2012</c:v>
                </c:pt>
                <c:pt idx="4006">
                  <c:v>12/11/2012</c:v>
                </c:pt>
                <c:pt idx="4007">
                  <c:v>12/12/2012</c:v>
                </c:pt>
                <c:pt idx="4008">
                  <c:v>12/13/2012</c:v>
                </c:pt>
                <c:pt idx="4009">
                  <c:v>12/14/2012</c:v>
                </c:pt>
                <c:pt idx="4010">
                  <c:v>12/17/2012</c:v>
                </c:pt>
                <c:pt idx="4011">
                  <c:v>12/18/2012</c:v>
                </c:pt>
                <c:pt idx="4012">
                  <c:v>12/19/2012</c:v>
                </c:pt>
                <c:pt idx="4013">
                  <c:v>12/20/2012</c:v>
                </c:pt>
                <c:pt idx="4014">
                  <c:v>12/21/2012</c:v>
                </c:pt>
                <c:pt idx="4015">
                  <c:v>12/24/2012</c:v>
                </c:pt>
                <c:pt idx="4016">
                  <c:v>12/26/2012</c:v>
                </c:pt>
                <c:pt idx="4017">
                  <c:v>12/27/2012</c:v>
                </c:pt>
                <c:pt idx="4018">
                  <c:v>12/28/2012</c:v>
                </c:pt>
                <c:pt idx="4019">
                  <c:v>12/31/2012</c:v>
                </c:pt>
                <c:pt idx="4020">
                  <c:v>01/02/2013</c:v>
                </c:pt>
                <c:pt idx="4021">
                  <c:v>01/03/2013</c:v>
                </c:pt>
                <c:pt idx="4022">
                  <c:v>01/04/2013</c:v>
                </c:pt>
                <c:pt idx="4023">
                  <c:v>01/07/2013</c:v>
                </c:pt>
                <c:pt idx="4024">
                  <c:v>01/08/2013</c:v>
                </c:pt>
                <c:pt idx="4025">
                  <c:v>01/09/2013</c:v>
                </c:pt>
                <c:pt idx="4026">
                  <c:v>01/10/2013</c:v>
                </c:pt>
                <c:pt idx="4027">
                  <c:v>01/11/2013</c:v>
                </c:pt>
                <c:pt idx="4028">
                  <c:v>1/14/2013</c:v>
                </c:pt>
                <c:pt idx="4029">
                  <c:v>1/15/2013</c:v>
                </c:pt>
                <c:pt idx="4030">
                  <c:v>1/16/2013</c:v>
                </c:pt>
                <c:pt idx="4031">
                  <c:v>1/17/2013</c:v>
                </c:pt>
                <c:pt idx="4032">
                  <c:v>1/18/2013</c:v>
                </c:pt>
                <c:pt idx="4033">
                  <c:v>1/22/2013</c:v>
                </c:pt>
                <c:pt idx="4034">
                  <c:v>1/23/2013</c:v>
                </c:pt>
                <c:pt idx="4035">
                  <c:v>1/24/2013</c:v>
                </c:pt>
                <c:pt idx="4036">
                  <c:v>1/25/2013</c:v>
                </c:pt>
                <c:pt idx="4037">
                  <c:v>1/28/2013</c:v>
                </c:pt>
                <c:pt idx="4038">
                  <c:v>1/29/2013</c:v>
                </c:pt>
                <c:pt idx="4039">
                  <c:v>1/30/2013</c:v>
                </c:pt>
                <c:pt idx="4040">
                  <c:v>1/31/2013</c:v>
                </c:pt>
                <c:pt idx="4041">
                  <c:v>02/01/2013</c:v>
                </c:pt>
                <c:pt idx="4042">
                  <c:v>02/04/2013</c:v>
                </c:pt>
                <c:pt idx="4043">
                  <c:v>02/05/2013</c:v>
                </c:pt>
                <c:pt idx="4044">
                  <c:v>02/06/2013</c:v>
                </c:pt>
                <c:pt idx="4045">
                  <c:v>02/07/2013</c:v>
                </c:pt>
                <c:pt idx="4046">
                  <c:v>02/08/2013</c:v>
                </c:pt>
                <c:pt idx="4047">
                  <c:v>02/11/2013</c:v>
                </c:pt>
                <c:pt idx="4048">
                  <c:v>02/12/2013</c:v>
                </c:pt>
                <c:pt idx="4049">
                  <c:v>2/13/2013</c:v>
                </c:pt>
                <c:pt idx="4050">
                  <c:v>2/14/2013</c:v>
                </c:pt>
                <c:pt idx="4051">
                  <c:v>2/15/2013</c:v>
                </c:pt>
                <c:pt idx="4052">
                  <c:v>2/19/2013</c:v>
                </c:pt>
                <c:pt idx="4053">
                  <c:v>2/20/2013</c:v>
                </c:pt>
                <c:pt idx="4054">
                  <c:v>2/21/2013</c:v>
                </c:pt>
                <c:pt idx="4055">
                  <c:v>2/22/2013</c:v>
                </c:pt>
                <c:pt idx="4056">
                  <c:v>2/25/2013</c:v>
                </c:pt>
                <c:pt idx="4057">
                  <c:v>2/26/2013</c:v>
                </c:pt>
                <c:pt idx="4058">
                  <c:v>2/27/2013</c:v>
                </c:pt>
                <c:pt idx="4059">
                  <c:v>2/28/2013</c:v>
                </c:pt>
                <c:pt idx="4060">
                  <c:v>03/01/2013</c:v>
                </c:pt>
                <c:pt idx="4061">
                  <c:v>03/04/2013</c:v>
                </c:pt>
                <c:pt idx="4062">
                  <c:v>03/05/2013</c:v>
                </c:pt>
                <c:pt idx="4063">
                  <c:v>03/06/2013</c:v>
                </c:pt>
                <c:pt idx="4064">
                  <c:v>03/07/2013</c:v>
                </c:pt>
                <c:pt idx="4065">
                  <c:v>03/08/2013</c:v>
                </c:pt>
                <c:pt idx="4066">
                  <c:v>03/11/2013</c:v>
                </c:pt>
                <c:pt idx="4067">
                  <c:v>03/12/2013</c:v>
                </c:pt>
                <c:pt idx="4068">
                  <c:v>3/13/2013</c:v>
                </c:pt>
                <c:pt idx="4069">
                  <c:v>3/14/2013</c:v>
                </c:pt>
                <c:pt idx="4070">
                  <c:v>3/15/2013</c:v>
                </c:pt>
                <c:pt idx="4071">
                  <c:v>3/18/2013</c:v>
                </c:pt>
                <c:pt idx="4072">
                  <c:v>3/19/2013</c:v>
                </c:pt>
                <c:pt idx="4073">
                  <c:v>3/20/2013</c:v>
                </c:pt>
                <c:pt idx="4074">
                  <c:v>3/21/2013</c:v>
                </c:pt>
                <c:pt idx="4075">
                  <c:v>3/22/2013</c:v>
                </c:pt>
                <c:pt idx="4076">
                  <c:v>3/25/2013</c:v>
                </c:pt>
                <c:pt idx="4077">
                  <c:v>3/26/2013</c:v>
                </c:pt>
                <c:pt idx="4078">
                  <c:v>3/27/2013</c:v>
                </c:pt>
                <c:pt idx="4079">
                  <c:v>3/28/2013</c:v>
                </c:pt>
                <c:pt idx="4080">
                  <c:v>04/01/2013</c:v>
                </c:pt>
                <c:pt idx="4081">
                  <c:v>04/02/2013</c:v>
                </c:pt>
                <c:pt idx="4082">
                  <c:v>04/03/2013</c:v>
                </c:pt>
                <c:pt idx="4083">
                  <c:v>04/04/2013</c:v>
                </c:pt>
                <c:pt idx="4084">
                  <c:v>04/05/2013</c:v>
                </c:pt>
                <c:pt idx="4085">
                  <c:v>04/08/2013</c:v>
                </c:pt>
                <c:pt idx="4086">
                  <c:v>04/09/2013</c:v>
                </c:pt>
                <c:pt idx="4087">
                  <c:v>04/10/2013</c:v>
                </c:pt>
                <c:pt idx="4088">
                  <c:v>04/11/2013</c:v>
                </c:pt>
                <c:pt idx="4089">
                  <c:v>04/12/2013</c:v>
                </c:pt>
                <c:pt idx="4090">
                  <c:v>4/15/2013</c:v>
                </c:pt>
                <c:pt idx="4091">
                  <c:v>4/16/2013</c:v>
                </c:pt>
                <c:pt idx="4092">
                  <c:v>4/17/2013</c:v>
                </c:pt>
                <c:pt idx="4093">
                  <c:v>4/18/2013</c:v>
                </c:pt>
                <c:pt idx="4094">
                  <c:v>4/19/2013</c:v>
                </c:pt>
                <c:pt idx="4095">
                  <c:v>4/22/2013</c:v>
                </c:pt>
                <c:pt idx="4096">
                  <c:v>4/23/2013</c:v>
                </c:pt>
                <c:pt idx="4097">
                  <c:v>4/24/2013</c:v>
                </c:pt>
                <c:pt idx="4098">
                  <c:v>4/25/2013</c:v>
                </c:pt>
                <c:pt idx="4099">
                  <c:v>4/26/2013</c:v>
                </c:pt>
                <c:pt idx="4100">
                  <c:v>4/29/2013</c:v>
                </c:pt>
                <c:pt idx="4101">
                  <c:v>4/30/2013</c:v>
                </c:pt>
                <c:pt idx="4102">
                  <c:v>05/01/2013</c:v>
                </c:pt>
                <c:pt idx="4103">
                  <c:v>05/02/2013</c:v>
                </c:pt>
                <c:pt idx="4104">
                  <c:v>05/03/2013</c:v>
                </c:pt>
                <c:pt idx="4105">
                  <c:v>05/06/2013</c:v>
                </c:pt>
                <c:pt idx="4106">
                  <c:v>05/07/2013</c:v>
                </c:pt>
                <c:pt idx="4107">
                  <c:v>05/08/2013</c:v>
                </c:pt>
                <c:pt idx="4108">
                  <c:v>05/09/2013</c:v>
                </c:pt>
                <c:pt idx="4109">
                  <c:v>05/10/2013</c:v>
                </c:pt>
                <c:pt idx="4110">
                  <c:v>5/13/2013</c:v>
                </c:pt>
                <c:pt idx="4111">
                  <c:v>5/14/2013</c:v>
                </c:pt>
                <c:pt idx="4112">
                  <c:v>5/15/2013</c:v>
                </c:pt>
                <c:pt idx="4113">
                  <c:v>5/16/2013</c:v>
                </c:pt>
                <c:pt idx="4114">
                  <c:v>5/17/2013</c:v>
                </c:pt>
                <c:pt idx="4115">
                  <c:v>5/20/2013</c:v>
                </c:pt>
                <c:pt idx="4116">
                  <c:v>5/21/2013</c:v>
                </c:pt>
                <c:pt idx="4117">
                  <c:v>5/22/2013</c:v>
                </c:pt>
                <c:pt idx="4118">
                  <c:v>5/23/2013</c:v>
                </c:pt>
                <c:pt idx="4119">
                  <c:v>5/24/2013</c:v>
                </c:pt>
                <c:pt idx="4120">
                  <c:v>5/28/2013</c:v>
                </c:pt>
                <c:pt idx="4121">
                  <c:v>5/29/2013</c:v>
                </c:pt>
                <c:pt idx="4122">
                  <c:v>5/30/2013</c:v>
                </c:pt>
                <c:pt idx="4123">
                  <c:v>5/31/2013</c:v>
                </c:pt>
                <c:pt idx="4124">
                  <c:v>06/03/2013</c:v>
                </c:pt>
                <c:pt idx="4125">
                  <c:v>06/04/2013</c:v>
                </c:pt>
                <c:pt idx="4126">
                  <c:v>06/05/2013</c:v>
                </c:pt>
                <c:pt idx="4127">
                  <c:v>06/06/2013</c:v>
                </c:pt>
                <c:pt idx="4128">
                  <c:v>06/07/2013</c:v>
                </c:pt>
                <c:pt idx="4129">
                  <c:v>06/10/2013</c:v>
                </c:pt>
                <c:pt idx="4130">
                  <c:v>06/11/2013</c:v>
                </c:pt>
                <c:pt idx="4131">
                  <c:v>06/12/2013</c:v>
                </c:pt>
                <c:pt idx="4132">
                  <c:v>6/13/2013</c:v>
                </c:pt>
                <c:pt idx="4133">
                  <c:v>6/14/2013</c:v>
                </c:pt>
                <c:pt idx="4134">
                  <c:v>6/17/2013</c:v>
                </c:pt>
                <c:pt idx="4135">
                  <c:v>6/18/2013</c:v>
                </c:pt>
                <c:pt idx="4136">
                  <c:v>6/19/2013</c:v>
                </c:pt>
                <c:pt idx="4137">
                  <c:v>6/20/2013</c:v>
                </c:pt>
                <c:pt idx="4138">
                  <c:v>6/21/2013</c:v>
                </c:pt>
                <c:pt idx="4139">
                  <c:v>6/24/2013</c:v>
                </c:pt>
                <c:pt idx="4140">
                  <c:v>6/25/2013</c:v>
                </c:pt>
                <c:pt idx="4141">
                  <c:v>6/26/2013</c:v>
                </c:pt>
                <c:pt idx="4142">
                  <c:v>6/27/2013</c:v>
                </c:pt>
                <c:pt idx="4143">
                  <c:v>6/28/2013</c:v>
                </c:pt>
                <c:pt idx="4144">
                  <c:v>07/01/2013</c:v>
                </c:pt>
                <c:pt idx="4145">
                  <c:v>07/02/2013</c:v>
                </c:pt>
                <c:pt idx="4146">
                  <c:v>07/03/2013</c:v>
                </c:pt>
                <c:pt idx="4147">
                  <c:v>07/05/2013</c:v>
                </c:pt>
                <c:pt idx="4148">
                  <c:v>07/08/2013</c:v>
                </c:pt>
                <c:pt idx="4149">
                  <c:v>07/09/2013</c:v>
                </c:pt>
                <c:pt idx="4150">
                  <c:v>07/10/2013</c:v>
                </c:pt>
                <c:pt idx="4151">
                  <c:v>07/11/2013</c:v>
                </c:pt>
                <c:pt idx="4152">
                  <c:v>07/12/2013</c:v>
                </c:pt>
                <c:pt idx="4153">
                  <c:v>7/15/2013</c:v>
                </c:pt>
                <c:pt idx="4154">
                  <c:v>7/16/2013</c:v>
                </c:pt>
                <c:pt idx="4155">
                  <c:v>7/17/2013</c:v>
                </c:pt>
                <c:pt idx="4156">
                  <c:v>7/18/2013</c:v>
                </c:pt>
                <c:pt idx="4157">
                  <c:v>7/19/2013</c:v>
                </c:pt>
                <c:pt idx="4158">
                  <c:v>7/22/2013</c:v>
                </c:pt>
                <c:pt idx="4159">
                  <c:v>7/23/2013</c:v>
                </c:pt>
                <c:pt idx="4160">
                  <c:v>7/24/2013</c:v>
                </c:pt>
                <c:pt idx="4161">
                  <c:v>7/25/2013</c:v>
                </c:pt>
                <c:pt idx="4162">
                  <c:v>7/26/2013</c:v>
                </c:pt>
                <c:pt idx="4163">
                  <c:v>7/29/2013</c:v>
                </c:pt>
                <c:pt idx="4164">
                  <c:v>7/30/2013</c:v>
                </c:pt>
                <c:pt idx="4165">
                  <c:v>7/31/2013</c:v>
                </c:pt>
                <c:pt idx="4166">
                  <c:v>08/01/2013</c:v>
                </c:pt>
                <c:pt idx="4167">
                  <c:v>08/02/2013</c:v>
                </c:pt>
                <c:pt idx="4168">
                  <c:v>08/05/2013</c:v>
                </c:pt>
                <c:pt idx="4169">
                  <c:v>08/06/2013</c:v>
                </c:pt>
                <c:pt idx="4170">
                  <c:v>08/07/2013</c:v>
                </c:pt>
                <c:pt idx="4171">
                  <c:v>08/08/2013</c:v>
                </c:pt>
                <c:pt idx="4172">
                  <c:v>08/09/2013</c:v>
                </c:pt>
                <c:pt idx="4173">
                  <c:v>08/12/2013</c:v>
                </c:pt>
                <c:pt idx="4174">
                  <c:v>8/13/2013</c:v>
                </c:pt>
                <c:pt idx="4175">
                  <c:v>8/14/2013</c:v>
                </c:pt>
                <c:pt idx="4176">
                  <c:v>8/15/2013</c:v>
                </c:pt>
                <c:pt idx="4177">
                  <c:v>8/16/2013</c:v>
                </c:pt>
                <c:pt idx="4178">
                  <c:v>8/19/2013</c:v>
                </c:pt>
                <c:pt idx="4179">
                  <c:v>8/20/2013</c:v>
                </c:pt>
                <c:pt idx="4180">
                  <c:v>8/21/2013</c:v>
                </c:pt>
                <c:pt idx="4181">
                  <c:v>8/22/2013</c:v>
                </c:pt>
                <c:pt idx="4182">
                  <c:v>8/23/2013</c:v>
                </c:pt>
                <c:pt idx="4183">
                  <c:v>8/26/2013</c:v>
                </c:pt>
                <c:pt idx="4184">
                  <c:v>8/27/2013</c:v>
                </c:pt>
                <c:pt idx="4185">
                  <c:v>8/28/2013</c:v>
                </c:pt>
                <c:pt idx="4186">
                  <c:v>8/29/2013</c:v>
                </c:pt>
                <c:pt idx="4187">
                  <c:v>8/30/2013</c:v>
                </c:pt>
                <c:pt idx="4188">
                  <c:v>09/03/2013</c:v>
                </c:pt>
                <c:pt idx="4189">
                  <c:v>09/04/2013</c:v>
                </c:pt>
                <c:pt idx="4190">
                  <c:v>09/05/2013</c:v>
                </c:pt>
                <c:pt idx="4191">
                  <c:v>09/06/2013</c:v>
                </c:pt>
                <c:pt idx="4192">
                  <c:v>09/09/2013</c:v>
                </c:pt>
                <c:pt idx="4193">
                  <c:v>09/10/2013</c:v>
                </c:pt>
                <c:pt idx="4194">
                  <c:v>09/11/2013</c:v>
                </c:pt>
                <c:pt idx="4195">
                  <c:v>09/12/2013</c:v>
                </c:pt>
                <c:pt idx="4196">
                  <c:v>9/13/2013</c:v>
                </c:pt>
                <c:pt idx="4197">
                  <c:v>9/16/2013</c:v>
                </c:pt>
                <c:pt idx="4198">
                  <c:v>9/17/2013</c:v>
                </c:pt>
                <c:pt idx="4199">
                  <c:v>9/18/2013</c:v>
                </c:pt>
                <c:pt idx="4200">
                  <c:v>9/19/2013</c:v>
                </c:pt>
                <c:pt idx="4201">
                  <c:v>9/20/2013</c:v>
                </c:pt>
                <c:pt idx="4202">
                  <c:v>9/23/2013</c:v>
                </c:pt>
                <c:pt idx="4203">
                  <c:v>9/24/2013</c:v>
                </c:pt>
                <c:pt idx="4204">
                  <c:v>9/25/2013</c:v>
                </c:pt>
                <c:pt idx="4205">
                  <c:v>9/26/2013</c:v>
                </c:pt>
                <c:pt idx="4206">
                  <c:v>9/27/2013</c:v>
                </c:pt>
                <c:pt idx="4207">
                  <c:v>9/30/2013</c:v>
                </c:pt>
                <c:pt idx="4208">
                  <c:v>10/01/2013</c:v>
                </c:pt>
                <c:pt idx="4209">
                  <c:v>10/02/2013</c:v>
                </c:pt>
                <c:pt idx="4210">
                  <c:v>10/03/2013</c:v>
                </c:pt>
                <c:pt idx="4211">
                  <c:v>10/04/2013</c:v>
                </c:pt>
                <c:pt idx="4212">
                  <c:v>10/07/2013</c:v>
                </c:pt>
                <c:pt idx="4213">
                  <c:v>10/08/2013</c:v>
                </c:pt>
                <c:pt idx="4214">
                  <c:v>10/09/2013</c:v>
                </c:pt>
                <c:pt idx="4215">
                  <c:v>10/10/2013</c:v>
                </c:pt>
                <c:pt idx="4216">
                  <c:v>10/11/2013</c:v>
                </c:pt>
                <c:pt idx="4217">
                  <c:v>10/14/2013</c:v>
                </c:pt>
                <c:pt idx="4218">
                  <c:v>10/15/2013</c:v>
                </c:pt>
                <c:pt idx="4219">
                  <c:v>10/16/2013</c:v>
                </c:pt>
                <c:pt idx="4220">
                  <c:v>10/17/2013</c:v>
                </c:pt>
                <c:pt idx="4221">
                  <c:v>10/18/2013</c:v>
                </c:pt>
                <c:pt idx="4222">
                  <c:v>10/21/2013</c:v>
                </c:pt>
                <c:pt idx="4223">
                  <c:v>10/22/2013</c:v>
                </c:pt>
                <c:pt idx="4224">
                  <c:v>10/23/2013</c:v>
                </c:pt>
                <c:pt idx="4225">
                  <c:v>10/24/2013</c:v>
                </c:pt>
                <c:pt idx="4226">
                  <c:v>10/25/2013</c:v>
                </c:pt>
                <c:pt idx="4227">
                  <c:v>10/28/2013</c:v>
                </c:pt>
                <c:pt idx="4228">
                  <c:v>10/29/2013</c:v>
                </c:pt>
                <c:pt idx="4229">
                  <c:v>10/30/2013</c:v>
                </c:pt>
                <c:pt idx="4230">
                  <c:v>10/31/2013</c:v>
                </c:pt>
                <c:pt idx="4231">
                  <c:v>11/01/2013</c:v>
                </c:pt>
                <c:pt idx="4232">
                  <c:v>11/04/2013</c:v>
                </c:pt>
                <c:pt idx="4233">
                  <c:v>11/05/2013</c:v>
                </c:pt>
                <c:pt idx="4234">
                  <c:v>11/06/2013</c:v>
                </c:pt>
                <c:pt idx="4235">
                  <c:v>11/07/2013</c:v>
                </c:pt>
                <c:pt idx="4236">
                  <c:v>11/08/2013</c:v>
                </c:pt>
                <c:pt idx="4237">
                  <c:v>11/11/2013</c:v>
                </c:pt>
                <c:pt idx="4238">
                  <c:v>11/12/2013</c:v>
                </c:pt>
                <c:pt idx="4239">
                  <c:v>11/13/2013</c:v>
                </c:pt>
                <c:pt idx="4240">
                  <c:v>11/14/2013</c:v>
                </c:pt>
                <c:pt idx="4241">
                  <c:v>11/15/2013</c:v>
                </c:pt>
                <c:pt idx="4242">
                  <c:v>11/18/2013</c:v>
                </c:pt>
                <c:pt idx="4243">
                  <c:v>11/19/2013</c:v>
                </c:pt>
                <c:pt idx="4244">
                  <c:v>11/20/2013</c:v>
                </c:pt>
                <c:pt idx="4245">
                  <c:v>11/21/2013</c:v>
                </c:pt>
                <c:pt idx="4246">
                  <c:v>11/22/2013</c:v>
                </c:pt>
                <c:pt idx="4247">
                  <c:v>11/25/2013</c:v>
                </c:pt>
                <c:pt idx="4248">
                  <c:v>11/26/2013</c:v>
                </c:pt>
                <c:pt idx="4249">
                  <c:v>11/27/2013</c:v>
                </c:pt>
                <c:pt idx="4250">
                  <c:v>11/29/2013</c:v>
                </c:pt>
                <c:pt idx="4251">
                  <c:v>12/02/2013</c:v>
                </c:pt>
                <c:pt idx="4252">
                  <c:v>12/03/2013</c:v>
                </c:pt>
                <c:pt idx="4253">
                  <c:v>12/04/2013</c:v>
                </c:pt>
                <c:pt idx="4254">
                  <c:v>12/05/2013</c:v>
                </c:pt>
                <c:pt idx="4255">
                  <c:v>12/06/2013</c:v>
                </c:pt>
                <c:pt idx="4256">
                  <c:v>12/09/2013</c:v>
                </c:pt>
                <c:pt idx="4257">
                  <c:v>12/10/2013</c:v>
                </c:pt>
                <c:pt idx="4258">
                  <c:v>12/11/2013</c:v>
                </c:pt>
                <c:pt idx="4259">
                  <c:v>12/12/2013</c:v>
                </c:pt>
                <c:pt idx="4260">
                  <c:v>12/13/2013</c:v>
                </c:pt>
                <c:pt idx="4261">
                  <c:v>12/16/2013</c:v>
                </c:pt>
                <c:pt idx="4262">
                  <c:v>12/17/2013</c:v>
                </c:pt>
                <c:pt idx="4263">
                  <c:v>12/18/2013</c:v>
                </c:pt>
                <c:pt idx="4264">
                  <c:v>12/19/2013</c:v>
                </c:pt>
                <c:pt idx="4265">
                  <c:v>12/20/2013</c:v>
                </c:pt>
                <c:pt idx="4266">
                  <c:v>12/23/2013</c:v>
                </c:pt>
                <c:pt idx="4267">
                  <c:v>12/24/2013</c:v>
                </c:pt>
                <c:pt idx="4268">
                  <c:v>12/26/2013</c:v>
                </c:pt>
                <c:pt idx="4269">
                  <c:v>12/27/2013</c:v>
                </c:pt>
                <c:pt idx="4270">
                  <c:v>12/30/2013</c:v>
                </c:pt>
                <c:pt idx="4271">
                  <c:v>12/31/2013</c:v>
                </c:pt>
                <c:pt idx="4272">
                  <c:v>01/02/2014</c:v>
                </c:pt>
                <c:pt idx="4273">
                  <c:v>01/03/2014</c:v>
                </c:pt>
                <c:pt idx="4274">
                  <c:v>01/06/2014</c:v>
                </c:pt>
                <c:pt idx="4275">
                  <c:v>01/07/2014</c:v>
                </c:pt>
                <c:pt idx="4276">
                  <c:v>01/08/2014</c:v>
                </c:pt>
                <c:pt idx="4277">
                  <c:v>01/09/2014</c:v>
                </c:pt>
                <c:pt idx="4278">
                  <c:v>01/10/2014</c:v>
                </c:pt>
                <c:pt idx="4279">
                  <c:v>1/13/2014</c:v>
                </c:pt>
                <c:pt idx="4280">
                  <c:v>1/14/2014</c:v>
                </c:pt>
                <c:pt idx="4281">
                  <c:v>1/15/2014</c:v>
                </c:pt>
                <c:pt idx="4282">
                  <c:v>1/16/2014</c:v>
                </c:pt>
                <c:pt idx="4283">
                  <c:v>1/17/2014</c:v>
                </c:pt>
                <c:pt idx="4284">
                  <c:v>1/21/2014</c:v>
                </c:pt>
                <c:pt idx="4285">
                  <c:v>1/22/2014</c:v>
                </c:pt>
                <c:pt idx="4286">
                  <c:v>1/23/2014</c:v>
                </c:pt>
                <c:pt idx="4287">
                  <c:v>1/24/2014</c:v>
                </c:pt>
                <c:pt idx="4288">
                  <c:v>1/27/2014</c:v>
                </c:pt>
                <c:pt idx="4289">
                  <c:v>1/28/2014</c:v>
                </c:pt>
                <c:pt idx="4290">
                  <c:v>1/29/2014</c:v>
                </c:pt>
                <c:pt idx="4291">
                  <c:v>1/30/2014</c:v>
                </c:pt>
                <c:pt idx="4292">
                  <c:v>1/31/2014</c:v>
                </c:pt>
                <c:pt idx="4293">
                  <c:v>02/03/2014</c:v>
                </c:pt>
                <c:pt idx="4294">
                  <c:v>02/04/2014</c:v>
                </c:pt>
                <c:pt idx="4295">
                  <c:v>02/05/2014</c:v>
                </c:pt>
                <c:pt idx="4296">
                  <c:v>02/06/2014</c:v>
                </c:pt>
                <c:pt idx="4297">
                  <c:v>02/07/2014</c:v>
                </c:pt>
                <c:pt idx="4298">
                  <c:v>02/10/2014</c:v>
                </c:pt>
                <c:pt idx="4299">
                  <c:v>02/11/2014</c:v>
                </c:pt>
                <c:pt idx="4300">
                  <c:v>02/12/2014</c:v>
                </c:pt>
                <c:pt idx="4301">
                  <c:v>2/13/2014</c:v>
                </c:pt>
                <c:pt idx="4302">
                  <c:v>2/14/2014</c:v>
                </c:pt>
                <c:pt idx="4303">
                  <c:v>2/18/2014</c:v>
                </c:pt>
                <c:pt idx="4304">
                  <c:v>2/19/2014</c:v>
                </c:pt>
                <c:pt idx="4305">
                  <c:v>2/20/2014</c:v>
                </c:pt>
                <c:pt idx="4306">
                  <c:v>2/21/2014</c:v>
                </c:pt>
                <c:pt idx="4307">
                  <c:v>2/24/2014</c:v>
                </c:pt>
                <c:pt idx="4308">
                  <c:v>2/25/2014</c:v>
                </c:pt>
                <c:pt idx="4309">
                  <c:v>2/26/2014</c:v>
                </c:pt>
                <c:pt idx="4310">
                  <c:v>2/27/2014</c:v>
                </c:pt>
                <c:pt idx="4311">
                  <c:v>2/28/2014</c:v>
                </c:pt>
                <c:pt idx="4312">
                  <c:v>03/03/2014</c:v>
                </c:pt>
                <c:pt idx="4313">
                  <c:v>03/04/2014</c:v>
                </c:pt>
                <c:pt idx="4314">
                  <c:v>03/05/2014</c:v>
                </c:pt>
                <c:pt idx="4315">
                  <c:v>03/06/2014</c:v>
                </c:pt>
                <c:pt idx="4316">
                  <c:v>03/07/2014</c:v>
                </c:pt>
                <c:pt idx="4317">
                  <c:v>03/10/2014</c:v>
                </c:pt>
                <c:pt idx="4318">
                  <c:v>03/11/2014</c:v>
                </c:pt>
                <c:pt idx="4319">
                  <c:v>03/12/2014</c:v>
                </c:pt>
                <c:pt idx="4320">
                  <c:v>3/13/2014</c:v>
                </c:pt>
                <c:pt idx="4321">
                  <c:v>3/14/2014</c:v>
                </c:pt>
                <c:pt idx="4322">
                  <c:v>3/17/2014</c:v>
                </c:pt>
                <c:pt idx="4323">
                  <c:v>3/18/2014</c:v>
                </c:pt>
                <c:pt idx="4324">
                  <c:v>3/19/2014</c:v>
                </c:pt>
                <c:pt idx="4325">
                  <c:v>3/20/2014</c:v>
                </c:pt>
                <c:pt idx="4326">
                  <c:v>3/21/2014</c:v>
                </c:pt>
                <c:pt idx="4327">
                  <c:v>3/24/2014</c:v>
                </c:pt>
                <c:pt idx="4328">
                  <c:v>3/25/2014</c:v>
                </c:pt>
                <c:pt idx="4329">
                  <c:v>3/26/2014</c:v>
                </c:pt>
                <c:pt idx="4330">
                  <c:v>3/27/2014</c:v>
                </c:pt>
                <c:pt idx="4331">
                  <c:v>3/28/2014</c:v>
                </c:pt>
                <c:pt idx="4332">
                  <c:v>3/31/2014</c:v>
                </c:pt>
                <c:pt idx="4333">
                  <c:v>04/01/2014</c:v>
                </c:pt>
                <c:pt idx="4334">
                  <c:v>04/02/2014</c:v>
                </c:pt>
                <c:pt idx="4335">
                  <c:v>04/03/2014</c:v>
                </c:pt>
                <c:pt idx="4336">
                  <c:v>04/04/2014</c:v>
                </c:pt>
                <c:pt idx="4337">
                  <c:v>04/07/2014</c:v>
                </c:pt>
                <c:pt idx="4338">
                  <c:v>04/08/2014</c:v>
                </c:pt>
                <c:pt idx="4339">
                  <c:v>04/09/2014</c:v>
                </c:pt>
                <c:pt idx="4340">
                  <c:v>04/10/2014</c:v>
                </c:pt>
                <c:pt idx="4341">
                  <c:v>04/11/2014</c:v>
                </c:pt>
                <c:pt idx="4342">
                  <c:v>4/14/2014</c:v>
                </c:pt>
                <c:pt idx="4343">
                  <c:v>4/15/2014</c:v>
                </c:pt>
                <c:pt idx="4344">
                  <c:v>4/16/2014</c:v>
                </c:pt>
                <c:pt idx="4345">
                  <c:v>4/17/2014</c:v>
                </c:pt>
                <c:pt idx="4346">
                  <c:v>4/21/2014</c:v>
                </c:pt>
                <c:pt idx="4347">
                  <c:v>4/22/2014</c:v>
                </c:pt>
                <c:pt idx="4348">
                  <c:v>4/23/2014</c:v>
                </c:pt>
                <c:pt idx="4349">
                  <c:v>4/24/2014</c:v>
                </c:pt>
                <c:pt idx="4350">
                  <c:v>4/25/2014</c:v>
                </c:pt>
                <c:pt idx="4351">
                  <c:v>4/28/2014</c:v>
                </c:pt>
                <c:pt idx="4352">
                  <c:v>4/29/2014</c:v>
                </c:pt>
                <c:pt idx="4353">
                  <c:v>4/30/2014</c:v>
                </c:pt>
                <c:pt idx="4354">
                  <c:v>05/01/2014</c:v>
                </c:pt>
                <c:pt idx="4355">
                  <c:v>05/02/2014</c:v>
                </c:pt>
                <c:pt idx="4356">
                  <c:v>05/05/2014</c:v>
                </c:pt>
                <c:pt idx="4357">
                  <c:v>05/06/2014</c:v>
                </c:pt>
                <c:pt idx="4358">
                  <c:v>05/07/2014</c:v>
                </c:pt>
                <c:pt idx="4359">
                  <c:v>05/08/2014</c:v>
                </c:pt>
                <c:pt idx="4360">
                  <c:v>05/09/2014</c:v>
                </c:pt>
                <c:pt idx="4361">
                  <c:v>05/12/2014</c:v>
                </c:pt>
                <c:pt idx="4362">
                  <c:v>5/13/2014</c:v>
                </c:pt>
                <c:pt idx="4363">
                  <c:v>5/14/2014</c:v>
                </c:pt>
                <c:pt idx="4364">
                  <c:v>5/15/2014</c:v>
                </c:pt>
                <c:pt idx="4365">
                  <c:v>5/16/2014</c:v>
                </c:pt>
                <c:pt idx="4366">
                  <c:v>5/19/2014</c:v>
                </c:pt>
                <c:pt idx="4367">
                  <c:v>5/20/2014</c:v>
                </c:pt>
                <c:pt idx="4368">
                  <c:v>5/21/2014</c:v>
                </c:pt>
                <c:pt idx="4369">
                  <c:v>5/22/2014</c:v>
                </c:pt>
                <c:pt idx="4370">
                  <c:v>5/23/2014</c:v>
                </c:pt>
                <c:pt idx="4371">
                  <c:v>5/27/2014</c:v>
                </c:pt>
                <c:pt idx="4372">
                  <c:v>5/28/2014</c:v>
                </c:pt>
                <c:pt idx="4373">
                  <c:v>5/29/2014</c:v>
                </c:pt>
                <c:pt idx="4374">
                  <c:v>5/30/2014</c:v>
                </c:pt>
                <c:pt idx="4375">
                  <c:v>06/02/2014</c:v>
                </c:pt>
                <c:pt idx="4376">
                  <c:v>06/03/2014</c:v>
                </c:pt>
                <c:pt idx="4377">
                  <c:v>06/04/2014</c:v>
                </c:pt>
                <c:pt idx="4378">
                  <c:v>06/05/2014</c:v>
                </c:pt>
                <c:pt idx="4379">
                  <c:v>06/06/2014</c:v>
                </c:pt>
                <c:pt idx="4380">
                  <c:v>06/09/2014</c:v>
                </c:pt>
                <c:pt idx="4381">
                  <c:v>06/10/2014</c:v>
                </c:pt>
                <c:pt idx="4382">
                  <c:v>06/11/2014</c:v>
                </c:pt>
                <c:pt idx="4383">
                  <c:v>06/12/2014</c:v>
                </c:pt>
                <c:pt idx="4384">
                  <c:v>6/13/2014</c:v>
                </c:pt>
                <c:pt idx="4385">
                  <c:v>6/16/2014</c:v>
                </c:pt>
                <c:pt idx="4386">
                  <c:v>6/17/2014</c:v>
                </c:pt>
                <c:pt idx="4387">
                  <c:v>6/18/2014</c:v>
                </c:pt>
                <c:pt idx="4388">
                  <c:v>6/19/2014</c:v>
                </c:pt>
                <c:pt idx="4389">
                  <c:v>6/20/2014</c:v>
                </c:pt>
                <c:pt idx="4390">
                  <c:v>6/23/2014</c:v>
                </c:pt>
                <c:pt idx="4391">
                  <c:v>6/24/2014</c:v>
                </c:pt>
                <c:pt idx="4392">
                  <c:v>6/25/2014</c:v>
                </c:pt>
                <c:pt idx="4393">
                  <c:v>6/26/2014</c:v>
                </c:pt>
                <c:pt idx="4394">
                  <c:v>6/27/2014</c:v>
                </c:pt>
                <c:pt idx="4395">
                  <c:v>6/30/2014</c:v>
                </c:pt>
                <c:pt idx="4396">
                  <c:v>07/01/2014</c:v>
                </c:pt>
                <c:pt idx="4397">
                  <c:v>07/02/2014</c:v>
                </c:pt>
                <c:pt idx="4398">
                  <c:v>07/03/2014</c:v>
                </c:pt>
                <c:pt idx="4399">
                  <c:v>07/07/2014</c:v>
                </c:pt>
                <c:pt idx="4400">
                  <c:v>07/08/2014</c:v>
                </c:pt>
                <c:pt idx="4401">
                  <c:v>07/09/2014</c:v>
                </c:pt>
                <c:pt idx="4402">
                  <c:v>07/10/2014</c:v>
                </c:pt>
                <c:pt idx="4403">
                  <c:v>07/11/2014</c:v>
                </c:pt>
                <c:pt idx="4404">
                  <c:v>7/14/2014</c:v>
                </c:pt>
                <c:pt idx="4405">
                  <c:v>7/15/2014</c:v>
                </c:pt>
                <c:pt idx="4406">
                  <c:v>7/16/2014</c:v>
                </c:pt>
                <c:pt idx="4407">
                  <c:v>7/17/2014</c:v>
                </c:pt>
                <c:pt idx="4408">
                  <c:v>7/18/2014</c:v>
                </c:pt>
                <c:pt idx="4409">
                  <c:v>7/21/2014</c:v>
                </c:pt>
                <c:pt idx="4410">
                  <c:v>7/22/2014</c:v>
                </c:pt>
                <c:pt idx="4411">
                  <c:v>7/23/2014</c:v>
                </c:pt>
                <c:pt idx="4412">
                  <c:v>7/24/2014</c:v>
                </c:pt>
                <c:pt idx="4413">
                  <c:v>7/25/2014</c:v>
                </c:pt>
                <c:pt idx="4414">
                  <c:v>7/28/2014</c:v>
                </c:pt>
                <c:pt idx="4415">
                  <c:v>7/29/2014</c:v>
                </c:pt>
                <c:pt idx="4416">
                  <c:v>7/30/2014</c:v>
                </c:pt>
                <c:pt idx="4417">
                  <c:v>7/31/2014</c:v>
                </c:pt>
                <c:pt idx="4418">
                  <c:v>08/01/2014</c:v>
                </c:pt>
                <c:pt idx="4419">
                  <c:v>08/04/2014</c:v>
                </c:pt>
                <c:pt idx="4420">
                  <c:v>08/05/2014</c:v>
                </c:pt>
                <c:pt idx="4421">
                  <c:v>08/06/2014</c:v>
                </c:pt>
                <c:pt idx="4422">
                  <c:v>08/07/2014</c:v>
                </c:pt>
                <c:pt idx="4423">
                  <c:v>08/08/2014</c:v>
                </c:pt>
                <c:pt idx="4424">
                  <c:v>08/11/2014</c:v>
                </c:pt>
                <c:pt idx="4425">
                  <c:v>08/12/2014</c:v>
                </c:pt>
                <c:pt idx="4426">
                  <c:v>8/13/2014</c:v>
                </c:pt>
                <c:pt idx="4427">
                  <c:v>8/14/2014</c:v>
                </c:pt>
                <c:pt idx="4428">
                  <c:v>8/15/2014</c:v>
                </c:pt>
                <c:pt idx="4429">
                  <c:v>8/18/2014</c:v>
                </c:pt>
                <c:pt idx="4430">
                  <c:v>8/19/2014</c:v>
                </c:pt>
                <c:pt idx="4431">
                  <c:v>8/20/2014</c:v>
                </c:pt>
                <c:pt idx="4432">
                  <c:v>8/21/2014</c:v>
                </c:pt>
                <c:pt idx="4433">
                  <c:v>8/22/2014</c:v>
                </c:pt>
                <c:pt idx="4434">
                  <c:v>8/25/2014</c:v>
                </c:pt>
                <c:pt idx="4435">
                  <c:v>8/26/2014</c:v>
                </c:pt>
                <c:pt idx="4436">
                  <c:v>8/27/2014</c:v>
                </c:pt>
                <c:pt idx="4437">
                  <c:v>8/28/2014</c:v>
                </c:pt>
                <c:pt idx="4438">
                  <c:v>8/29/2014</c:v>
                </c:pt>
                <c:pt idx="4439">
                  <c:v>09/02/2014</c:v>
                </c:pt>
                <c:pt idx="4440">
                  <c:v>09/03/2014</c:v>
                </c:pt>
                <c:pt idx="4441">
                  <c:v>09/04/2014</c:v>
                </c:pt>
                <c:pt idx="4442">
                  <c:v>09/05/2014</c:v>
                </c:pt>
                <c:pt idx="4443">
                  <c:v>09/08/2014</c:v>
                </c:pt>
                <c:pt idx="4444">
                  <c:v>09/09/2014</c:v>
                </c:pt>
                <c:pt idx="4445">
                  <c:v>09/10/2014</c:v>
                </c:pt>
                <c:pt idx="4446">
                  <c:v>09/11/2014</c:v>
                </c:pt>
                <c:pt idx="4447">
                  <c:v>09/12/2014</c:v>
                </c:pt>
                <c:pt idx="4448">
                  <c:v>9/15/2014</c:v>
                </c:pt>
                <c:pt idx="4449">
                  <c:v>9/16/2014</c:v>
                </c:pt>
                <c:pt idx="4450">
                  <c:v>9/17/2014</c:v>
                </c:pt>
                <c:pt idx="4451">
                  <c:v>9/18/2014</c:v>
                </c:pt>
                <c:pt idx="4452">
                  <c:v>9/19/2014</c:v>
                </c:pt>
                <c:pt idx="4453">
                  <c:v>9/22/2014</c:v>
                </c:pt>
                <c:pt idx="4454">
                  <c:v>9/23/2014</c:v>
                </c:pt>
                <c:pt idx="4455">
                  <c:v>9/24/2014</c:v>
                </c:pt>
                <c:pt idx="4456">
                  <c:v>9/25/2014</c:v>
                </c:pt>
                <c:pt idx="4457">
                  <c:v>9/26/2014</c:v>
                </c:pt>
                <c:pt idx="4458">
                  <c:v>9/29/2014</c:v>
                </c:pt>
                <c:pt idx="4459">
                  <c:v>9/30/2014</c:v>
                </c:pt>
                <c:pt idx="4460">
                  <c:v>10/01/2014</c:v>
                </c:pt>
                <c:pt idx="4461">
                  <c:v>10/02/2014</c:v>
                </c:pt>
                <c:pt idx="4462">
                  <c:v>10/03/2014</c:v>
                </c:pt>
                <c:pt idx="4463">
                  <c:v>10/06/2014</c:v>
                </c:pt>
                <c:pt idx="4464">
                  <c:v>10/07/2014</c:v>
                </c:pt>
                <c:pt idx="4465">
                  <c:v>10/08/2014</c:v>
                </c:pt>
                <c:pt idx="4466">
                  <c:v>10/09/2014</c:v>
                </c:pt>
                <c:pt idx="4467">
                  <c:v>10/10/2014</c:v>
                </c:pt>
                <c:pt idx="4468">
                  <c:v>10/13/2014</c:v>
                </c:pt>
                <c:pt idx="4469">
                  <c:v>10/14/2014</c:v>
                </c:pt>
                <c:pt idx="4470">
                  <c:v>10/15/2014</c:v>
                </c:pt>
                <c:pt idx="4471">
                  <c:v>10/16/2014</c:v>
                </c:pt>
                <c:pt idx="4472">
                  <c:v>10/17/2014</c:v>
                </c:pt>
                <c:pt idx="4473">
                  <c:v>10/20/2014</c:v>
                </c:pt>
                <c:pt idx="4474">
                  <c:v>10/21/2014</c:v>
                </c:pt>
                <c:pt idx="4475">
                  <c:v>10/22/2014</c:v>
                </c:pt>
                <c:pt idx="4476">
                  <c:v>10/23/2014</c:v>
                </c:pt>
                <c:pt idx="4477">
                  <c:v>10/24/2014</c:v>
                </c:pt>
                <c:pt idx="4478">
                  <c:v>10/27/2014</c:v>
                </c:pt>
                <c:pt idx="4479">
                  <c:v>10/28/2014</c:v>
                </c:pt>
                <c:pt idx="4480">
                  <c:v>10/29/2014</c:v>
                </c:pt>
                <c:pt idx="4481">
                  <c:v>10/30/2014</c:v>
                </c:pt>
                <c:pt idx="4482">
                  <c:v>10/31/2014</c:v>
                </c:pt>
                <c:pt idx="4483">
                  <c:v>11/03/2014</c:v>
                </c:pt>
                <c:pt idx="4484">
                  <c:v>11/04/2014</c:v>
                </c:pt>
                <c:pt idx="4485">
                  <c:v>11/05/2014</c:v>
                </c:pt>
                <c:pt idx="4486">
                  <c:v>11/06/2014</c:v>
                </c:pt>
                <c:pt idx="4487">
                  <c:v>11/07/2014</c:v>
                </c:pt>
                <c:pt idx="4488">
                  <c:v>11/10/2014</c:v>
                </c:pt>
                <c:pt idx="4489">
                  <c:v>11/11/2014</c:v>
                </c:pt>
                <c:pt idx="4490">
                  <c:v>11/12/2014</c:v>
                </c:pt>
                <c:pt idx="4491">
                  <c:v>11/13/2014</c:v>
                </c:pt>
                <c:pt idx="4492">
                  <c:v>11/14/2014</c:v>
                </c:pt>
                <c:pt idx="4493">
                  <c:v>11/17/2014</c:v>
                </c:pt>
                <c:pt idx="4494">
                  <c:v>11/18/2014</c:v>
                </c:pt>
                <c:pt idx="4495">
                  <c:v>11/19/2014</c:v>
                </c:pt>
                <c:pt idx="4496">
                  <c:v>11/20/2014</c:v>
                </c:pt>
                <c:pt idx="4497">
                  <c:v>11/21/2014</c:v>
                </c:pt>
                <c:pt idx="4498">
                  <c:v>11/24/2014</c:v>
                </c:pt>
                <c:pt idx="4499">
                  <c:v>11/25/2014</c:v>
                </c:pt>
                <c:pt idx="4500">
                  <c:v>11/26/2014</c:v>
                </c:pt>
                <c:pt idx="4501">
                  <c:v>11/28/2014</c:v>
                </c:pt>
                <c:pt idx="4502">
                  <c:v>12/01/2014</c:v>
                </c:pt>
                <c:pt idx="4503">
                  <c:v>12/02/2014</c:v>
                </c:pt>
                <c:pt idx="4504">
                  <c:v>12/03/2014</c:v>
                </c:pt>
                <c:pt idx="4505">
                  <c:v>12/04/2014</c:v>
                </c:pt>
                <c:pt idx="4506">
                  <c:v>12/05/2014</c:v>
                </c:pt>
                <c:pt idx="4507">
                  <c:v>12/08/2014</c:v>
                </c:pt>
                <c:pt idx="4508">
                  <c:v>12/09/2014</c:v>
                </c:pt>
                <c:pt idx="4509">
                  <c:v>12/10/2014</c:v>
                </c:pt>
                <c:pt idx="4510">
                  <c:v>12/11/2014</c:v>
                </c:pt>
                <c:pt idx="4511">
                  <c:v>12/12/2014</c:v>
                </c:pt>
                <c:pt idx="4512">
                  <c:v>12/15/2014</c:v>
                </c:pt>
                <c:pt idx="4513">
                  <c:v>12/16/2014</c:v>
                </c:pt>
                <c:pt idx="4514">
                  <c:v>12/17/2014</c:v>
                </c:pt>
                <c:pt idx="4515">
                  <c:v>12/18/2014</c:v>
                </c:pt>
                <c:pt idx="4516">
                  <c:v>12/19/2014</c:v>
                </c:pt>
                <c:pt idx="4517">
                  <c:v>12/22/2014</c:v>
                </c:pt>
                <c:pt idx="4518">
                  <c:v>12/23/2014</c:v>
                </c:pt>
                <c:pt idx="4519">
                  <c:v>12/24/2014</c:v>
                </c:pt>
                <c:pt idx="4520">
                  <c:v>12/26/2014</c:v>
                </c:pt>
                <c:pt idx="4521">
                  <c:v>12/29/2014</c:v>
                </c:pt>
                <c:pt idx="4522">
                  <c:v>12/30/2014</c:v>
                </c:pt>
                <c:pt idx="4523">
                  <c:v>12/31/2014</c:v>
                </c:pt>
                <c:pt idx="4524">
                  <c:v>01/02/2015</c:v>
                </c:pt>
                <c:pt idx="4525">
                  <c:v>01/05/2015</c:v>
                </c:pt>
                <c:pt idx="4526">
                  <c:v>01/06/2015</c:v>
                </c:pt>
                <c:pt idx="4527">
                  <c:v>01/07/2015</c:v>
                </c:pt>
                <c:pt idx="4528">
                  <c:v>01/08/2015</c:v>
                </c:pt>
                <c:pt idx="4529">
                  <c:v>01/09/2015</c:v>
                </c:pt>
                <c:pt idx="4530">
                  <c:v>01/12/2015</c:v>
                </c:pt>
                <c:pt idx="4531">
                  <c:v>1/13/2015</c:v>
                </c:pt>
                <c:pt idx="4532">
                  <c:v>1/14/2015</c:v>
                </c:pt>
                <c:pt idx="4533">
                  <c:v>1/15/2015</c:v>
                </c:pt>
                <c:pt idx="4534">
                  <c:v>1/16/2015</c:v>
                </c:pt>
                <c:pt idx="4535">
                  <c:v>1/20/2015</c:v>
                </c:pt>
                <c:pt idx="4536">
                  <c:v>1/21/2015</c:v>
                </c:pt>
                <c:pt idx="4537">
                  <c:v>1/22/2015</c:v>
                </c:pt>
                <c:pt idx="4538">
                  <c:v>1/23/2015</c:v>
                </c:pt>
                <c:pt idx="4539">
                  <c:v>1/26/2015</c:v>
                </c:pt>
                <c:pt idx="4540">
                  <c:v>1/27/2015</c:v>
                </c:pt>
                <c:pt idx="4541">
                  <c:v>1/28/2015</c:v>
                </c:pt>
                <c:pt idx="4542">
                  <c:v>1/29/2015</c:v>
                </c:pt>
                <c:pt idx="4543">
                  <c:v>1/30/2015</c:v>
                </c:pt>
                <c:pt idx="4544">
                  <c:v>02/02/2015</c:v>
                </c:pt>
                <c:pt idx="4545">
                  <c:v>02/03/2015</c:v>
                </c:pt>
                <c:pt idx="4546">
                  <c:v>02/04/2015</c:v>
                </c:pt>
                <c:pt idx="4547">
                  <c:v>02/05/2015</c:v>
                </c:pt>
                <c:pt idx="4548">
                  <c:v>02/06/2015</c:v>
                </c:pt>
                <c:pt idx="4549">
                  <c:v>02/09/2015</c:v>
                </c:pt>
                <c:pt idx="4550">
                  <c:v>02/10/2015</c:v>
                </c:pt>
                <c:pt idx="4551">
                  <c:v>02/11/2015</c:v>
                </c:pt>
                <c:pt idx="4552">
                  <c:v>02/12/2015</c:v>
                </c:pt>
                <c:pt idx="4553">
                  <c:v>2/13/2015</c:v>
                </c:pt>
                <c:pt idx="4554">
                  <c:v>2/17/2015</c:v>
                </c:pt>
                <c:pt idx="4555">
                  <c:v>2/18/2015</c:v>
                </c:pt>
                <c:pt idx="4556">
                  <c:v>2/19/2015</c:v>
                </c:pt>
                <c:pt idx="4557">
                  <c:v>2/20/2015</c:v>
                </c:pt>
                <c:pt idx="4558">
                  <c:v>2/23/2015</c:v>
                </c:pt>
                <c:pt idx="4559">
                  <c:v>2/24/2015</c:v>
                </c:pt>
                <c:pt idx="4560">
                  <c:v>2/25/2015</c:v>
                </c:pt>
                <c:pt idx="4561">
                  <c:v>2/26/2015</c:v>
                </c:pt>
                <c:pt idx="4562">
                  <c:v>2/27/2015</c:v>
                </c:pt>
                <c:pt idx="4563">
                  <c:v>03/02/2015</c:v>
                </c:pt>
                <c:pt idx="4564">
                  <c:v>03/03/2015</c:v>
                </c:pt>
                <c:pt idx="4565">
                  <c:v>03/04/2015</c:v>
                </c:pt>
                <c:pt idx="4566">
                  <c:v>03/05/2015</c:v>
                </c:pt>
                <c:pt idx="4567">
                  <c:v>03/06/2015</c:v>
                </c:pt>
                <c:pt idx="4568">
                  <c:v>03/09/2015</c:v>
                </c:pt>
                <c:pt idx="4569">
                  <c:v>03/10/2015</c:v>
                </c:pt>
                <c:pt idx="4570">
                  <c:v>03/11/2015</c:v>
                </c:pt>
                <c:pt idx="4571">
                  <c:v>03/12/2015</c:v>
                </c:pt>
                <c:pt idx="4572">
                  <c:v>3/13/2015</c:v>
                </c:pt>
                <c:pt idx="4573">
                  <c:v>3/16/2015</c:v>
                </c:pt>
                <c:pt idx="4574">
                  <c:v>3/17/2015</c:v>
                </c:pt>
                <c:pt idx="4575">
                  <c:v>3/18/2015</c:v>
                </c:pt>
                <c:pt idx="4576">
                  <c:v>3/19/2015</c:v>
                </c:pt>
                <c:pt idx="4577">
                  <c:v>3/20/2015</c:v>
                </c:pt>
                <c:pt idx="4578">
                  <c:v>3/23/2015</c:v>
                </c:pt>
                <c:pt idx="4579">
                  <c:v>3/24/2015</c:v>
                </c:pt>
                <c:pt idx="4580">
                  <c:v>3/25/2015</c:v>
                </c:pt>
                <c:pt idx="4581">
                  <c:v>3/26/2015</c:v>
                </c:pt>
                <c:pt idx="4582">
                  <c:v>3/27/2015</c:v>
                </c:pt>
                <c:pt idx="4583">
                  <c:v>3/30/2015</c:v>
                </c:pt>
                <c:pt idx="4584">
                  <c:v>3/31/2015</c:v>
                </c:pt>
                <c:pt idx="4585">
                  <c:v>04/01/2015</c:v>
                </c:pt>
                <c:pt idx="4586">
                  <c:v>04/02/2015</c:v>
                </c:pt>
                <c:pt idx="4587">
                  <c:v>04/06/2015</c:v>
                </c:pt>
                <c:pt idx="4588">
                  <c:v>04/07/2015</c:v>
                </c:pt>
                <c:pt idx="4589">
                  <c:v>04/08/2015</c:v>
                </c:pt>
                <c:pt idx="4590">
                  <c:v>04/09/2015</c:v>
                </c:pt>
                <c:pt idx="4591">
                  <c:v>04/10/2015</c:v>
                </c:pt>
                <c:pt idx="4592">
                  <c:v>4/13/2015</c:v>
                </c:pt>
                <c:pt idx="4593">
                  <c:v>4/14/2015</c:v>
                </c:pt>
                <c:pt idx="4594">
                  <c:v>4/15/2015</c:v>
                </c:pt>
                <c:pt idx="4595">
                  <c:v>4/16/2015</c:v>
                </c:pt>
                <c:pt idx="4596">
                  <c:v>4/17/2015</c:v>
                </c:pt>
                <c:pt idx="4597">
                  <c:v>4/20/2015</c:v>
                </c:pt>
                <c:pt idx="4598">
                  <c:v>4/21/2015</c:v>
                </c:pt>
                <c:pt idx="4599">
                  <c:v>4/22/2015</c:v>
                </c:pt>
                <c:pt idx="4600">
                  <c:v>4/23/2015</c:v>
                </c:pt>
                <c:pt idx="4601">
                  <c:v>4/24/2015</c:v>
                </c:pt>
                <c:pt idx="4602">
                  <c:v>4/27/2015</c:v>
                </c:pt>
                <c:pt idx="4603">
                  <c:v>4/28/2015</c:v>
                </c:pt>
                <c:pt idx="4604">
                  <c:v>4/29/2015</c:v>
                </c:pt>
                <c:pt idx="4605">
                  <c:v>4/30/2015</c:v>
                </c:pt>
                <c:pt idx="4606">
                  <c:v>05/01/2015</c:v>
                </c:pt>
                <c:pt idx="4607">
                  <c:v>05/04/2015</c:v>
                </c:pt>
                <c:pt idx="4608">
                  <c:v>05/05/2015</c:v>
                </c:pt>
                <c:pt idx="4609">
                  <c:v>05/06/2015</c:v>
                </c:pt>
                <c:pt idx="4610">
                  <c:v>05/07/2015</c:v>
                </c:pt>
                <c:pt idx="4611">
                  <c:v>05/08/2015</c:v>
                </c:pt>
                <c:pt idx="4612">
                  <c:v>05/11/2015</c:v>
                </c:pt>
                <c:pt idx="4613">
                  <c:v>05/12/2015</c:v>
                </c:pt>
                <c:pt idx="4614">
                  <c:v>5/13/2015</c:v>
                </c:pt>
                <c:pt idx="4615">
                  <c:v>5/14/2015</c:v>
                </c:pt>
                <c:pt idx="4616">
                  <c:v>5/15/2015</c:v>
                </c:pt>
                <c:pt idx="4617">
                  <c:v>5/18/2015</c:v>
                </c:pt>
                <c:pt idx="4618">
                  <c:v>5/19/2015</c:v>
                </c:pt>
                <c:pt idx="4619">
                  <c:v>5/20/2015</c:v>
                </c:pt>
                <c:pt idx="4620">
                  <c:v>5/21/2015</c:v>
                </c:pt>
                <c:pt idx="4621">
                  <c:v>5/22/2015</c:v>
                </c:pt>
                <c:pt idx="4622">
                  <c:v>5/26/2015</c:v>
                </c:pt>
                <c:pt idx="4623">
                  <c:v>5/27/2015</c:v>
                </c:pt>
                <c:pt idx="4624">
                  <c:v>5/28/2015</c:v>
                </c:pt>
                <c:pt idx="4625">
                  <c:v>5/29/2015</c:v>
                </c:pt>
                <c:pt idx="4626">
                  <c:v>06/01/2015</c:v>
                </c:pt>
                <c:pt idx="4627">
                  <c:v>06/02/2015</c:v>
                </c:pt>
                <c:pt idx="4628">
                  <c:v>06/03/2015</c:v>
                </c:pt>
                <c:pt idx="4629">
                  <c:v>06/04/2015</c:v>
                </c:pt>
                <c:pt idx="4630">
                  <c:v>06/05/2015</c:v>
                </c:pt>
                <c:pt idx="4631">
                  <c:v>06/08/2015</c:v>
                </c:pt>
                <c:pt idx="4632">
                  <c:v>06/09/2015</c:v>
                </c:pt>
                <c:pt idx="4633">
                  <c:v>06/10/2015</c:v>
                </c:pt>
                <c:pt idx="4634">
                  <c:v>06/11/2015</c:v>
                </c:pt>
                <c:pt idx="4635">
                  <c:v>06/12/2015</c:v>
                </c:pt>
                <c:pt idx="4636">
                  <c:v>6/15/2015</c:v>
                </c:pt>
                <c:pt idx="4637">
                  <c:v>6/16/2015</c:v>
                </c:pt>
                <c:pt idx="4638">
                  <c:v>6/17/2015</c:v>
                </c:pt>
                <c:pt idx="4639">
                  <c:v>6/18/2015</c:v>
                </c:pt>
                <c:pt idx="4640">
                  <c:v>6/19/2015</c:v>
                </c:pt>
                <c:pt idx="4641">
                  <c:v>6/22/2015</c:v>
                </c:pt>
                <c:pt idx="4642">
                  <c:v>6/23/2015</c:v>
                </c:pt>
                <c:pt idx="4643">
                  <c:v>6/24/2015</c:v>
                </c:pt>
                <c:pt idx="4644">
                  <c:v>6/25/2015</c:v>
                </c:pt>
                <c:pt idx="4645">
                  <c:v>6/26/2015</c:v>
                </c:pt>
                <c:pt idx="4646">
                  <c:v>6/29/2015</c:v>
                </c:pt>
                <c:pt idx="4647">
                  <c:v>6/30/2015</c:v>
                </c:pt>
                <c:pt idx="4648">
                  <c:v>07/01/2015</c:v>
                </c:pt>
                <c:pt idx="4649">
                  <c:v>07/02/2015</c:v>
                </c:pt>
                <c:pt idx="4650">
                  <c:v>07/06/2015</c:v>
                </c:pt>
                <c:pt idx="4651">
                  <c:v>07/07/2015</c:v>
                </c:pt>
                <c:pt idx="4652">
                  <c:v>07/08/2015</c:v>
                </c:pt>
                <c:pt idx="4653">
                  <c:v>07/09/2015</c:v>
                </c:pt>
                <c:pt idx="4654">
                  <c:v>07/10/2015</c:v>
                </c:pt>
                <c:pt idx="4655">
                  <c:v>7/13/2015</c:v>
                </c:pt>
                <c:pt idx="4656">
                  <c:v>7/14/2015</c:v>
                </c:pt>
                <c:pt idx="4657">
                  <c:v>7/15/2015</c:v>
                </c:pt>
                <c:pt idx="4658">
                  <c:v>7/16/2015</c:v>
                </c:pt>
                <c:pt idx="4659">
                  <c:v>7/17/2015</c:v>
                </c:pt>
                <c:pt idx="4660">
                  <c:v>7/20/2015</c:v>
                </c:pt>
                <c:pt idx="4661">
                  <c:v>7/21/2015</c:v>
                </c:pt>
                <c:pt idx="4662">
                  <c:v>7/22/2015</c:v>
                </c:pt>
                <c:pt idx="4663">
                  <c:v>7/23/2015</c:v>
                </c:pt>
                <c:pt idx="4664">
                  <c:v>7/24/2015</c:v>
                </c:pt>
                <c:pt idx="4665">
                  <c:v>7/27/2015</c:v>
                </c:pt>
                <c:pt idx="4666">
                  <c:v>7/28/2015</c:v>
                </c:pt>
                <c:pt idx="4667">
                  <c:v>7/29/2015</c:v>
                </c:pt>
                <c:pt idx="4668">
                  <c:v>7/30/2015</c:v>
                </c:pt>
                <c:pt idx="4669">
                  <c:v>7/31/2015</c:v>
                </c:pt>
                <c:pt idx="4670">
                  <c:v>08/03/2015</c:v>
                </c:pt>
                <c:pt idx="4671">
                  <c:v>08/04/2015</c:v>
                </c:pt>
                <c:pt idx="4672">
                  <c:v>08/05/2015</c:v>
                </c:pt>
                <c:pt idx="4673">
                  <c:v>08/06/2015</c:v>
                </c:pt>
                <c:pt idx="4674">
                  <c:v>08/07/2015</c:v>
                </c:pt>
                <c:pt idx="4675">
                  <c:v>08/10/2015</c:v>
                </c:pt>
                <c:pt idx="4676">
                  <c:v>08/11/2015</c:v>
                </c:pt>
                <c:pt idx="4677">
                  <c:v>08/12/2015</c:v>
                </c:pt>
                <c:pt idx="4678">
                  <c:v>8/13/2015</c:v>
                </c:pt>
                <c:pt idx="4679">
                  <c:v>8/14/2015</c:v>
                </c:pt>
                <c:pt idx="4680">
                  <c:v>8/17/2015</c:v>
                </c:pt>
                <c:pt idx="4681">
                  <c:v>8/18/2015</c:v>
                </c:pt>
                <c:pt idx="4682">
                  <c:v>8/19/2015</c:v>
                </c:pt>
                <c:pt idx="4683">
                  <c:v>8/20/2015</c:v>
                </c:pt>
                <c:pt idx="4684">
                  <c:v>8/21/2015</c:v>
                </c:pt>
                <c:pt idx="4685">
                  <c:v>8/24/2015</c:v>
                </c:pt>
                <c:pt idx="4686">
                  <c:v>8/25/2015</c:v>
                </c:pt>
                <c:pt idx="4687">
                  <c:v>8/26/2015</c:v>
                </c:pt>
                <c:pt idx="4688">
                  <c:v>8/27/2015</c:v>
                </c:pt>
                <c:pt idx="4689">
                  <c:v>8/28/2015</c:v>
                </c:pt>
                <c:pt idx="4690">
                  <c:v>8/31/2015</c:v>
                </c:pt>
                <c:pt idx="4691">
                  <c:v>09/01/2015</c:v>
                </c:pt>
                <c:pt idx="4692">
                  <c:v>09/02/2015</c:v>
                </c:pt>
                <c:pt idx="4693">
                  <c:v>09/03/2015</c:v>
                </c:pt>
                <c:pt idx="4694">
                  <c:v>09/04/2015</c:v>
                </c:pt>
                <c:pt idx="4695">
                  <c:v>09/08/2015</c:v>
                </c:pt>
                <c:pt idx="4696">
                  <c:v>09/09/2015</c:v>
                </c:pt>
                <c:pt idx="4697">
                  <c:v>09/10/2015</c:v>
                </c:pt>
                <c:pt idx="4698">
                  <c:v>09/11/2015</c:v>
                </c:pt>
                <c:pt idx="4699">
                  <c:v>9/14/2015</c:v>
                </c:pt>
                <c:pt idx="4700">
                  <c:v>9/15/2015</c:v>
                </c:pt>
                <c:pt idx="4701">
                  <c:v>9/16/2015</c:v>
                </c:pt>
                <c:pt idx="4702">
                  <c:v>9/17/2015</c:v>
                </c:pt>
                <c:pt idx="4703">
                  <c:v>9/18/2015</c:v>
                </c:pt>
                <c:pt idx="4704">
                  <c:v>9/21/2015</c:v>
                </c:pt>
                <c:pt idx="4705">
                  <c:v>9/22/2015</c:v>
                </c:pt>
                <c:pt idx="4706">
                  <c:v>9/23/2015</c:v>
                </c:pt>
                <c:pt idx="4707">
                  <c:v>9/24/2015</c:v>
                </c:pt>
                <c:pt idx="4708">
                  <c:v>9/25/2015</c:v>
                </c:pt>
                <c:pt idx="4709">
                  <c:v>9/28/2015</c:v>
                </c:pt>
                <c:pt idx="4710">
                  <c:v>9/29/2015</c:v>
                </c:pt>
                <c:pt idx="4711">
                  <c:v>9/30/2015</c:v>
                </c:pt>
                <c:pt idx="4712">
                  <c:v>10/01/2015</c:v>
                </c:pt>
                <c:pt idx="4713">
                  <c:v>10/02/2015</c:v>
                </c:pt>
                <c:pt idx="4714">
                  <c:v>10/05/2015</c:v>
                </c:pt>
                <c:pt idx="4715">
                  <c:v>10/06/2015</c:v>
                </c:pt>
                <c:pt idx="4716">
                  <c:v>10/07/2015</c:v>
                </c:pt>
                <c:pt idx="4717">
                  <c:v>10/08/2015</c:v>
                </c:pt>
                <c:pt idx="4718">
                  <c:v>10/09/2015</c:v>
                </c:pt>
                <c:pt idx="4719">
                  <c:v>10/12/2015</c:v>
                </c:pt>
                <c:pt idx="4720">
                  <c:v>10/13/2015</c:v>
                </c:pt>
                <c:pt idx="4721">
                  <c:v>10/14/2015</c:v>
                </c:pt>
                <c:pt idx="4722">
                  <c:v>10/15/2015</c:v>
                </c:pt>
                <c:pt idx="4723">
                  <c:v>10/16/2015</c:v>
                </c:pt>
                <c:pt idx="4724">
                  <c:v>10/19/2015</c:v>
                </c:pt>
                <c:pt idx="4725">
                  <c:v>10/20/2015</c:v>
                </c:pt>
                <c:pt idx="4726">
                  <c:v>10/21/2015</c:v>
                </c:pt>
                <c:pt idx="4727">
                  <c:v>10/22/2015</c:v>
                </c:pt>
                <c:pt idx="4728">
                  <c:v>10/23/2015</c:v>
                </c:pt>
                <c:pt idx="4729">
                  <c:v>10/26/2015</c:v>
                </c:pt>
                <c:pt idx="4730">
                  <c:v>10/27/2015</c:v>
                </c:pt>
                <c:pt idx="4731">
                  <c:v>10/28/2015</c:v>
                </c:pt>
                <c:pt idx="4732">
                  <c:v>10/29/2015</c:v>
                </c:pt>
                <c:pt idx="4733">
                  <c:v>10/30/2015</c:v>
                </c:pt>
                <c:pt idx="4734">
                  <c:v>11/02/2015</c:v>
                </c:pt>
                <c:pt idx="4735">
                  <c:v>11/03/2015</c:v>
                </c:pt>
                <c:pt idx="4736">
                  <c:v>11/04/2015</c:v>
                </c:pt>
                <c:pt idx="4737">
                  <c:v>11/05/2015</c:v>
                </c:pt>
                <c:pt idx="4738">
                  <c:v>11/06/2015</c:v>
                </c:pt>
                <c:pt idx="4739">
                  <c:v>11/09/2015</c:v>
                </c:pt>
                <c:pt idx="4740">
                  <c:v>11/10/2015</c:v>
                </c:pt>
                <c:pt idx="4741">
                  <c:v>11/11/2015</c:v>
                </c:pt>
                <c:pt idx="4742">
                  <c:v>11/12/2015</c:v>
                </c:pt>
                <c:pt idx="4743">
                  <c:v>11/13/2015</c:v>
                </c:pt>
                <c:pt idx="4744">
                  <c:v>11/16/2015</c:v>
                </c:pt>
                <c:pt idx="4745">
                  <c:v>11/17/2015</c:v>
                </c:pt>
                <c:pt idx="4746">
                  <c:v>11/18/2015</c:v>
                </c:pt>
                <c:pt idx="4747">
                  <c:v>11/19/2015</c:v>
                </c:pt>
                <c:pt idx="4748">
                  <c:v>11/20/2015</c:v>
                </c:pt>
                <c:pt idx="4749">
                  <c:v>11/23/2015</c:v>
                </c:pt>
                <c:pt idx="4750">
                  <c:v>11/24/2015</c:v>
                </c:pt>
                <c:pt idx="4751">
                  <c:v>11/25/2015</c:v>
                </c:pt>
                <c:pt idx="4752">
                  <c:v>11/27/2015</c:v>
                </c:pt>
                <c:pt idx="4753">
                  <c:v>11/30/2015</c:v>
                </c:pt>
                <c:pt idx="4754">
                  <c:v>12/01/2015</c:v>
                </c:pt>
                <c:pt idx="4755">
                  <c:v>12/02/2015</c:v>
                </c:pt>
                <c:pt idx="4756">
                  <c:v>12/03/2015</c:v>
                </c:pt>
                <c:pt idx="4757">
                  <c:v>12/04/2015</c:v>
                </c:pt>
                <c:pt idx="4758">
                  <c:v>12/07/2015</c:v>
                </c:pt>
                <c:pt idx="4759">
                  <c:v>12/08/2015</c:v>
                </c:pt>
                <c:pt idx="4760">
                  <c:v>12/09/2015</c:v>
                </c:pt>
                <c:pt idx="4761">
                  <c:v>12/10/2015</c:v>
                </c:pt>
                <c:pt idx="4762">
                  <c:v>12/11/2015</c:v>
                </c:pt>
                <c:pt idx="4763">
                  <c:v>12/14/2015</c:v>
                </c:pt>
                <c:pt idx="4764">
                  <c:v>12/15/2015</c:v>
                </c:pt>
                <c:pt idx="4765">
                  <c:v>12/16/2015</c:v>
                </c:pt>
                <c:pt idx="4766">
                  <c:v>12/17/2015</c:v>
                </c:pt>
                <c:pt idx="4767">
                  <c:v>12/18/2015</c:v>
                </c:pt>
                <c:pt idx="4768">
                  <c:v>12/21/2015</c:v>
                </c:pt>
                <c:pt idx="4769">
                  <c:v>12/22/2015</c:v>
                </c:pt>
                <c:pt idx="4770">
                  <c:v>12/23/2015</c:v>
                </c:pt>
                <c:pt idx="4771">
                  <c:v>12/24/2015</c:v>
                </c:pt>
                <c:pt idx="4772">
                  <c:v>12/28/2015</c:v>
                </c:pt>
                <c:pt idx="4773">
                  <c:v>12/29/2015</c:v>
                </c:pt>
                <c:pt idx="4774">
                  <c:v>12/30/2015</c:v>
                </c:pt>
                <c:pt idx="4775">
                  <c:v>12/31/2015</c:v>
                </c:pt>
                <c:pt idx="4776">
                  <c:v>01/04/2016</c:v>
                </c:pt>
                <c:pt idx="4777">
                  <c:v>01/05/2016</c:v>
                </c:pt>
                <c:pt idx="4778">
                  <c:v>01/06/2016</c:v>
                </c:pt>
                <c:pt idx="4779">
                  <c:v>01/07/2016</c:v>
                </c:pt>
                <c:pt idx="4780">
                  <c:v>01/08/2016</c:v>
                </c:pt>
                <c:pt idx="4781">
                  <c:v>01/11/2016</c:v>
                </c:pt>
                <c:pt idx="4782">
                  <c:v>01/12/2016</c:v>
                </c:pt>
                <c:pt idx="4783">
                  <c:v>1/13/2016</c:v>
                </c:pt>
                <c:pt idx="4784">
                  <c:v>1/14/2016</c:v>
                </c:pt>
                <c:pt idx="4785">
                  <c:v>1/15/2016</c:v>
                </c:pt>
                <c:pt idx="4786">
                  <c:v>1/19/2016</c:v>
                </c:pt>
                <c:pt idx="4787">
                  <c:v>1/20/2016</c:v>
                </c:pt>
                <c:pt idx="4788">
                  <c:v>1/21/2016</c:v>
                </c:pt>
                <c:pt idx="4789">
                  <c:v>1/22/2016</c:v>
                </c:pt>
                <c:pt idx="4790">
                  <c:v>1/25/2016</c:v>
                </c:pt>
                <c:pt idx="4791">
                  <c:v>1/26/2016</c:v>
                </c:pt>
                <c:pt idx="4792">
                  <c:v>1/27/2016</c:v>
                </c:pt>
                <c:pt idx="4793">
                  <c:v>1/28/2016</c:v>
                </c:pt>
                <c:pt idx="4794">
                  <c:v>1/29/2016</c:v>
                </c:pt>
                <c:pt idx="4795">
                  <c:v>02/01/2016</c:v>
                </c:pt>
                <c:pt idx="4796">
                  <c:v>02/02/2016</c:v>
                </c:pt>
                <c:pt idx="4797">
                  <c:v>02/03/2016</c:v>
                </c:pt>
                <c:pt idx="4798">
                  <c:v>02/04/2016</c:v>
                </c:pt>
                <c:pt idx="4799">
                  <c:v>02/05/2016</c:v>
                </c:pt>
                <c:pt idx="4800">
                  <c:v>02/08/2016</c:v>
                </c:pt>
                <c:pt idx="4801">
                  <c:v>02/09/2016</c:v>
                </c:pt>
                <c:pt idx="4802">
                  <c:v>02/10/2016</c:v>
                </c:pt>
                <c:pt idx="4803">
                  <c:v>02/11/2016</c:v>
                </c:pt>
                <c:pt idx="4804">
                  <c:v>02/12/2016</c:v>
                </c:pt>
                <c:pt idx="4805">
                  <c:v>2/16/2016</c:v>
                </c:pt>
                <c:pt idx="4806">
                  <c:v>2/17/2016</c:v>
                </c:pt>
                <c:pt idx="4807">
                  <c:v>2/18/2016</c:v>
                </c:pt>
                <c:pt idx="4808">
                  <c:v>2/19/2016</c:v>
                </c:pt>
                <c:pt idx="4809">
                  <c:v>2/22/2016</c:v>
                </c:pt>
                <c:pt idx="4810">
                  <c:v>2/23/2016</c:v>
                </c:pt>
                <c:pt idx="4811">
                  <c:v>2/24/2016</c:v>
                </c:pt>
                <c:pt idx="4812">
                  <c:v>2/25/2016</c:v>
                </c:pt>
                <c:pt idx="4813">
                  <c:v>2/26/2016</c:v>
                </c:pt>
                <c:pt idx="4814">
                  <c:v>2/29/2016</c:v>
                </c:pt>
                <c:pt idx="4815">
                  <c:v>03/01/2016</c:v>
                </c:pt>
                <c:pt idx="4816">
                  <c:v>03/02/2016</c:v>
                </c:pt>
                <c:pt idx="4817">
                  <c:v>03/03/2016</c:v>
                </c:pt>
                <c:pt idx="4818">
                  <c:v>03/04/2016</c:v>
                </c:pt>
                <c:pt idx="4819">
                  <c:v>03/07/2016</c:v>
                </c:pt>
                <c:pt idx="4820">
                  <c:v>03/08/2016</c:v>
                </c:pt>
                <c:pt idx="4821">
                  <c:v>03/09/2016</c:v>
                </c:pt>
                <c:pt idx="4822">
                  <c:v>03/10/2016</c:v>
                </c:pt>
                <c:pt idx="4823">
                  <c:v>03/11/2016</c:v>
                </c:pt>
                <c:pt idx="4824">
                  <c:v>3/14/2016</c:v>
                </c:pt>
                <c:pt idx="4825">
                  <c:v>3/15/2016</c:v>
                </c:pt>
                <c:pt idx="4826">
                  <c:v>3/16/2016</c:v>
                </c:pt>
                <c:pt idx="4827">
                  <c:v>3/17/2016</c:v>
                </c:pt>
                <c:pt idx="4828">
                  <c:v>3/18/2016</c:v>
                </c:pt>
                <c:pt idx="4829">
                  <c:v>3/21/2016</c:v>
                </c:pt>
                <c:pt idx="4830">
                  <c:v>3/22/2016</c:v>
                </c:pt>
                <c:pt idx="4831">
                  <c:v>3/23/2016</c:v>
                </c:pt>
                <c:pt idx="4832">
                  <c:v>3/24/2016</c:v>
                </c:pt>
                <c:pt idx="4833">
                  <c:v>3/28/2016</c:v>
                </c:pt>
                <c:pt idx="4834">
                  <c:v>3/29/2016</c:v>
                </c:pt>
                <c:pt idx="4835">
                  <c:v>3/30/2016</c:v>
                </c:pt>
                <c:pt idx="4836">
                  <c:v>3/31/2016</c:v>
                </c:pt>
                <c:pt idx="4837">
                  <c:v>04/01/2016</c:v>
                </c:pt>
                <c:pt idx="4838">
                  <c:v>04/04/2016</c:v>
                </c:pt>
                <c:pt idx="4839">
                  <c:v>04/05/2016</c:v>
                </c:pt>
                <c:pt idx="4840">
                  <c:v>04/06/2016</c:v>
                </c:pt>
                <c:pt idx="4841">
                  <c:v>04/07/2016</c:v>
                </c:pt>
                <c:pt idx="4842">
                  <c:v>04/08/2016</c:v>
                </c:pt>
                <c:pt idx="4843">
                  <c:v>04/11/2016</c:v>
                </c:pt>
                <c:pt idx="4844">
                  <c:v>04/12/2016</c:v>
                </c:pt>
                <c:pt idx="4845">
                  <c:v>4/13/2016</c:v>
                </c:pt>
                <c:pt idx="4846">
                  <c:v>4/14/2016</c:v>
                </c:pt>
                <c:pt idx="4847">
                  <c:v>4/15/2016</c:v>
                </c:pt>
                <c:pt idx="4848">
                  <c:v>4/18/2016</c:v>
                </c:pt>
                <c:pt idx="4849">
                  <c:v>4/19/2016</c:v>
                </c:pt>
                <c:pt idx="4850">
                  <c:v>4/20/2016</c:v>
                </c:pt>
                <c:pt idx="4851">
                  <c:v>4/21/2016</c:v>
                </c:pt>
                <c:pt idx="4852">
                  <c:v>4/22/2016</c:v>
                </c:pt>
                <c:pt idx="4853">
                  <c:v>4/25/2016</c:v>
                </c:pt>
                <c:pt idx="4854">
                  <c:v>4/26/2016</c:v>
                </c:pt>
                <c:pt idx="4855">
                  <c:v>4/27/2016</c:v>
                </c:pt>
                <c:pt idx="4856">
                  <c:v>4/28/2016</c:v>
                </c:pt>
                <c:pt idx="4857">
                  <c:v>4/29/2016</c:v>
                </c:pt>
                <c:pt idx="4858">
                  <c:v>05/02/2016</c:v>
                </c:pt>
                <c:pt idx="4859">
                  <c:v>05/03/2016</c:v>
                </c:pt>
                <c:pt idx="4860">
                  <c:v>05/04/2016</c:v>
                </c:pt>
                <c:pt idx="4861">
                  <c:v>05/05/2016</c:v>
                </c:pt>
                <c:pt idx="4862">
                  <c:v>05/06/2016</c:v>
                </c:pt>
                <c:pt idx="4863">
                  <c:v>05/09/2016</c:v>
                </c:pt>
                <c:pt idx="4864">
                  <c:v>05/10/2016</c:v>
                </c:pt>
                <c:pt idx="4865">
                  <c:v>05/11/2016</c:v>
                </c:pt>
                <c:pt idx="4866">
                  <c:v>05/12/2016</c:v>
                </c:pt>
                <c:pt idx="4867">
                  <c:v>5/13/2016</c:v>
                </c:pt>
                <c:pt idx="4868">
                  <c:v>5/16/2016</c:v>
                </c:pt>
                <c:pt idx="4869">
                  <c:v>5/17/2016</c:v>
                </c:pt>
                <c:pt idx="4870">
                  <c:v>5/18/2016</c:v>
                </c:pt>
                <c:pt idx="4871">
                  <c:v>5/19/2016</c:v>
                </c:pt>
                <c:pt idx="4872">
                  <c:v>5/20/2016</c:v>
                </c:pt>
                <c:pt idx="4873">
                  <c:v>5/23/2016</c:v>
                </c:pt>
                <c:pt idx="4874">
                  <c:v>5/24/2016</c:v>
                </c:pt>
                <c:pt idx="4875">
                  <c:v>5/25/2016</c:v>
                </c:pt>
                <c:pt idx="4876">
                  <c:v>5/26/2016</c:v>
                </c:pt>
                <c:pt idx="4877">
                  <c:v>5/27/2016</c:v>
                </c:pt>
                <c:pt idx="4878">
                  <c:v>5/31/2016</c:v>
                </c:pt>
                <c:pt idx="4879">
                  <c:v>06/01/2016</c:v>
                </c:pt>
                <c:pt idx="4880">
                  <c:v>06/02/2016</c:v>
                </c:pt>
                <c:pt idx="4881">
                  <c:v>06/03/2016</c:v>
                </c:pt>
                <c:pt idx="4882">
                  <c:v>06/06/2016</c:v>
                </c:pt>
                <c:pt idx="4883">
                  <c:v>06/07/2016</c:v>
                </c:pt>
                <c:pt idx="4884">
                  <c:v>06/08/2016</c:v>
                </c:pt>
                <c:pt idx="4885">
                  <c:v>06/09/2016</c:v>
                </c:pt>
                <c:pt idx="4886">
                  <c:v>06/10/2016</c:v>
                </c:pt>
                <c:pt idx="4887">
                  <c:v>6/13/2016</c:v>
                </c:pt>
                <c:pt idx="4888">
                  <c:v>6/14/2016</c:v>
                </c:pt>
                <c:pt idx="4889">
                  <c:v>6/15/2016</c:v>
                </c:pt>
                <c:pt idx="4890">
                  <c:v>6/16/2016</c:v>
                </c:pt>
                <c:pt idx="4891">
                  <c:v>6/17/2016</c:v>
                </c:pt>
                <c:pt idx="4892">
                  <c:v>6/20/2016</c:v>
                </c:pt>
                <c:pt idx="4893">
                  <c:v>6/21/2016</c:v>
                </c:pt>
                <c:pt idx="4894">
                  <c:v>6/22/2016</c:v>
                </c:pt>
                <c:pt idx="4895">
                  <c:v>6/23/2016</c:v>
                </c:pt>
                <c:pt idx="4896">
                  <c:v>6/24/2016</c:v>
                </c:pt>
                <c:pt idx="4897">
                  <c:v>6/27/2016</c:v>
                </c:pt>
                <c:pt idx="4898">
                  <c:v>6/28/2016</c:v>
                </c:pt>
                <c:pt idx="4899">
                  <c:v>6/29/2016</c:v>
                </c:pt>
                <c:pt idx="4900">
                  <c:v>6/30/2016</c:v>
                </c:pt>
                <c:pt idx="4901">
                  <c:v>07/01/2016</c:v>
                </c:pt>
                <c:pt idx="4902">
                  <c:v>07/05/2016</c:v>
                </c:pt>
                <c:pt idx="4903">
                  <c:v>07/06/2016</c:v>
                </c:pt>
                <c:pt idx="4904">
                  <c:v>07/07/2016</c:v>
                </c:pt>
                <c:pt idx="4905">
                  <c:v>07/08/2016</c:v>
                </c:pt>
                <c:pt idx="4906">
                  <c:v>07/11/2016</c:v>
                </c:pt>
                <c:pt idx="4907">
                  <c:v>07/12/2016</c:v>
                </c:pt>
                <c:pt idx="4908">
                  <c:v>7/13/2016</c:v>
                </c:pt>
                <c:pt idx="4909">
                  <c:v>7/14/2016</c:v>
                </c:pt>
                <c:pt idx="4910">
                  <c:v>7/15/2016</c:v>
                </c:pt>
                <c:pt idx="4911">
                  <c:v>7/18/2016</c:v>
                </c:pt>
                <c:pt idx="4912">
                  <c:v>7/19/2016</c:v>
                </c:pt>
                <c:pt idx="4913">
                  <c:v>7/20/2016</c:v>
                </c:pt>
                <c:pt idx="4914">
                  <c:v>7/21/2016</c:v>
                </c:pt>
                <c:pt idx="4915">
                  <c:v>7/22/2016</c:v>
                </c:pt>
                <c:pt idx="4916">
                  <c:v>7/25/2016</c:v>
                </c:pt>
                <c:pt idx="4917">
                  <c:v>7/26/2016</c:v>
                </c:pt>
                <c:pt idx="4918">
                  <c:v>7/27/2016</c:v>
                </c:pt>
                <c:pt idx="4919">
                  <c:v>7/28/2016</c:v>
                </c:pt>
                <c:pt idx="4920">
                  <c:v>7/29/2016</c:v>
                </c:pt>
                <c:pt idx="4921">
                  <c:v>08/01/2016</c:v>
                </c:pt>
                <c:pt idx="4922">
                  <c:v>08/02/2016</c:v>
                </c:pt>
                <c:pt idx="4923">
                  <c:v>08/03/2016</c:v>
                </c:pt>
                <c:pt idx="4924">
                  <c:v>08/04/2016</c:v>
                </c:pt>
                <c:pt idx="4925">
                  <c:v>08/05/2016</c:v>
                </c:pt>
                <c:pt idx="4926">
                  <c:v>08/08/2016</c:v>
                </c:pt>
                <c:pt idx="4927">
                  <c:v>08/09/2016</c:v>
                </c:pt>
                <c:pt idx="4928">
                  <c:v>08/10/2016</c:v>
                </c:pt>
                <c:pt idx="4929">
                  <c:v>08/11/2016</c:v>
                </c:pt>
                <c:pt idx="4930">
                  <c:v>08/12/2016</c:v>
                </c:pt>
                <c:pt idx="4931">
                  <c:v>8/15/2016</c:v>
                </c:pt>
                <c:pt idx="4932">
                  <c:v>8/16/2016</c:v>
                </c:pt>
                <c:pt idx="4933">
                  <c:v>8/17/2016</c:v>
                </c:pt>
                <c:pt idx="4934">
                  <c:v>8/18/2016</c:v>
                </c:pt>
                <c:pt idx="4935">
                  <c:v>8/19/2016</c:v>
                </c:pt>
                <c:pt idx="4936">
                  <c:v>8/22/2016</c:v>
                </c:pt>
                <c:pt idx="4937">
                  <c:v>8/23/2016</c:v>
                </c:pt>
                <c:pt idx="4938">
                  <c:v>8/24/2016</c:v>
                </c:pt>
                <c:pt idx="4939">
                  <c:v>8/25/2016</c:v>
                </c:pt>
                <c:pt idx="4940">
                  <c:v>8/26/2016</c:v>
                </c:pt>
                <c:pt idx="4941">
                  <c:v>8/29/2016</c:v>
                </c:pt>
                <c:pt idx="4942">
                  <c:v>8/30/2016</c:v>
                </c:pt>
                <c:pt idx="4943">
                  <c:v>8/31/2016</c:v>
                </c:pt>
                <c:pt idx="4944">
                  <c:v>09/01/2016</c:v>
                </c:pt>
                <c:pt idx="4945">
                  <c:v>09/02/2016</c:v>
                </c:pt>
                <c:pt idx="4946">
                  <c:v>09/06/2016</c:v>
                </c:pt>
                <c:pt idx="4947">
                  <c:v>09/07/2016</c:v>
                </c:pt>
                <c:pt idx="4948">
                  <c:v>09/08/2016</c:v>
                </c:pt>
                <c:pt idx="4949">
                  <c:v>09/09/2016</c:v>
                </c:pt>
                <c:pt idx="4950">
                  <c:v>09/12/2016</c:v>
                </c:pt>
                <c:pt idx="4951">
                  <c:v>9/13/2016</c:v>
                </c:pt>
                <c:pt idx="4952">
                  <c:v>9/14/2016</c:v>
                </c:pt>
                <c:pt idx="4953">
                  <c:v>9/15/2016</c:v>
                </c:pt>
                <c:pt idx="4954">
                  <c:v>9/16/2016</c:v>
                </c:pt>
                <c:pt idx="4955">
                  <c:v>9/19/2016</c:v>
                </c:pt>
                <c:pt idx="4956">
                  <c:v>9/20/2016</c:v>
                </c:pt>
                <c:pt idx="4957">
                  <c:v>9/21/2016</c:v>
                </c:pt>
                <c:pt idx="4958">
                  <c:v>9/22/2016</c:v>
                </c:pt>
                <c:pt idx="4959">
                  <c:v>9/23/2016</c:v>
                </c:pt>
                <c:pt idx="4960">
                  <c:v>9/26/2016</c:v>
                </c:pt>
                <c:pt idx="4961">
                  <c:v>9/27/2016</c:v>
                </c:pt>
                <c:pt idx="4962">
                  <c:v>9/28/2016</c:v>
                </c:pt>
                <c:pt idx="4963">
                  <c:v>9/29/2016</c:v>
                </c:pt>
                <c:pt idx="4964">
                  <c:v>9/30/2016</c:v>
                </c:pt>
                <c:pt idx="4965">
                  <c:v>10/03/2016</c:v>
                </c:pt>
                <c:pt idx="4966">
                  <c:v>10/04/2016</c:v>
                </c:pt>
                <c:pt idx="4967">
                  <c:v>10/05/2016</c:v>
                </c:pt>
                <c:pt idx="4968">
                  <c:v>10/06/2016</c:v>
                </c:pt>
                <c:pt idx="4969">
                  <c:v>10/07/2016</c:v>
                </c:pt>
                <c:pt idx="4970">
                  <c:v>10/10/2016</c:v>
                </c:pt>
                <c:pt idx="4971">
                  <c:v>10/11/2016</c:v>
                </c:pt>
                <c:pt idx="4972">
                  <c:v>10/12/2016</c:v>
                </c:pt>
                <c:pt idx="4973">
                  <c:v>10/13/2016</c:v>
                </c:pt>
                <c:pt idx="4974">
                  <c:v>10/14/2016</c:v>
                </c:pt>
                <c:pt idx="4975">
                  <c:v>10/17/2016</c:v>
                </c:pt>
                <c:pt idx="4976">
                  <c:v>10/18/2016</c:v>
                </c:pt>
                <c:pt idx="4977">
                  <c:v>10/19/2016</c:v>
                </c:pt>
                <c:pt idx="4978">
                  <c:v>10/20/2016</c:v>
                </c:pt>
                <c:pt idx="4979">
                  <c:v>10/21/2016</c:v>
                </c:pt>
                <c:pt idx="4980">
                  <c:v>10/24/2016</c:v>
                </c:pt>
                <c:pt idx="4981">
                  <c:v>10/25/2016</c:v>
                </c:pt>
                <c:pt idx="4982">
                  <c:v>10/26/2016</c:v>
                </c:pt>
                <c:pt idx="4983">
                  <c:v>10/27/2016</c:v>
                </c:pt>
                <c:pt idx="4984">
                  <c:v>10/28/2016</c:v>
                </c:pt>
                <c:pt idx="4985">
                  <c:v>10/31/2016</c:v>
                </c:pt>
                <c:pt idx="4986">
                  <c:v>11/01/2016</c:v>
                </c:pt>
                <c:pt idx="4987">
                  <c:v>11/02/2016</c:v>
                </c:pt>
                <c:pt idx="4988">
                  <c:v>11/03/2016</c:v>
                </c:pt>
                <c:pt idx="4989">
                  <c:v>11/04/2016</c:v>
                </c:pt>
                <c:pt idx="4990">
                  <c:v>11/07/2016</c:v>
                </c:pt>
                <c:pt idx="4991">
                  <c:v>11/08/2016</c:v>
                </c:pt>
                <c:pt idx="4992">
                  <c:v>11/09/2016</c:v>
                </c:pt>
                <c:pt idx="4993">
                  <c:v>11/10/2016</c:v>
                </c:pt>
                <c:pt idx="4994">
                  <c:v>11/11/2016</c:v>
                </c:pt>
                <c:pt idx="4995">
                  <c:v>11/14/2016</c:v>
                </c:pt>
                <c:pt idx="4996">
                  <c:v>11/15/2016</c:v>
                </c:pt>
                <c:pt idx="4997">
                  <c:v>11/16/2016</c:v>
                </c:pt>
                <c:pt idx="4998">
                  <c:v>11/17/2016</c:v>
                </c:pt>
                <c:pt idx="4999">
                  <c:v>11/18/2016</c:v>
                </c:pt>
                <c:pt idx="5000">
                  <c:v>11/21/2016</c:v>
                </c:pt>
                <c:pt idx="5001">
                  <c:v>11/22/2016</c:v>
                </c:pt>
                <c:pt idx="5002">
                  <c:v>11/23/2016</c:v>
                </c:pt>
                <c:pt idx="5003">
                  <c:v>11/25/2016</c:v>
                </c:pt>
                <c:pt idx="5004">
                  <c:v>11/28/2016</c:v>
                </c:pt>
                <c:pt idx="5005">
                  <c:v>11/29/2016</c:v>
                </c:pt>
                <c:pt idx="5006">
                  <c:v>11/30/2016</c:v>
                </c:pt>
                <c:pt idx="5007">
                  <c:v>12/01/2016</c:v>
                </c:pt>
                <c:pt idx="5008">
                  <c:v>12/02/2016</c:v>
                </c:pt>
                <c:pt idx="5009">
                  <c:v>12/05/2016</c:v>
                </c:pt>
                <c:pt idx="5010">
                  <c:v>12/06/2016</c:v>
                </c:pt>
                <c:pt idx="5011">
                  <c:v>12/07/2016</c:v>
                </c:pt>
                <c:pt idx="5012">
                  <c:v>12/08/2016</c:v>
                </c:pt>
                <c:pt idx="5013">
                  <c:v>12/09/2016</c:v>
                </c:pt>
                <c:pt idx="5014">
                  <c:v>12/12/2016</c:v>
                </c:pt>
                <c:pt idx="5015">
                  <c:v>12/13/2016</c:v>
                </c:pt>
                <c:pt idx="5016">
                  <c:v>12/14/2016</c:v>
                </c:pt>
                <c:pt idx="5017">
                  <c:v>12/15/2016</c:v>
                </c:pt>
                <c:pt idx="5018">
                  <c:v>12/16/2016</c:v>
                </c:pt>
                <c:pt idx="5019">
                  <c:v>12/19/2016</c:v>
                </c:pt>
                <c:pt idx="5020">
                  <c:v>12/20/2016</c:v>
                </c:pt>
                <c:pt idx="5021">
                  <c:v>12/21/2016</c:v>
                </c:pt>
                <c:pt idx="5022">
                  <c:v>12/22/2016</c:v>
                </c:pt>
                <c:pt idx="5023">
                  <c:v>12/23/2016</c:v>
                </c:pt>
                <c:pt idx="5024">
                  <c:v>12/27/2016</c:v>
                </c:pt>
                <c:pt idx="5025">
                  <c:v>12/28/2016</c:v>
                </c:pt>
                <c:pt idx="5026">
                  <c:v>12/29/2016</c:v>
                </c:pt>
                <c:pt idx="5027">
                  <c:v>12/30/2016</c:v>
                </c:pt>
                <c:pt idx="5028">
                  <c:v>01/03/2017</c:v>
                </c:pt>
                <c:pt idx="5029">
                  <c:v>01/04/2017</c:v>
                </c:pt>
                <c:pt idx="5030">
                  <c:v>01/05/2017</c:v>
                </c:pt>
                <c:pt idx="5031">
                  <c:v>01/06/2017</c:v>
                </c:pt>
                <c:pt idx="5032">
                  <c:v>01/09/2017</c:v>
                </c:pt>
                <c:pt idx="5033">
                  <c:v>01/10/2017</c:v>
                </c:pt>
                <c:pt idx="5034">
                  <c:v>01/11/2017</c:v>
                </c:pt>
                <c:pt idx="5035">
                  <c:v>01/12/2017</c:v>
                </c:pt>
                <c:pt idx="5036">
                  <c:v>1/13/2017</c:v>
                </c:pt>
                <c:pt idx="5037">
                  <c:v>1/17/2017</c:v>
                </c:pt>
                <c:pt idx="5038">
                  <c:v>1/18/2017</c:v>
                </c:pt>
                <c:pt idx="5039">
                  <c:v>1/19/2017</c:v>
                </c:pt>
                <c:pt idx="5040">
                  <c:v>1/20/2017</c:v>
                </c:pt>
                <c:pt idx="5041">
                  <c:v>1/23/2017</c:v>
                </c:pt>
                <c:pt idx="5042">
                  <c:v>1/24/2017</c:v>
                </c:pt>
                <c:pt idx="5043">
                  <c:v>1/25/2017</c:v>
                </c:pt>
                <c:pt idx="5044">
                  <c:v>1/26/2017</c:v>
                </c:pt>
                <c:pt idx="5045">
                  <c:v>1/27/2017</c:v>
                </c:pt>
                <c:pt idx="5046">
                  <c:v>1/30/2017</c:v>
                </c:pt>
                <c:pt idx="5047">
                  <c:v>1/31/2017</c:v>
                </c:pt>
                <c:pt idx="5048">
                  <c:v>02/01/2017</c:v>
                </c:pt>
                <c:pt idx="5049">
                  <c:v>02/02/2017</c:v>
                </c:pt>
                <c:pt idx="5050">
                  <c:v>02/03/2017</c:v>
                </c:pt>
                <c:pt idx="5051">
                  <c:v>02/06/2017</c:v>
                </c:pt>
                <c:pt idx="5052">
                  <c:v>02/07/2017</c:v>
                </c:pt>
                <c:pt idx="5053">
                  <c:v>02/08/2017</c:v>
                </c:pt>
                <c:pt idx="5054">
                  <c:v>02/09/2017</c:v>
                </c:pt>
                <c:pt idx="5055">
                  <c:v>02/10/2017</c:v>
                </c:pt>
                <c:pt idx="5056">
                  <c:v>2/13/2017</c:v>
                </c:pt>
                <c:pt idx="5057">
                  <c:v>2/14/2017</c:v>
                </c:pt>
                <c:pt idx="5058">
                  <c:v>2/15/2017</c:v>
                </c:pt>
                <c:pt idx="5059">
                  <c:v>2/16/2017</c:v>
                </c:pt>
                <c:pt idx="5060">
                  <c:v>2/17/2017</c:v>
                </c:pt>
                <c:pt idx="5061">
                  <c:v>2/21/2017</c:v>
                </c:pt>
                <c:pt idx="5062">
                  <c:v>2/22/2017</c:v>
                </c:pt>
                <c:pt idx="5063">
                  <c:v>2/23/2017</c:v>
                </c:pt>
                <c:pt idx="5064">
                  <c:v>2/24/2017</c:v>
                </c:pt>
                <c:pt idx="5065">
                  <c:v>2/27/2017</c:v>
                </c:pt>
                <c:pt idx="5066">
                  <c:v>2/28/2017</c:v>
                </c:pt>
                <c:pt idx="5067">
                  <c:v>03/01/2017</c:v>
                </c:pt>
                <c:pt idx="5068">
                  <c:v>03/02/2017</c:v>
                </c:pt>
                <c:pt idx="5069">
                  <c:v>03/03/2017</c:v>
                </c:pt>
                <c:pt idx="5070">
                  <c:v>03/06/2017</c:v>
                </c:pt>
                <c:pt idx="5071">
                  <c:v>03/07/2017</c:v>
                </c:pt>
                <c:pt idx="5072">
                  <c:v>03/08/2017</c:v>
                </c:pt>
                <c:pt idx="5073">
                  <c:v>03/09/2017</c:v>
                </c:pt>
                <c:pt idx="5074">
                  <c:v>03/10/2017</c:v>
                </c:pt>
                <c:pt idx="5075">
                  <c:v>3/13/2017</c:v>
                </c:pt>
                <c:pt idx="5076">
                  <c:v>3/14/2017</c:v>
                </c:pt>
                <c:pt idx="5077">
                  <c:v>3/15/2017</c:v>
                </c:pt>
                <c:pt idx="5078">
                  <c:v>3/16/2017</c:v>
                </c:pt>
                <c:pt idx="5079">
                  <c:v>3/17/2017</c:v>
                </c:pt>
                <c:pt idx="5080">
                  <c:v>3/20/2017</c:v>
                </c:pt>
                <c:pt idx="5081">
                  <c:v>3/21/2017</c:v>
                </c:pt>
                <c:pt idx="5082">
                  <c:v>3/22/2017</c:v>
                </c:pt>
                <c:pt idx="5083">
                  <c:v>3/23/2017</c:v>
                </c:pt>
                <c:pt idx="5084">
                  <c:v>3/24/2017</c:v>
                </c:pt>
                <c:pt idx="5085">
                  <c:v>3/27/2017</c:v>
                </c:pt>
                <c:pt idx="5086">
                  <c:v>3/28/2017</c:v>
                </c:pt>
                <c:pt idx="5087">
                  <c:v>3/29/2017</c:v>
                </c:pt>
                <c:pt idx="5088">
                  <c:v>3/30/2017</c:v>
                </c:pt>
                <c:pt idx="5089">
                  <c:v>3/31/2017</c:v>
                </c:pt>
                <c:pt idx="5090">
                  <c:v>04/03/2017</c:v>
                </c:pt>
                <c:pt idx="5091">
                  <c:v>04/04/2017</c:v>
                </c:pt>
                <c:pt idx="5092">
                  <c:v>04/05/2017</c:v>
                </c:pt>
                <c:pt idx="5093">
                  <c:v>04/06/2017</c:v>
                </c:pt>
                <c:pt idx="5094">
                  <c:v>04/07/2017</c:v>
                </c:pt>
                <c:pt idx="5095">
                  <c:v>04/10/2017</c:v>
                </c:pt>
                <c:pt idx="5096">
                  <c:v>04/11/2017</c:v>
                </c:pt>
                <c:pt idx="5097">
                  <c:v>04/12/2017</c:v>
                </c:pt>
                <c:pt idx="5098">
                  <c:v>4/13/2017</c:v>
                </c:pt>
                <c:pt idx="5099">
                  <c:v>4/17/2017</c:v>
                </c:pt>
                <c:pt idx="5100">
                  <c:v>4/18/2017</c:v>
                </c:pt>
                <c:pt idx="5101">
                  <c:v>4/19/2017</c:v>
                </c:pt>
                <c:pt idx="5102">
                  <c:v>4/20/2017</c:v>
                </c:pt>
                <c:pt idx="5103">
                  <c:v>4/21/2017</c:v>
                </c:pt>
                <c:pt idx="5104">
                  <c:v>4/24/2017</c:v>
                </c:pt>
                <c:pt idx="5105">
                  <c:v>4/25/2017</c:v>
                </c:pt>
                <c:pt idx="5106">
                  <c:v>4/26/2017</c:v>
                </c:pt>
                <c:pt idx="5107">
                  <c:v>4/27/2017</c:v>
                </c:pt>
                <c:pt idx="5108">
                  <c:v>4/28/2017</c:v>
                </c:pt>
                <c:pt idx="5109">
                  <c:v>05/01/2017</c:v>
                </c:pt>
                <c:pt idx="5110">
                  <c:v>05/02/2017</c:v>
                </c:pt>
                <c:pt idx="5111">
                  <c:v>05/03/2017</c:v>
                </c:pt>
                <c:pt idx="5112">
                  <c:v>05/04/2017</c:v>
                </c:pt>
                <c:pt idx="5113">
                  <c:v>05/05/2017</c:v>
                </c:pt>
                <c:pt idx="5114">
                  <c:v>05/08/2017</c:v>
                </c:pt>
                <c:pt idx="5115">
                  <c:v>05/09/2017</c:v>
                </c:pt>
                <c:pt idx="5116">
                  <c:v>05/10/2017</c:v>
                </c:pt>
                <c:pt idx="5117">
                  <c:v>05/11/2017</c:v>
                </c:pt>
                <c:pt idx="5118">
                  <c:v>05/12/2017</c:v>
                </c:pt>
                <c:pt idx="5119">
                  <c:v>5/15/2017</c:v>
                </c:pt>
                <c:pt idx="5120">
                  <c:v>5/16/2017</c:v>
                </c:pt>
                <c:pt idx="5121">
                  <c:v>5/17/2017</c:v>
                </c:pt>
                <c:pt idx="5122">
                  <c:v>5/18/2017</c:v>
                </c:pt>
                <c:pt idx="5123">
                  <c:v>5/19/2017</c:v>
                </c:pt>
                <c:pt idx="5124">
                  <c:v>5/22/2017</c:v>
                </c:pt>
                <c:pt idx="5125">
                  <c:v>5/23/2017</c:v>
                </c:pt>
                <c:pt idx="5126">
                  <c:v>5/24/2017</c:v>
                </c:pt>
                <c:pt idx="5127">
                  <c:v>5/25/2017</c:v>
                </c:pt>
                <c:pt idx="5128">
                  <c:v>5/26/2017</c:v>
                </c:pt>
                <c:pt idx="5129">
                  <c:v>5/30/2017</c:v>
                </c:pt>
                <c:pt idx="5130">
                  <c:v>5/31/2017</c:v>
                </c:pt>
                <c:pt idx="5131">
                  <c:v>06/01/2017</c:v>
                </c:pt>
                <c:pt idx="5132">
                  <c:v>06/02/2017</c:v>
                </c:pt>
                <c:pt idx="5133">
                  <c:v>06/05/2017</c:v>
                </c:pt>
                <c:pt idx="5134">
                  <c:v>06/06/2017</c:v>
                </c:pt>
                <c:pt idx="5135">
                  <c:v>06/07/2017</c:v>
                </c:pt>
                <c:pt idx="5136">
                  <c:v>06/08/2017</c:v>
                </c:pt>
                <c:pt idx="5137">
                  <c:v>06/09/2017</c:v>
                </c:pt>
                <c:pt idx="5138">
                  <c:v>06/12/2017</c:v>
                </c:pt>
                <c:pt idx="5139">
                  <c:v>6/13/2017</c:v>
                </c:pt>
                <c:pt idx="5140">
                  <c:v>6/14/2017</c:v>
                </c:pt>
                <c:pt idx="5141">
                  <c:v>6/15/2017</c:v>
                </c:pt>
                <c:pt idx="5142">
                  <c:v>6/16/2017</c:v>
                </c:pt>
                <c:pt idx="5143">
                  <c:v>6/19/2017</c:v>
                </c:pt>
                <c:pt idx="5144">
                  <c:v>6/20/2017</c:v>
                </c:pt>
                <c:pt idx="5145">
                  <c:v>6/21/2017</c:v>
                </c:pt>
                <c:pt idx="5146">
                  <c:v>6/22/2017</c:v>
                </c:pt>
                <c:pt idx="5147">
                  <c:v>6/23/2017</c:v>
                </c:pt>
                <c:pt idx="5148">
                  <c:v>6/26/2017</c:v>
                </c:pt>
                <c:pt idx="5149">
                  <c:v>6/27/2017</c:v>
                </c:pt>
                <c:pt idx="5150">
                  <c:v>6/28/2017</c:v>
                </c:pt>
                <c:pt idx="5151">
                  <c:v>6/29/2017</c:v>
                </c:pt>
                <c:pt idx="5152">
                  <c:v>6/30/2017</c:v>
                </c:pt>
                <c:pt idx="5153">
                  <c:v>07/03/2017</c:v>
                </c:pt>
                <c:pt idx="5154">
                  <c:v>07/05/2017</c:v>
                </c:pt>
                <c:pt idx="5155">
                  <c:v>07/06/2017</c:v>
                </c:pt>
                <c:pt idx="5156">
                  <c:v>07/07/2017</c:v>
                </c:pt>
                <c:pt idx="5157">
                  <c:v>07/10/2017</c:v>
                </c:pt>
                <c:pt idx="5158">
                  <c:v>07/11/2017</c:v>
                </c:pt>
                <c:pt idx="5159">
                  <c:v>07/12/2017</c:v>
                </c:pt>
                <c:pt idx="5160">
                  <c:v>7/13/2017</c:v>
                </c:pt>
                <c:pt idx="5161">
                  <c:v>7/14/2017</c:v>
                </c:pt>
                <c:pt idx="5162">
                  <c:v>7/17/2017</c:v>
                </c:pt>
                <c:pt idx="5163">
                  <c:v>7/18/2017</c:v>
                </c:pt>
                <c:pt idx="5164">
                  <c:v>7/19/2017</c:v>
                </c:pt>
                <c:pt idx="5165">
                  <c:v>7/20/2017</c:v>
                </c:pt>
                <c:pt idx="5166">
                  <c:v>7/21/2017</c:v>
                </c:pt>
                <c:pt idx="5167">
                  <c:v>7/24/2017</c:v>
                </c:pt>
                <c:pt idx="5168">
                  <c:v>7/25/2017</c:v>
                </c:pt>
                <c:pt idx="5169">
                  <c:v>7/26/2017</c:v>
                </c:pt>
                <c:pt idx="5170">
                  <c:v>7/27/2017</c:v>
                </c:pt>
                <c:pt idx="5171">
                  <c:v>7/28/2017</c:v>
                </c:pt>
                <c:pt idx="5172">
                  <c:v>7/31/2017</c:v>
                </c:pt>
                <c:pt idx="5173">
                  <c:v>08/01/2017</c:v>
                </c:pt>
                <c:pt idx="5174">
                  <c:v>08/02/2017</c:v>
                </c:pt>
                <c:pt idx="5175">
                  <c:v>08/03/2017</c:v>
                </c:pt>
                <c:pt idx="5176">
                  <c:v>08/04/2017</c:v>
                </c:pt>
                <c:pt idx="5177">
                  <c:v>08/07/2017</c:v>
                </c:pt>
                <c:pt idx="5178">
                  <c:v>08/08/2017</c:v>
                </c:pt>
                <c:pt idx="5179">
                  <c:v>08/09/2017</c:v>
                </c:pt>
                <c:pt idx="5180">
                  <c:v>08/10/2017</c:v>
                </c:pt>
                <c:pt idx="5181">
                  <c:v>08/11/2017</c:v>
                </c:pt>
                <c:pt idx="5182">
                  <c:v>8/14/2017</c:v>
                </c:pt>
                <c:pt idx="5183">
                  <c:v>8/15/2017</c:v>
                </c:pt>
                <c:pt idx="5184">
                  <c:v>8/16/2017</c:v>
                </c:pt>
                <c:pt idx="5185">
                  <c:v>8/17/2017</c:v>
                </c:pt>
                <c:pt idx="5186">
                  <c:v>8/18/2017</c:v>
                </c:pt>
                <c:pt idx="5187">
                  <c:v>8/21/2017</c:v>
                </c:pt>
                <c:pt idx="5188">
                  <c:v>8/22/2017</c:v>
                </c:pt>
                <c:pt idx="5189">
                  <c:v>8/23/2017</c:v>
                </c:pt>
                <c:pt idx="5190">
                  <c:v>8/24/2017</c:v>
                </c:pt>
                <c:pt idx="5191">
                  <c:v>8/25/2017</c:v>
                </c:pt>
                <c:pt idx="5192">
                  <c:v>8/28/2017</c:v>
                </c:pt>
                <c:pt idx="5193">
                  <c:v>8/29/2017</c:v>
                </c:pt>
                <c:pt idx="5194">
                  <c:v>8/30/2017</c:v>
                </c:pt>
                <c:pt idx="5195">
                  <c:v>8/31/2017</c:v>
                </c:pt>
                <c:pt idx="5196">
                  <c:v>09/01/2017</c:v>
                </c:pt>
                <c:pt idx="5197">
                  <c:v>09/05/2017</c:v>
                </c:pt>
                <c:pt idx="5198">
                  <c:v>09/06/2017</c:v>
                </c:pt>
                <c:pt idx="5199">
                  <c:v>09/07/2017</c:v>
                </c:pt>
                <c:pt idx="5200">
                  <c:v>09/08/2017</c:v>
                </c:pt>
                <c:pt idx="5201">
                  <c:v>09/11/2017</c:v>
                </c:pt>
                <c:pt idx="5202">
                  <c:v>09/12/2017</c:v>
                </c:pt>
                <c:pt idx="5203">
                  <c:v>9/13/2017</c:v>
                </c:pt>
                <c:pt idx="5204">
                  <c:v>9/14/2017</c:v>
                </c:pt>
                <c:pt idx="5205">
                  <c:v>9/15/2017</c:v>
                </c:pt>
                <c:pt idx="5206">
                  <c:v>9/18/2017</c:v>
                </c:pt>
                <c:pt idx="5207">
                  <c:v>9/19/2017</c:v>
                </c:pt>
                <c:pt idx="5208">
                  <c:v>9/20/2017</c:v>
                </c:pt>
                <c:pt idx="5209">
                  <c:v>9/21/2017</c:v>
                </c:pt>
                <c:pt idx="5210">
                  <c:v>9/22/2017</c:v>
                </c:pt>
                <c:pt idx="5211">
                  <c:v>9/25/2017</c:v>
                </c:pt>
                <c:pt idx="5212">
                  <c:v>9/26/2017</c:v>
                </c:pt>
                <c:pt idx="5213">
                  <c:v>9/27/2017</c:v>
                </c:pt>
                <c:pt idx="5214">
                  <c:v>9/28/2017</c:v>
                </c:pt>
                <c:pt idx="5215">
                  <c:v>9/29/2017</c:v>
                </c:pt>
                <c:pt idx="5216">
                  <c:v>10/02/2017</c:v>
                </c:pt>
                <c:pt idx="5217">
                  <c:v>10/03/2017</c:v>
                </c:pt>
                <c:pt idx="5218">
                  <c:v>10/04/2017</c:v>
                </c:pt>
                <c:pt idx="5219">
                  <c:v>10/05/2017</c:v>
                </c:pt>
                <c:pt idx="5220">
                  <c:v>10/06/2017</c:v>
                </c:pt>
                <c:pt idx="5221">
                  <c:v>10/09/2017</c:v>
                </c:pt>
                <c:pt idx="5222">
                  <c:v>10/10/2017</c:v>
                </c:pt>
                <c:pt idx="5223">
                  <c:v>10/11/2017</c:v>
                </c:pt>
                <c:pt idx="5224">
                  <c:v>10/12/2017</c:v>
                </c:pt>
                <c:pt idx="5225">
                  <c:v>10/13/2017</c:v>
                </c:pt>
                <c:pt idx="5226">
                  <c:v>10/16/2017</c:v>
                </c:pt>
                <c:pt idx="5227">
                  <c:v>10/17/2017</c:v>
                </c:pt>
                <c:pt idx="5228">
                  <c:v>10/18/2017</c:v>
                </c:pt>
                <c:pt idx="5229">
                  <c:v>10/19/2017</c:v>
                </c:pt>
                <c:pt idx="5230">
                  <c:v>10/20/2017</c:v>
                </c:pt>
                <c:pt idx="5231">
                  <c:v>10/23/2017</c:v>
                </c:pt>
                <c:pt idx="5232">
                  <c:v>10/24/2017</c:v>
                </c:pt>
                <c:pt idx="5233">
                  <c:v>10/25/2017</c:v>
                </c:pt>
                <c:pt idx="5234">
                  <c:v>10/26/2017</c:v>
                </c:pt>
                <c:pt idx="5235">
                  <c:v>10/27/2017</c:v>
                </c:pt>
                <c:pt idx="5236">
                  <c:v>10/30/2017</c:v>
                </c:pt>
                <c:pt idx="5237">
                  <c:v>10/31/2017</c:v>
                </c:pt>
                <c:pt idx="5238">
                  <c:v>11/01/2017</c:v>
                </c:pt>
                <c:pt idx="5239">
                  <c:v>11/02/2017</c:v>
                </c:pt>
                <c:pt idx="5240">
                  <c:v>11/03/2017</c:v>
                </c:pt>
                <c:pt idx="5241">
                  <c:v>11/06/2017</c:v>
                </c:pt>
                <c:pt idx="5242">
                  <c:v>11/07/2017</c:v>
                </c:pt>
                <c:pt idx="5243">
                  <c:v>11/08/2017</c:v>
                </c:pt>
                <c:pt idx="5244">
                  <c:v>11/09/2017</c:v>
                </c:pt>
                <c:pt idx="5245">
                  <c:v>11/10/2017</c:v>
                </c:pt>
                <c:pt idx="5246">
                  <c:v>11/13/2017</c:v>
                </c:pt>
                <c:pt idx="5247">
                  <c:v>11/14/2017</c:v>
                </c:pt>
                <c:pt idx="5248">
                  <c:v>11/15/2017</c:v>
                </c:pt>
                <c:pt idx="5249">
                  <c:v>11/16/2017</c:v>
                </c:pt>
                <c:pt idx="5250">
                  <c:v>11/17/2017</c:v>
                </c:pt>
                <c:pt idx="5251">
                  <c:v>11/20/2017</c:v>
                </c:pt>
                <c:pt idx="5252">
                  <c:v>11/21/2017</c:v>
                </c:pt>
                <c:pt idx="5253">
                  <c:v>11/22/2017</c:v>
                </c:pt>
                <c:pt idx="5254">
                  <c:v>11/24/2017</c:v>
                </c:pt>
                <c:pt idx="5255">
                  <c:v>11/27/2017</c:v>
                </c:pt>
                <c:pt idx="5256">
                  <c:v>11/28/2017</c:v>
                </c:pt>
                <c:pt idx="5257">
                  <c:v>11/29/2017</c:v>
                </c:pt>
                <c:pt idx="5258">
                  <c:v>11/30/2017</c:v>
                </c:pt>
                <c:pt idx="5259">
                  <c:v>12/01/2017</c:v>
                </c:pt>
                <c:pt idx="5260">
                  <c:v>12/04/2017</c:v>
                </c:pt>
                <c:pt idx="5261">
                  <c:v>12/05/2017</c:v>
                </c:pt>
                <c:pt idx="5262">
                  <c:v>12/06/2017</c:v>
                </c:pt>
                <c:pt idx="5263">
                  <c:v>12/07/2017</c:v>
                </c:pt>
                <c:pt idx="5264">
                  <c:v>12/08/2017</c:v>
                </c:pt>
                <c:pt idx="5265">
                  <c:v>12/11/2017</c:v>
                </c:pt>
                <c:pt idx="5266">
                  <c:v>12/12/2017</c:v>
                </c:pt>
                <c:pt idx="5267">
                  <c:v>12/13/2017</c:v>
                </c:pt>
                <c:pt idx="5268">
                  <c:v>12/14/2017</c:v>
                </c:pt>
                <c:pt idx="5269">
                  <c:v>12/15/2017</c:v>
                </c:pt>
                <c:pt idx="5270">
                  <c:v>12/18/2017</c:v>
                </c:pt>
                <c:pt idx="5271">
                  <c:v>12/19/2017</c:v>
                </c:pt>
                <c:pt idx="5272">
                  <c:v>12/20/2017</c:v>
                </c:pt>
                <c:pt idx="5273">
                  <c:v>12/21/2017</c:v>
                </c:pt>
                <c:pt idx="5274">
                  <c:v>12/22/2017</c:v>
                </c:pt>
                <c:pt idx="5275">
                  <c:v>12/26/2017</c:v>
                </c:pt>
                <c:pt idx="5276">
                  <c:v>12/27/2017</c:v>
                </c:pt>
                <c:pt idx="5277">
                  <c:v>12/28/2017</c:v>
                </c:pt>
                <c:pt idx="5278">
                  <c:v>12/29/2017</c:v>
                </c:pt>
                <c:pt idx="5279">
                  <c:v>01/02/2018</c:v>
                </c:pt>
                <c:pt idx="5280">
                  <c:v>01/03/2018</c:v>
                </c:pt>
                <c:pt idx="5281">
                  <c:v>01/04/2018</c:v>
                </c:pt>
                <c:pt idx="5282">
                  <c:v>01/05/2018</c:v>
                </c:pt>
                <c:pt idx="5283">
                  <c:v>01/08/2018</c:v>
                </c:pt>
                <c:pt idx="5284">
                  <c:v>01/09/2018</c:v>
                </c:pt>
                <c:pt idx="5285">
                  <c:v>01/10/2018</c:v>
                </c:pt>
                <c:pt idx="5286">
                  <c:v>01/11/2018</c:v>
                </c:pt>
                <c:pt idx="5287">
                  <c:v>01/12/2018</c:v>
                </c:pt>
                <c:pt idx="5288">
                  <c:v>1/16/2018</c:v>
                </c:pt>
                <c:pt idx="5289">
                  <c:v>1/17/2018</c:v>
                </c:pt>
                <c:pt idx="5290">
                  <c:v>1/18/2018</c:v>
                </c:pt>
                <c:pt idx="5291">
                  <c:v>1/19/2018</c:v>
                </c:pt>
                <c:pt idx="5292">
                  <c:v>1/22/2018</c:v>
                </c:pt>
                <c:pt idx="5293">
                  <c:v>1/23/2018</c:v>
                </c:pt>
                <c:pt idx="5294">
                  <c:v>1/24/2018</c:v>
                </c:pt>
                <c:pt idx="5295">
                  <c:v>1/25/2018</c:v>
                </c:pt>
                <c:pt idx="5296">
                  <c:v>1/26/2018</c:v>
                </c:pt>
                <c:pt idx="5297">
                  <c:v>1/29/2018</c:v>
                </c:pt>
                <c:pt idx="5298">
                  <c:v>1/30/2018</c:v>
                </c:pt>
                <c:pt idx="5299">
                  <c:v>1/31/2018</c:v>
                </c:pt>
                <c:pt idx="5300">
                  <c:v>02/01/2018</c:v>
                </c:pt>
                <c:pt idx="5301">
                  <c:v>02/02/2018</c:v>
                </c:pt>
                <c:pt idx="5302">
                  <c:v>02/05/2018</c:v>
                </c:pt>
                <c:pt idx="5303">
                  <c:v>02/06/2018</c:v>
                </c:pt>
                <c:pt idx="5304">
                  <c:v>02/07/2018</c:v>
                </c:pt>
                <c:pt idx="5305">
                  <c:v>02/08/2018</c:v>
                </c:pt>
                <c:pt idx="5306">
                  <c:v>02/09/2018</c:v>
                </c:pt>
                <c:pt idx="5307">
                  <c:v>02/12/2018</c:v>
                </c:pt>
                <c:pt idx="5308">
                  <c:v>2/13/2018</c:v>
                </c:pt>
                <c:pt idx="5309">
                  <c:v>2/14/2018</c:v>
                </c:pt>
                <c:pt idx="5310">
                  <c:v>2/15/2018</c:v>
                </c:pt>
                <c:pt idx="5311">
                  <c:v>2/16/2018</c:v>
                </c:pt>
                <c:pt idx="5312">
                  <c:v>2/20/2018</c:v>
                </c:pt>
                <c:pt idx="5313">
                  <c:v>2/21/2018</c:v>
                </c:pt>
                <c:pt idx="5314">
                  <c:v>2/22/2018</c:v>
                </c:pt>
                <c:pt idx="5315">
                  <c:v>2/23/2018</c:v>
                </c:pt>
                <c:pt idx="5316">
                  <c:v>2/26/2018</c:v>
                </c:pt>
                <c:pt idx="5317">
                  <c:v>2/27/2018</c:v>
                </c:pt>
                <c:pt idx="5318">
                  <c:v>2/28/2018</c:v>
                </c:pt>
                <c:pt idx="5319">
                  <c:v>03/01/2018</c:v>
                </c:pt>
                <c:pt idx="5320">
                  <c:v>03/02/2018</c:v>
                </c:pt>
                <c:pt idx="5321">
                  <c:v>03/05/2018</c:v>
                </c:pt>
                <c:pt idx="5322">
                  <c:v>03/06/2018</c:v>
                </c:pt>
                <c:pt idx="5323">
                  <c:v>03/07/2018</c:v>
                </c:pt>
                <c:pt idx="5324">
                  <c:v>03/08/2018</c:v>
                </c:pt>
                <c:pt idx="5325">
                  <c:v>03/09/2018</c:v>
                </c:pt>
                <c:pt idx="5326">
                  <c:v>03/12/2018</c:v>
                </c:pt>
                <c:pt idx="5327">
                  <c:v>3/13/2018</c:v>
                </c:pt>
                <c:pt idx="5328">
                  <c:v>3/14/2018</c:v>
                </c:pt>
                <c:pt idx="5329">
                  <c:v>3/15/2018</c:v>
                </c:pt>
                <c:pt idx="5330">
                  <c:v>3/16/2018</c:v>
                </c:pt>
                <c:pt idx="5331">
                  <c:v>3/19/2018</c:v>
                </c:pt>
                <c:pt idx="5332">
                  <c:v>3/20/2018</c:v>
                </c:pt>
                <c:pt idx="5333">
                  <c:v>3/21/2018</c:v>
                </c:pt>
                <c:pt idx="5334">
                  <c:v>3/22/2018</c:v>
                </c:pt>
                <c:pt idx="5335">
                  <c:v>3/23/2018</c:v>
                </c:pt>
                <c:pt idx="5336">
                  <c:v>3/26/2018</c:v>
                </c:pt>
                <c:pt idx="5337">
                  <c:v>3/27/2018</c:v>
                </c:pt>
                <c:pt idx="5338">
                  <c:v>3/28/2018</c:v>
                </c:pt>
                <c:pt idx="5339">
                  <c:v>3/29/2018</c:v>
                </c:pt>
                <c:pt idx="5340">
                  <c:v>04/02/2018</c:v>
                </c:pt>
                <c:pt idx="5341">
                  <c:v>04/03/2018</c:v>
                </c:pt>
                <c:pt idx="5342">
                  <c:v>04/04/2018</c:v>
                </c:pt>
                <c:pt idx="5343">
                  <c:v>04/05/2018</c:v>
                </c:pt>
                <c:pt idx="5344">
                  <c:v>04/06/2018</c:v>
                </c:pt>
                <c:pt idx="5345">
                  <c:v>04/09/2018</c:v>
                </c:pt>
                <c:pt idx="5346">
                  <c:v>04/10/2018</c:v>
                </c:pt>
                <c:pt idx="5347">
                  <c:v>04/11/2018</c:v>
                </c:pt>
                <c:pt idx="5348">
                  <c:v>04/12/2018</c:v>
                </c:pt>
                <c:pt idx="5349">
                  <c:v>4/13/2018</c:v>
                </c:pt>
                <c:pt idx="5350">
                  <c:v>4/16/2018</c:v>
                </c:pt>
                <c:pt idx="5351">
                  <c:v>4/17/2018</c:v>
                </c:pt>
                <c:pt idx="5352">
                  <c:v>4/18/2018</c:v>
                </c:pt>
                <c:pt idx="5353">
                  <c:v>4/19/2018</c:v>
                </c:pt>
                <c:pt idx="5354">
                  <c:v>4/20/2018</c:v>
                </c:pt>
                <c:pt idx="5355">
                  <c:v>4/23/2018</c:v>
                </c:pt>
                <c:pt idx="5356">
                  <c:v>4/24/2018</c:v>
                </c:pt>
                <c:pt idx="5357">
                  <c:v>4/25/2018</c:v>
                </c:pt>
                <c:pt idx="5358">
                  <c:v>4/26/2018</c:v>
                </c:pt>
                <c:pt idx="5359">
                  <c:v>4/27/2018</c:v>
                </c:pt>
                <c:pt idx="5360">
                  <c:v>4/30/2018</c:v>
                </c:pt>
                <c:pt idx="5361">
                  <c:v>05/01/2018</c:v>
                </c:pt>
                <c:pt idx="5362">
                  <c:v>05/02/2018</c:v>
                </c:pt>
                <c:pt idx="5363">
                  <c:v>05/03/2018</c:v>
                </c:pt>
                <c:pt idx="5364">
                  <c:v>05/04/2018</c:v>
                </c:pt>
                <c:pt idx="5365">
                  <c:v>05/07/2018</c:v>
                </c:pt>
                <c:pt idx="5366">
                  <c:v>05/08/2018</c:v>
                </c:pt>
              </c:strCache>
            </c:strRef>
          </c:cat>
          <c:val>
            <c:numRef>
              <c:f>'Initial 2,3,4 Model'!$K$2:$K$5368</c:f>
              <c:numCache>
                <c:formatCode>General</c:formatCode>
                <c:ptCount val="5367"/>
                <c:pt idx="0">
                  <c:v>100</c:v>
                </c:pt>
                <c:pt idx="1">
                  <c:v>99.855913317451694</c:v>
                </c:pt>
                <c:pt idx="2">
                  <c:v>101.108506877737</c:v>
                </c:pt>
                <c:pt idx="3">
                  <c:v>100.860677783754</c:v>
                </c:pt>
                <c:pt idx="4">
                  <c:v>101.271805117958</c:v>
                </c:pt>
                <c:pt idx="5">
                  <c:v>101.888496119265</c:v>
                </c:pt>
                <c:pt idx="6">
                  <c:v>102.011450088373</c:v>
                </c:pt>
                <c:pt idx="7">
                  <c:v>102.831783601014</c:v>
                </c:pt>
                <c:pt idx="8">
                  <c:v>103.571428571428</c:v>
                </c:pt>
                <c:pt idx="9">
                  <c:v>102.13440405748</c:v>
                </c:pt>
                <c:pt idx="10">
                  <c:v>100.820333512641</c:v>
                </c:pt>
                <c:pt idx="11">
                  <c:v>100.820333512641</c:v>
                </c:pt>
                <c:pt idx="12">
                  <c:v>100.820333512641</c:v>
                </c:pt>
                <c:pt idx="13">
                  <c:v>100.820333512641</c:v>
                </c:pt>
                <c:pt idx="14">
                  <c:v>100.820333512641</c:v>
                </c:pt>
                <c:pt idx="15">
                  <c:v>100.820333512641</c:v>
                </c:pt>
                <c:pt idx="16">
                  <c:v>100.820333512641</c:v>
                </c:pt>
                <c:pt idx="17">
                  <c:v>100.820333512641</c:v>
                </c:pt>
                <c:pt idx="18">
                  <c:v>100.820333512641</c:v>
                </c:pt>
                <c:pt idx="19">
                  <c:v>100.820333512641</c:v>
                </c:pt>
                <c:pt idx="20">
                  <c:v>100.820333512641</c:v>
                </c:pt>
                <c:pt idx="21">
                  <c:v>100.820333512641</c:v>
                </c:pt>
                <c:pt idx="22">
                  <c:v>100.820333512641</c:v>
                </c:pt>
                <c:pt idx="23">
                  <c:v>102.24884138881001</c:v>
                </c:pt>
                <c:pt idx="24">
                  <c:v>103.359696668328</c:v>
                </c:pt>
                <c:pt idx="25">
                  <c:v>103.12192162522101</c:v>
                </c:pt>
                <c:pt idx="26">
                  <c:v>103.995001861631</c:v>
                </c:pt>
                <c:pt idx="27">
                  <c:v>103.300252907551</c:v>
                </c:pt>
                <c:pt idx="28">
                  <c:v>102.050076313712</c:v>
                </c:pt>
                <c:pt idx="29">
                  <c:v>102.050076313712</c:v>
                </c:pt>
                <c:pt idx="30">
                  <c:v>102.050076313712</c:v>
                </c:pt>
                <c:pt idx="31">
                  <c:v>102.050076313712</c:v>
                </c:pt>
                <c:pt idx="32">
                  <c:v>102.050076313712</c:v>
                </c:pt>
                <c:pt idx="33">
                  <c:v>102.050076313712</c:v>
                </c:pt>
                <c:pt idx="34">
                  <c:v>102.050076313712</c:v>
                </c:pt>
                <c:pt idx="35">
                  <c:v>102.050076313712</c:v>
                </c:pt>
                <c:pt idx="36">
                  <c:v>102.050076313712</c:v>
                </c:pt>
                <c:pt idx="37">
                  <c:v>102.050076313712</c:v>
                </c:pt>
                <c:pt idx="38">
                  <c:v>102.050076313712</c:v>
                </c:pt>
                <c:pt idx="39">
                  <c:v>102.050076313712</c:v>
                </c:pt>
                <c:pt idx="40">
                  <c:v>102.050076313712</c:v>
                </c:pt>
                <c:pt idx="41">
                  <c:v>101.503787300772</c:v>
                </c:pt>
                <c:pt idx="42">
                  <c:v>100.606704005274</c:v>
                </c:pt>
                <c:pt idx="43">
                  <c:v>99.044573215761801</c:v>
                </c:pt>
                <c:pt idx="44">
                  <c:v>99.552494104047696</c:v>
                </c:pt>
                <c:pt idx="45">
                  <c:v>99.552494104047696</c:v>
                </c:pt>
                <c:pt idx="46">
                  <c:v>99.552494104047696</c:v>
                </c:pt>
                <c:pt idx="47">
                  <c:v>99.552494104047696</c:v>
                </c:pt>
                <c:pt idx="48">
                  <c:v>99.552494104047696</c:v>
                </c:pt>
                <c:pt idx="49">
                  <c:v>100.013196073404</c:v>
                </c:pt>
                <c:pt idx="50">
                  <c:v>101.408305666091</c:v>
                </c:pt>
                <c:pt idx="51">
                  <c:v>101.408305666091</c:v>
                </c:pt>
                <c:pt idx="52">
                  <c:v>101.408305666091</c:v>
                </c:pt>
                <c:pt idx="53">
                  <c:v>101.408305666091</c:v>
                </c:pt>
                <c:pt idx="54">
                  <c:v>101.408305666091</c:v>
                </c:pt>
                <c:pt idx="55">
                  <c:v>101.408305666091</c:v>
                </c:pt>
                <c:pt idx="56">
                  <c:v>101.408305666091</c:v>
                </c:pt>
                <c:pt idx="57">
                  <c:v>101.408305666091</c:v>
                </c:pt>
                <c:pt idx="58">
                  <c:v>101.408305666091</c:v>
                </c:pt>
                <c:pt idx="59">
                  <c:v>101.408305666091</c:v>
                </c:pt>
                <c:pt idx="60">
                  <c:v>102.13594935796699</c:v>
                </c:pt>
                <c:pt idx="61">
                  <c:v>101.303524974461</c:v>
                </c:pt>
                <c:pt idx="62">
                  <c:v>100.929031021043</c:v>
                </c:pt>
                <c:pt idx="63">
                  <c:v>97.723518010435598</c:v>
                </c:pt>
                <c:pt idx="64">
                  <c:v>99.035217038989302</c:v>
                </c:pt>
                <c:pt idx="65">
                  <c:v>100.721410020961</c:v>
                </c:pt>
                <c:pt idx="66">
                  <c:v>101.885639927962</c:v>
                </c:pt>
                <c:pt idx="67">
                  <c:v>101.470397927798</c:v>
                </c:pt>
                <c:pt idx="68">
                  <c:v>101.96907640463</c:v>
                </c:pt>
                <c:pt idx="69">
                  <c:v>101.303524974461</c:v>
                </c:pt>
                <c:pt idx="70">
                  <c:v>103.53108486318899</c:v>
                </c:pt>
                <c:pt idx="71">
                  <c:v>103.633925171641</c:v>
                </c:pt>
                <c:pt idx="72">
                  <c:v>103.113902479847</c:v>
                </c:pt>
                <c:pt idx="73">
                  <c:v>101.92832835788499</c:v>
                </c:pt>
                <c:pt idx="74">
                  <c:v>102.927625694727</c:v>
                </c:pt>
                <c:pt idx="75">
                  <c:v>106.17388675207999</c:v>
                </c:pt>
                <c:pt idx="76">
                  <c:v>106.67256522891201</c:v>
                </c:pt>
                <c:pt idx="77">
                  <c:v>106.548380705498</c:v>
                </c:pt>
                <c:pt idx="78">
                  <c:v>108.46159851933599</c:v>
                </c:pt>
                <c:pt idx="79">
                  <c:v>111.04230814652</c:v>
                </c:pt>
                <c:pt idx="80">
                  <c:v>110.95887166985101</c:v>
                </c:pt>
                <c:pt idx="81">
                  <c:v>108.54503499600401</c:v>
                </c:pt>
                <c:pt idx="82">
                  <c:v>109.29402290284099</c:v>
                </c:pt>
                <c:pt idx="83">
                  <c:v>109.29402290284099</c:v>
                </c:pt>
                <c:pt idx="84">
                  <c:v>109.29402290284099</c:v>
                </c:pt>
                <c:pt idx="85">
                  <c:v>108.84665594354701</c:v>
                </c:pt>
                <c:pt idx="86">
                  <c:v>108.84665594354701</c:v>
                </c:pt>
                <c:pt idx="87">
                  <c:v>108.84665594354701</c:v>
                </c:pt>
                <c:pt idx="88">
                  <c:v>108.84665594354701</c:v>
                </c:pt>
                <c:pt idx="89">
                  <c:v>108.84665594354701</c:v>
                </c:pt>
                <c:pt idx="90">
                  <c:v>108.84665594354701</c:v>
                </c:pt>
                <c:pt idx="91">
                  <c:v>108.84665594354701</c:v>
                </c:pt>
                <c:pt idx="92">
                  <c:v>108.84665594354701</c:v>
                </c:pt>
                <c:pt idx="93">
                  <c:v>108.84665594354701</c:v>
                </c:pt>
                <c:pt idx="94">
                  <c:v>108.84665594354701</c:v>
                </c:pt>
                <c:pt idx="95">
                  <c:v>108.84665594354701</c:v>
                </c:pt>
                <c:pt idx="96">
                  <c:v>108.84665594354701</c:v>
                </c:pt>
                <c:pt idx="97">
                  <c:v>108.84665594354701</c:v>
                </c:pt>
                <c:pt idx="98">
                  <c:v>108.84665594354701</c:v>
                </c:pt>
                <c:pt idx="99">
                  <c:v>108.84665594354701</c:v>
                </c:pt>
                <c:pt idx="100">
                  <c:v>108.84665594354701</c:v>
                </c:pt>
                <c:pt idx="101">
                  <c:v>108.84665594354701</c:v>
                </c:pt>
                <c:pt idx="102">
                  <c:v>108.84665594354701</c:v>
                </c:pt>
                <c:pt idx="103">
                  <c:v>109.399279555175</c:v>
                </c:pt>
                <c:pt idx="104">
                  <c:v>109.733424064532</c:v>
                </c:pt>
                <c:pt idx="105">
                  <c:v>109.988622343656</c:v>
                </c:pt>
                <c:pt idx="106">
                  <c:v>112.116498642252</c:v>
                </c:pt>
                <c:pt idx="107">
                  <c:v>113.062017446201</c:v>
                </c:pt>
                <c:pt idx="108">
                  <c:v>113.100572581896</c:v>
                </c:pt>
                <c:pt idx="109">
                  <c:v>112.942680121431</c:v>
                </c:pt>
                <c:pt idx="110">
                  <c:v>112.54978492911</c:v>
                </c:pt>
                <c:pt idx="111">
                  <c:v>113.71011091764601</c:v>
                </c:pt>
                <c:pt idx="112">
                  <c:v>113.322723601853</c:v>
                </c:pt>
                <c:pt idx="113">
                  <c:v>110.57612917329401</c:v>
                </c:pt>
                <c:pt idx="114">
                  <c:v>110.57612917329401</c:v>
                </c:pt>
                <c:pt idx="115">
                  <c:v>110.57612917329401</c:v>
                </c:pt>
                <c:pt idx="116">
                  <c:v>110.57612917329401</c:v>
                </c:pt>
                <c:pt idx="117">
                  <c:v>110.57612917329401</c:v>
                </c:pt>
                <c:pt idx="118">
                  <c:v>110.57612917329401</c:v>
                </c:pt>
                <c:pt idx="119">
                  <c:v>110.57612917329401</c:v>
                </c:pt>
                <c:pt idx="120">
                  <c:v>110.57612917329401</c:v>
                </c:pt>
                <c:pt idx="121">
                  <c:v>110.57612917329401</c:v>
                </c:pt>
                <c:pt idx="122">
                  <c:v>110.57612917329401</c:v>
                </c:pt>
                <c:pt idx="123">
                  <c:v>110.57612917329401</c:v>
                </c:pt>
                <c:pt idx="124">
                  <c:v>109.356161477086</c:v>
                </c:pt>
                <c:pt idx="125">
                  <c:v>109.356161477086</c:v>
                </c:pt>
                <c:pt idx="126">
                  <c:v>109.356161477086</c:v>
                </c:pt>
                <c:pt idx="127">
                  <c:v>109.356161477086</c:v>
                </c:pt>
                <c:pt idx="128">
                  <c:v>109.356161477086</c:v>
                </c:pt>
                <c:pt idx="129">
                  <c:v>110.796886325982</c:v>
                </c:pt>
                <c:pt idx="130">
                  <c:v>110.24289331860901</c:v>
                </c:pt>
                <c:pt idx="131">
                  <c:v>107.89828514189399</c:v>
                </c:pt>
                <c:pt idx="132">
                  <c:v>107.89828514189399</c:v>
                </c:pt>
                <c:pt idx="133">
                  <c:v>107.89828514189399</c:v>
                </c:pt>
                <c:pt idx="134">
                  <c:v>107.89828514189399</c:v>
                </c:pt>
                <c:pt idx="135">
                  <c:v>107.89828514189399</c:v>
                </c:pt>
                <c:pt idx="136">
                  <c:v>107.89828514189399</c:v>
                </c:pt>
                <c:pt idx="137">
                  <c:v>107.89828514189399</c:v>
                </c:pt>
                <c:pt idx="138">
                  <c:v>107.89828514189399</c:v>
                </c:pt>
                <c:pt idx="139">
                  <c:v>107.89828514189399</c:v>
                </c:pt>
                <c:pt idx="140">
                  <c:v>107.79324269819</c:v>
                </c:pt>
                <c:pt idx="141">
                  <c:v>107.368149058827</c:v>
                </c:pt>
                <c:pt idx="142">
                  <c:v>107.65209191446399</c:v>
                </c:pt>
                <c:pt idx="143">
                  <c:v>107.722667306327</c:v>
                </c:pt>
                <c:pt idx="144">
                  <c:v>107.722667306327</c:v>
                </c:pt>
                <c:pt idx="145">
                  <c:v>106.91683513941599</c:v>
                </c:pt>
                <c:pt idx="146">
                  <c:v>104.743530204416</c:v>
                </c:pt>
                <c:pt idx="147">
                  <c:v>104.743530204416</c:v>
                </c:pt>
                <c:pt idx="148">
                  <c:v>104.743530204416</c:v>
                </c:pt>
                <c:pt idx="149">
                  <c:v>104.743530204416</c:v>
                </c:pt>
                <c:pt idx="150">
                  <c:v>104.743530204416</c:v>
                </c:pt>
                <c:pt idx="151">
                  <c:v>104.743530204416</c:v>
                </c:pt>
                <c:pt idx="152">
                  <c:v>104.743530204416</c:v>
                </c:pt>
                <c:pt idx="153">
                  <c:v>104.743530204416</c:v>
                </c:pt>
                <c:pt idx="154">
                  <c:v>104.743530204416</c:v>
                </c:pt>
                <c:pt idx="155">
                  <c:v>104.743530204416</c:v>
                </c:pt>
                <c:pt idx="156">
                  <c:v>104.743530204416</c:v>
                </c:pt>
                <c:pt idx="157">
                  <c:v>104.35431999042601</c:v>
                </c:pt>
                <c:pt idx="158">
                  <c:v>102.815543743558</c:v>
                </c:pt>
                <c:pt idx="159">
                  <c:v>102.815543743558</c:v>
                </c:pt>
                <c:pt idx="160">
                  <c:v>101.25169751425599</c:v>
                </c:pt>
                <c:pt idx="161">
                  <c:v>101.65653453394999</c:v>
                </c:pt>
                <c:pt idx="162">
                  <c:v>104.960526985</c:v>
                </c:pt>
                <c:pt idx="163">
                  <c:v>104.397346453571</c:v>
                </c:pt>
                <c:pt idx="164">
                  <c:v>105.06500105459899</c:v>
                </c:pt>
                <c:pt idx="165">
                  <c:v>104.766270511841</c:v>
                </c:pt>
                <c:pt idx="166">
                  <c:v>105.22334456633401</c:v>
                </c:pt>
                <c:pt idx="167">
                  <c:v>105.275581601133</c:v>
                </c:pt>
                <c:pt idx="168">
                  <c:v>103.09631780560299</c:v>
                </c:pt>
                <c:pt idx="169">
                  <c:v>103.09631780560299</c:v>
                </c:pt>
                <c:pt idx="170">
                  <c:v>103.09631780560299</c:v>
                </c:pt>
                <c:pt idx="171">
                  <c:v>103.09631780560299</c:v>
                </c:pt>
                <c:pt idx="172">
                  <c:v>105.672997875018</c:v>
                </c:pt>
                <c:pt idx="173">
                  <c:v>105.672997875018</c:v>
                </c:pt>
                <c:pt idx="174">
                  <c:v>106.12589832664101</c:v>
                </c:pt>
                <c:pt idx="175">
                  <c:v>106.305441005677</c:v>
                </c:pt>
                <c:pt idx="176">
                  <c:v>106.90068159924</c:v>
                </c:pt>
                <c:pt idx="177">
                  <c:v>106.410578610519</c:v>
                </c:pt>
                <c:pt idx="178">
                  <c:v>105.537127739531</c:v>
                </c:pt>
                <c:pt idx="179">
                  <c:v>105.537127739531</c:v>
                </c:pt>
                <c:pt idx="180">
                  <c:v>105.537127739531</c:v>
                </c:pt>
                <c:pt idx="181">
                  <c:v>105.537127739531</c:v>
                </c:pt>
                <c:pt idx="182">
                  <c:v>105.537127739531</c:v>
                </c:pt>
                <c:pt idx="183">
                  <c:v>105.537127739531</c:v>
                </c:pt>
                <c:pt idx="184">
                  <c:v>105.537127739531</c:v>
                </c:pt>
                <c:pt idx="185">
                  <c:v>106.068780939421</c:v>
                </c:pt>
                <c:pt idx="186">
                  <c:v>106.068780939421</c:v>
                </c:pt>
                <c:pt idx="187">
                  <c:v>106.068780939421</c:v>
                </c:pt>
                <c:pt idx="188">
                  <c:v>105.32682274862201</c:v>
                </c:pt>
                <c:pt idx="189">
                  <c:v>104.955062644601</c:v>
                </c:pt>
                <c:pt idx="190">
                  <c:v>104.65046928206201</c:v>
                </c:pt>
                <c:pt idx="191">
                  <c:v>104.65046928206201</c:v>
                </c:pt>
                <c:pt idx="192">
                  <c:v>104.65046928206201</c:v>
                </c:pt>
                <c:pt idx="193">
                  <c:v>104.65046928206201</c:v>
                </c:pt>
                <c:pt idx="194">
                  <c:v>104.65046928206201</c:v>
                </c:pt>
                <c:pt idx="195">
                  <c:v>104.65046928206201</c:v>
                </c:pt>
                <c:pt idx="196">
                  <c:v>104.65046928206201</c:v>
                </c:pt>
                <c:pt idx="197">
                  <c:v>104.65046928206201</c:v>
                </c:pt>
                <c:pt idx="198">
                  <c:v>104.65046928206201</c:v>
                </c:pt>
                <c:pt idx="199">
                  <c:v>104.65046928206201</c:v>
                </c:pt>
                <c:pt idx="200">
                  <c:v>104.65046928206201</c:v>
                </c:pt>
                <c:pt idx="201">
                  <c:v>104.65046928206201</c:v>
                </c:pt>
                <c:pt idx="202">
                  <c:v>104.65046928206201</c:v>
                </c:pt>
                <c:pt idx="203">
                  <c:v>104.65046928206201</c:v>
                </c:pt>
                <c:pt idx="204">
                  <c:v>104.65046928206201</c:v>
                </c:pt>
                <c:pt idx="205">
                  <c:v>104.65046928206201</c:v>
                </c:pt>
                <c:pt idx="206">
                  <c:v>104.65046928206201</c:v>
                </c:pt>
                <c:pt idx="207">
                  <c:v>104.65046928206201</c:v>
                </c:pt>
                <c:pt idx="208">
                  <c:v>104.998182696588</c:v>
                </c:pt>
                <c:pt idx="209">
                  <c:v>104.59895618361401</c:v>
                </c:pt>
                <c:pt idx="210">
                  <c:v>103.46727780207701</c:v>
                </c:pt>
                <c:pt idx="211">
                  <c:v>102.841071699065</c:v>
                </c:pt>
                <c:pt idx="212">
                  <c:v>102.87648695424799</c:v>
                </c:pt>
                <c:pt idx="213">
                  <c:v>100.75318142758201</c:v>
                </c:pt>
                <c:pt idx="214">
                  <c:v>102.214865596053</c:v>
                </c:pt>
                <c:pt idx="215">
                  <c:v>103.607329038484</c:v>
                </c:pt>
                <c:pt idx="216">
                  <c:v>105.519752818377</c:v>
                </c:pt>
                <c:pt idx="217">
                  <c:v>104.859741244508</c:v>
                </c:pt>
                <c:pt idx="218">
                  <c:v>105.381311366297</c:v>
                </c:pt>
                <c:pt idx="219">
                  <c:v>106.981436986848</c:v>
                </c:pt>
                <c:pt idx="220">
                  <c:v>107.712279071083</c:v>
                </c:pt>
                <c:pt idx="221">
                  <c:v>105.764440036007</c:v>
                </c:pt>
                <c:pt idx="222">
                  <c:v>106.041322940166</c:v>
                </c:pt>
                <c:pt idx="223">
                  <c:v>106.041322940166</c:v>
                </c:pt>
                <c:pt idx="224">
                  <c:v>106.14565008781901</c:v>
                </c:pt>
                <c:pt idx="225">
                  <c:v>108.88544148848</c:v>
                </c:pt>
                <c:pt idx="226">
                  <c:v>108.227377941748</c:v>
                </c:pt>
                <c:pt idx="227">
                  <c:v>108.53875435166501</c:v>
                </c:pt>
                <c:pt idx="228">
                  <c:v>108.434427204012</c:v>
                </c:pt>
                <c:pt idx="229">
                  <c:v>109.822780784312</c:v>
                </c:pt>
                <c:pt idx="230">
                  <c:v>109.822780784312</c:v>
                </c:pt>
                <c:pt idx="231">
                  <c:v>109.822780784312</c:v>
                </c:pt>
                <c:pt idx="232">
                  <c:v>109.822780784312</c:v>
                </c:pt>
                <c:pt idx="233">
                  <c:v>109.822780784312</c:v>
                </c:pt>
                <c:pt idx="234">
                  <c:v>109.822780784312</c:v>
                </c:pt>
                <c:pt idx="235">
                  <c:v>109.822780784312</c:v>
                </c:pt>
                <c:pt idx="236">
                  <c:v>109.822780784312</c:v>
                </c:pt>
                <c:pt idx="237">
                  <c:v>109.822780784312</c:v>
                </c:pt>
                <c:pt idx="238">
                  <c:v>109.822780784312</c:v>
                </c:pt>
                <c:pt idx="239">
                  <c:v>109.822780784312</c:v>
                </c:pt>
                <c:pt idx="240">
                  <c:v>109.822780784312</c:v>
                </c:pt>
                <c:pt idx="241">
                  <c:v>109.822780784312</c:v>
                </c:pt>
                <c:pt idx="242">
                  <c:v>109.822780784312</c:v>
                </c:pt>
                <c:pt idx="243">
                  <c:v>109.822780784312</c:v>
                </c:pt>
                <c:pt idx="244">
                  <c:v>109.822780784312</c:v>
                </c:pt>
                <c:pt idx="245">
                  <c:v>111.544654312785</c:v>
                </c:pt>
                <c:pt idx="246">
                  <c:v>111.473529853876</c:v>
                </c:pt>
                <c:pt idx="247">
                  <c:v>112.0474876967</c:v>
                </c:pt>
                <c:pt idx="248">
                  <c:v>112.298904388658</c:v>
                </c:pt>
                <c:pt idx="249">
                  <c:v>110.504252344092</c:v>
                </c:pt>
                <c:pt idx="250">
                  <c:v>110.79205829409599</c:v>
                </c:pt>
                <c:pt idx="251">
                  <c:v>110.79205829409599</c:v>
                </c:pt>
                <c:pt idx="252">
                  <c:v>110.79205829409599</c:v>
                </c:pt>
                <c:pt idx="253">
                  <c:v>110.79205829409599</c:v>
                </c:pt>
                <c:pt idx="254">
                  <c:v>110.79205829409599</c:v>
                </c:pt>
                <c:pt idx="255">
                  <c:v>110.79205829409599</c:v>
                </c:pt>
                <c:pt idx="256">
                  <c:v>110.79205829409599</c:v>
                </c:pt>
                <c:pt idx="257">
                  <c:v>110.79205829409599</c:v>
                </c:pt>
                <c:pt idx="258">
                  <c:v>110.79205829409599</c:v>
                </c:pt>
                <c:pt idx="259">
                  <c:v>109.730731740203</c:v>
                </c:pt>
                <c:pt idx="260">
                  <c:v>108.759071792246</c:v>
                </c:pt>
                <c:pt idx="261">
                  <c:v>108.759071792246</c:v>
                </c:pt>
                <c:pt idx="262">
                  <c:v>108.759071792246</c:v>
                </c:pt>
                <c:pt idx="263">
                  <c:v>109.85695516680499</c:v>
                </c:pt>
                <c:pt idx="264">
                  <c:v>110.850278219977</c:v>
                </c:pt>
                <c:pt idx="265">
                  <c:v>111.45313382297201</c:v>
                </c:pt>
                <c:pt idx="266">
                  <c:v>111.523385288903</c:v>
                </c:pt>
                <c:pt idx="267">
                  <c:v>113.366260953341</c:v>
                </c:pt>
                <c:pt idx="268">
                  <c:v>113.366260953341</c:v>
                </c:pt>
                <c:pt idx="269">
                  <c:v>113.225183516272</c:v>
                </c:pt>
                <c:pt idx="270">
                  <c:v>113.155455587606</c:v>
                </c:pt>
                <c:pt idx="271">
                  <c:v>114.421909361755</c:v>
                </c:pt>
                <c:pt idx="272">
                  <c:v>114.03435180474899</c:v>
                </c:pt>
                <c:pt idx="273">
                  <c:v>115.125674967365</c:v>
                </c:pt>
                <c:pt idx="274">
                  <c:v>115.020272284497</c:v>
                </c:pt>
                <c:pt idx="275">
                  <c:v>115.51323252437101</c:v>
                </c:pt>
                <c:pt idx="276">
                  <c:v>114.843520093226</c:v>
                </c:pt>
                <c:pt idx="277">
                  <c:v>115.407829841503</c:v>
                </c:pt>
                <c:pt idx="278">
                  <c:v>115.407829841503</c:v>
                </c:pt>
                <c:pt idx="279">
                  <c:v>115.407829841503</c:v>
                </c:pt>
                <c:pt idx="280">
                  <c:v>115.407829841503</c:v>
                </c:pt>
                <c:pt idx="281">
                  <c:v>115.407829841503</c:v>
                </c:pt>
                <c:pt idx="282">
                  <c:v>115.407829841503</c:v>
                </c:pt>
                <c:pt idx="283">
                  <c:v>115.407829841503</c:v>
                </c:pt>
                <c:pt idx="284">
                  <c:v>115.407829841503</c:v>
                </c:pt>
                <c:pt idx="285">
                  <c:v>115.407829841503</c:v>
                </c:pt>
                <c:pt idx="286">
                  <c:v>115.167502269496</c:v>
                </c:pt>
                <c:pt idx="287">
                  <c:v>115.167502269496</c:v>
                </c:pt>
                <c:pt idx="288">
                  <c:v>115.167502269496</c:v>
                </c:pt>
                <c:pt idx="289">
                  <c:v>115.167502269496</c:v>
                </c:pt>
                <c:pt idx="290">
                  <c:v>115.167502269496</c:v>
                </c:pt>
                <c:pt idx="291">
                  <c:v>115.167502269496</c:v>
                </c:pt>
                <c:pt idx="292">
                  <c:v>115.167502269496</c:v>
                </c:pt>
                <c:pt idx="293">
                  <c:v>115.167502269496</c:v>
                </c:pt>
                <c:pt idx="294">
                  <c:v>115.63847797055899</c:v>
                </c:pt>
                <c:pt idx="295">
                  <c:v>115.201586037336</c:v>
                </c:pt>
                <c:pt idx="296">
                  <c:v>116.4456435635</c:v>
                </c:pt>
                <c:pt idx="297">
                  <c:v>116.781833455377</c:v>
                </c:pt>
                <c:pt idx="298">
                  <c:v>117.21872538860001</c:v>
                </c:pt>
                <c:pt idx="299">
                  <c:v>117.520831512637</c:v>
                </c:pt>
                <c:pt idx="300">
                  <c:v>118.53249971261801</c:v>
                </c:pt>
                <c:pt idx="301">
                  <c:v>118.26292809424601</c:v>
                </c:pt>
                <c:pt idx="302">
                  <c:v>119.274596294227</c:v>
                </c:pt>
                <c:pt idx="303">
                  <c:v>118.83615509883001</c:v>
                </c:pt>
                <c:pt idx="304">
                  <c:v>118.83615509883001</c:v>
                </c:pt>
                <c:pt idx="305">
                  <c:v>118.83615509883001</c:v>
                </c:pt>
                <c:pt idx="306">
                  <c:v>118.83615509883001</c:v>
                </c:pt>
                <c:pt idx="307">
                  <c:v>118.83615509883001</c:v>
                </c:pt>
                <c:pt idx="308">
                  <c:v>118.83615509883001</c:v>
                </c:pt>
                <c:pt idx="309">
                  <c:v>118.83615509883001</c:v>
                </c:pt>
                <c:pt idx="310">
                  <c:v>118.83615509883001</c:v>
                </c:pt>
                <c:pt idx="311">
                  <c:v>118.83615509883001</c:v>
                </c:pt>
                <c:pt idx="312">
                  <c:v>118.83615509883001</c:v>
                </c:pt>
                <c:pt idx="313">
                  <c:v>118.83615509883001</c:v>
                </c:pt>
                <c:pt idx="314">
                  <c:v>118.83615509883001</c:v>
                </c:pt>
                <c:pt idx="315">
                  <c:v>118.83615509883001</c:v>
                </c:pt>
                <c:pt idx="316">
                  <c:v>118.83615509883001</c:v>
                </c:pt>
                <c:pt idx="317">
                  <c:v>118.83615509883001</c:v>
                </c:pt>
                <c:pt idx="318">
                  <c:v>118.83615509883001</c:v>
                </c:pt>
                <c:pt idx="319">
                  <c:v>118.83615509883001</c:v>
                </c:pt>
                <c:pt idx="320">
                  <c:v>118.83615509883001</c:v>
                </c:pt>
                <c:pt idx="321">
                  <c:v>118.83615509883001</c:v>
                </c:pt>
                <c:pt idx="322">
                  <c:v>118.83615509883001</c:v>
                </c:pt>
                <c:pt idx="323">
                  <c:v>117.686288428117</c:v>
                </c:pt>
                <c:pt idx="324">
                  <c:v>117.686288428117</c:v>
                </c:pt>
                <c:pt idx="325">
                  <c:v>117.686288428117</c:v>
                </c:pt>
                <c:pt idx="326">
                  <c:v>117.686288428117</c:v>
                </c:pt>
                <c:pt idx="327">
                  <c:v>117.686288428117</c:v>
                </c:pt>
                <c:pt idx="328">
                  <c:v>117.686288428117</c:v>
                </c:pt>
                <c:pt idx="329">
                  <c:v>119.00838455901599</c:v>
                </c:pt>
                <c:pt idx="330">
                  <c:v>118.710874981914</c:v>
                </c:pt>
                <c:pt idx="331">
                  <c:v>117.885134114854</c:v>
                </c:pt>
                <c:pt idx="332">
                  <c:v>116.497768025713</c:v>
                </c:pt>
                <c:pt idx="333">
                  <c:v>115.573363268287</c:v>
                </c:pt>
                <c:pt idx="334">
                  <c:v>115.573363268287</c:v>
                </c:pt>
                <c:pt idx="335">
                  <c:v>115.573363268287</c:v>
                </c:pt>
                <c:pt idx="336">
                  <c:v>116.812735814908</c:v>
                </c:pt>
                <c:pt idx="337">
                  <c:v>117.104969970399</c:v>
                </c:pt>
                <c:pt idx="338">
                  <c:v>116.519003022722</c:v>
                </c:pt>
                <c:pt idx="339">
                  <c:v>115.867096060473</c:v>
                </c:pt>
                <c:pt idx="340">
                  <c:v>115.867096060473</c:v>
                </c:pt>
                <c:pt idx="341">
                  <c:v>115.867096060473</c:v>
                </c:pt>
                <c:pt idx="342">
                  <c:v>115.867096060473</c:v>
                </c:pt>
                <c:pt idx="343">
                  <c:v>115.867096060473</c:v>
                </c:pt>
                <c:pt idx="344">
                  <c:v>115.867096060473</c:v>
                </c:pt>
                <c:pt idx="345">
                  <c:v>115.867096060473</c:v>
                </c:pt>
                <c:pt idx="346">
                  <c:v>115.867096060473</c:v>
                </c:pt>
                <c:pt idx="347">
                  <c:v>115.867096060473</c:v>
                </c:pt>
                <c:pt idx="348">
                  <c:v>115.867096060473</c:v>
                </c:pt>
                <c:pt idx="349">
                  <c:v>115.867096060473</c:v>
                </c:pt>
                <c:pt idx="350">
                  <c:v>115.867096060473</c:v>
                </c:pt>
                <c:pt idx="351">
                  <c:v>115.867096060473</c:v>
                </c:pt>
                <c:pt idx="352">
                  <c:v>115.867096060473</c:v>
                </c:pt>
                <c:pt idx="353">
                  <c:v>115.867096060473</c:v>
                </c:pt>
                <c:pt idx="354">
                  <c:v>115.73784145588399</c:v>
                </c:pt>
                <c:pt idx="355">
                  <c:v>116.092920197225</c:v>
                </c:pt>
                <c:pt idx="356">
                  <c:v>115.35007764211799</c:v>
                </c:pt>
                <c:pt idx="357">
                  <c:v>113.183948751427</c:v>
                </c:pt>
                <c:pt idx="358">
                  <c:v>114.25067066056</c:v>
                </c:pt>
                <c:pt idx="359">
                  <c:v>111.243643997487</c:v>
                </c:pt>
                <c:pt idx="360">
                  <c:v>112.95812461467401</c:v>
                </c:pt>
                <c:pt idx="361">
                  <c:v>112.95812461467401</c:v>
                </c:pt>
                <c:pt idx="362">
                  <c:v>112.95812461467401</c:v>
                </c:pt>
                <c:pt idx="363">
                  <c:v>112.392391102414</c:v>
                </c:pt>
                <c:pt idx="364">
                  <c:v>112.392391102414</c:v>
                </c:pt>
                <c:pt idx="365">
                  <c:v>113.726464271023</c:v>
                </c:pt>
                <c:pt idx="366">
                  <c:v>115.251119320862</c:v>
                </c:pt>
                <c:pt idx="367">
                  <c:v>115.060537439632</c:v>
                </c:pt>
                <c:pt idx="368">
                  <c:v>115.536264730947</c:v>
                </c:pt>
                <c:pt idx="369">
                  <c:v>115.949434610865</c:v>
                </c:pt>
                <c:pt idx="370">
                  <c:v>115.15510096848701</c:v>
                </c:pt>
                <c:pt idx="371">
                  <c:v>116.489174137096</c:v>
                </c:pt>
                <c:pt idx="372">
                  <c:v>116.711762135784</c:v>
                </c:pt>
                <c:pt idx="373">
                  <c:v>117.887259540622</c:v>
                </c:pt>
                <c:pt idx="374">
                  <c:v>117.664671541934</c:v>
                </c:pt>
                <c:pt idx="375">
                  <c:v>118.52156259570801</c:v>
                </c:pt>
                <c:pt idx="376">
                  <c:v>117.72722895333</c:v>
                </c:pt>
                <c:pt idx="377">
                  <c:v>117.72722895333</c:v>
                </c:pt>
                <c:pt idx="378">
                  <c:v>117.72722895333</c:v>
                </c:pt>
                <c:pt idx="379">
                  <c:v>117.72722895333</c:v>
                </c:pt>
                <c:pt idx="380">
                  <c:v>117.72722895333</c:v>
                </c:pt>
                <c:pt idx="381">
                  <c:v>117.72722895333</c:v>
                </c:pt>
                <c:pt idx="382">
                  <c:v>117.72722895333</c:v>
                </c:pt>
                <c:pt idx="383">
                  <c:v>117.72722895333</c:v>
                </c:pt>
                <c:pt idx="384">
                  <c:v>117.72722895333</c:v>
                </c:pt>
                <c:pt idx="385">
                  <c:v>117.72722895333</c:v>
                </c:pt>
                <c:pt idx="386">
                  <c:v>117.72722895333</c:v>
                </c:pt>
                <c:pt idx="387">
                  <c:v>117.72722895333</c:v>
                </c:pt>
                <c:pt idx="388">
                  <c:v>117.72722895333</c:v>
                </c:pt>
                <c:pt idx="389">
                  <c:v>117.72722895333</c:v>
                </c:pt>
                <c:pt idx="390">
                  <c:v>117.72722895333</c:v>
                </c:pt>
                <c:pt idx="391">
                  <c:v>117.72722895333</c:v>
                </c:pt>
                <c:pt idx="392">
                  <c:v>117.72722895333</c:v>
                </c:pt>
                <c:pt idx="393">
                  <c:v>117.72722895333</c:v>
                </c:pt>
                <c:pt idx="394">
                  <c:v>117.72722895333</c:v>
                </c:pt>
                <c:pt idx="395">
                  <c:v>117.72722895333</c:v>
                </c:pt>
                <c:pt idx="396">
                  <c:v>117.72722895333</c:v>
                </c:pt>
                <c:pt idx="397">
                  <c:v>117.72722895333</c:v>
                </c:pt>
                <c:pt idx="398">
                  <c:v>117.72722895333</c:v>
                </c:pt>
                <c:pt idx="399">
                  <c:v>117.72722895333</c:v>
                </c:pt>
                <c:pt idx="400">
                  <c:v>117.72722895333</c:v>
                </c:pt>
                <c:pt idx="401">
                  <c:v>116.30686698500401</c:v>
                </c:pt>
                <c:pt idx="402">
                  <c:v>114.951630783784</c:v>
                </c:pt>
                <c:pt idx="403">
                  <c:v>117.38919520977601</c:v>
                </c:pt>
                <c:pt idx="404">
                  <c:v>119.55540227282501</c:v>
                </c:pt>
                <c:pt idx="405">
                  <c:v>119.251482026327</c:v>
                </c:pt>
                <c:pt idx="406">
                  <c:v>118.53975042866099</c:v>
                </c:pt>
                <c:pt idx="407">
                  <c:v>117.59232557860901</c:v>
                </c:pt>
                <c:pt idx="408">
                  <c:v>118.33662005982799</c:v>
                </c:pt>
                <c:pt idx="409">
                  <c:v>118.607977422773</c:v>
                </c:pt>
                <c:pt idx="410">
                  <c:v>117.930359322163</c:v>
                </c:pt>
                <c:pt idx="411">
                  <c:v>112.37916298307</c:v>
                </c:pt>
                <c:pt idx="412">
                  <c:v>111.972902245405</c:v>
                </c:pt>
                <c:pt idx="413">
                  <c:v>111.972902245405</c:v>
                </c:pt>
                <c:pt idx="414">
                  <c:v>111.972902245405</c:v>
                </c:pt>
                <c:pt idx="415">
                  <c:v>111.972902245405</c:v>
                </c:pt>
                <c:pt idx="416">
                  <c:v>111.972902245405</c:v>
                </c:pt>
                <c:pt idx="417">
                  <c:v>111.972902245405</c:v>
                </c:pt>
                <c:pt idx="418">
                  <c:v>111.972902245405</c:v>
                </c:pt>
                <c:pt idx="419">
                  <c:v>111.972902245405</c:v>
                </c:pt>
                <c:pt idx="420">
                  <c:v>111.972902245405</c:v>
                </c:pt>
                <c:pt idx="421">
                  <c:v>111.972902245405</c:v>
                </c:pt>
                <c:pt idx="422">
                  <c:v>111.972902245405</c:v>
                </c:pt>
                <c:pt idx="423">
                  <c:v>112.650107713203</c:v>
                </c:pt>
                <c:pt idx="424">
                  <c:v>113.66514108027</c:v>
                </c:pt>
                <c:pt idx="425">
                  <c:v>110.417034305657</c:v>
                </c:pt>
                <c:pt idx="426">
                  <c:v>110.908279461932</c:v>
                </c:pt>
                <c:pt idx="427">
                  <c:v>110.840094014374</c:v>
                </c:pt>
                <c:pt idx="428">
                  <c:v>111.75749821789</c:v>
                </c:pt>
                <c:pt idx="429">
                  <c:v>116.239141725609</c:v>
                </c:pt>
                <c:pt idx="430">
                  <c:v>113.386200612984</c:v>
                </c:pt>
                <c:pt idx="431">
                  <c:v>113.25137938713</c:v>
                </c:pt>
                <c:pt idx="432">
                  <c:v>113.25137938713</c:v>
                </c:pt>
                <c:pt idx="433">
                  <c:v>113.25137938713</c:v>
                </c:pt>
                <c:pt idx="434">
                  <c:v>113.25137938713</c:v>
                </c:pt>
                <c:pt idx="435">
                  <c:v>113.25137938713</c:v>
                </c:pt>
                <c:pt idx="436">
                  <c:v>113.25137938713</c:v>
                </c:pt>
                <c:pt idx="437">
                  <c:v>113.25137938713</c:v>
                </c:pt>
                <c:pt idx="438">
                  <c:v>113.25137938713</c:v>
                </c:pt>
                <c:pt idx="439">
                  <c:v>113.25137938713</c:v>
                </c:pt>
                <c:pt idx="440">
                  <c:v>113.25137938713</c:v>
                </c:pt>
                <c:pt idx="441">
                  <c:v>113.25137938713</c:v>
                </c:pt>
                <c:pt idx="442">
                  <c:v>113.25137938713</c:v>
                </c:pt>
                <c:pt idx="443">
                  <c:v>113.25137938713</c:v>
                </c:pt>
                <c:pt idx="444">
                  <c:v>113.25137938713</c:v>
                </c:pt>
                <c:pt idx="445">
                  <c:v>119.33999048389001</c:v>
                </c:pt>
                <c:pt idx="446">
                  <c:v>119.375333345138</c:v>
                </c:pt>
                <c:pt idx="447">
                  <c:v>119.796234692724</c:v>
                </c:pt>
                <c:pt idx="448">
                  <c:v>120.50148542398399</c:v>
                </c:pt>
                <c:pt idx="449">
                  <c:v>120.07897758270499</c:v>
                </c:pt>
                <c:pt idx="450">
                  <c:v>121.873431037872</c:v>
                </c:pt>
                <c:pt idx="451">
                  <c:v>120.324771117746</c:v>
                </c:pt>
                <c:pt idx="452">
                  <c:v>121.20512966155199</c:v>
                </c:pt>
                <c:pt idx="453">
                  <c:v>120.50148542398399</c:v>
                </c:pt>
                <c:pt idx="454">
                  <c:v>120.289428256498</c:v>
                </c:pt>
                <c:pt idx="455">
                  <c:v>123.210033790512</c:v>
                </c:pt>
                <c:pt idx="456">
                  <c:v>123.210033790512</c:v>
                </c:pt>
                <c:pt idx="457">
                  <c:v>123.210033790512</c:v>
                </c:pt>
                <c:pt idx="458">
                  <c:v>123.210033790512</c:v>
                </c:pt>
                <c:pt idx="459">
                  <c:v>123.210033790512</c:v>
                </c:pt>
                <c:pt idx="460">
                  <c:v>123.210033790512</c:v>
                </c:pt>
                <c:pt idx="461">
                  <c:v>123.210033790512</c:v>
                </c:pt>
                <c:pt idx="462">
                  <c:v>123.210033790512</c:v>
                </c:pt>
                <c:pt idx="463">
                  <c:v>123.210033790512</c:v>
                </c:pt>
                <c:pt idx="464">
                  <c:v>123.210033790512</c:v>
                </c:pt>
                <c:pt idx="465">
                  <c:v>123.210033790512</c:v>
                </c:pt>
                <c:pt idx="466">
                  <c:v>123.210033790512</c:v>
                </c:pt>
                <c:pt idx="467">
                  <c:v>123.210033790512</c:v>
                </c:pt>
                <c:pt idx="468">
                  <c:v>123.210033790512</c:v>
                </c:pt>
                <c:pt idx="469">
                  <c:v>123.210033790512</c:v>
                </c:pt>
                <c:pt idx="470">
                  <c:v>123.210033790512</c:v>
                </c:pt>
                <c:pt idx="471">
                  <c:v>123.210033790512</c:v>
                </c:pt>
                <c:pt idx="472">
                  <c:v>123.210033790512</c:v>
                </c:pt>
                <c:pt idx="473">
                  <c:v>122.43559091285501</c:v>
                </c:pt>
                <c:pt idx="474">
                  <c:v>122.43559091285501</c:v>
                </c:pt>
                <c:pt idx="475">
                  <c:v>123.33812605354601</c:v>
                </c:pt>
                <c:pt idx="476">
                  <c:v>119.854605428954</c:v>
                </c:pt>
                <c:pt idx="477">
                  <c:v>119.854605428954</c:v>
                </c:pt>
                <c:pt idx="478">
                  <c:v>119.854605428954</c:v>
                </c:pt>
                <c:pt idx="479">
                  <c:v>119.854605428954</c:v>
                </c:pt>
                <c:pt idx="480">
                  <c:v>119.854605428954</c:v>
                </c:pt>
                <c:pt idx="481">
                  <c:v>119.854605428954</c:v>
                </c:pt>
                <c:pt idx="482">
                  <c:v>119.854605428954</c:v>
                </c:pt>
                <c:pt idx="483">
                  <c:v>119.854605428954</c:v>
                </c:pt>
                <c:pt idx="484">
                  <c:v>119.854605428954</c:v>
                </c:pt>
                <c:pt idx="485">
                  <c:v>119.854605428954</c:v>
                </c:pt>
                <c:pt idx="486">
                  <c:v>119.854605428954</c:v>
                </c:pt>
                <c:pt idx="487">
                  <c:v>119.854605428954</c:v>
                </c:pt>
                <c:pt idx="488">
                  <c:v>119.854605428954</c:v>
                </c:pt>
                <c:pt idx="489">
                  <c:v>119.854605428954</c:v>
                </c:pt>
                <c:pt idx="490">
                  <c:v>120.36294122565</c:v>
                </c:pt>
                <c:pt idx="491">
                  <c:v>122.04535941642</c:v>
                </c:pt>
                <c:pt idx="492">
                  <c:v>122.585466200409</c:v>
                </c:pt>
                <c:pt idx="493">
                  <c:v>125.156027899611</c:v>
                </c:pt>
                <c:pt idx="494">
                  <c:v>124.61592111562101</c:v>
                </c:pt>
                <c:pt idx="495">
                  <c:v>124.299655378472</c:v>
                </c:pt>
                <c:pt idx="496">
                  <c:v>126.266568319097</c:v>
                </c:pt>
                <c:pt idx="497">
                  <c:v>125.251340861491</c:v>
                </c:pt>
                <c:pt idx="498">
                  <c:v>125.251340861491</c:v>
                </c:pt>
                <c:pt idx="499">
                  <c:v>125.251340861491</c:v>
                </c:pt>
                <c:pt idx="500">
                  <c:v>126.682859196832</c:v>
                </c:pt>
                <c:pt idx="501">
                  <c:v>129.736957970915</c:v>
                </c:pt>
                <c:pt idx="502">
                  <c:v>129.10153173308501</c:v>
                </c:pt>
                <c:pt idx="503">
                  <c:v>130.05539480991899</c:v>
                </c:pt>
                <c:pt idx="504">
                  <c:v>128.814938577981</c:v>
                </c:pt>
                <c:pt idx="505">
                  <c:v>126.49179709342999</c:v>
                </c:pt>
                <c:pt idx="506">
                  <c:v>125.601621384396</c:v>
                </c:pt>
                <c:pt idx="507">
                  <c:v>125.601621384396</c:v>
                </c:pt>
                <c:pt idx="508">
                  <c:v>125.601621384396</c:v>
                </c:pt>
                <c:pt idx="509">
                  <c:v>125.601621384396</c:v>
                </c:pt>
                <c:pt idx="510">
                  <c:v>125.601621384396</c:v>
                </c:pt>
                <c:pt idx="511">
                  <c:v>125.601621384396</c:v>
                </c:pt>
                <c:pt idx="512">
                  <c:v>125.601621384396</c:v>
                </c:pt>
                <c:pt idx="513">
                  <c:v>125.601621384396</c:v>
                </c:pt>
                <c:pt idx="514">
                  <c:v>125.601621384396</c:v>
                </c:pt>
                <c:pt idx="515">
                  <c:v>125.601621384396</c:v>
                </c:pt>
                <c:pt idx="516">
                  <c:v>125.601621384396</c:v>
                </c:pt>
                <c:pt idx="517">
                  <c:v>125.601621384396</c:v>
                </c:pt>
                <c:pt idx="518">
                  <c:v>125.601621384396</c:v>
                </c:pt>
                <c:pt idx="519">
                  <c:v>124.827683834553</c:v>
                </c:pt>
                <c:pt idx="520">
                  <c:v>126.095534257114</c:v>
                </c:pt>
                <c:pt idx="521">
                  <c:v>124.20994095386</c:v>
                </c:pt>
                <c:pt idx="522">
                  <c:v>122.787303021331</c:v>
                </c:pt>
                <c:pt idx="523">
                  <c:v>122.787303021331</c:v>
                </c:pt>
                <c:pt idx="524">
                  <c:v>122.787303021331</c:v>
                </c:pt>
                <c:pt idx="525">
                  <c:v>122.787303021331</c:v>
                </c:pt>
                <c:pt idx="526">
                  <c:v>122.787303021331</c:v>
                </c:pt>
                <c:pt idx="527">
                  <c:v>122.787303021331</c:v>
                </c:pt>
                <c:pt idx="528">
                  <c:v>122.787303021331</c:v>
                </c:pt>
                <c:pt idx="529">
                  <c:v>122.787303021331</c:v>
                </c:pt>
                <c:pt idx="530">
                  <c:v>122.787303021331</c:v>
                </c:pt>
                <c:pt idx="531">
                  <c:v>122.787303021331</c:v>
                </c:pt>
                <c:pt idx="532">
                  <c:v>122.787303021331</c:v>
                </c:pt>
                <c:pt idx="533">
                  <c:v>122.727086332377</c:v>
                </c:pt>
                <c:pt idx="534">
                  <c:v>120.56202265226401</c:v>
                </c:pt>
                <c:pt idx="535">
                  <c:v>119.419274123254</c:v>
                </c:pt>
                <c:pt idx="536">
                  <c:v>118.93754061162301</c:v>
                </c:pt>
                <c:pt idx="537">
                  <c:v>118.93754061162301</c:v>
                </c:pt>
                <c:pt idx="538">
                  <c:v>117.886674781023</c:v>
                </c:pt>
                <c:pt idx="539">
                  <c:v>118.51719427938301</c:v>
                </c:pt>
                <c:pt idx="540">
                  <c:v>120.017066419421</c:v>
                </c:pt>
                <c:pt idx="541">
                  <c:v>122.431328308163</c:v>
                </c:pt>
                <c:pt idx="542">
                  <c:v>123.226983865617</c:v>
                </c:pt>
                <c:pt idx="543">
                  <c:v>122.926736485446</c:v>
                </c:pt>
                <c:pt idx="544">
                  <c:v>124.00626229324401</c:v>
                </c:pt>
                <c:pt idx="545">
                  <c:v>125.386035481213</c:v>
                </c:pt>
                <c:pt idx="546">
                  <c:v>124.186410721347</c:v>
                </c:pt>
                <c:pt idx="547">
                  <c:v>125.95650550353901</c:v>
                </c:pt>
                <c:pt idx="548">
                  <c:v>125.476109695265</c:v>
                </c:pt>
                <c:pt idx="549">
                  <c:v>124.937029171775</c:v>
                </c:pt>
                <c:pt idx="550">
                  <c:v>126.945957097286</c:v>
                </c:pt>
                <c:pt idx="551">
                  <c:v>124.78827024250801</c:v>
                </c:pt>
                <c:pt idx="552">
                  <c:v>124.78827024250801</c:v>
                </c:pt>
                <c:pt idx="553">
                  <c:v>124.78827024250801</c:v>
                </c:pt>
                <c:pt idx="554">
                  <c:v>124.78827024250801</c:v>
                </c:pt>
                <c:pt idx="555">
                  <c:v>124.78827024250801</c:v>
                </c:pt>
                <c:pt idx="556">
                  <c:v>124.78827024250801</c:v>
                </c:pt>
                <c:pt idx="557">
                  <c:v>124.78827024250801</c:v>
                </c:pt>
                <c:pt idx="558">
                  <c:v>124.78827024250801</c:v>
                </c:pt>
                <c:pt idx="559">
                  <c:v>124.78827024250801</c:v>
                </c:pt>
                <c:pt idx="560">
                  <c:v>124.78827024250801</c:v>
                </c:pt>
                <c:pt idx="561">
                  <c:v>124.78827024250801</c:v>
                </c:pt>
                <c:pt idx="562">
                  <c:v>124.49418842989</c:v>
                </c:pt>
                <c:pt idx="563">
                  <c:v>125.49540332830399</c:v>
                </c:pt>
                <c:pt idx="564">
                  <c:v>127.086118587467</c:v>
                </c:pt>
                <c:pt idx="565">
                  <c:v>127.115526768728</c:v>
                </c:pt>
                <c:pt idx="566">
                  <c:v>128.46963984228401</c:v>
                </c:pt>
                <c:pt idx="567">
                  <c:v>127.64487403144101</c:v>
                </c:pt>
                <c:pt idx="568">
                  <c:v>125.49540332830399</c:v>
                </c:pt>
                <c:pt idx="569">
                  <c:v>125.49540332830399</c:v>
                </c:pt>
                <c:pt idx="570">
                  <c:v>125.49540332830399</c:v>
                </c:pt>
                <c:pt idx="571">
                  <c:v>125.49540332830399</c:v>
                </c:pt>
                <c:pt idx="572">
                  <c:v>125.49540332830399</c:v>
                </c:pt>
                <c:pt idx="573">
                  <c:v>125.49540332830399</c:v>
                </c:pt>
                <c:pt idx="574">
                  <c:v>125.49540332830399</c:v>
                </c:pt>
                <c:pt idx="575">
                  <c:v>125.49540332830399</c:v>
                </c:pt>
                <c:pt idx="576">
                  <c:v>125.49540332830399</c:v>
                </c:pt>
                <c:pt idx="577">
                  <c:v>125.49540332830399</c:v>
                </c:pt>
                <c:pt idx="578">
                  <c:v>125.49540332830399</c:v>
                </c:pt>
                <c:pt idx="579">
                  <c:v>125.49540332830399</c:v>
                </c:pt>
                <c:pt idx="580">
                  <c:v>125.49540332830399</c:v>
                </c:pt>
                <c:pt idx="581">
                  <c:v>125.49540332830399</c:v>
                </c:pt>
                <c:pt idx="582">
                  <c:v>125.49540332830399</c:v>
                </c:pt>
                <c:pt idx="583">
                  <c:v>125.49540332830399</c:v>
                </c:pt>
                <c:pt idx="584">
                  <c:v>125.49540332830399</c:v>
                </c:pt>
                <c:pt idx="585">
                  <c:v>125.49540332830399</c:v>
                </c:pt>
                <c:pt idx="586">
                  <c:v>125.49540332830399</c:v>
                </c:pt>
                <c:pt idx="587">
                  <c:v>125.49540332830399</c:v>
                </c:pt>
                <c:pt idx="588">
                  <c:v>125.49540332830399</c:v>
                </c:pt>
                <c:pt idx="589">
                  <c:v>125.49540332830399</c:v>
                </c:pt>
                <c:pt idx="590">
                  <c:v>125.49540332830399</c:v>
                </c:pt>
                <c:pt idx="591">
                  <c:v>125.49540332830399</c:v>
                </c:pt>
                <c:pt idx="592">
                  <c:v>125.49540332830399</c:v>
                </c:pt>
                <c:pt idx="593">
                  <c:v>125.49540332830399</c:v>
                </c:pt>
                <c:pt idx="594">
                  <c:v>124.739391026408</c:v>
                </c:pt>
                <c:pt idx="595">
                  <c:v>124.041432025182</c:v>
                </c:pt>
                <c:pt idx="596">
                  <c:v>124.041432025182</c:v>
                </c:pt>
                <c:pt idx="597">
                  <c:v>124.041432025182</c:v>
                </c:pt>
                <c:pt idx="598">
                  <c:v>124.041432025182</c:v>
                </c:pt>
                <c:pt idx="599">
                  <c:v>124.041432025182</c:v>
                </c:pt>
                <c:pt idx="600">
                  <c:v>124.041432025182</c:v>
                </c:pt>
                <c:pt idx="601">
                  <c:v>124.041432025182</c:v>
                </c:pt>
                <c:pt idx="602">
                  <c:v>124.041432025182</c:v>
                </c:pt>
                <c:pt idx="603">
                  <c:v>124.041432025182</c:v>
                </c:pt>
                <c:pt idx="604">
                  <c:v>126.535058858509</c:v>
                </c:pt>
                <c:pt idx="605">
                  <c:v>126.861075980965</c:v>
                </c:pt>
                <c:pt idx="606">
                  <c:v>125.614936153397</c:v>
                </c:pt>
                <c:pt idx="607">
                  <c:v>125.496384472504</c:v>
                </c:pt>
                <c:pt idx="608">
                  <c:v>124.33781122741399</c:v>
                </c:pt>
                <c:pt idx="609">
                  <c:v>123.29913684140899</c:v>
                </c:pt>
                <c:pt idx="610">
                  <c:v>123.417688522302</c:v>
                </c:pt>
                <c:pt idx="611">
                  <c:v>124.248897466744</c:v>
                </c:pt>
                <c:pt idx="612">
                  <c:v>126.623972619179</c:v>
                </c:pt>
                <c:pt idx="613">
                  <c:v>127.8108366063</c:v>
                </c:pt>
                <c:pt idx="614">
                  <c:v>127.959026207416</c:v>
                </c:pt>
                <c:pt idx="615">
                  <c:v>128.25675258784</c:v>
                </c:pt>
                <c:pt idx="616">
                  <c:v>127.363573446568</c:v>
                </c:pt>
                <c:pt idx="617">
                  <c:v>126.738482765496</c:v>
                </c:pt>
                <c:pt idx="618">
                  <c:v>126.738482765496</c:v>
                </c:pt>
                <c:pt idx="619">
                  <c:v>126.738482765496</c:v>
                </c:pt>
                <c:pt idx="620">
                  <c:v>126.738482765496</c:v>
                </c:pt>
                <c:pt idx="621">
                  <c:v>126.738482765496</c:v>
                </c:pt>
                <c:pt idx="622">
                  <c:v>129.03325373864601</c:v>
                </c:pt>
                <c:pt idx="623">
                  <c:v>129.03325373864601</c:v>
                </c:pt>
                <c:pt idx="624">
                  <c:v>130.31812688703801</c:v>
                </c:pt>
                <c:pt idx="625">
                  <c:v>130.28904539602499</c:v>
                </c:pt>
                <c:pt idx="626">
                  <c:v>130.46485622805801</c:v>
                </c:pt>
                <c:pt idx="627">
                  <c:v>130.566641446603</c:v>
                </c:pt>
                <c:pt idx="628">
                  <c:v>130.566641446603</c:v>
                </c:pt>
                <c:pt idx="629">
                  <c:v>129.98581378610501</c:v>
                </c:pt>
                <c:pt idx="630">
                  <c:v>129.52062602181499</c:v>
                </c:pt>
                <c:pt idx="631">
                  <c:v>130.246003552573</c:v>
                </c:pt>
                <c:pt idx="632">
                  <c:v>131.073880082241</c:v>
                </c:pt>
                <c:pt idx="633">
                  <c:v>131.78611671570201</c:v>
                </c:pt>
                <c:pt idx="634">
                  <c:v>131.78611671570201</c:v>
                </c:pt>
                <c:pt idx="635">
                  <c:v>131.78611671570201</c:v>
                </c:pt>
                <c:pt idx="636">
                  <c:v>131.78611671570201</c:v>
                </c:pt>
                <c:pt idx="637">
                  <c:v>131.78611671570201</c:v>
                </c:pt>
                <c:pt idx="638">
                  <c:v>131.78611671570201</c:v>
                </c:pt>
                <c:pt idx="639">
                  <c:v>131.78611671570201</c:v>
                </c:pt>
                <c:pt idx="640">
                  <c:v>131.78611671570201</c:v>
                </c:pt>
                <c:pt idx="641">
                  <c:v>131.78611671570201</c:v>
                </c:pt>
                <c:pt idx="642">
                  <c:v>131.78611671570201</c:v>
                </c:pt>
                <c:pt idx="643">
                  <c:v>131.78611671570201</c:v>
                </c:pt>
                <c:pt idx="644">
                  <c:v>131.78611671570201</c:v>
                </c:pt>
                <c:pt idx="645">
                  <c:v>131.16709352110601</c:v>
                </c:pt>
                <c:pt idx="646">
                  <c:v>129.371646155783</c:v>
                </c:pt>
                <c:pt idx="647">
                  <c:v>130.54807032650899</c:v>
                </c:pt>
                <c:pt idx="648">
                  <c:v>129.12375677695101</c:v>
                </c:pt>
                <c:pt idx="649">
                  <c:v>128.84505628888601</c:v>
                </c:pt>
                <c:pt idx="650">
                  <c:v>128.84505628888601</c:v>
                </c:pt>
                <c:pt idx="651">
                  <c:v>128.84505628888601</c:v>
                </c:pt>
                <c:pt idx="652">
                  <c:v>128.84505628888601</c:v>
                </c:pt>
                <c:pt idx="653">
                  <c:v>128.84505628888601</c:v>
                </c:pt>
                <c:pt idx="654">
                  <c:v>128.84505628888601</c:v>
                </c:pt>
                <c:pt idx="655">
                  <c:v>128.84505628888601</c:v>
                </c:pt>
                <c:pt idx="656">
                  <c:v>128.84505628888601</c:v>
                </c:pt>
                <c:pt idx="657">
                  <c:v>128.84505628888601</c:v>
                </c:pt>
                <c:pt idx="658">
                  <c:v>128.84505628888601</c:v>
                </c:pt>
                <c:pt idx="659">
                  <c:v>128.84505628888601</c:v>
                </c:pt>
                <c:pt idx="660">
                  <c:v>128.84505628888601</c:v>
                </c:pt>
                <c:pt idx="661">
                  <c:v>128.84505628888601</c:v>
                </c:pt>
                <c:pt idx="662">
                  <c:v>127.303223790988</c:v>
                </c:pt>
                <c:pt idx="663">
                  <c:v>125.760074612905</c:v>
                </c:pt>
                <c:pt idx="664">
                  <c:v>125.760074612905</c:v>
                </c:pt>
                <c:pt idx="665">
                  <c:v>125.760074612905</c:v>
                </c:pt>
                <c:pt idx="666">
                  <c:v>125.760074612905</c:v>
                </c:pt>
                <c:pt idx="667">
                  <c:v>125.760074612905</c:v>
                </c:pt>
                <c:pt idx="668">
                  <c:v>125.760074612905</c:v>
                </c:pt>
                <c:pt idx="669">
                  <c:v>125.760074612905</c:v>
                </c:pt>
                <c:pt idx="670">
                  <c:v>125.760074612905</c:v>
                </c:pt>
                <c:pt idx="671">
                  <c:v>125.760074612905</c:v>
                </c:pt>
                <c:pt idx="672">
                  <c:v>125.760074612905</c:v>
                </c:pt>
                <c:pt idx="673">
                  <c:v>125.760074612905</c:v>
                </c:pt>
                <c:pt idx="674">
                  <c:v>125.760074612905</c:v>
                </c:pt>
                <c:pt idx="675">
                  <c:v>125.760074612905</c:v>
                </c:pt>
                <c:pt idx="676">
                  <c:v>125.760074612905</c:v>
                </c:pt>
                <c:pt idx="677">
                  <c:v>125.760074612905</c:v>
                </c:pt>
                <c:pt idx="678">
                  <c:v>125.760074612905</c:v>
                </c:pt>
                <c:pt idx="679">
                  <c:v>123.11127818502101</c:v>
                </c:pt>
                <c:pt idx="680">
                  <c:v>122.978506434249</c:v>
                </c:pt>
                <c:pt idx="681">
                  <c:v>122.978506434249</c:v>
                </c:pt>
                <c:pt idx="682">
                  <c:v>122.978506434249</c:v>
                </c:pt>
                <c:pt idx="683">
                  <c:v>122.978506434249</c:v>
                </c:pt>
                <c:pt idx="684">
                  <c:v>122.978506434249</c:v>
                </c:pt>
                <c:pt idx="685">
                  <c:v>122.978506434249</c:v>
                </c:pt>
                <c:pt idx="686">
                  <c:v>122.978506434249</c:v>
                </c:pt>
                <c:pt idx="687">
                  <c:v>122.978506434249</c:v>
                </c:pt>
                <c:pt idx="688">
                  <c:v>122.978506434249</c:v>
                </c:pt>
                <c:pt idx="689">
                  <c:v>122.86046701540801</c:v>
                </c:pt>
                <c:pt idx="690">
                  <c:v>124.74246628884499</c:v>
                </c:pt>
                <c:pt idx="691">
                  <c:v>124.03688234700699</c:v>
                </c:pt>
                <c:pt idx="692">
                  <c:v>125.91755533483899</c:v>
                </c:pt>
                <c:pt idx="693">
                  <c:v>125.711981066071</c:v>
                </c:pt>
                <c:pt idx="694">
                  <c:v>123.771625226015</c:v>
                </c:pt>
                <c:pt idx="695">
                  <c:v>120.56864549003799</c:v>
                </c:pt>
                <c:pt idx="696">
                  <c:v>120.539467206729</c:v>
                </c:pt>
                <c:pt idx="697">
                  <c:v>120.539467206729</c:v>
                </c:pt>
                <c:pt idx="698">
                  <c:v>120.539467206729</c:v>
                </c:pt>
                <c:pt idx="699">
                  <c:v>120.539467206729</c:v>
                </c:pt>
                <c:pt idx="700">
                  <c:v>120.539467206729</c:v>
                </c:pt>
                <c:pt idx="701">
                  <c:v>120.539467206729</c:v>
                </c:pt>
                <c:pt idx="702">
                  <c:v>120.539467206729</c:v>
                </c:pt>
                <c:pt idx="703">
                  <c:v>120.539467206729</c:v>
                </c:pt>
                <c:pt idx="704">
                  <c:v>120.539467206729</c:v>
                </c:pt>
                <c:pt idx="705">
                  <c:v>120.539467206729</c:v>
                </c:pt>
                <c:pt idx="706">
                  <c:v>120.539467206729</c:v>
                </c:pt>
                <c:pt idx="707">
                  <c:v>122.722182964507</c:v>
                </c:pt>
                <c:pt idx="708">
                  <c:v>122.722182964507</c:v>
                </c:pt>
                <c:pt idx="709">
                  <c:v>121.845203864924</c:v>
                </c:pt>
                <c:pt idx="710">
                  <c:v>122.666015453035</c:v>
                </c:pt>
                <c:pt idx="711">
                  <c:v>123.59916206409</c:v>
                </c:pt>
                <c:pt idx="712">
                  <c:v>124.81569930121201</c:v>
                </c:pt>
                <c:pt idx="713">
                  <c:v>124.929310858509</c:v>
                </c:pt>
                <c:pt idx="714">
                  <c:v>123.754899254991</c:v>
                </c:pt>
                <c:pt idx="715">
                  <c:v>124.674003988179</c:v>
                </c:pt>
                <c:pt idx="716">
                  <c:v>124.674003988179</c:v>
                </c:pt>
                <c:pt idx="717">
                  <c:v>124.674003988179</c:v>
                </c:pt>
                <c:pt idx="718">
                  <c:v>124.674003988179</c:v>
                </c:pt>
                <c:pt idx="719">
                  <c:v>124.674003988179</c:v>
                </c:pt>
                <c:pt idx="720">
                  <c:v>124.674003988179</c:v>
                </c:pt>
                <c:pt idx="721">
                  <c:v>124.674003988179</c:v>
                </c:pt>
                <c:pt idx="722">
                  <c:v>124.674003988179</c:v>
                </c:pt>
                <c:pt idx="723">
                  <c:v>124.674003988179</c:v>
                </c:pt>
                <c:pt idx="724">
                  <c:v>124.674003988179</c:v>
                </c:pt>
                <c:pt idx="725">
                  <c:v>124.674003988179</c:v>
                </c:pt>
                <c:pt idx="726">
                  <c:v>124.674003988179</c:v>
                </c:pt>
                <c:pt idx="727">
                  <c:v>124.674003988179</c:v>
                </c:pt>
                <c:pt idx="728">
                  <c:v>124.674003988179</c:v>
                </c:pt>
                <c:pt idx="729">
                  <c:v>124.674003988179</c:v>
                </c:pt>
                <c:pt idx="730">
                  <c:v>124.674003988179</c:v>
                </c:pt>
                <c:pt idx="731">
                  <c:v>124.674003988179</c:v>
                </c:pt>
                <c:pt idx="732">
                  <c:v>124.674003988179</c:v>
                </c:pt>
                <c:pt idx="733">
                  <c:v>124.674003988179</c:v>
                </c:pt>
                <c:pt idx="734">
                  <c:v>124.674003988179</c:v>
                </c:pt>
                <c:pt idx="735">
                  <c:v>124.674003988179</c:v>
                </c:pt>
                <c:pt idx="736">
                  <c:v>124.674003988179</c:v>
                </c:pt>
                <c:pt idx="737">
                  <c:v>124.674003988179</c:v>
                </c:pt>
                <c:pt idx="738">
                  <c:v>124.674003988179</c:v>
                </c:pt>
                <c:pt idx="739">
                  <c:v>124.674003988179</c:v>
                </c:pt>
                <c:pt idx="740">
                  <c:v>124.674003988179</c:v>
                </c:pt>
                <c:pt idx="741">
                  <c:v>124.674003988179</c:v>
                </c:pt>
                <c:pt idx="742">
                  <c:v>123.773098559017</c:v>
                </c:pt>
                <c:pt idx="743">
                  <c:v>125.657256844017</c:v>
                </c:pt>
                <c:pt idx="744">
                  <c:v>125.984188418584</c:v>
                </c:pt>
                <c:pt idx="745">
                  <c:v>127.99125331056401</c:v>
                </c:pt>
                <c:pt idx="746">
                  <c:v>127.81426779651299</c:v>
                </c:pt>
                <c:pt idx="747">
                  <c:v>127.731920369837</c:v>
                </c:pt>
                <c:pt idx="748">
                  <c:v>128.278854770897</c:v>
                </c:pt>
                <c:pt idx="749">
                  <c:v>128.127679644312</c:v>
                </c:pt>
                <c:pt idx="750">
                  <c:v>128.33293367796799</c:v>
                </c:pt>
                <c:pt idx="751">
                  <c:v>128.33293367796799</c:v>
                </c:pt>
                <c:pt idx="752">
                  <c:v>128.33293367796799</c:v>
                </c:pt>
                <c:pt idx="753">
                  <c:v>128.33293367796799</c:v>
                </c:pt>
                <c:pt idx="754">
                  <c:v>128.33293367796799</c:v>
                </c:pt>
                <c:pt idx="755">
                  <c:v>128.33293367796799</c:v>
                </c:pt>
                <c:pt idx="756">
                  <c:v>128.33293367796799</c:v>
                </c:pt>
                <c:pt idx="757">
                  <c:v>128.33293367796799</c:v>
                </c:pt>
                <c:pt idx="758">
                  <c:v>128.33293367796799</c:v>
                </c:pt>
                <c:pt idx="759">
                  <c:v>128.33293367796799</c:v>
                </c:pt>
                <c:pt idx="760">
                  <c:v>128.33293367796799</c:v>
                </c:pt>
                <c:pt idx="761">
                  <c:v>127.32328922740901</c:v>
                </c:pt>
                <c:pt idx="762">
                  <c:v>128.359955792216</c:v>
                </c:pt>
                <c:pt idx="763">
                  <c:v>126.394711119596</c:v>
                </c:pt>
                <c:pt idx="764">
                  <c:v>126.12203342127</c:v>
                </c:pt>
                <c:pt idx="765">
                  <c:v>122.54774467294099</c:v>
                </c:pt>
                <c:pt idx="766">
                  <c:v>122.54774467294099</c:v>
                </c:pt>
                <c:pt idx="767">
                  <c:v>122.54774467294099</c:v>
                </c:pt>
                <c:pt idx="768">
                  <c:v>122.54774467294099</c:v>
                </c:pt>
                <c:pt idx="769">
                  <c:v>122.54774467294099</c:v>
                </c:pt>
                <c:pt idx="770">
                  <c:v>122.54774467294099</c:v>
                </c:pt>
                <c:pt idx="771">
                  <c:v>122.54774467294099</c:v>
                </c:pt>
                <c:pt idx="772">
                  <c:v>122.54774467294099</c:v>
                </c:pt>
                <c:pt idx="773">
                  <c:v>122.54774467294099</c:v>
                </c:pt>
                <c:pt idx="774">
                  <c:v>122.54774467294099</c:v>
                </c:pt>
                <c:pt idx="775">
                  <c:v>122.360364648828</c:v>
                </c:pt>
                <c:pt idx="776">
                  <c:v>124.025024604976</c:v>
                </c:pt>
                <c:pt idx="777">
                  <c:v>121.41983781812201</c:v>
                </c:pt>
                <c:pt idx="778">
                  <c:v>121.661618494396</c:v>
                </c:pt>
                <c:pt idx="779">
                  <c:v>119.190619982874</c:v>
                </c:pt>
                <c:pt idx="780">
                  <c:v>119.889366137306</c:v>
                </c:pt>
                <c:pt idx="781">
                  <c:v>121.24575573120499</c:v>
                </c:pt>
                <c:pt idx="782">
                  <c:v>119.46020543692001</c:v>
                </c:pt>
                <c:pt idx="783">
                  <c:v>118.842455809039</c:v>
                </c:pt>
                <c:pt idx="784">
                  <c:v>116.290460770965</c:v>
                </c:pt>
                <c:pt idx="785">
                  <c:v>116.290460770965</c:v>
                </c:pt>
                <c:pt idx="786">
                  <c:v>116.290460770965</c:v>
                </c:pt>
                <c:pt idx="787">
                  <c:v>116.290460770965</c:v>
                </c:pt>
                <c:pt idx="788">
                  <c:v>116.290460770965</c:v>
                </c:pt>
                <c:pt idx="789">
                  <c:v>116.290460770965</c:v>
                </c:pt>
                <c:pt idx="790">
                  <c:v>116.290460770965</c:v>
                </c:pt>
                <c:pt idx="791">
                  <c:v>116.290460770965</c:v>
                </c:pt>
                <c:pt idx="792">
                  <c:v>116.368446997033</c:v>
                </c:pt>
                <c:pt idx="793">
                  <c:v>118.54733488897899</c:v>
                </c:pt>
                <c:pt idx="794">
                  <c:v>117.392902421283</c:v>
                </c:pt>
                <c:pt idx="795">
                  <c:v>115.121848989439</c:v>
                </c:pt>
                <c:pt idx="796">
                  <c:v>114.977692632163</c:v>
                </c:pt>
                <c:pt idx="797">
                  <c:v>118.33819000998</c:v>
                </c:pt>
                <c:pt idx="798">
                  <c:v>117.707210544525</c:v>
                </c:pt>
                <c:pt idx="799">
                  <c:v>116.421619423897</c:v>
                </c:pt>
                <c:pt idx="800">
                  <c:v>114.767366143678</c:v>
                </c:pt>
                <c:pt idx="801">
                  <c:v>114.767366143678</c:v>
                </c:pt>
                <c:pt idx="802">
                  <c:v>120.128503445779</c:v>
                </c:pt>
                <c:pt idx="803">
                  <c:v>120.92291707141899</c:v>
                </c:pt>
                <c:pt idx="804">
                  <c:v>120.30516810380701</c:v>
                </c:pt>
                <c:pt idx="805">
                  <c:v>122.775009303289</c:v>
                </c:pt>
                <c:pt idx="806">
                  <c:v>123.519772077326</c:v>
                </c:pt>
                <c:pt idx="807">
                  <c:v>125.629355934949</c:v>
                </c:pt>
                <c:pt idx="808">
                  <c:v>126.375273379954</c:v>
                </c:pt>
                <c:pt idx="809">
                  <c:v>125.03816439958899</c:v>
                </c:pt>
                <c:pt idx="810">
                  <c:v>124.317649715869</c:v>
                </c:pt>
                <c:pt idx="811">
                  <c:v>124.445818193261</c:v>
                </c:pt>
                <c:pt idx="812">
                  <c:v>124.445818193261</c:v>
                </c:pt>
                <c:pt idx="813">
                  <c:v>124.445818193261</c:v>
                </c:pt>
                <c:pt idx="814">
                  <c:v>124.445818193261</c:v>
                </c:pt>
                <c:pt idx="815">
                  <c:v>124.445818193261</c:v>
                </c:pt>
                <c:pt idx="816">
                  <c:v>124.445818193261</c:v>
                </c:pt>
                <c:pt idx="817">
                  <c:v>124.445818193261</c:v>
                </c:pt>
                <c:pt idx="818">
                  <c:v>124.445818193261</c:v>
                </c:pt>
                <c:pt idx="819">
                  <c:v>124.445818193261</c:v>
                </c:pt>
                <c:pt idx="820">
                  <c:v>124.445818193261</c:v>
                </c:pt>
                <c:pt idx="821">
                  <c:v>124.445818193261</c:v>
                </c:pt>
                <c:pt idx="822">
                  <c:v>124.445818193261</c:v>
                </c:pt>
                <c:pt idx="823">
                  <c:v>124.445818193261</c:v>
                </c:pt>
                <c:pt idx="824">
                  <c:v>124.445818193261</c:v>
                </c:pt>
                <c:pt idx="825">
                  <c:v>124.445818193261</c:v>
                </c:pt>
                <c:pt idx="826">
                  <c:v>124.445818193261</c:v>
                </c:pt>
                <c:pt idx="827">
                  <c:v>124.445818193261</c:v>
                </c:pt>
                <c:pt idx="828">
                  <c:v>124.445818193261</c:v>
                </c:pt>
                <c:pt idx="829">
                  <c:v>124.445818193261</c:v>
                </c:pt>
                <c:pt idx="830">
                  <c:v>123.041009063137</c:v>
                </c:pt>
                <c:pt idx="831">
                  <c:v>122.63441581658201</c:v>
                </c:pt>
                <c:pt idx="832">
                  <c:v>121.873084694048</c:v>
                </c:pt>
                <c:pt idx="833">
                  <c:v>121.873084694048</c:v>
                </c:pt>
                <c:pt idx="834">
                  <c:v>119.438274083354</c:v>
                </c:pt>
                <c:pt idx="835">
                  <c:v>116.64184642398401</c:v>
                </c:pt>
                <c:pt idx="836">
                  <c:v>117.52205255211</c:v>
                </c:pt>
                <c:pt idx="837">
                  <c:v>118.946428386924</c:v>
                </c:pt>
                <c:pt idx="838">
                  <c:v>118.053431945179</c:v>
                </c:pt>
                <c:pt idx="839">
                  <c:v>117.108111493176</c:v>
                </c:pt>
                <c:pt idx="840">
                  <c:v>114.466330353015</c:v>
                </c:pt>
                <c:pt idx="841">
                  <c:v>114.466330353015</c:v>
                </c:pt>
                <c:pt idx="842">
                  <c:v>114.466330353015</c:v>
                </c:pt>
                <c:pt idx="843">
                  <c:v>114.466330353015</c:v>
                </c:pt>
                <c:pt idx="844">
                  <c:v>114.466330353015</c:v>
                </c:pt>
                <c:pt idx="845">
                  <c:v>113.27072232269801</c:v>
                </c:pt>
                <c:pt idx="846">
                  <c:v>111.881320683072</c:v>
                </c:pt>
                <c:pt idx="847">
                  <c:v>110.125134528652</c:v>
                </c:pt>
                <c:pt idx="848">
                  <c:v>109.29631101312999</c:v>
                </c:pt>
                <c:pt idx="849">
                  <c:v>107.686838664627</c:v>
                </c:pt>
                <c:pt idx="850">
                  <c:v>109.44302481904801</c:v>
                </c:pt>
                <c:pt idx="851">
                  <c:v>107.565307079128</c:v>
                </c:pt>
                <c:pt idx="852">
                  <c:v>107.686838664627</c:v>
                </c:pt>
                <c:pt idx="853">
                  <c:v>107.686838664627</c:v>
                </c:pt>
                <c:pt idx="854">
                  <c:v>107.686838664627</c:v>
                </c:pt>
                <c:pt idx="855">
                  <c:v>107.686838664627</c:v>
                </c:pt>
                <c:pt idx="856">
                  <c:v>109.562600798811</c:v>
                </c:pt>
                <c:pt idx="857">
                  <c:v>109.03023371859901</c:v>
                </c:pt>
                <c:pt idx="858">
                  <c:v>108.54361693434301</c:v>
                </c:pt>
                <c:pt idx="859">
                  <c:v>109.29641725870501</c:v>
                </c:pt>
                <c:pt idx="860">
                  <c:v>108.868028123847</c:v>
                </c:pt>
                <c:pt idx="861">
                  <c:v>108.636157305708</c:v>
                </c:pt>
                <c:pt idx="862">
                  <c:v>107.362427475123</c:v>
                </c:pt>
                <c:pt idx="863">
                  <c:v>109.377520056081</c:v>
                </c:pt>
                <c:pt idx="864">
                  <c:v>109.377520056081</c:v>
                </c:pt>
                <c:pt idx="865">
                  <c:v>109.608999181955</c:v>
                </c:pt>
                <c:pt idx="866">
                  <c:v>108.707995230121</c:v>
                </c:pt>
                <c:pt idx="867">
                  <c:v>108.707995230121</c:v>
                </c:pt>
                <c:pt idx="868">
                  <c:v>108.707995230121</c:v>
                </c:pt>
                <c:pt idx="869">
                  <c:v>108.707995230121</c:v>
                </c:pt>
                <c:pt idx="870">
                  <c:v>108.707995230121</c:v>
                </c:pt>
                <c:pt idx="871">
                  <c:v>108.707995230121</c:v>
                </c:pt>
                <c:pt idx="872">
                  <c:v>108.707995230121</c:v>
                </c:pt>
                <c:pt idx="873">
                  <c:v>108.707995230121</c:v>
                </c:pt>
                <c:pt idx="874">
                  <c:v>108.707995230121</c:v>
                </c:pt>
                <c:pt idx="875">
                  <c:v>108.707995230121</c:v>
                </c:pt>
                <c:pt idx="876">
                  <c:v>108.707995230121</c:v>
                </c:pt>
                <c:pt idx="877">
                  <c:v>108.707995230121</c:v>
                </c:pt>
                <c:pt idx="878">
                  <c:v>106.74702148113801</c:v>
                </c:pt>
                <c:pt idx="879">
                  <c:v>107.577697400096</c:v>
                </c:pt>
                <c:pt idx="880">
                  <c:v>109.308272231259</c:v>
                </c:pt>
                <c:pt idx="881">
                  <c:v>109.1233331896</c:v>
                </c:pt>
                <c:pt idx="882">
                  <c:v>109.353732107421</c:v>
                </c:pt>
                <c:pt idx="883">
                  <c:v>110.06869197796701</c:v>
                </c:pt>
                <c:pt idx="884">
                  <c:v>110.553252930692</c:v>
                </c:pt>
                <c:pt idx="885">
                  <c:v>111.637057705552</c:v>
                </c:pt>
                <c:pt idx="886">
                  <c:v>111.453151842897</c:v>
                </c:pt>
                <c:pt idx="887">
                  <c:v>110.54188796165199</c:v>
                </c:pt>
                <c:pt idx="888">
                  <c:v>110.54188796165199</c:v>
                </c:pt>
                <c:pt idx="889">
                  <c:v>110.54188796165199</c:v>
                </c:pt>
                <c:pt idx="890">
                  <c:v>110.54188796165199</c:v>
                </c:pt>
                <c:pt idx="891">
                  <c:v>110.54188796165199</c:v>
                </c:pt>
                <c:pt idx="892">
                  <c:v>110.54188796165199</c:v>
                </c:pt>
                <c:pt idx="893">
                  <c:v>110.54188796165199</c:v>
                </c:pt>
                <c:pt idx="894">
                  <c:v>110.54188796165199</c:v>
                </c:pt>
                <c:pt idx="895">
                  <c:v>110.54188796165199</c:v>
                </c:pt>
                <c:pt idx="896">
                  <c:v>110.54188796165199</c:v>
                </c:pt>
                <c:pt idx="897">
                  <c:v>110.54188796165199</c:v>
                </c:pt>
                <c:pt idx="898">
                  <c:v>110.54188796165199</c:v>
                </c:pt>
                <c:pt idx="899">
                  <c:v>110.54188796165199</c:v>
                </c:pt>
                <c:pt idx="900">
                  <c:v>110.54188796165199</c:v>
                </c:pt>
                <c:pt idx="901">
                  <c:v>111.86327420964</c:v>
                </c:pt>
                <c:pt idx="902">
                  <c:v>112.28823202699201</c:v>
                </c:pt>
                <c:pt idx="903">
                  <c:v>111.34423369143001</c:v>
                </c:pt>
                <c:pt idx="904">
                  <c:v>110.800879666258</c:v>
                </c:pt>
                <c:pt idx="905">
                  <c:v>111.31992018446699</c:v>
                </c:pt>
                <c:pt idx="906">
                  <c:v>112.73644624231</c:v>
                </c:pt>
                <c:pt idx="907">
                  <c:v>112.64236354145299</c:v>
                </c:pt>
                <c:pt idx="908">
                  <c:v>112.240662122065</c:v>
                </c:pt>
                <c:pt idx="909">
                  <c:v>113.42039576426799</c:v>
                </c:pt>
                <c:pt idx="910">
                  <c:v>113.043007851843</c:v>
                </c:pt>
                <c:pt idx="911">
                  <c:v>113.657188179908</c:v>
                </c:pt>
                <c:pt idx="912">
                  <c:v>113.657188179908</c:v>
                </c:pt>
                <c:pt idx="913">
                  <c:v>113.657188179908</c:v>
                </c:pt>
                <c:pt idx="914">
                  <c:v>113.657188179908</c:v>
                </c:pt>
                <c:pt idx="915">
                  <c:v>113.657188179908</c:v>
                </c:pt>
                <c:pt idx="916">
                  <c:v>113.657188179908</c:v>
                </c:pt>
                <c:pt idx="917">
                  <c:v>113.657188179908</c:v>
                </c:pt>
                <c:pt idx="918">
                  <c:v>113.657188179908</c:v>
                </c:pt>
                <c:pt idx="919">
                  <c:v>113.657188179908</c:v>
                </c:pt>
                <c:pt idx="920">
                  <c:v>113.657188179908</c:v>
                </c:pt>
                <c:pt idx="921">
                  <c:v>113.657188179908</c:v>
                </c:pt>
                <c:pt idx="922">
                  <c:v>113.657188179908</c:v>
                </c:pt>
                <c:pt idx="923">
                  <c:v>113.657188179908</c:v>
                </c:pt>
                <c:pt idx="924">
                  <c:v>113.657188179908</c:v>
                </c:pt>
                <c:pt idx="925">
                  <c:v>113.657188179908</c:v>
                </c:pt>
                <c:pt idx="926">
                  <c:v>113.657188179908</c:v>
                </c:pt>
                <c:pt idx="927">
                  <c:v>113.657188179908</c:v>
                </c:pt>
                <c:pt idx="928">
                  <c:v>113.657188179908</c:v>
                </c:pt>
                <c:pt idx="929">
                  <c:v>113.657188179908</c:v>
                </c:pt>
                <c:pt idx="930">
                  <c:v>113.657188179908</c:v>
                </c:pt>
                <c:pt idx="931">
                  <c:v>113.657188179908</c:v>
                </c:pt>
                <c:pt idx="932">
                  <c:v>113.657188179908</c:v>
                </c:pt>
                <c:pt idx="933">
                  <c:v>113.657188179908</c:v>
                </c:pt>
                <c:pt idx="934">
                  <c:v>113.657188179908</c:v>
                </c:pt>
                <c:pt idx="935">
                  <c:v>113.657188179908</c:v>
                </c:pt>
                <c:pt idx="936">
                  <c:v>113.657188179908</c:v>
                </c:pt>
                <c:pt idx="937">
                  <c:v>113.657188179908</c:v>
                </c:pt>
                <c:pt idx="938">
                  <c:v>113.657188179908</c:v>
                </c:pt>
                <c:pt idx="939">
                  <c:v>112.57914786755499</c:v>
                </c:pt>
                <c:pt idx="940">
                  <c:v>112.57914786755499</c:v>
                </c:pt>
                <c:pt idx="941">
                  <c:v>111.526791826044</c:v>
                </c:pt>
                <c:pt idx="942">
                  <c:v>112.456755472281</c:v>
                </c:pt>
                <c:pt idx="943">
                  <c:v>112.847974021461</c:v>
                </c:pt>
                <c:pt idx="944">
                  <c:v>110.40231169446101</c:v>
                </c:pt>
                <c:pt idx="945">
                  <c:v>109.570699080141</c:v>
                </c:pt>
                <c:pt idx="946">
                  <c:v>109.570699080141</c:v>
                </c:pt>
                <c:pt idx="947">
                  <c:v>109.570699080141</c:v>
                </c:pt>
                <c:pt idx="948">
                  <c:v>109.570699080141</c:v>
                </c:pt>
                <c:pt idx="949">
                  <c:v>109.570699080141</c:v>
                </c:pt>
                <c:pt idx="950">
                  <c:v>109.570699080141</c:v>
                </c:pt>
                <c:pt idx="951">
                  <c:v>109.570699080141</c:v>
                </c:pt>
                <c:pt idx="952">
                  <c:v>109.570699080141</c:v>
                </c:pt>
                <c:pt idx="953">
                  <c:v>109.570699080141</c:v>
                </c:pt>
                <c:pt idx="954">
                  <c:v>109.570699080141</c:v>
                </c:pt>
                <c:pt idx="955">
                  <c:v>110.060600907384</c:v>
                </c:pt>
                <c:pt idx="956">
                  <c:v>109.326841697384</c:v>
                </c:pt>
                <c:pt idx="957">
                  <c:v>106.75704416608799</c:v>
                </c:pt>
                <c:pt idx="958">
                  <c:v>107.05011043774201</c:v>
                </c:pt>
                <c:pt idx="959">
                  <c:v>109.081890783763</c:v>
                </c:pt>
                <c:pt idx="960">
                  <c:v>110.060600907384</c:v>
                </c:pt>
                <c:pt idx="961">
                  <c:v>111.95787695708501</c:v>
                </c:pt>
                <c:pt idx="962">
                  <c:v>111.95787695708501</c:v>
                </c:pt>
                <c:pt idx="963">
                  <c:v>112.142214912971</c:v>
                </c:pt>
                <c:pt idx="964">
                  <c:v>112.20366089826599</c:v>
                </c:pt>
                <c:pt idx="965">
                  <c:v>112.989291710255</c:v>
                </c:pt>
                <c:pt idx="966">
                  <c:v>112.964054966294</c:v>
                </c:pt>
                <c:pt idx="967">
                  <c:v>110.460131065515</c:v>
                </c:pt>
                <c:pt idx="968">
                  <c:v>110.460131065515</c:v>
                </c:pt>
                <c:pt idx="969">
                  <c:v>110.460131065515</c:v>
                </c:pt>
                <c:pt idx="970">
                  <c:v>110.460131065515</c:v>
                </c:pt>
                <c:pt idx="971">
                  <c:v>110.460131065515</c:v>
                </c:pt>
                <c:pt idx="972">
                  <c:v>110.460131065515</c:v>
                </c:pt>
                <c:pt idx="973">
                  <c:v>110.460131065515</c:v>
                </c:pt>
                <c:pt idx="974">
                  <c:v>110.460131065515</c:v>
                </c:pt>
                <c:pt idx="975">
                  <c:v>110.460131065515</c:v>
                </c:pt>
                <c:pt idx="976">
                  <c:v>110.460131065515</c:v>
                </c:pt>
                <c:pt idx="977">
                  <c:v>110.460131065515</c:v>
                </c:pt>
                <c:pt idx="978">
                  <c:v>110.460131065515</c:v>
                </c:pt>
                <c:pt idx="979">
                  <c:v>110.460131065515</c:v>
                </c:pt>
                <c:pt idx="980">
                  <c:v>108.55760088888501</c:v>
                </c:pt>
                <c:pt idx="981">
                  <c:v>108.35464921926901</c:v>
                </c:pt>
                <c:pt idx="982">
                  <c:v>107.41585602126599</c:v>
                </c:pt>
                <c:pt idx="983">
                  <c:v>107.41585602126599</c:v>
                </c:pt>
                <c:pt idx="984">
                  <c:v>107.41585602126599</c:v>
                </c:pt>
                <c:pt idx="985">
                  <c:v>107.41585602126599</c:v>
                </c:pt>
                <c:pt idx="986">
                  <c:v>107.41585602126599</c:v>
                </c:pt>
                <c:pt idx="987">
                  <c:v>107.41585602126599</c:v>
                </c:pt>
                <c:pt idx="988">
                  <c:v>107.41585602126599</c:v>
                </c:pt>
                <c:pt idx="989">
                  <c:v>107.41585602126599</c:v>
                </c:pt>
                <c:pt idx="990">
                  <c:v>107.41585602126599</c:v>
                </c:pt>
                <c:pt idx="991">
                  <c:v>105.944629208265</c:v>
                </c:pt>
                <c:pt idx="992">
                  <c:v>104.594012569743</c:v>
                </c:pt>
                <c:pt idx="993">
                  <c:v>102.231791675013</c:v>
                </c:pt>
                <c:pt idx="994">
                  <c:v>103.597620407614</c:v>
                </c:pt>
                <c:pt idx="995">
                  <c:v>101.488572221474</c:v>
                </c:pt>
                <c:pt idx="996">
                  <c:v>98.548291751770293</c:v>
                </c:pt>
                <c:pt idx="997">
                  <c:v>99.231749407145003</c:v>
                </c:pt>
                <c:pt idx="998">
                  <c:v>102.20788695574799</c:v>
                </c:pt>
                <c:pt idx="999">
                  <c:v>103.305330885681</c:v>
                </c:pt>
                <c:pt idx="1000">
                  <c:v>104.061589277002</c:v>
                </c:pt>
                <c:pt idx="1001">
                  <c:v>104.37887009635</c:v>
                </c:pt>
                <c:pt idx="1002">
                  <c:v>102.40238444432001</c:v>
                </c:pt>
                <c:pt idx="1003">
                  <c:v>102.40238444432001</c:v>
                </c:pt>
                <c:pt idx="1004">
                  <c:v>102.40238444432001</c:v>
                </c:pt>
                <c:pt idx="1005">
                  <c:v>101.30003463342899</c:v>
                </c:pt>
                <c:pt idx="1006">
                  <c:v>97.994041091378193</c:v>
                </c:pt>
                <c:pt idx="1007">
                  <c:v>98.752170559021906</c:v>
                </c:pt>
                <c:pt idx="1008">
                  <c:v>98.491365575027501</c:v>
                </c:pt>
                <c:pt idx="1009">
                  <c:v>100.221970306877</c:v>
                </c:pt>
                <c:pt idx="1010">
                  <c:v>100.31700046298801</c:v>
                </c:pt>
                <c:pt idx="1011">
                  <c:v>100.12694015076499</c:v>
                </c:pt>
                <c:pt idx="1012">
                  <c:v>100.766809868582</c:v>
                </c:pt>
                <c:pt idx="1013">
                  <c:v>101.229289961657</c:v>
                </c:pt>
                <c:pt idx="1014">
                  <c:v>102.23660961643699</c:v>
                </c:pt>
                <c:pt idx="1015">
                  <c:v>102.23660961643699</c:v>
                </c:pt>
                <c:pt idx="1016">
                  <c:v>102.91624015556501</c:v>
                </c:pt>
                <c:pt idx="1017">
                  <c:v>103.726487188931</c:v>
                </c:pt>
                <c:pt idx="1018">
                  <c:v>104.036568622408</c:v>
                </c:pt>
                <c:pt idx="1019">
                  <c:v>103.774273711213</c:v>
                </c:pt>
                <c:pt idx="1020">
                  <c:v>103.655338366866</c:v>
                </c:pt>
                <c:pt idx="1021">
                  <c:v>104.208600102625</c:v>
                </c:pt>
                <c:pt idx="1022">
                  <c:v>105.12397748501201</c:v>
                </c:pt>
                <c:pt idx="1023">
                  <c:v>104.528238840558</c:v>
                </c:pt>
                <c:pt idx="1024">
                  <c:v>104.528238840558</c:v>
                </c:pt>
                <c:pt idx="1025">
                  <c:v>104.528238840558</c:v>
                </c:pt>
                <c:pt idx="1026">
                  <c:v>104.528238840558</c:v>
                </c:pt>
                <c:pt idx="1027">
                  <c:v>104.528238840558</c:v>
                </c:pt>
                <c:pt idx="1028">
                  <c:v>104.528238840558</c:v>
                </c:pt>
                <c:pt idx="1029">
                  <c:v>104.528238840558</c:v>
                </c:pt>
                <c:pt idx="1030">
                  <c:v>104.528238840558</c:v>
                </c:pt>
                <c:pt idx="1031">
                  <c:v>104.528238840558</c:v>
                </c:pt>
                <c:pt idx="1032">
                  <c:v>104.528238840558</c:v>
                </c:pt>
                <c:pt idx="1033">
                  <c:v>104.528238840558</c:v>
                </c:pt>
                <c:pt idx="1034">
                  <c:v>104.528238840558</c:v>
                </c:pt>
                <c:pt idx="1035">
                  <c:v>104.528238840558</c:v>
                </c:pt>
                <c:pt idx="1036">
                  <c:v>104.528238840558</c:v>
                </c:pt>
                <c:pt idx="1037">
                  <c:v>104.528238840558</c:v>
                </c:pt>
                <c:pt idx="1038">
                  <c:v>104.528238840558</c:v>
                </c:pt>
                <c:pt idx="1039">
                  <c:v>104.528238840558</c:v>
                </c:pt>
                <c:pt idx="1040">
                  <c:v>104.528238840558</c:v>
                </c:pt>
                <c:pt idx="1041">
                  <c:v>104.528238840558</c:v>
                </c:pt>
                <c:pt idx="1042">
                  <c:v>104.528238840558</c:v>
                </c:pt>
                <c:pt idx="1043">
                  <c:v>104.528238840558</c:v>
                </c:pt>
                <c:pt idx="1044">
                  <c:v>104.528238840558</c:v>
                </c:pt>
                <c:pt idx="1045">
                  <c:v>104.528238840558</c:v>
                </c:pt>
                <c:pt idx="1046">
                  <c:v>104.528238840558</c:v>
                </c:pt>
                <c:pt idx="1047">
                  <c:v>105.27491857789801</c:v>
                </c:pt>
                <c:pt idx="1048">
                  <c:v>105.390325028801</c:v>
                </c:pt>
                <c:pt idx="1049">
                  <c:v>102.27319678991999</c:v>
                </c:pt>
                <c:pt idx="1050">
                  <c:v>97.895830107183698</c:v>
                </c:pt>
                <c:pt idx="1051">
                  <c:v>99.5045960327665</c:v>
                </c:pt>
                <c:pt idx="1052">
                  <c:v>99.5045960327665</c:v>
                </c:pt>
                <c:pt idx="1053">
                  <c:v>99.5045960327665</c:v>
                </c:pt>
                <c:pt idx="1054">
                  <c:v>99.5045960327665</c:v>
                </c:pt>
                <c:pt idx="1055">
                  <c:v>99.5045960327665</c:v>
                </c:pt>
                <c:pt idx="1056">
                  <c:v>99.5045960327665</c:v>
                </c:pt>
                <c:pt idx="1057">
                  <c:v>99.5045960327665</c:v>
                </c:pt>
                <c:pt idx="1058">
                  <c:v>99.5045960327665</c:v>
                </c:pt>
                <c:pt idx="1059">
                  <c:v>99.5045960327665</c:v>
                </c:pt>
                <c:pt idx="1060">
                  <c:v>99.5045960327665</c:v>
                </c:pt>
                <c:pt idx="1061">
                  <c:v>101.538438806767</c:v>
                </c:pt>
                <c:pt idx="1062">
                  <c:v>98.732522150193105</c:v>
                </c:pt>
                <c:pt idx="1063">
                  <c:v>99.110218787192693</c:v>
                </c:pt>
                <c:pt idx="1064">
                  <c:v>100.14799093491099</c:v>
                </c:pt>
                <c:pt idx="1065">
                  <c:v>100.14799093491099</c:v>
                </c:pt>
                <c:pt idx="1066">
                  <c:v>96.806112826009695</c:v>
                </c:pt>
                <c:pt idx="1067">
                  <c:v>97.210303548106296</c:v>
                </c:pt>
                <c:pt idx="1068">
                  <c:v>100.89306539853401</c:v>
                </c:pt>
                <c:pt idx="1069">
                  <c:v>99.357871119728102</c:v>
                </c:pt>
                <c:pt idx="1070">
                  <c:v>100.46330839582301</c:v>
                </c:pt>
                <c:pt idx="1071">
                  <c:v>102.29677594846601</c:v>
                </c:pt>
                <c:pt idx="1072">
                  <c:v>102.366170138706</c:v>
                </c:pt>
                <c:pt idx="1073">
                  <c:v>104.22520397196401</c:v>
                </c:pt>
                <c:pt idx="1074">
                  <c:v>103.12950623134</c:v>
                </c:pt>
                <c:pt idx="1075">
                  <c:v>104.585566784435</c:v>
                </c:pt>
                <c:pt idx="1076">
                  <c:v>108.7419135472</c:v>
                </c:pt>
                <c:pt idx="1077">
                  <c:v>110.18823456482301</c:v>
                </c:pt>
                <c:pt idx="1078">
                  <c:v>109.180192643449</c:v>
                </c:pt>
                <c:pt idx="1079">
                  <c:v>107.198197174855</c:v>
                </c:pt>
                <c:pt idx="1080">
                  <c:v>106.619912256193</c:v>
                </c:pt>
                <c:pt idx="1081">
                  <c:v>108.013883270652</c:v>
                </c:pt>
                <c:pt idx="1082">
                  <c:v>108.013883270652</c:v>
                </c:pt>
                <c:pt idx="1083">
                  <c:v>108.013883270652</c:v>
                </c:pt>
                <c:pt idx="1084">
                  <c:v>108.013883270652</c:v>
                </c:pt>
                <c:pt idx="1085">
                  <c:v>108.013883270652</c:v>
                </c:pt>
                <c:pt idx="1086">
                  <c:v>108.013883270652</c:v>
                </c:pt>
                <c:pt idx="1087">
                  <c:v>108.013883270652</c:v>
                </c:pt>
                <c:pt idx="1088">
                  <c:v>108.013883270652</c:v>
                </c:pt>
                <c:pt idx="1089">
                  <c:v>108.013883270652</c:v>
                </c:pt>
                <c:pt idx="1090">
                  <c:v>107.962806137152</c:v>
                </c:pt>
                <c:pt idx="1091">
                  <c:v>107.50905113721301</c:v>
                </c:pt>
                <c:pt idx="1092">
                  <c:v>107.826204501044</c:v>
                </c:pt>
                <c:pt idx="1093">
                  <c:v>107.081428624182</c:v>
                </c:pt>
                <c:pt idx="1094">
                  <c:v>107.29523988069801</c:v>
                </c:pt>
                <c:pt idx="1095">
                  <c:v>107.29523988069801</c:v>
                </c:pt>
                <c:pt idx="1096">
                  <c:v>107.29523988069801</c:v>
                </c:pt>
                <c:pt idx="1097">
                  <c:v>107.462735275893</c:v>
                </c:pt>
                <c:pt idx="1098">
                  <c:v>107.953670054913</c:v>
                </c:pt>
                <c:pt idx="1099">
                  <c:v>109.541988457626</c:v>
                </c:pt>
                <c:pt idx="1100">
                  <c:v>109.401061297531</c:v>
                </c:pt>
                <c:pt idx="1101">
                  <c:v>107.545905403162</c:v>
                </c:pt>
                <c:pt idx="1102">
                  <c:v>107.861258802392</c:v>
                </c:pt>
                <c:pt idx="1103">
                  <c:v>106.58829379890901</c:v>
                </c:pt>
                <c:pt idx="1104">
                  <c:v>105.739265416368</c:v>
                </c:pt>
                <c:pt idx="1105">
                  <c:v>105.739265416368</c:v>
                </c:pt>
                <c:pt idx="1106">
                  <c:v>105.739265416368</c:v>
                </c:pt>
                <c:pt idx="1107">
                  <c:v>105.739265416368</c:v>
                </c:pt>
                <c:pt idx="1108">
                  <c:v>105.739265416368</c:v>
                </c:pt>
                <c:pt idx="1109">
                  <c:v>105.739265416368</c:v>
                </c:pt>
                <c:pt idx="1110">
                  <c:v>105.739265416368</c:v>
                </c:pt>
                <c:pt idx="1111">
                  <c:v>105.739265416368</c:v>
                </c:pt>
                <c:pt idx="1112">
                  <c:v>105.739265416368</c:v>
                </c:pt>
                <c:pt idx="1113">
                  <c:v>105.739265416368</c:v>
                </c:pt>
                <c:pt idx="1114">
                  <c:v>105.739265416368</c:v>
                </c:pt>
                <c:pt idx="1115">
                  <c:v>105.739265416368</c:v>
                </c:pt>
                <c:pt idx="1116">
                  <c:v>105.739265416368</c:v>
                </c:pt>
                <c:pt idx="1117">
                  <c:v>105.739265416368</c:v>
                </c:pt>
                <c:pt idx="1118">
                  <c:v>105.739265416368</c:v>
                </c:pt>
                <c:pt idx="1119">
                  <c:v>105.739265416368</c:v>
                </c:pt>
                <c:pt idx="1120">
                  <c:v>105.739265416368</c:v>
                </c:pt>
                <c:pt idx="1121">
                  <c:v>105.739265416368</c:v>
                </c:pt>
                <c:pt idx="1122">
                  <c:v>104.910554434559</c:v>
                </c:pt>
                <c:pt idx="1123">
                  <c:v>103.94589229311001</c:v>
                </c:pt>
                <c:pt idx="1124">
                  <c:v>103.94589229311001</c:v>
                </c:pt>
                <c:pt idx="1125">
                  <c:v>103.94589229311001</c:v>
                </c:pt>
                <c:pt idx="1126">
                  <c:v>103.94589229311001</c:v>
                </c:pt>
                <c:pt idx="1127">
                  <c:v>104.328747922151</c:v>
                </c:pt>
                <c:pt idx="1128">
                  <c:v>104.328747922151</c:v>
                </c:pt>
                <c:pt idx="1129">
                  <c:v>104.303150914809</c:v>
                </c:pt>
                <c:pt idx="1130">
                  <c:v>102.269352331503</c:v>
                </c:pt>
                <c:pt idx="1131">
                  <c:v>100.05870169747401</c:v>
                </c:pt>
                <c:pt idx="1132">
                  <c:v>100.605546854313</c:v>
                </c:pt>
                <c:pt idx="1133">
                  <c:v>100.605546854313</c:v>
                </c:pt>
                <c:pt idx="1134">
                  <c:v>100.605546854313</c:v>
                </c:pt>
                <c:pt idx="1135">
                  <c:v>100.605546854313</c:v>
                </c:pt>
                <c:pt idx="1136">
                  <c:v>100.605546854313</c:v>
                </c:pt>
                <c:pt idx="1137">
                  <c:v>99.345456768802407</c:v>
                </c:pt>
                <c:pt idx="1138">
                  <c:v>100.276282808461</c:v>
                </c:pt>
                <c:pt idx="1139">
                  <c:v>99.592689633681104</c:v>
                </c:pt>
                <c:pt idx="1140">
                  <c:v>100.465410253483</c:v>
                </c:pt>
                <c:pt idx="1141">
                  <c:v>99.863848259677098</c:v>
                </c:pt>
                <c:pt idx="1142">
                  <c:v>97.897378560226997</c:v>
                </c:pt>
                <c:pt idx="1143">
                  <c:v>96.950602013156796</c:v>
                </c:pt>
                <c:pt idx="1144">
                  <c:v>96.950602013156796</c:v>
                </c:pt>
                <c:pt idx="1145">
                  <c:v>96.950602013156796</c:v>
                </c:pt>
                <c:pt idx="1146">
                  <c:v>97.321957712920806</c:v>
                </c:pt>
                <c:pt idx="1147">
                  <c:v>97.353182816804804</c:v>
                </c:pt>
                <c:pt idx="1148">
                  <c:v>97.756878802734505</c:v>
                </c:pt>
                <c:pt idx="1149">
                  <c:v>97.756878802734505</c:v>
                </c:pt>
                <c:pt idx="1150">
                  <c:v>98.156954001952101</c:v>
                </c:pt>
                <c:pt idx="1151">
                  <c:v>97.620565092197694</c:v>
                </c:pt>
                <c:pt idx="1152">
                  <c:v>96.307298856538793</c:v>
                </c:pt>
                <c:pt idx="1153">
                  <c:v>96.307298856538793</c:v>
                </c:pt>
                <c:pt idx="1154">
                  <c:v>94.520048402638295</c:v>
                </c:pt>
                <c:pt idx="1155">
                  <c:v>94.520048402638295</c:v>
                </c:pt>
                <c:pt idx="1156">
                  <c:v>94.520048402638295</c:v>
                </c:pt>
                <c:pt idx="1157">
                  <c:v>94.520048402638295</c:v>
                </c:pt>
                <c:pt idx="1158">
                  <c:v>94.520048402638295</c:v>
                </c:pt>
                <c:pt idx="1159">
                  <c:v>94.520048402638295</c:v>
                </c:pt>
                <c:pt idx="1160">
                  <c:v>94.520048402638295</c:v>
                </c:pt>
                <c:pt idx="1161">
                  <c:v>94.520048402638295</c:v>
                </c:pt>
                <c:pt idx="1162">
                  <c:v>94.520048402638295</c:v>
                </c:pt>
                <c:pt idx="1163">
                  <c:v>94.520048402638295</c:v>
                </c:pt>
                <c:pt idx="1164">
                  <c:v>94.520048402638295</c:v>
                </c:pt>
                <c:pt idx="1165">
                  <c:v>94.520048402638295</c:v>
                </c:pt>
                <c:pt idx="1166">
                  <c:v>94.520048402638295</c:v>
                </c:pt>
                <c:pt idx="1167">
                  <c:v>93.9560744929816</c:v>
                </c:pt>
                <c:pt idx="1168">
                  <c:v>92.581869060094903</c:v>
                </c:pt>
                <c:pt idx="1169">
                  <c:v>91.756246436016596</c:v>
                </c:pt>
                <c:pt idx="1170">
                  <c:v>89.992866024536397</c:v>
                </c:pt>
                <c:pt idx="1171">
                  <c:v>89.992866024536397</c:v>
                </c:pt>
                <c:pt idx="1172">
                  <c:v>89.992866024536397</c:v>
                </c:pt>
                <c:pt idx="1173">
                  <c:v>89.992866024536397</c:v>
                </c:pt>
                <c:pt idx="1174">
                  <c:v>89.992866024536397</c:v>
                </c:pt>
                <c:pt idx="1175">
                  <c:v>89.992866024536397</c:v>
                </c:pt>
                <c:pt idx="1176">
                  <c:v>89.992866024536397</c:v>
                </c:pt>
                <c:pt idx="1177">
                  <c:v>89.992866024536397</c:v>
                </c:pt>
                <c:pt idx="1178">
                  <c:v>89.992866024536397</c:v>
                </c:pt>
                <c:pt idx="1179">
                  <c:v>89.992866024536397</c:v>
                </c:pt>
                <c:pt idx="1180">
                  <c:v>89.992866024536397</c:v>
                </c:pt>
                <c:pt idx="1181">
                  <c:v>89.992866024536397</c:v>
                </c:pt>
                <c:pt idx="1182">
                  <c:v>89.992866024536397</c:v>
                </c:pt>
                <c:pt idx="1183">
                  <c:v>89.992866024536397</c:v>
                </c:pt>
                <c:pt idx="1184">
                  <c:v>89.992866024536397</c:v>
                </c:pt>
                <c:pt idx="1185">
                  <c:v>90.773858577499695</c:v>
                </c:pt>
                <c:pt idx="1186">
                  <c:v>92.699409182219796</c:v>
                </c:pt>
                <c:pt idx="1187">
                  <c:v>92.699409182219796</c:v>
                </c:pt>
                <c:pt idx="1188">
                  <c:v>92.699409182219796</c:v>
                </c:pt>
                <c:pt idx="1189">
                  <c:v>92.699409182219796</c:v>
                </c:pt>
                <c:pt idx="1190">
                  <c:v>92.699409182219796</c:v>
                </c:pt>
                <c:pt idx="1191">
                  <c:v>92.699409182219796</c:v>
                </c:pt>
                <c:pt idx="1192">
                  <c:v>92.699409182219796</c:v>
                </c:pt>
                <c:pt idx="1193">
                  <c:v>92.699409182219796</c:v>
                </c:pt>
                <c:pt idx="1194">
                  <c:v>92.699409182219796</c:v>
                </c:pt>
                <c:pt idx="1195">
                  <c:v>92.699409182219796</c:v>
                </c:pt>
                <c:pt idx="1196">
                  <c:v>92.277514655794604</c:v>
                </c:pt>
                <c:pt idx="1197">
                  <c:v>92.1089892939994</c:v>
                </c:pt>
                <c:pt idx="1198">
                  <c:v>92.691273475098598</c:v>
                </c:pt>
                <c:pt idx="1199">
                  <c:v>90.718945620157797</c:v>
                </c:pt>
                <c:pt idx="1200">
                  <c:v>90.524850893124693</c:v>
                </c:pt>
                <c:pt idx="1201">
                  <c:v>90.465576455527795</c:v>
                </c:pt>
                <c:pt idx="1202">
                  <c:v>92.253107534431095</c:v>
                </c:pt>
                <c:pt idx="1203">
                  <c:v>91.781236521404594</c:v>
                </c:pt>
                <c:pt idx="1204">
                  <c:v>91.536003063895805</c:v>
                </c:pt>
                <c:pt idx="1205">
                  <c:v>93.179415902367396</c:v>
                </c:pt>
                <c:pt idx="1206">
                  <c:v>92.969049761091995</c:v>
                </c:pt>
                <c:pt idx="1207">
                  <c:v>90.550420258362607</c:v>
                </c:pt>
                <c:pt idx="1208">
                  <c:v>90.550420258362607</c:v>
                </c:pt>
                <c:pt idx="1209">
                  <c:v>90.550420258362607</c:v>
                </c:pt>
                <c:pt idx="1210">
                  <c:v>90.550420258362607</c:v>
                </c:pt>
                <c:pt idx="1211">
                  <c:v>90.550420258362607</c:v>
                </c:pt>
                <c:pt idx="1212">
                  <c:v>91.735811734824395</c:v>
                </c:pt>
                <c:pt idx="1213">
                  <c:v>93.161253558496398</c:v>
                </c:pt>
                <c:pt idx="1214">
                  <c:v>93.036655997325397</c:v>
                </c:pt>
                <c:pt idx="1215">
                  <c:v>93.327002607760605</c:v>
                </c:pt>
                <c:pt idx="1216">
                  <c:v>93.426452037319095</c:v>
                </c:pt>
                <c:pt idx="1217">
                  <c:v>92.854903591580495</c:v>
                </c:pt>
                <c:pt idx="1218">
                  <c:v>94.943341612309297</c:v>
                </c:pt>
                <c:pt idx="1219">
                  <c:v>95.034789363627397</c:v>
                </c:pt>
                <c:pt idx="1220">
                  <c:v>95.208540091131994</c:v>
                </c:pt>
                <c:pt idx="1221">
                  <c:v>94.785594241285395</c:v>
                </c:pt>
                <c:pt idx="1222">
                  <c:v>95.954982361266502</c:v>
                </c:pt>
                <c:pt idx="1223">
                  <c:v>95.150242149666596</c:v>
                </c:pt>
                <c:pt idx="1224">
                  <c:v>95.150242149666596</c:v>
                </c:pt>
                <c:pt idx="1225">
                  <c:v>95.150242149666596</c:v>
                </c:pt>
                <c:pt idx="1226">
                  <c:v>95.150242149666596</c:v>
                </c:pt>
                <c:pt idx="1227">
                  <c:v>95.150242149666596</c:v>
                </c:pt>
                <c:pt idx="1228">
                  <c:v>95.150242149666596</c:v>
                </c:pt>
                <c:pt idx="1229">
                  <c:v>95.150242149666596</c:v>
                </c:pt>
                <c:pt idx="1230">
                  <c:v>95.150242149666596</c:v>
                </c:pt>
                <c:pt idx="1231">
                  <c:v>95.150242149666596</c:v>
                </c:pt>
                <c:pt idx="1232">
                  <c:v>95.150242149666596</c:v>
                </c:pt>
                <c:pt idx="1233">
                  <c:v>95.150242149666596</c:v>
                </c:pt>
                <c:pt idx="1234">
                  <c:v>95.150242149666596</c:v>
                </c:pt>
                <c:pt idx="1235">
                  <c:v>94.517256676332806</c:v>
                </c:pt>
                <c:pt idx="1236">
                  <c:v>94.517256676332806</c:v>
                </c:pt>
                <c:pt idx="1237">
                  <c:v>94.517256676332806</c:v>
                </c:pt>
                <c:pt idx="1238">
                  <c:v>94.517256676332806</c:v>
                </c:pt>
                <c:pt idx="1239">
                  <c:v>94.517256676332806</c:v>
                </c:pt>
                <c:pt idx="1240">
                  <c:v>94.517256676332806</c:v>
                </c:pt>
                <c:pt idx="1241">
                  <c:v>94.517256676332806</c:v>
                </c:pt>
                <c:pt idx="1242">
                  <c:v>94.517256676332806</c:v>
                </c:pt>
                <c:pt idx="1243">
                  <c:v>94.517256676332806</c:v>
                </c:pt>
                <c:pt idx="1244">
                  <c:v>93.587360967640805</c:v>
                </c:pt>
                <c:pt idx="1245">
                  <c:v>94.154754959385102</c:v>
                </c:pt>
                <c:pt idx="1246">
                  <c:v>93.974629882640897</c:v>
                </c:pt>
                <c:pt idx="1247">
                  <c:v>94.490237914821193</c:v>
                </c:pt>
                <c:pt idx="1248">
                  <c:v>95.063260815213695</c:v>
                </c:pt>
                <c:pt idx="1249">
                  <c:v>95.014852200838703</c:v>
                </c:pt>
                <c:pt idx="1250">
                  <c:v>93.622260201260005</c:v>
                </c:pt>
                <c:pt idx="1251">
                  <c:v>94.629834849297893</c:v>
                </c:pt>
                <c:pt idx="1252">
                  <c:v>95.702704837655602</c:v>
                </c:pt>
                <c:pt idx="1253">
                  <c:v>96.341023078367897</c:v>
                </c:pt>
                <c:pt idx="1254">
                  <c:v>95.661050913658499</c:v>
                </c:pt>
                <c:pt idx="1255">
                  <c:v>95.440397694646805</c:v>
                </c:pt>
                <c:pt idx="1256">
                  <c:v>94.662482519457797</c:v>
                </c:pt>
                <c:pt idx="1257">
                  <c:v>94.662482519457797</c:v>
                </c:pt>
                <c:pt idx="1258">
                  <c:v>94.662482519457797</c:v>
                </c:pt>
                <c:pt idx="1259">
                  <c:v>94.662482519457797</c:v>
                </c:pt>
                <c:pt idx="1260">
                  <c:v>94.662482519457797</c:v>
                </c:pt>
                <c:pt idx="1261">
                  <c:v>94.662482519457797</c:v>
                </c:pt>
                <c:pt idx="1262">
                  <c:v>94.662482519457797</c:v>
                </c:pt>
                <c:pt idx="1263">
                  <c:v>94.662482519457797</c:v>
                </c:pt>
                <c:pt idx="1264">
                  <c:v>94.662482519457797</c:v>
                </c:pt>
                <c:pt idx="1265">
                  <c:v>94.662482519457797</c:v>
                </c:pt>
                <c:pt idx="1266">
                  <c:v>94.662482519457797</c:v>
                </c:pt>
                <c:pt idx="1267">
                  <c:v>94.662482519457797</c:v>
                </c:pt>
                <c:pt idx="1268">
                  <c:v>94.662482519457797</c:v>
                </c:pt>
                <c:pt idx="1269">
                  <c:v>91.685782693727006</c:v>
                </c:pt>
                <c:pt idx="1270">
                  <c:v>93.007871637439294</c:v>
                </c:pt>
                <c:pt idx="1271">
                  <c:v>93.007871637439294</c:v>
                </c:pt>
                <c:pt idx="1272">
                  <c:v>92.571899003924401</c:v>
                </c:pt>
                <c:pt idx="1273">
                  <c:v>90.271183318769303</c:v>
                </c:pt>
                <c:pt idx="1274">
                  <c:v>89.712099242111606</c:v>
                </c:pt>
                <c:pt idx="1275">
                  <c:v>89.712099242111606</c:v>
                </c:pt>
                <c:pt idx="1276">
                  <c:v>89.712099242111606</c:v>
                </c:pt>
                <c:pt idx="1277">
                  <c:v>89.712099242111606</c:v>
                </c:pt>
                <c:pt idx="1278">
                  <c:v>89.712099242111606</c:v>
                </c:pt>
                <c:pt idx="1279">
                  <c:v>89.429954407850303</c:v>
                </c:pt>
                <c:pt idx="1280">
                  <c:v>90.380395241695197</c:v>
                </c:pt>
                <c:pt idx="1281">
                  <c:v>90.211108341138399</c:v>
                </c:pt>
                <c:pt idx="1282">
                  <c:v>89.269519109936994</c:v>
                </c:pt>
                <c:pt idx="1283">
                  <c:v>87.554521097760599</c:v>
                </c:pt>
                <c:pt idx="1284">
                  <c:v>89.027206487571505</c:v>
                </c:pt>
                <c:pt idx="1285">
                  <c:v>87.183860237064494</c:v>
                </c:pt>
                <c:pt idx="1286">
                  <c:v>88.262649309239904</c:v>
                </c:pt>
                <c:pt idx="1287">
                  <c:v>89.719844394424697</c:v>
                </c:pt>
                <c:pt idx="1288">
                  <c:v>89.535067189241801</c:v>
                </c:pt>
                <c:pt idx="1289">
                  <c:v>89.881386142668305</c:v>
                </c:pt>
                <c:pt idx="1290">
                  <c:v>89.478638222389506</c:v>
                </c:pt>
                <c:pt idx="1291">
                  <c:v>91.563190644931595</c:v>
                </c:pt>
                <c:pt idx="1292">
                  <c:v>93.181927478360095</c:v>
                </c:pt>
                <c:pt idx="1293">
                  <c:v>92.884292339472694</c:v>
                </c:pt>
                <c:pt idx="1294">
                  <c:v>93.986316868587295</c:v>
                </c:pt>
                <c:pt idx="1295">
                  <c:v>93.784942908447903</c:v>
                </c:pt>
                <c:pt idx="1296">
                  <c:v>94.179945676413695</c:v>
                </c:pt>
                <c:pt idx="1297">
                  <c:v>94.381319636553101</c:v>
                </c:pt>
                <c:pt idx="1298">
                  <c:v>94.324890669700807</c:v>
                </c:pt>
                <c:pt idx="1299">
                  <c:v>93.415388498082095</c:v>
                </c:pt>
                <c:pt idx="1300">
                  <c:v>93.285933809421095</c:v>
                </c:pt>
                <c:pt idx="1301">
                  <c:v>93.285933809421095</c:v>
                </c:pt>
                <c:pt idx="1302">
                  <c:v>93.285933809421095</c:v>
                </c:pt>
                <c:pt idx="1303">
                  <c:v>93.285933809421095</c:v>
                </c:pt>
                <c:pt idx="1304">
                  <c:v>93.285933809421095</c:v>
                </c:pt>
                <c:pt idx="1305">
                  <c:v>93.285933809421095</c:v>
                </c:pt>
                <c:pt idx="1306">
                  <c:v>93.285933809421095</c:v>
                </c:pt>
                <c:pt idx="1307">
                  <c:v>93.285933809421095</c:v>
                </c:pt>
                <c:pt idx="1308">
                  <c:v>93.285933809421095</c:v>
                </c:pt>
                <c:pt idx="1309">
                  <c:v>93.285933809421095</c:v>
                </c:pt>
                <c:pt idx="1310">
                  <c:v>93.285933809421095</c:v>
                </c:pt>
                <c:pt idx="1311">
                  <c:v>93.326123534497896</c:v>
                </c:pt>
                <c:pt idx="1312">
                  <c:v>92.812588158517002</c:v>
                </c:pt>
                <c:pt idx="1313">
                  <c:v>92.161737888523902</c:v>
                </c:pt>
                <c:pt idx="1314">
                  <c:v>91.778819119042595</c:v>
                </c:pt>
                <c:pt idx="1315">
                  <c:v>91.794448456572397</c:v>
                </c:pt>
                <c:pt idx="1316">
                  <c:v>91.989815175695597</c:v>
                </c:pt>
                <c:pt idx="1317">
                  <c:v>91.346779574467405</c:v>
                </c:pt>
                <c:pt idx="1318">
                  <c:v>91.346779574467405</c:v>
                </c:pt>
                <c:pt idx="1319">
                  <c:v>89.075004340763201</c:v>
                </c:pt>
                <c:pt idx="1320">
                  <c:v>89.075004340763201</c:v>
                </c:pt>
                <c:pt idx="1321">
                  <c:v>89.075004340763201</c:v>
                </c:pt>
                <c:pt idx="1322">
                  <c:v>89.075004340763201</c:v>
                </c:pt>
                <c:pt idx="1323">
                  <c:v>89.075004340763201</c:v>
                </c:pt>
                <c:pt idx="1324">
                  <c:v>89.075004340763201</c:v>
                </c:pt>
                <c:pt idx="1325">
                  <c:v>89.075004340763201</c:v>
                </c:pt>
                <c:pt idx="1326">
                  <c:v>89.075004340763201</c:v>
                </c:pt>
                <c:pt idx="1327">
                  <c:v>89.075004340763201</c:v>
                </c:pt>
                <c:pt idx="1328">
                  <c:v>89.075004340763201</c:v>
                </c:pt>
                <c:pt idx="1329">
                  <c:v>89.075004340763201</c:v>
                </c:pt>
                <c:pt idx="1330">
                  <c:v>89.075004340763201</c:v>
                </c:pt>
                <c:pt idx="1331">
                  <c:v>89.075004340763201</c:v>
                </c:pt>
                <c:pt idx="1332">
                  <c:v>89.075004340763201</c:v>
                </c:pt>
                <c:pt idx="1333">
                  <c:v>90.164942577636396</c:v>
                </c:pt>
                <c:pt idx="1334">
                  <c:v>89.818607063115905</c:v>
                </c:pt>
                <c:pt idx="1335">
                  <c:v>88.844113997749602</c:v>
                </c:pt>
                <c:pt idx="1336">
                  <c:v>87.101118271077993</c:v>
                </c:pt>
                <c:pt idx="1337">
                  <c:v>87.101118271077993</c:v>
                </c:pt>
                <c:pt idx="1338">
                  <c:v>87.101118271077993</c:v>
                </c:pt>
                <c:pt idx="1339">
                  <c:v>87.101118271077993</c:v>
                </c:pt>
                <c:pt idx="1340">
                  <c:v>85.460376533381094</c:v>
                </c:pt>
                <c:pt idx="1341">
                  <c:v>87.197502154386299</c:v>
                </c:pt>
                <c:pt idx="1342">
                  <c:v>89.0974833023608</c:v>
                </c:pt>
                <c:pt idx="1343">
                  <c:v>88.749615033868693</c:v>
                </c:pt>
                <c:pt idx="1344">
                  <c:v>89.210485096584307</c:v>
                </c:pt>
                <c:pt idx="1345">
                  <c:v>89.646982223291005</c:v>
                </c:pt>
                <c:pt idx="1346">
                  <c:v>88.677604086569303</c:v>
                </c:pt>
                <c:pt idx="1347">
                  <c:v>87.868865755361497</c:v>
                </c:pt>
                <c:pt idx="1348">
                  <c:v>88.062741382705894</c:v>
                </c:pt>
                <c:pt idx="1349">
                  <c:v>88.062741382705894</c:v>
                </c:pt>
                <c:pt idx="1350">
                  <c:v>86.9358539968663</c:v>
                </c:pt>
                <c:pt idx="1351">
                  <c:v>86.463394402219606</c:v>
                </c:pt>
                <c:pt idx="1352">
                  <c:v>86.463394402219606</c:v>
                </c:pt>
                <c:pt idx="1353">
                  <c:v>86.463394402219606</c:v>
                </c:pt>
                <c:pt idx="1354">
                  <c:v>86.463394402219606</c:v>
                </c:pt>
                <c:pt idx="1355">
                  <c:v>84.165705456720005</c:v>
                </c:pt>
                <c:pt idx="1356">
                  <c:v>84.165705456720005</c:v>
                </c:pt>
                <c:pt idx="1357">
                  <c:v>84.165705456720005</c:v>
                </c:pt>
                <c:pt idx="1358">
                  <c:v>84.165705456720005</c:v>
                </c:pt>
                <c:pt idx="1359">
                  <c:v>84.165705456720005</c:v>
                </c:pt>
                <c:pt idx="1360">
                  <c:v>84.165705456720005</c:v>
                </c:pt>
                <c:pt idx="1361">
                  <c:v>84.165705456720005</c:v>
                </c:pt>
                <c:pt idx="1362">
                  <c:v>84.165705456720005</c:v>
                </c:pt>
                <c:pt idx="1363">
                  <c:v>84.165705456720005</c:v>
                </c:pt>
                <c:pt idx="1364">
                  <c:v>84.165705456720005</c:v>
                </c:pt>
                <c:pt idx="1365">
                  <c:v>84.165705456720005</c:v>
                </c:pt>
                <c:pt idx="1366">
                  <c:v>84.165705456720005</c:v>
                </c:pt>
                <c:pt idx="1367">
                  <c:v>82.202000165682307</c:v>
                </c:pt>
                <c:pt idx="1368">
                  <c:v>81.151467284746602</c:v>
                </c:pt>
                <c:pt idx="1369">
                  <c:v>79.882256534243794</c:v>
                </c:pt>
                <c:pt idx="1370">
                  <c:v>80.3009312493447</c:v>
                </c:pt>
                <c:pt idx="1371">
                  <c:v>78.498761872007407</c:v>
                </c:pt>
                <c:pt idx="1372">
                  <c:v>78.498761872007407</c:v>
                </c:pt>
                <c:pt idx="1373">
                  <c:v>78.498761872007407</c:v>
                </c:pt>
                <c:pt idx="1374">
                  <c:v>78.498761872007407</c:v>
                </c:pt>
                <c:pt idx="1375">
                  <c:v>78.498761872007407</c:v>
                </c:pt>
                <c:pt idx="1376">
                  <c:v>78.498761872007407</c:v>
                </c:pt>
                <c:pt idx="1377">
                  <c:v>78.498761872007407</c:v>
                </c:pt>
                <c:pt idx="1378">
                  <c:v>78.498761872007407</c:v>
                </c:pt>
                <c:pt idx="1379">
                  <c:v>78.498761872007407</c:v>
                </c:pt>
                <c:pt idx="1380">
                  <c:v>76.522300176032203</c:v>
                </c:pt>
                <c:pt idx="1381">
                  <c:v>73.735795273907797</c:v>
                </c:pt>
                <c:pt idx="1382">
                  <c:v>73.735795273907797</c:v>
                </c:pt>
                <c:pt idx="1383">
                  <c:v>73.735795273907797</c:v>
                </c:pt>
                <c:pt idx="1384">
                  <c:v>73.735795273907797</c:v>
                </c:pt>
                <c:pt idx="1385">
                  <c:v>73.735795273907797</c:v>
                </c:pt>
                <c:pt idx="1386">
                  <c:v>73.735795273907797</c:v>
                </c:pt>
                <c:pt idx="1387">
                  <c:v>73.735795273907797</c:v>
                </c:pt>
                <c:pt idx="1388">
                  <c:v>73.735795273907797</c:v>
                </c:pt>
                <c:pt idx="1389">
                  <c:v>73.735795273907797</c:v>
                </c:pt>
                <c:pt idx="1390">
                  <c:v>73.735795273907797</c:v>
                </c:pt>
                <c:pt idx="1391">
                  <c:v>73.735795273907797</c:v>
                </c:pt>
                <c:pt idx="1392">
                  <c:v>73.735795273907797</c:v>
                </c:pt>
                <c:pt idx="1393">
                  <c:v>73.735795273907797</c:v>
                </c:pt>
                <c:pt idx="1394">
                  <c:v>77.328646220291901</c:v>
                </c:pt>
                <c:pt idx="1395">
                  <c:v>78.335679753397599</c:v>
                </c:pt>
                <c:pt idx="1396">
                  <c:v>78.526263202419898</c:v>
                </c:pt>
                <c:pt idx="1397">
                  <c:v>78.526263202419898</c:v>
                </c:pt>
                <c:pt idx="1398">
                  <c:v>76.766229274999006</c:v>
                </c:pt>
                <c:pt idx="1399">
                  <c:v>74.094166785324902</c:v>
                </c:pt>
                <c:pt idx="1400">
                  <c:v>76.588655501950996</c:v>
                </c:pt>
                <c:pt idx="1401">
                  <c:v>77.924686746787998</c:v>
                </c:pt>
                <c:pt idx="1402">
                  <c:v>80.445751130128798</c:v>
                </c:pt>
                <c:pt idx="1403">
                  <c:v>80.746539357944698</c:v>
                </c:pt>
                <c:pt idx="1404">
                  <c:v>80.153418796267601</c:v>
                </c:pt>
                <c:pt idx="1405">
                  <c:v>78.694173096662496</c:v>
                </c:pt>
                <c:pt idx="1406">
                  <c:v>78.694173096662496</c:v>
                </c:pt>
                <c:pt idx="1407">
                  <c:v>78.694173096662496</c:v>
                </c:pt>
                <c:pt idx="1408">
                  <c:v>78.694173096662496</c:v>
                </c:pt>
                <c:pt idx="1409">
                  <c:v>78.694173096662496</c:v>
                </c:pt>
                <c:pt idx="1410">
                  <c:v>77.861639147963999</c:v>
                </c:pt>
                <c:pt idx="1411">
                  <c:v>78.982574572801596</c:v>
                </c:pt>
                <c:pt idx="1412">
                  <c:v>79.749767562062303</c:v>
                </c:pt>
                <c:pt idx="1413">
                  <c:v>78.034004092687795</c:v>
                </c:pt>
                <c:pt idx="1414">
                  <c:v>78.034004092687795</c:v>
                </c:pt>
                <c:pt idx="1415">
                  <c:v>78.034004092687795</c:v>
                </c:pt>
                <c:pt idx="1416">
                  <c:v>78.034004092687795</c:v>
                </c:pt>
                <c:pt idx="1417">
                  <c:v>78.034004092687795</c:v>
                </c:pt>
                <c:pt idx="1418">
                  <c:v>78.034004092687795</c:v>
                </c:pt>
                <c:pt idx="1419">
                  <c:v>78.034004092687795</c:v>
                </c:pt>
                <c:pt idx="1420">
                  <c:v>78.034004092687795</c:v>
                </c:pt>
                <c:pt idx="1421">
                  <c:v>78.034004092687795</c:v>
                </c:pt>
                <c:pt idx="1422">
                  <c:v>78.034004092687795</c:v>
                </c:pt>
                <c:pt idx="1423">
                  <c:v>78.034004092687795</c:v>
                </c:pt>
                <c:pt idx="1424">
                  <c:v>78.034004092687795</c:v>
                </c:pt>
                <c:pt idx="1425">
                  <c:v>78.034004092687795</c:v>
                </c:pt>
                <c:pt idx="1426">
                  <c:v>78.034004092687795</c:v>
                </c:pt>
                <c:pt idx="1427">
                  <c:v>78.034004092687795</c:v>
                </c:pt>
                <c:pt idx="1428">
                  <c:v>78.034004092687795</c:v>
                </c:pt>
                <c:pt idx="1429">
                  <c:v>76.244956672097004</c:v>
                </c:pt>
                <c:pt idx="1430">
                  <c:v>75.481440079081494</c:v>
                </c:pt>
                <c:pt idx="1431">
                  <c:v>73.527596375215595</c:v>
                </c:pt>
                <c:pt idx="1432">
                  <c:v>73.552493655422595</c:v>
                </c:pt>
                <c:pt idx="1433">
                  <c:v>73.552493655422595</c:v>
                </c:pt>
                <c:pt idx="1434">
                  <c:v>73.552493655422595</c:v>
                </c:pt>
                <c:pt idx="1435">
                  <c:v>73.552493655422595</c:v>
                </c:pt>
                <c:pt idx="1436">
                  <c:v>73.552493655422595</c:v>
                </c:pt>
                <c:pt idx="1437">
                  <c:v>73.552493655422595</c:v>
                </c:pt>
                <c:pt idx="1438">
                  <c:v>73.552493655422595</c:v>
                </c:pt>
                <c:pt idx="1439">
                  <c:v>73.552493655422595</c:v>
                </c:pt>
                <c:pt idx="1440">
                  <c:v>73.552493655422595</c:v>
                </c:pt>
                <c:pt idx="1441">
                  <c:v>72.810426015527995</c:v>
                </c:pt>
                <c:pt idx="1442">
                  <c:v>71.474223182589697</c:v>
                </c:pt>
                <c:pt idx="1443">
                  <c:v>69.997304119719999</c:v>
                </c:pt>
                <c:pt idx="1444">
                  <c:v>71.094169091492901</c:v>
                </c:pt>
                <c:pt idx="1445">
                  <c:v>69.085655382215705</c:v>
                </c:pt>
                <c:pt idx="1446">
                  <c:v>71.323885330098904</c:v>
                </c:pt>
                <c:pt idx="1447">
                  <c:v>74.446101850627898</c:v>
                </c:pt>
                <c:pt idx="1448">
                  <c:v>74.862237026322504</c:v>
                </c:pt>
                <c:pt idx="1449">
                  <c:v>78.461926566362393</c:v>
                </c:pt>
                <c:pt idx="1450">
                  <c:v>76.560453408058706</c:v>
                </c:pt>
                <c:pt idx="1451">
                  <c:v>78.081872475265598</c:v>
                </c:pt>
                <c:pt idx="1452">
                  <c:v>78.409007642285701</c:v>
                </c:pt>
                <c:pt idx="1453">
                  <c:v>79.763251017522805</c:v>
                </c:pt>
                <c:pt idx="1454">
                  <c:v>79.188359069597993</c:v>
                </c:pt>
                <c:pt idx="1455">
                  <c:v>79.789710479561194</c:v>
                </c:pt>
                <c:pt idx="1456">
                  <c:v>78.161250861380793</c:v>
                </c:pt>
                <c:pt idx="1457">
                  <c:v>79.789710479561194</c:v>
                </c:pt>
                <c:pt idx="1458">
                  <c:v>79.267737455713203</c:v>
                </c:pt>
                <c:pt idx="1459">
                  <c:v>79.267737455713203</c:v>
                </c:pt>
                <c:pt idx="1460">
                  <c:v>79.267737455713203</c:v>
                </c:pt>
                <c:pt idx="1461">
                  <c:v>79.267737455713203</c:v>
                </c:pt>
                <c:pt idx="1462">
                  <c:v>79.267737455713203</c:v>
                </c:pt>
                <c:pt idx="1463">
                  <c:v>79.267737455713203</c:v>
                </c:pt>
                <c:pt idx="1464">
                  <c:v>79.267737455713203</c:v>
                </c:pt>
                <c:pt idx="1465">
                  <c:v>79.267737455713203</c:v>
                </c:pt>
                <c:pt idx="1466">
                  <c:v>79.267737455713203</c:v>
                </c:pt>
                <c:pt idx="1467">
                  <c:v>79.267737455713203</c:v>
                </c:pt>
                <c:pt idx="1468">
                  <c:v>79.267737455713203</c:v>
                </c:pt>
                <c:pt idx="1469">
                  <c:v>79.267737455713203</c:v>
                </c:pt>
                <c:pt idx="1470">
                  <c:v>79.267737455713203</c:v>
                </c:pt>
                <c:pt idx="1471">
                  <c:v>79.267737455713203</c:v>
                </c:pt>
                <c:pt idx="1472">
                  <c:v>79.267737455713203</c:v>
                </c:pt>
                <c:pt idx="1473">
                  <c:v>78.470626445953798</c:v>
                </c:pt>
                <c:pt idx="1474">
                  <c:v>78.470626445953798</c:v>
                </c:pt>
                <c:pt idx="1475">
                  <c:v>78.470626445953798</c:v>
                </c:pt>
                <c:pt idx="1476">
                  <c:v>79.931743088394498</c:v>
                </c:pt>
                <c:pt idx="1477">
                  <c:v>79.362311859364198</c:v>
                </c:pt>
                <c:pt idx="1478">
                  <c:v>79.413133307796897</c:v>
                </c:pt>
                <c:pt idx="1479">
                  <c:v>77.901195216923597</c:v>
                </c:pt>
                <c:pt idx="1480">
                  <c:v>80.092292664125097</c:v>
                </c:pt>
                <c:pt idx="1481">
                  <c:v>79.838185421961498</c:v>
                </c:pt>
                <c:pt idx="1482">
                  <c:v>79.965239043043297</c:v>
                </c:pt>
                <c:pt idx="1483">
                  <c:v>78.894523527199397</c:v>
                </c:pt>
                <c:pt idx="1484">
                  <c:v>78.538773388170398</c:v>
                </c:pt>
                <c:pt idx="1485">
                  <c:v>78.538773388170398</c:v>
                </c:pt>
                <c:pt idx="1486">
                  <c:v>78.538773388170398</c:v>
                </c:pt>
                <c:pt idx="1487">
                  <c:v>78.538773388170398</c:v>
                </c:pt>
                <c:pt idx="1488">
                  <c:v>78.538773388170398</c:v>
                </c:pt>
                <c:pt idx="1489">
                  <c:v>78.538773388170398</c:v>
                </c:pt>
                <c:pt idx="1490">
                  <c:v>78.538773388170398</c:v>
                </c:pt>
                <c:pt idx="1491">
                  <c:v>78.538773388170398</c:v>
                </c:pt>
                <c:pt idx="1492">
                  <c:v>78.538773388170398</c:v>
                </c:pt>
                <c:pt idx="1493">
                  <c:v>78.538773388170398</c:v>
                </c:pt>
                <c:pt idx="1494">
                  <c:v>78.538773388170398</c:v>
                </c:pt>
                <c:pt idx="1495">
                  <c:v>78.538773388170398</c:v>
                </c:pt>
                <c:pt idx="1496">
                  <c:v>78.538773388170398</c:v>
                </c:pt>
                <c:pt idx="1497">
                  <c:v>78.538773388170398</c:v>
                </c:pt>
                <c:pt idx="1498">
                  <c:v>77.953288581669597</c:v>
                </c:pt>
                <c:pt idx="1499">
                  <c:v>77.988700969159495</c:v>
                </c:pt>
                <c:pt idx="1500">
                  <c:v>76.234607375489702</c:v>
                </c:pt>
                <c:pt idx="1501">
                  <c:v>76.872030350309203</c:v>
                </c:pt>
                <c:pt idx="1502">
                  <c:v>76.9770870998627</c:v>
                </c:pt>
                <c:pt idx="1503">
                  <c:v>79.454773811244294</c:v>
                </c:pt>
                <c:pt idx="1504">
                  <c:v>79.699119284925104</c:v>
                </c:pt>
                <c:pt idx="1505">
                  <c:v>81.103810655360505</c:v>
                </c:pt>
                <c:pt idx="1506">
                  <c:v>80.903140459583994</c:v>
                </c:pt>
                <c:pt idx="1507">
                  <c:v>79.733351259498704</c:v>
                </c:pt>
                <c:pt idx="1508">
                  <c:v>80.972784821647593</c:v>
                </c:pt>
                <c:pt idx="1509">
                  <c:v>81.191161211169103</c:v>
                </c:pt>
                <c:pt idx="1510">
                  <c:v>81.164011714093405</c:v>
                </c:pt>
                <c:pt idx="1511">
                  <c:v>81.426063381519199</c:v>
                </c:pt>
                <c:pt idx="1512">
                  <c:v>80.6151197079989</c:v>
                </c:pt>
                <c:pt idx="1513">
                  <c:v>80.283423678509493</c:v>
                </c:pt>
                <c:pt idx="1514">
                  <c:v>80.283423678509493</c:v>
                </c:pt>
                <c:pt idx="1515">
                  <c:v>80.283423678509493</c:v>
                </c:pt>
                <c:pt idx="1516">
                  <c:v>80.283423678509493</c:v>
                </c:pt>
                <c:pt idx="1517">
                  <c:v>80.283423678509493</c:v>
                </c:pt>
                <c:pt idx="1518">
                  <c:v>80.283423678509493</c:v>
                </c:pt>
                <c:pt idx="1519">
                  <c:v>80.283423678509493</c:v>
                </c:pt>
                <c:pt idx="1520">
                  <c:v>80.283423678509493</c:v>
                </c:pt>
                <c:pt idx="1521">
                  <c:v>80.283423678509493</c:v>
                </c:pt>
                <c:pt idx="1522">
                  <c:v>80.283423678509493</c:v>
                </c:pt>
                <c:pt idx="1523">
                  <c:v>80.283423678509493</c:v>
                </c:pt>
                <c:pt idx="1524">
                  <c:v>80.283423678509493</c:v>
                </c:pt>
                <c:pt idx="1525">
                  <c:v>80.283423678509493</c:v>
                </c:pt>
                <c:pt idx="1526">
                  <c:v>79.784713559153303</c:v>
                </c:pt>
                <c:pt idx="1527">
                  <c:v>79.409408749943907</c:v>
                </c:pt>
                <c:pt idx="1528">
                  <c:v>78.441249564152798</c:v>
                </c:pt>
                <c:pt idx="1529">
                  <c:v>78.995937349967406</c:v>
                </c:pt>
                <c:pt idx="1530">
                  <c:v>78.450155101998405</c:v>
                </c:pt>
                <c:pt idx="1531">
                  <c:v>77.199563144531098</c:v>
                </c:pt>
                <c:pt idx="1532">
                  <c:v>77.434923787594698</c:v>
                </c:pt>
                <c:pt idx="1533">
                  <c:v>79.126975978267595</c:v>
                </c:pt>
                <c:pt idx="1534">
                  <c:v>80.518784321573094</c:v>
                </c:pt>
                <c:pt idx="1535">
                  <c:v>80.095135164058703</c:v>
                </c:pt>
                <c:pt idx="1536">
                  <c:v>79.296181197334903</c:v>
                </c:pt>
                <c:pt idx="1537">
                  <c:v>80.095135164058703</c:v>
                </c:pt>
                <c:pt idx="1538">
                  <c:v>78.797471077978699</c:v>
                </c:pt>
                <c:pt idx="1539">
                  <c:v>79.428492045327403</c:v>
                </c:pt>
                <c:pt idx="1540">
                  <c:v>78.270772125393293</c:v>
                </c:pt>
                <c:pt idx="1541">
                  <c:v>79.305086735180595</c:v>
                </c:pt>
                <c:pt idx="1542">
                  <c:v>79.831785687766001</c:v>
                </c:pt>
                <c:pt idx="1543">
                  <c:v>79.831785687766001</c:v>
                </c:pt>
                <c:pt idx="1544">
                  <c:v>79.831785687766001</c:v>
                </c:pt>
                <c:pt idx="1545">
                  <c:v>79.831785687766001</c:v>
                </c:pt>
                <c:pt idx="1546">
                  <c:v>79.831785687766001</c:v>
                </c:pt>
                <c:pt idx="1547">
                  <c:v>79.831785687766001</c:v>
                </c:pt>
                <c:pt idx="1548">
                  <c:v>79.831785687766001</c:v>
                </c:pt>
                <c:pt idx="1549">
                  <c:v>79.831785687766001</c:v>
                </c:pt>
                <c:pt idx="1550">
                  <c:v>79.831785687766001</c:v>
                </c:pt>
                <c:pt idx="1551">
                  <c:v>79.831785687766001</c:v>
                </c:pt>
                <c:pt idx="1552">
                  <c:v>79.831785687766001</c:v>
                </c:pt>
                <c:pt idx="1553">
                  <c:v>82.3468701695584</c:v>
                </c:pt>
                <c:pt idx="1554">
                  <c:v>82.830885917203005</c:v>
                </c:pt>
                <c:pt idx="1555">
                  <c:v>83.466397309998897</c:v>
                </c:pt>
                <c:pt idx="1556">
                  <c:v>83.646137905941202</c:v>
                </c:pt>
                <c:pt idx="1557">
                  <c:v>85.431989112767795</c:v>
                </c:pt>
                <c:pt idx="1558">
                  <c:v>82.593371558279202</c:v>
                </c:pt>
                <c:pt idx="1559">
                  <c:v>83.384230180425305</c:v>
                </c:pt>
                <c:pt idx="1560">
                  <c:v>82.964407502760096</c:v>
                </c:pt>
                <c:pt idx="1561">
                  <c:v>83.031168295538706</c:v>
                </c:pt>
                <c:pt idx="1562">
                  <c:v>83.031168295538706</c:v>
                </c:pt>
                <c:pt idx="1563">
                  <c:v>83.031168295538706</c:v>
                </c:pt>
                <c:pt idx="1564">
                  <c:v>83.031168295538706</c:v>
                </c:pt>
                <c:pt idx="1565">
                  <c:v>83.031168295538706</c:v>
                </c:pt>
                <c:pt idx="1566">
                  <c:v>83.031168295538706</c:v>
                </c:pt>
                <c:pt idx="1567">
                  <c:v>83.031168295538706</c:v>
                </c:pt>
                <c:pt idx="1568">
                  <c:v>83.031168295538706</c:v>
                </c:pt>
                <c:pt idx="1569">
                  <c:v>83.031168295538706</c:v>
                </c:pt>
                <c:pt idx="1570">
                  <c:v>83.031168295538706</c:v>
                </c:pt>
                <c:pt idx="1571">
                  <c:v>83.031168295538706</c:v>
                </c:pt>
                <c:pt idx="1572">
                  <c:v>83.031168295538706</c:v>
                </c:pt>
                <c:pt idx="1573">
                  <c:v>83.031168295538706</c:v>
                </c:pt>
                <c:pt idx="1574">
                  <c:v>83.806020204673104</c:v>
                </c:pt>
                <c:pt idx="1575">
                  <c:v>82.377072528087595</c:v>
                </c:pt>
                <c:pt idx="1576">
                  <c:v>82.377072528087595</c:v>
                </c:pt>
                <c:pt idx="1577">
                  <c:v>82.458876969525605</c:v>
                </c:pt>
                <c:pt idx="1578">
                  <c:v>84.013161356848002</c:v>
                </c:pt>
                <c:pt idx="1579">
                  <c:v>84.786585166807498</c:v>
                </c:pt>
                <c:pt idx="1580">
                  <c:v>84.031753275356607</c:v>
                </c:pt>
                <c:pt idx="1581">
                  <c:v>82.993084761340498</c:v>
                </c:pt>
                <c:pt idx="1582">
                  <c:v>82.993084761340498</c:v>
                </c:pt>
                <c:pt idx="1583">
                  <c:v>83.283065884324898</c:v>
                </c:pt>
                <c:pt idx="1584">
                  <c:v>83.101523080439705</c:v>
                </c:pt>
                <c:pt idx="1585">
                  <c:v>83.092994223881405</c:v>
                </c:pt>
                <c:pt idx="1586">
                  <c:v>84.2772868774139</c:v>
                </c:pt>
                <c:pt idx="1587">
                  <c:v>84.115238602804993</c:v>
                </c:pt>
                <c:pt idx="1588">
                  <c:v>84.115238602804993</c:v>
                </c:pt>
                <c:pt idx="1589">
                  <c:v>83.649339878444493</c:v>
                </c:pt>
                <c:pt idx="1590">
                  <c:v>83.649339878444493</c:v>
                </c:pt>
                <c:pt idx="1591">
                  <c:v>83.649339878444493</c:v>
                </c:pt>
                <c:pt idx="1592">
                  <c:v>83.649339878444493</c:v>
                </c:pt>
                <c:pt idx="1593">
                  <c:v>83.649339878444493</c:v>
                </c:pt>
                <c:pt idx="1594">
                  <c:v>83.649339878444493</c:v>
                </c:pt>
                <c:pt idx="1595">
                  <c:v>83.649339878444493</c:v>
                </c:pt>
                <c:pt idx="1596">
                  <c:v>83.649339878444493</c:v>
                </c:pt>
                <c:pt idx="1597">
                  <c:v>83.649339878444493</c:v>
                </c:pt>
                <c:pt idx="1598">
                  <c:v>83.649339878444493</c:v>
                </c:pt>
                <c:pt idx="1599">
                  <c:v>83.649339878444493</c:v>
                </c:pt>
                <c:pt idx="1600">
                  <c:v>83.649339878444493</c:v>
                </c:pt>
                <c:pt idx="1601">
                  <c:v>83.649339878444493</c:v>
                </c:pt>
                <c:pt idx="1602">
                  <c:v>83.649339878444493</c:v>
                </c:pt>
                <c:pt idx="1603">
                  <c:v>83.649339878444493</c:v>
                </c:pt>
                <c:pt idx="1604">
                  <c:v>83.430189824675395</c:v>
                </c:pt>
                <c:pt idx="1605">
                  <c:v>84.7686546692006</c:v>
                </c:pt>
                <c:pt idx="1606">
                  <c:v>85.1174095934783</c:v>
                </c:pt>
                <c:pt idx="1607">
                  <c:v>85.467342743851603</c:v>
                </c:pt>
                <c:pt idx="1608">
                  <c:v>86.700945465874398</c:v>
                </c:pt>
                <c:pt idx="1609">
                  <c:v>87.128641538552799</c:v>
                </c:pt>
                <c:pt idx="1610">
                  <c:v>86.788134196943801</c:v>
                </c:pt>
                <c:pt idx="1611">
                  <c:v>85.904464625294196</c:v>
                </c:pt>
                <c:pt idx="1612">
                  <c:v>86.778708388179496</c:v>
                </c:pt>
                <c:pt idx="1613">
                  <c:v>86.778708388179496</c:v>
                </c:pt>
                <c:pt idx="1614">
                  <c:v>87.046860566399602</c:v>
                </c:pt>
                <c:pt idx="1615">
                  <c:v>86.137474918522699</c:v>
                </c:pt>
                <c:pt idx="1616">
                  <c:v>86.137474918522699</c:v>
                </c:pt>
                <c:pt idx="1617">
                  <c:v>86.137474918522699</c:v>
                </c:pt>
                <c:pt idx="1618">
                  <c:v>86.137474918522699</c:v>
                </c:pt>
                <c:pt idx="1619">
                  <c:v>86.137474918522699</c:v>
                </c:pt>
                <c:pt idx="1620">
                  <c:v>86.137474918522699</c:v>
                </c:pt>
                <c:pt idx="1621">
                  <c:v>86.137474918522699</c:v>
                </c:pt>
                <c:pt idx="1622">
                  <c:v>86.137474918522699</c:v>
                </c:pt>
                <c:pt idx="1623">
                  <c:v>86.137474918522699</c:v>
                </c:pt>
                <c:pt idx="1624">
                  <c:v>86.137474918522699</c:v>
                </c:pt>
                <c:pt idx="1625">
                  <c:v>86.137474918522699</c:v>
                </c:pt>
                <c:pt idx="1626">
                  <c:v>86.137474918522699</c:v>
                </c:pt>
                <c:pt idx="1627">
                  <c:v>86.931183084924498</c:v>
                </c:pt>
                <c:pt idx="1628">
                  <c:v>86.931183084924498</c:v>
                </c:pt>
                <c:pt idx="1629">
                  <c:v>86.931183084924498</c:v>
                </c:pt>
                <c:pt idx="1630">
                  <c:v>86.931183084924498</c:v>
                </c:pt>
                <c:pt idx="1631">
                  <c:v>87.320645170800603</c:v>
                </c:pt>
                <c:pt idx="1632">
                  <c:v>86.828021996701295</c:v>
                </c:pt>
                <c:pt idx="1633">
                  <c:v>85.723386973368306</c:v>
                </c:pt>
                <c:pt idx="1634">
                  <c:v>86.534766318943497</c:v>
                </c:pt>
                <c:pt idx="1635">
                  <c:v>86.957842691993406</c:v>
                </c:pt>
                <c:pt idx="1636">
                  <c:v>86.767748102458597</c:v>
                </c:pt>
                <c:pt idx="1637">
                  <c:v>86.257738228097097</c:v>
                </c:pt>
                <c:pt idx="1638">
                  <c:v>86.257738228097097</c:v>
                </c:pt>
                <c:pt idx="1639">
                  <c:v>86.257738228097097</c:v>
                </c:pt>
                <c:pt idx="1640">
                  <c:v>86.257738228097097</c:v>
                </c:pt>
                <c:pt idx="1641">
                  <c:v>86.257738228097097</c:v>
                </c:pt>
                <c:pt idx="1642">
                  <c:v>86.257738228097097</c:v>
                </c:pt>
                <c:pt idx="1643">
                  <c:v>86.257738228097097</c:v>
                </c:pt>
                <c:pt idx="1644">
                  <c:v>86.257738228097097</c:v>
                </c:pt>
                <c:pt idx="1645">
                  <c:v>86.257738228097097</c:v>
                </c:pt>
                <c:pt idx="1646">
                  <c:v>86.257738228097097</c:v>
                </c:pt>
                <c:pt idx="1647">
                  <c:v>86.257738228097097</c:v>
                </c:pt>
                <c:pt idx="1648">
                  <c:v>86.257738228097097</c:v>
                </c:pt>
                <c:pt idx="1649">
                  <c:v>85.493312626896994</c:v>
                </c:pt>
                <c:pt idx="1650">
                  <c:v>85.493312626896994</c:v>
                </c:pt>
                <c:pt idx="1651">
                  <c:v>83.680132389904202</c:v>
                </c:pt>
                <c:pt idx="1652">
                  <c:v>84.166055371154897</c:v>
                </c:pt>
                <c:pt idx="1653">
                  <c:v>84.166055371154897</c:v>
                </c:pt>
                <c:pt idx="1654">
                  <c:v>84.166055371154897</c:v>
                </c:pt>
                <c:pt idx="1655">
                  <c:v>84.166055371154897</c:v>
                </c:pt>
                <c:pt idx="1656">
                  <c:v>84.933575747606795</c:v>
                </c:pt>
                <c:pt idx="1657">
                  <c:v>84.498265683350496</c:v>
                </c:pt>
                <c:pt idx="1658">
                  <c:v>84.728521796286003</c:v>
                </c:pt>
                <c:pt idx="1659">
                  <c:v>84.9931444932418</c:v>
                </c:pt>
                <c:pt idx="1660">
                  <c:v>85.727443838474201</c:v>
                </c:pt>
                <c:pt idx="1661">
                  <c:v>86.050489728264395</c:v>
                </c:pt>
                <c:pt idx="1662">
                  <c:v>85.701096124058694</c:v>
                </c:pt>
                <c:pt idx="1663">
                  <c:v>85.973737690619203</c:v>
                </c:pt>
                <c:pt idx="1664">
                  <c:v>85.1214464069174</c:v>
                </c:pt>
                <c:pt idx="1665">
                  <c:v>85.257767190197598</c:v>
                </c:pt>
                <c:pt idx="1666">
                  <c:v>85.257767190197598</c:v>
                </c:pt>
                <c:pt idx="1667">
                  <c:v>85.257767190197598</c:v>
                </c:pt>
                <c:pt idx="1668">
                  <c:v>85.257767190197598</c:v>
                </c:pt>
                <c:pt idx="1669">
                  <c:v>85.257767190197598</c:v>
                </c:pt>
                <c:pt idx="1670">
                  <c:v>86.400947353583902</c:v>
                </c:pt>
                <c:pt idx="1671">
                  <c:v>86.871535831503095</c:v>
                </c:pt>
                <c:pt idx="1672">
                  <c:v>86.914419193999294</c:v>
                </c:pt>
                <c:pt idx="1673">
                  <c:v>86.426903072989504</c:v>
                </c:pt>
                <c:pt idx="1674">
                  <c:v>86.426903072989504</c:v>
                </c:pt>
                <c:pt idx="1675">
                  <c:v>85.859439012045101</c:v>
                </c:pt>
                <c:pt idx="1676">
                  <c:v>84.993132930840005</c:v>
                </c:pt>
                <c:pt idx="1677">
                  <c:v>84.993132930840005</c:v>
                </c:pt>
                <c:pt idx="1678">
                  <c:v>84.993132930840005</c:v>
                </c:pt>
                <c:pt idx="1679">
                  <c:v>84.993132930840005</c:v>
                </c:pt>
                <c:pt idx="1680">
                  <c:v>84.993132930840005</c:v>
                </c:pt>
                <c:pt idx="1681">
                  <c:v>84.993132930840005</c:v>
                </c:pt>
                <c:pt idx="1682">
                  <c:v>84.993132930840005</c:v>
                </c:pt>
                <c:pt idx="1683">
                  <c:v>84.993132930840005</c:v>
                </c:pt>
                <c:pt idx="1684">
                  <c:v>84.993132930840005</c:v>
                </c:pt>
                <c:pt idx="1685">
                  <c:v>84.993132930840005</c:v>
                </c:pt>
                <c:pt idx="1686">
                  <c:v>84.993132930840005</c:v>
                </c:pt>
                <c:pt idx="1687">
                  <c:v>84.993132930840005</c:v>
                </c:pt>
                <c:pt idx="1688">
                  <c:v>84.993132930840005</c:v>
                </c:pt>
                <c:pt idx="1689">
                  <c:v>84.993132930840005</c:v>
                </c:pt>
                <c:pt idx="1690">
                  <c:v>84.993132930840005</c:v>
                </c:pt>
                <c:pt idx="1691">
                  <c:v>86.803869055159495</c:v>
                </c:pt>
                <c:pt idx="1692">
                  <c:v>87.118928041614595</c:v>
                </c:pt>
                <c:pt idx="1693">
                  <c:v>87.917380779851001</c:v>
                </c:pt>
                <c:pt idx="1694">
                  <c:v>88.317744546032102</c:v>
                </c:pt>
                <c:pt idx="1695">
                  <c:v>88.657826267873602</c:v>
                </c:pt>
                <c:pt idx="1696">
                  <c:v>88.436033840585694</c:v>
                </c:pt>
                <c:pt idx="1697">
                  <c:v>88.6748872238188</c:v>
                </c:pt>
                <c:pt idx="1698">
                  <c:v>88.921702386492996</c:v>
                </c:pt>
                <c:pt idx="1699">
                  <c:v>89.201502063994596</c:v>
                </c:pt>
                <c:pt idx="1700">
                  <c:v>89.516561050449695</c:v>
                </c:pt>
                <c:pt idx="1701">
                  <c:v>89.278845064279594</c:v>
                </c:pt>
                <c:pt idx="1702">
                  <c:v>89.635987742066206</c:v>
                </c:pt>
                <c:pt idx="1703">
                  <c:v>88.657826267873602</c:v>
                </c:pt>
                <c:pt idx="1704">
                  <c:v>88.657826267873602</c:v>
                </c:pt>
                <c:pt idx="1705">
                  <c:v>88.657826267873602</c:v>
                </c:pt>
                <c:pt idx="1706">
                  <c:v>88.657826267873602</c:v>
                </c:pt>
                <c:pt idx="1707">
                  <c:v>88.657826267873602</c:v>
                </c:pt>
                <c:pt idx="1708">
                  <c:v>88.657826267873602</c:v>
                </c:pt>
                <c:pt idx="1709">
                  <c:v>88.657826267873602</c:v>
                </c:pt>
                <c:pt idx="1710">
                  <c:v>88.657826267873602</c:v>
                </c:pt>
                <c:pt idx="1711">
                  <c:v>88.657826267873602</c:v>
                </c:pt>
                <c:pt idx="1712">
                  <c:v>88.657826267873602</c:v>
                </c:pt>
                <c:pt idx="1713">
                  <c:v>88.657826267873602</c:v>
                </c:pt>
                <c:pt idx="1714">
                  <c:v>89.238930597555694</c:v>
                </c:pt>
                <c:pt idx="1715">
                  <c:v>89.045229154328297</c:v>
                </c:pt>
                <c:pt idx="1716">
                  <c:v>89.112799425221496</c:v>
                </c:pt>
                <c:pt idx="1717">
                  <c:v>89.584665150292906</c:v>
                </c:pt>
                <c:pt idx="1718">
                  <c:v>88.919097981994199</c:v>
                </c:pt>
                <c:pt idx="1719">
                  <c:v>88.557597032715194</c:v>
                </c:pt>
                <c:pt idx="1720">
                  <c:v>88.531695095539405</c:v>
                </c:pt>
                <c:pt idx="1721">
                  <c:v>88.531695095539405</c:v>
                </c:pt>
                <c:pt idx="1722">
                  <c:v>88.557309649752895</c:v>
                </c:pt>
                <c:pt idx="1723">
                  <c:v>87.807805519942207</c:v>
                </c:pt>
                <c:pt idx="1724">
                  <c:v>87.807805519942207</c:v>
                </c:pt>
                <c:pt idx="1725">
                  <c:v>87.807805519942207</c:v>
                </c:pt>
                <c:pt idx="1726">
                  <c:v>87.807805519942207</c:v>
                </c:pt>
                <c:pt idx="1727">
                  <c:v>87.807805519942207</c:v>
                </c:pt>
                <c:pt idx="1728">
                  <c:v>87.807805519942207</c:v>
                </c:pt>
                <c:pt idx="1729">
                  <c:v>87.807805519942207</c:v>
                </c:pt>
                <c:pt idx="1730">
                  <c:v>87.807805519942207</c:v>
                </c:pt>
                <c:pt idx="1731">
                  <c:v>88.122508978601999</c:v>
                </c:pt>
                <c:pt idx="1732">
                  <c:v>88.188995624797798</c:v>
                </c:pt>
                <c:pt idx="1733">
                  <c:v>89.141970886936704</c:v>
                </c:pt>
                <c:pt idx="1734">
                  <c:v>88.918132511411002</c:v>
                </c:pt>
                <c:pt idx="1735">
                  <c:v>88.777402443629995</c:v>
                </c:pt>
                <c:pt idx="1736">
                  <c:v>89.141970886936704</c:v>
                </c:pt>
                <c:pt idx="1737">
                  <c:v>88.520320745006501</c:v>
                </c:pt>
                <c:pt idx="1738">
                  <c:v>89.116484339228293</c:v>
                </c:pt>
                <c:pt idx="1739">
                  <c:v>88.429455661872296</c:v>
                </c:pt>
                <c:pt idx="1740">
                  <c:v>88.429455661872296</c:v>
                </c:pt>
                <c:pt idx="1741">
                  <c:v>88.429455661872296</c:v>
                </c:pt>
                <c:pt idx="1742">
                  <c:v>88.601510196880895</c:v>
                </c:pt>
                <c:pt idx="1743">
                  <c:v>88.601510196880895</c:v>
                </c:pt>
                <c:pt idx="1744">
                  <c:v>88.601510196880895</c:v>
                </c:pt>
                <c:pt idx="1745">
                  <c:v>88.601510196880895</c:v>
                </c:pt>
                <c:pt idx="1746">
                  <c:v>88.601510196880895</c:v>
                </c:pt>
                <c:pt idx="1747">
                  <c:v>88.601510196880895</c:v>
                </c:pt>
                <c:pt idx="1748">
                  <c:v>89.219980170627196</c:v>
                </c:pt>
                <c:pt idx="1749">
                  <c:v>89.277386315300703</c:v>
                </c:pt>
                <c:pt idx="1750">
                  <c:v>89.187486126472393</c:v>
                </c:pt>
                <c:pt idx="1751">
                  <c:v>89.252474214781998</c:v>
                </c:pt>
                <c:pt idx="1752">
                  <c:v>90.440673096042303</c:v>
                </c:pt>
                <c:pt idx="1753">
                  <c:v>90.456920118119697</c:v>
                </c:pt>
                <c:pt idx="1754">
                  <c:v>90.538155228506696</c:v>
                </c:pt>
                <c:pt idx="1755">
                  <c:v>90.498079240715796</c:v>
                </c:pt>
                <c:pt idx="1756">
                  <c:v>91.482648778606105</c:v>
                </c:pt>
                <c:pt idx="1757">
                  <c:v>91.571465832629201</c:v>
                </c:pt>
                <c:pt idx="1758">
                  <c:v>91.881242386904901</c:v>
                </c:pt>
                <c:pt idx="1759">
                  <c:v>92.247341951048995</c:v>
                </c:pt>
                <c:pt idx="1760">
                  <c:v>91.441489656010006</c:v>
                </c:pt>
                <c:pt idx="1761">
                  <c:v>91.441489656010006</c:v>
                </c:pt>
                <c:pt idx="1762">
                  <c:v>91.441489656010006</c:v>
                </c:pt>
                <c:pt idx="1763">
                  <c:v>91.441489656010006</c:v>
                </c:pt>
                <c:pt idx="1764">
                  <c:v>91.441489656010006</c:v>
                </c:pt>
                <c:pt idx="1765">
                  <c:v>91.441489656010006</c:v>
                </c:pt>
                <c:pt idx="1766">
                  <c:v>91.441489656010006</c:v>
                </c:pt>
                <c:pt idx="1767">
                  <c:v>91.441489656010006</c:v>
                </c:pt>
                <c:pt idx="1768">
                  <c:v>91.441489656010006</c:v>
                </c:pt>
                <c:pt idx="1769">
                  <c:v>91.441489656010006</c:v>
                </c:pt>
                <c:pt idx="1770">
                  <c:v>91.441489656010006</c:v>
                </c:pt>
                <c:pt idx="1771">
                  <c:v>91.441489656010006</c:v>
                </c:pt>
                <c:pt idx="1772">
                  <c:v>91.441489656010006</c:v>
                </c:pt>
                <c:pt idx="1773">
                  <c:v>91.441489656010006</c:v>
                </c:pt>
                <c:pt idx="1774">
                  <c:v>91.441489656010006</c:v>
                </c:pt>
                <c:pt idx="1775">
                  <c:v>91.836253600936303</c:v>
                </c:pt>
                <c:pt idx="1776">
                  <c:v>91.682853481032893</c:v>
                </c:pt>
                <c:pt idx="1777">
                  <c:v>90.934089259406306</c:v>
                </c:pt>
                <c:pt idx="1778">
                  <c:v>91.199053102875894</c:v>
                </c:pt>
                <c:pt idx="1779">
                  <c:v>92.222435720972996</c:v>
                </c:pt>
                <c:pt idx="1780">
                  <c:v>92.247108467530893</c:v>
                </c:pt>
                <c:pt idx="1781">
                  <c:v>92.545326882448094</c:v>
                </c:pt>
                <c:pt idx="1782">
                  <c:v>92.545326882448094</c:v>
                </c:pt>
                <c:pt idx="1783">
                  <c:v>92.210967654948902</c:v>
                </c:pt>
                <c:pt idx="1784">
                  <c:v>91.7959376297039</c:v>
                </c:pt>
                <c:pt idx="1785">
                  <c:v>92.624936222328799</c:v>
                </c:pt>
                <c:pt idx="1786">
                  <c:v>92.624936222328799</c:v>
                </c:pt>
                <c:pt idx="1787">
                  <c:v>92.624936222328799</c:v>
                </c:pt>
                <c:pt idx="1788">
                  <c:v>92.624936222328799</c:v>
                </c:pt>
                <c:pt idx="1789">
                  <c:v>92.624936222328799</c:v>
                </c:pt>
                <c:pt idx="1790">
                  <c:v>92.624936222328799</c:v>
                </c:pt>
                <c:pt idx="1791">
                  <c:v>92.624936222328799</c:v>
                </c:pt>
                <c:pt idx="1792">
                  <c:v>92.624936222328799</c:v>
                </c:pt>
                <c:pt idx="1793">
                  <c:v>92.624936222328799</c:v>
                </c:pt>
                <c:pt idx="1794">
                  <c:v>93.542619822906502</c:v>
                </c:pt>
                <c:pt idx="1795">
                  <c:v>92.994797019290601</c:v>
                </c:pt>
                <c:pt idx="1796">
                  <c:v>92.994797019290601</c:v>
                </c:pt>
                <c:pt idx="1797">
                  <c:v>92.994797019290601</c:v>
                </c:pt>
                <c:pt idx="1798">
                  <c:v>92.994797019290601</c:v>
                </c:pt>
                <c:pt idx="1799">
                  <c:v>91.860817911276897</c:v>
                </c:pt>
                <c:pt idx="1800">
                  <c:v>91.860817911276897</c:v>
                </c:pt>
                <c:pt idx="1801">
                  <c:v>91.860817911276897</c:v>
                </c:pt>
                <c:pt idx="1802">
                  <c:v>91.860817911276897</c:v>
                </c:pt>
                <c:pt idx="1803">
                  <c:v>91.860817911276897</c:v>
                </c:pt>
                <c:pt idx="1804">
                  <c:v>91.860817911276897</c:v>
                </c:pt>
                <c:pt idx="1805">
                  <c:v>91.860817911276897</c:v>
                </c:pt>
                <c:pt idx="1806">
                  <c:v>91.860817911276897</c:v>
                </c:pt>
                <c:pt idx="1807">
                  <c:v>91.860817911276897</c:v>
                </c:pt>
                <c:pt idx="1808">
                  <c:v>91.860817911276897</c:v>
                </c:pt>
                <c:pt idx="1809">
                  <c:v>91.860817911276897</c:v>
                </c:pt>
                <c:pt idx="1810">
                  <c:v>91.860817911276897</c:v>
                </c:pt>
                <c:pt idx="1811">
                  <c:v>91.860817911276897</c:v>
                </c:pt>
                <c:pt idx="1812">
                  <c:v>91.860817911276897</c:v>
                </c:pt>
                <c:pt idx="1813">
                  <c:v>91.860817911276897</c:v>
                </c:pt>
                <c:pt idx="1814">
                  <c:v>93.1515713925737</c:v>
                </c:pt>
                <c:pt idx="1815">
                  <c:v>93.465479126970806</c:v>
                </c:pt>
                <c:pt idx="1816">
                  <c:v>93.573041917078896</c:v>
                </c:pt>
                <c:pt idx="1817">
                  <c:v>94.136100195909904</c:v>
                </c:pt>
                <c:pt idx="1818">
                  <c:v>94.847331706012298</c:v>
                </c:pt>
                <c:pt idx="1819">
                  <c:v>95.368681964189193</c:v>
                </c:pt>
                <c:pt idx="1820">
                  <c:v>95.062457286228394</c:v>
                </c:pt>
                <c:pt idx="1821">
                  <c:v>94.839648649576006</c:v>
                </c:pt>
                <c:pt idx="1822">
                  <c:v>94.624523069359896</c:v>
                </c:pt>
                <c:pt idx="1823">
                  <c:v>94.996602516774502</c:v>
                </c:pt>
                <c:pt idx="1824">
                  <c:v>93.6641410148235</c:v>
                </c:pt>
                <c:pt idx="1825">
                  <c:v>93.6641410148235</c:v>
                </c:pt>
                <c:pt idx="1826">
                  <c:v>93.6641410148235</c:v>
                </c:pt>
                <c:pt idx="1827">
                  <c:v>93.6641410148235</c:v>
                </c:pt>
                <c:pt idx="1828">
                  <c:v>93.6641410148235</c:v>
                </c:pt>
                <c:pt idx="1829">
                  <c:v>93.6641410148235</c:v>
                </c:pt>
                <c:pt idx="1830">
                  <c:v>93.6641410148235</c:v>
                </c:pt>
                <c:pt idx="1831">
                  <c:v>93.6641410148235</c:v>
                </c:pt>
                <c:pt idx="1832">
                  <c:v>93.6641410148235</c:v>
                </c:pt>
                <c:pt idx="1833">
                  <c:v>93.6641410148235</c:v>
                </c:pt>
                <c:pt idx="1834">
                  <c:v>93.6641410148235</c:v>
                </c:pt>
                <c:pt idx="1835">
                  <c:v>92.450928450001001</c:v>
                </c:pt>
                <c:pt idx="1836">
                  <c:v>92.450928450001001</c:v>
                </c:pt>
                <c:pt idx="1837">
                  <c:v>92.450928450001001</c:v>
                </c:pt>
                <c:pt idx="1838">
                  <c:v>92.450928450001001</c:v>
                </c:pt>
                <c:pt idx="1839">
                  <c:v>92.450928450001001</c:v>
                </c:pt>
                <c:pt idx="1840">
                  <c:v>92.450928450001001</c:v>
                </c:pt>
                <c:pt idx="1841">
                  <c:v>91.655972046898498</c:v>
                </c:pt>
                <c:pt idx="1842">
                  <c:v>90.138921181880804</c:v>
                </c:pt>
                <c:pt idx="1843">
                  <c:v>90.138921181880804</c:v>
                </c:pt>
                <c:pt idx="1844">
                  <c:v>90.138921181880804</c:v>
                </c:pt>
                <c:pt idx="1845">
                  <c:v>90.138921181880804</c:v>
                </c:pt>
                <c:pt idx="1846">
                  <c:v>90.138921181880804</c:v>
                </c:pt>
                <c:pt idx="1847">
                  <c:v>90.138921181880804</c:v>
                </c:pt>
                <c:pt idx="1848">
                  <c:v>90.138921181880804</c:v>
                </c:pt>
                <c:pt idx="1849">
                  <c:v>90.138921181880804</c:v>
                </c:pt>
                <c:pt idx="1850">
                  <c:v>89.825931243351505</c:v>
                </c:pt>
                <c:pt idx="1851">
                  <c:v>90.113838364507401</c:v>
                </c:pt>
                <c:pt idx="1852">
                  <c:v>90.269788055133404</c:v>
                </c:pt>
                <c:pt idx="1853">
                  <c:v>90.648211430289095</c:v>
                </c:pt>
                <c:pt idx="1854">
                  <c:v>91.947065147321794</c:v>
                </c:pt>
                <c:pt idx="1855">
                  <c:v>92.267688986790802</c:v>
                </c:pt>
                <c:pt idx="1856">
                  <c:v>92.785703693415897</c:v>
                </c:pt>
                <c:pt idx="1857">
                  <c:v>92.776979235199093</c:v>
                </c:pt>
                <c:pt idx="1858">
                  <c:v>92.776979235199093</c:v>
                </c:pt>
                <c:pt idx="1859">
                  <c:v>93.123145694916104</c:v>
                </c:pt>
                <c:pt idx="1860">
                  <c:v>92.267011611578098</c:v>
                </c:pt>
                <c:pt idx="1861">
                  <c:v>92.9997488181085</c:v>
                </c:pt>
                <c:pt idx="1862">
                  <c:v>94.414990874238597</c:v>
                </c:pt>
                <c:pt idx="1863">
                  <c:v>94.547123813121104</c:v>
                </c:pt>
                <c:pt idx="1864">
                  <c:v>93.665873551317901</c:v>
                </c:pt>
                <c:pt idx="1865">
                  <c:v>93.665873551317901</c:v>
                </c:pt>
                <c:pt idx="1866">
                  <c:v>93.665873551317901</c:v>
                </c:pt>
                <c:pt idx="1867">
                  <c:v>93.665873551317901</c:v>
                </c:pt>
                <c:pt idx="1868">
                  <c:v>93.665873551317901</c:v>
                </c:pt>
                <c:pt idx="1869">
                  <c:v>93.665873551317901</c:v>
                </c:pt>
                <c:pt idx="1870">
                  <c:v>93.665873551317901</c:v>
                </c:pt>
                <c:pt idx="1871">
                  <c:v>93.665873551317901</c:v>
                </c:pt>
                <c:pt idx="1872">
                  <c:v>93.665873551317901</c:v>
                </c:pt>
                <c:pt idx="1873">
                  <c:v>93.665873551317901</c:v>
                </c:pt>
                <c:pt idx="1874">
                  <c:v>93.665873551317901</c:v>
                </c:pt>
                <c:pt idx="1875">
                  <c:v>93.665873551317901</c:v>
                </c:pt>
                <c:pt idx="1876">
                  <c:v>93.665873551317901</c:v>
                </c:pt>
                <c:pt idx="1877">
                  <c:v>93.665873551317901</c:v>
                </c:pt>
                <c:pt idx="1878">
                  <c:v>93.665873551317901</c:v>
                </c:pt>
                <c:pt idx="1879">
                  <c:v>93.665873551317901</c:v>
                </c:pt>
                <c:pt idx="1880">
                  <c:v>93.665873551317901</c:v>
                </c:pt>
                <c:pt idx="1881">
                  <c:v>93.665873551317901</c:v>
                </c:pt>
                <c:pt idx="1882">
                  <c:v>93.665873551317901</c:v>
                </c:pt>
                <c:pt idx="1883">
                  <c:v>93.665873551317901</c:v>
                </c:pt>
                <c:pt idx="1884">
                  <c:v>93.665873551317901</c:v>
                </c:pt>
                <c:pt idx="1885">
                  <c:v>93.665873551317901</c:v>
                </c:pt>
                <c:pt idx="1886">
                  <c:v>93.665873551317901</c:v>
                </c:pt>
                <c:pt idx="1887">
                  <c:v>93.665873551317901</c:v>
                </c:pt>
                <c:pt idx="1888">
                  <c:v>93.665873551317901</c:v>
                </c:pt>
                <c:pt idx="1889">
                  <c:v>93.665873551317901</c:v>
                </c:pt>
                <c:pt idx="1890">
                  <c:v>93.665873551317901</c:v>
                </c:pt>
                <c:pt idx="1891">
                  <c:v>93.665873551317901</c:v>
                </c:pt>
                <c:pt idx="1892">
                  <c:v>93.665873551317901</c:v>
                </c:pt>
                <c:pt idx="1893">
                  <c:v>93.665873551317901</c:v>
                </c:pt>
                <c:pt idx="1894">
                  <c:v>93.665873551317901</c:v>
                </c:pt>
                <c:pt idx="1895">
                  <c:v>93.665873551317901</c:v>
                </c:pt>
                <c:pt idx="1896">
                  <c:v>93.665873551317901</c:v>
                </c:pt>
                <c:pt idx="1897">
                  <c:v>93.665873551317901</c:v>
                </c:pt>
                <c:pt idx="1898">
                  <c:v>94.065069012213002</c:v>
                </c:pt>
                <c:pt idx="1899">
                  <c:v>94.2955903347017</c:v>
                </c:pt>
                <c:pt idx="1900">
                  <c:v>94.2955903347017</c:v>
                </c:pt>
                <c:pt idx="1901">
                  <c:v>93.565060413151102</c:v>
                </c:pt>
                <c:pt idx="1902">
                  <c:v>93.556083086926293</c:v>
                </c:pt>
                <c:pt idx="1903">
                  <c:v>92.028815462916597</c:v>
                </c:pt>
                <c:pt idx="1904">
                  <c:v>90.712515005191904</c:v>
                </c:pt>
                <c:pt idx="1905">
                  <c:v>90.712515005191904</c:v>
                </c:pt>
                <c:pt idx="1906">
                  <c:v>90.712515005191904</c:v>
                </c:pt>
                <c:pt idx="1907">
                  <c:v>90.712515005191904</c:v>
                </c:pt>
                <c:pt idx="1908">
                  <c:v>90.712515005191904</c:v>
                </c:pt>
                <c:pt idx="1909">
                  <c:v>90.712515005191904</c:v>
                </c:pt>
                <c:pt idx="1910">
                  <c:v>90.712515005191904</c:v>
                </c:pt>
                <c:pt idx="1911">
                  <c:v>90.712515005191904</c:v>
                </c:pt>
                <c:pt idx="1912">
                  <c:v>90.712515005191904</c:v>
                </c:pt>
                <c:pt idx="1913">
                  <c:v>90.448799994545297</c:v>
                </c:pt>
                <c:pt idx="1914">
                  <c:v>91.083023697835998</c:v>
                </c:pt>
                <c:pt idx="1915">
                  <c:v>90.852000630657898</c:v>
                </c:pt>
                <c:pt idx="1916">
                  <c:v>90.976230015838595</c:v>
                </c:pt>
                <c:pt idx="1917">
                  <c:v>91.594107747394901</c:v>
                </c:pt>
                <c:pt idx="1918">
                  <c:v>91.594107747394901</c:v>
                </c:pt>
                <c:pt idx="1919">
                  <c:v>91.882886581367501</c:v>
                </c:pt>
                <c:pt idx="1920">
                  <c:v>91.124433492896202</c:v>
                </c:pt>
                <c:pt idx="1921">
                  <c:v>91.602825598986499</c:v>
                </c:pt>
                <c:pt idx="1922">
                  <c:v>91.602825598986499</c:v>
                </c:pt>
                <c:pt idx="1923">
                  <c:v>91.602825598986499</c:v>
                </c:pt>
                <c:pt idx="1924">
                  <c:v>91.602825598986499</c:v>
                </c:pt>
                <c:pt idx="1925">
                  <c:v>91.602825598986499</c:v>
                </c:pt>
                <c:pt idx="1926">
                  <c:v>91.602825598986499</c:v>
                </c:pt>
                <c:pt idx="1927">
                  <c:v>91.602825598986499</c:v>
                </c:pt>
                <c:pt idx="1928">
                  <c:v>91.602825598986499</c:v>
                </c:pt>
                <c:pt idx="1929">
                  <c:v>91.902688709616299</c:v>
                </c:pt>
                <c:pt idx="1930">
                  <c:v>92.089032214079097</c:v>
                </c:pt>
                <c:pt idx="1931">
                  <c:v>91.391850481864907</c:v>
                </c:pt>
                <c:pt idx="1932">
                  <c:v>91.668152919516601</c:v>
                </c:pt>
                <c:pt idx="1933">
                  <c:v>92.057974963335298</c:v>
                </c:pt>
                <c:pt idx="1934">
                  <c:v>91.504299148350995</c:v>
                </c:pt>
                <c:pt idx="1935">
                  <c:v>91.902688709616299</c:v>
                </c:pt>
                <c:pt idx="1936">
                  <c:v>90.755712311457501</c:v>
                </c:pt>
                <c:pt idx="1937">
                  <c:v>90.2673638170033</c:v>
                </c:pt>
                <c:pt idx="1938">
                  <c:v>90.2673638170033</c:v>
                </c:pt>
                <c:pt idx="1939">
                  <c:v>90.2673638170033</c:v>
                </c:pt>
                <c:pt idx="1940">
                  <c:v>90.2673638170033</c:v>
                </c:pt>
                <c:pt idx="1941">
                  <c:v>90.2673638170033</c:v>
                </c:pt>
                <c:pt idx="1942">
                  <c:v>90.2673638170033</c:v>
                </c:pt>
                <c:pt idx="1943">
                  <c:v>90.2673638170033</c:v>
                </c:pt>
                <c:pt idx="1944">
                  <c:v>90.418961215090604</c:v>
                </c:pt>
                <c:pt idx="1945">
                  <c:v>90.466008683462604</c:v>
                </c:pt>
                <c:pt idx="1946">
                  <c:v>91.085989766675098</c:v>
                </c:pt>
                <c:pt idx="1947">
                  <c:v>90.108447923835897</c:v>
                </c:pt>
                <c:pt idx="1948">
                  <c:v>89.361961425667701</c:v>
                </c:pt>
                <c:pt idx="1949">
                  <c:v>89.7278861796717</c:v>
                </c:pt>
                <c:pt idx="1950">
                  <c:v>89.378689414422198</c:v>
                </c:pt>
                <c:pt idx="1951">
                  <c:v>88.591428443664995</c:v>
                </c:pt>
                <c:pt idx="1952">
                  <c:v>88.591428443664995</c:v>
                </c:pt>
                <c:pt idx="1953">
                  <c:v>88.591428443664995</c:v>
                </c:pt>
                <c:pt idx="1954">
                  <c:v>88.591428443664995</c:v>
                </c:pt>
                <c:pt idx="1955">
                  <c:v>88.591428443664995</c:v>
                </c:pt>
                <c:pt idx="1956">
                  <c:v>88.591428443664995</c:v>
                </c:pt>
                <c:pt idx="1957">
                  <c:v>88.591428443664995</c:v>
                </c:pt>
                <c:pt idx="1958">
                  <c:v>88.591428443664995</c:v>
                </c:pt>
                <c:pt idx="1959">
                  <c:v>88.591428443664995</c:v>
                </c:pt>
                <c:pt idx="1960">
                  <c:v>88.591428443664995</c:v>
                </c:pt>
                <c:pt idx="1961">
                  <c:v>88.591428443664995</c:v>
                </c:pt>
                <c:pt idx="1962">
                  <c:v>88.858998235941897</c:v>
                </c:pt>
                <c:pt idx="1963">
                  <c:v>88.843501915925799</c:v>
                </c:pt>
                <c:pt idx="1964">
                  <c:v>88.843501915925799</c:v>
                </c:pt>
                <c:pt idx="1965">
                  <c:v>88.874410095595707</c:v>
                </c:pt>
                <c:pt idx="1966">
                  <c:v>89.994316472303197</c:v>
                </c:pt>
                <c:pt idx="1967">
                  <c:v>91.223431750511097</c:v>
                </c:pt>
                <c:pt idx="1968">
                  <c:v>91.794202801749293</c:v>
                </c:pt>
                <c:pt idx="1969">
                  <c:v>91.661297629168502</c:v>
                </c:pt>
                <c:pt idx="1970">
                  <c:v>91.480999914427201</c:v>
                </c:pt>
                <c:pt idx="1971">
                  <c:v>91.552088727668107</c:v>
                </c:pt>
                <c:pt idx="1972">
                  <c:v>92.248553042897399</c:v>
                </c:pt>
                <c:pt idx="1973">
                  <c:v>92.975925537796599</c:v>
                </c:pt>
                <c:pt idx="1974">
                  <c:v>93.204646067354105</c:v>
                </c:pt>
                <c:pt idx="1975">
                  <c:v>92.537029386483496</c:v>
                </c:pt>
                <c:pt idx="1976">
                  <c:v>92.537029386483496</c:v>
                </c:pt>
                <c:pt idx="1977">
                  <c:v>92.537029386483496</c:v>
                </c:pt>
                <c:pt idx="1978">
                  <c:v>92.537029386483496</c:v>
                </c:pt>
                <c:pt idx="1979">
                  <c:v>92.537029386483496</c:v>
                </c:pt>
                <c:pt idx="1980">
                  <c:v>92.537029386483496</c:v>
                </c:pt>
                <c:pt idx="1981">
                  <c:v>92.537029386483496</c:v>
                </c:pt>
                <c:pt idx="1982">
                  <c:v>92.537029386483496</c:v>
                </c:pt>
                <c:pt idx="1983">
                  <c:v>92.537029386483496</c:v>
                </c:pt>
                <c:pt idx="1984">
                  <c:v>92.537029386483496</c:v>
                </c:pt>
                <c:pt idx="1985">
                  <c:v>92.537029386483496</c:v>
                </c:pt>
                <c:pt idx="1986">
                  <c:v>92.537029386483496</c:v>
                </c:pt>
                <c:pt idx="1987">
                  <c:v>92.537029386483496</c:v>
                </c:pt>
                <c:pt idx="1988">
                  <c:v>92.537029386483496</c:v>
                </c:pt>
                <c:pt idx="1989">
                  <c:v>92.537029386483496</c:v>
                </c:pt>
                <c:pt idx="1990">
                  <c:v>92.537029386483496</c:v>
                </c:pt>
                <c:pt idx="1991">
                  <c:v>92.537029386483496</c:v>
                </c:pt>
                <c:pt idx="1992">
                  <c:v>92.537029386483496</c:v>
                </c:pt>
                <c:pt idx="1993">
                  <c:v>92.537029386483496</c:v>
                </c:pt>
                <c:pt idx="1994">
                  <c:v>92.859893983758496</c:v>
                </c:pt>
                <c:pt idx="1995">
                  <c:v>92.928502710679396</c:v>
                </c:pt>
                <c:pt idx="1996">
                  <c:v>92.875028261755702</c:v>
                </c:pt>
                <c:pt idx="1997">
                  <c:v>92.255531815734301</c:v>
                </c:pt>
                <c:pt idx="1998">
                  <c:v>92.2787377086634</c:v>
                </c:pt>
                <c:pt idx="1999">
                  <c:v>92.2787377086634</c:v>
                </c:pt>
                <c:pt idx="2000">
                  <c:v>92.2787377086634</c:v>
                </c:pt>
                <c:pt idx="2001">
                  <c:v>92.2787377086634</c:v>
                </c:pt>
                <c:pt idx="2002">
                  <c:v>92.088101843622596</c:v>
                </c:pt>
                <c:pt idx="2003">
                  <c:v>92.592139078416494</c:v>
                </c:pt>
                <c:pt idx="2004">
                  <c:v>92.729875986142403</c:v>
                </c:pt>
                <c:pt idx="2005">
                  <c:v>92.729875986142403</c:v>
                </c:pt>
                <c:pt idx="2006">
                  <c:v>92.729875986142403</c:v>
                </c:pt>
                <c:pt idx="2007">
                  <c:v>92.729875986142403</c:v>
                </c:pt>
                <c:pt idx="2008">
                  <c:v>92.729875986142403</c:v>
                </c:pt>
                <c:pt idx="2009">
                  <c:v>92.729875986142403</c:v>
                </c:pt>
                <c:pt idx="2010">
                  <c:v>92.729875986142403</c:v>
                </c:pt>
                <c:pt idx="2011">
                  <c:v>92.729875986142403</c:v>
                </c:pt>
                <c:pt idx="2012">
                  <c:v>92.729875986142403</c:v>
                </c:pt>
                <c:pt idx="2013">
                  <c:v>92.729875986142403</c:v>
                </c:pt>
                <c:pt idx="2014">
                  <c:v>92.729875986142403</c:v>
                </c:pt>
                <c:pt idx="2015">
                  <c:v>92.729875986142403</c:v>
                </c:pt>
                <c:pt idx="2016">
                  <c:v>92.729875986142403</c:v>
                </c:pt>
                <c:pt idx="2017">
                  <c:v>92.729875986142403</c:v>
                </c:pt>
                <c:pt idx="2018">
                  <c:v>92.729875986142403</c:v>
                </c:pt>
                <c:pt idx="2019">
                  <c:v>92.165318328734799</c:v>
                </c:pt>
                <c:pt idx="2020">
                  <c:v>91.600760671327095</c:v>
                </c:pt>
                <c:pt idx="2021">
                  <c:v>91.419405489183404</c:v>
                </c:pt>
                <c:pt idx="2022">
                  <c:v>91.6786306930385</c:v>
                </c:pt>
                <c:pt idx="2023">
                  <c:v>91.953224980126095</c:v>
                </c:pt>
                <c:pt idx="2024">
                  <c:v>92.109989629097697</c:v>
                </c:pt>
                <c:pt idx="2025">
                  <c:v>92.109989629097697</c:v>
                </c:pt>
                <c:pt idx="2026">
                  <c:v>92.682744130895998</c:v>
                </c:pt>
                <c:pt idx="2027">
                  <c:v>92.682744130895998</c:v>
                </c:pt>
                <c:pt idx="2028">
                  <c:v>92.963752110376902</c:v>
                </c:pt>
                <c:pt idx="2029">
                  <c:v>92.721433635317297</c:v>
                </c:pt>
                <c:pt idx="2030">
                  <c:v>93.712088577472898</c:v>
                </c:pt>
                <c:pt idx="2031">
                  <c:v>93.586856760530296</c:v>
                </c:pt>
                <c:pt idx="2032">
                  <c:v>93.6957982598218</c:v>
                </c:pt>
                <c:pt idx="2033">
                  <c:v>92.994296455972702</c:v>
                </c:pt>
                <c:pt idx="2034">
                  <c:v>93.330284257525904</c:v>
                </c:pt>
                <c:pt idx="2035">
                  <c:v>94.132582401841006</c:v>
                </c:pt>
                <c:pt idx="2036">
                  <c:v>94.062330406970801</c:v>
                </c:pt>
                <c:pt idx="2037">
                  <c:v>94.413590381321995</c:v>
                </c:pt>
                <c:pt idx="2038">
                  <c:v>94.475697217366601</c:v>
                </c:pt>
                <c:pt idx="2039">
                  <c:v>93.712088577472798</c:v>
                </c:pt>
                <c:pt idx="2040">
                  <c:v>93.712088577472798</c:v>
                </c:pt>
                <c:pt idx="2041">
                  <c:v>93.712088577472798</c:v>
                </c:pt>
                <c:pt idx="2042">
                  <c:v>93.712088577472798</c:v>
                </c:pt>
                <c:pt idx="2043">
                  <c:v>93.712088577472798</c:v>
                </c:pt>
                <c:pt idx="2044">
                  <c:v>93.712088577472798</c:v>
                </c:pt>
                <c:pt idx="2045">
                  <c:v>93.712088577472798</c:v>
                </c:pt>
                <c:pt idx="2046">
                  <c:v>93.712088577472798</c:v>
                </c:pt>
                <c:pt idx="2047">
                  <c:v>93.712088577472798</c:v>
                </c:pt>
                <c:pt idx="2048">
                  <c:v>93.712088577472798</c:v>
                </c:pt>
                <c:pt idx="2049">
                  <c:v>93.712088577472798</c:v>
                </c:pt>
                <c:pt idx="2050">
                  <c:v>93.756971756684194</c:v>
                </c:pt>
                <c:pt idx="2051">
                  <c:v>93.405885554852802</c:v>
                </c:pt>
                <c:pt idx="2052">
                  <c:v>92.367588009095797</c:v>
                </c:pt>
                <c:pt idx="2053">
                  <c:v>92.574050633468204</c:v>
                </c:pt>
                <c:pt idx="2054">
                  <c:v>92.574050633468204</c:v>
                </c:pt>
                <c:pt idx="2055">
                  <c:v>92.574050633468204</c:v>
                </c:pt>
                <c:pt idx="2056">
                  <c:v>92.574050633468204</c:v>
                </c:pt>
                <c:pt idx="2057">
                  <c:v>92.574050633468204</c:v>
                </c:pt>
                <c:pt idx="2058">
                  <c:v>92.574050633468204</c:v>
                </c:pt>
                <c:pt idx="2059">
                  <c:v>92.574050633468204</c:v>
                </c:pt>
                <c:pt idx="2060">
                  <c:v>92.574050633468204</c:v>
                </c:pt>
                <c:pt idx="2061">
                  <c:v>92.574050633468204</c:v>
                </c:pt>
                <c:pt idx="2062">
                  <c:v>92.574050633468204</c:v>
                </c:pt>
                <c:pt idx="2063">
                  <c:v>92.574050633468204</c:v>
                </c:pt>
                <c:pt idx="2064">
                  <c:v>92.574050633468204</c:v>
                </c:pt>
                <c:pt idx="2065">
                  <c:v>92.574050633468204</c:v>
                </c:pt>
                <c:pt idx="2066">
                  <c:v>92.574050633468204</c:v>
                </c:pt>
                <c:pt idx="2067">
                  <c:v>92.574050633468204</c:v>
                </c:pt>
                <c:pt idx="2068">
                  <c:v>92.574050633468204</c:v>
                </c:pt>
                <c:pt idx="2069">
                  <c:v>92.732014576222895</c:v>
                </c:pt>
                <c:pt idx="2070">
                  <c:v>93.173082728070398</c:v>
                </c:pt>
                <c:pt idx="2071">
                  <c:v>93.496190792796</c:v>
                </c:pt>
                <c:pt idx="2072">
                  <c:v>94.000854817700599</c:v>
                </c:pt>
                <c:pt idx="2073">
                  <c:v>93.023324704419906</c:v>
                </c:pt>
                <c:pt idx="2074">
                  <c:v>93.094100756693095</c:v>
                </c:pt>
                <c:pt idx="2075">
                  <c:v>93.575172764173303</c:v>
                </c:pt>
                <c:pt idx="2076">
                  <c:v>92.471476644666495</c:v>
                </c:pt>
                <c:pt idx="2077">
                  <c:v>92.471476644666495</c:v>
                </c:pt>
                <c:pt idx="2078">
                  <c:v>92.471476644666495</c:v>
                </c:pt>
                <c:pt idx="2079">
                  <c:v>92.471476644666495</c:v>
                </c:pt>
                <c:pt idx="2080">
                  <c:v>92.471476644666495</c:v>
                </c:pt>
                <c:pt idx="2081">
                  <c:v>92.471476644666495</c:v>
                </c:pt>
                <c:pt idx="2082">
                  <c:v>92.471476644666495</c:v>
                </c:pt>
                <c:pt idx="2083">
                  <c:v>92.471476644666495</c:v>
                </c:pt>
                <c:pt idx="2084">
                  <c:v>92.471476644666495</c:v>
                </c:pt>
                <c:pt idx="2085">
                  <c:v>92.471476644666495</c:v>
                </c:pt>
                <c:pt idx="2086">
                  <c:v>92.471476644666495</c:v>
                </c:pt>
                <c:pt idx="2087">
                  <c:v>92.471476644666495</c:v>
                </c:pt>
                <c:pt idx="2088">
                  <c:v>93.726287895607001</c:v>
                </c:pt>
                <c:pt idx="2089">
                  <c:v>93.726287895607001</c:v>
                </c:pt>
                <c:pt idx="2090">
                  <c:v>93.886584363838907</c:v>
                </c:pt>
                <c:pt idx="2091">
                  <c:v>94.611585383554598</c:v>
                </c:pt>
                <c:pt idx="2092">
                  <c:v>94.579107014174198</c:v>
                </c:pt>
                <c:pt idx="2093">
                  <c:v>94.281563243077102</c:v>
                </c:pt>
                <c:pt idx="2094">
                  <c:v>94.869316959927403</c:v>
                </c:pt>
                <c:pt idx="2095">
                  <c:v>93.886584363838907</c:v>
                </c:pt>
                <c:pt idx="2096">
                  <c:v>94.402047516584702</c:v>
                </c:pt>
                <c:pt idx="2097">
                  <c:v>94.402047516584702</c:v>
                </c:pt>
                <c:pt idx="2098">
                  <c:v>94.402047516584702</c:v>
                </c:pt>
                <c:pt idx="2099">
                  <c:v>94.402047516584702</c:v>
                </c:pt>
                <c:pt idx="2100">
                  <c:v>94.402047516584702</c:v>
                </c:pt>
                <c:pt idx="2101">
                  <c:v>94.402047516584702</c:v>
                </c:pt>
                <c:pt idx="2102">
                  <c:v>94.800145881177698</c:v>
                </c:pt>
                <c:pt idx="2103">
                  <c:v>94.664689035043494</c:v>
                </c:pt>
                <c:pt idx="2104">
                  <c:v>95.188938050234796</c:v>
                </c:pt>
                <c:pt idx="2105">
                  <c:v>94.966623379098493</c:v>
                </c:pt>
                <c:pt idx="2106">
                  <c:v>94.895275879989597</c:v>
                </c:pt>
                <c:pt idx="2107">
                  <c:v>95.404014569287696</c:v>
                </c:pt>
                <c:pt idx="2108">
                  <c:v>95.563253915124903</c:v>
                </c:pt>
                <c:pt idx="2109">
                  <c:v>94.951113053205304</c:v>
                </c:pt>
                <c:pt idx="2110">
                  <c:v>95.761786086558303</c:v>
                </c:pt>
                <c:pt idx="2111">
                  <c:v>95.968590431801502</c:v>
                </c:pt>
                <c:pt idx="2112">
                  <c:v>95.483634242206307</c:v>
                </c:pt>
                <c:pt idx="2113">
                  <c:v>95.483634242206307</c:v>
                </c:pt>
                <c:pt idx="2114">
                  <c:v>95.483634242206307</c:v>
                </c:pt>
                <c:pt idx="2115">
                  <c:v>95.483634242206307</c:v>
                </c:pt>
                <c:pt idx="2116">
                  <c:v>95.483634242206307</c:v>
                </c:pt>
                <c:pt idx="2117">
                  <c:v>95.483634242206307</c:v>
                </c:pt>
                <c:pt idx="2118">
                  <c:v>95.483634242206307</c:v>
                </c:pt>
                <c:pt idx="2119">
                  <c:v>95.483634242206307</c:v>
                </c:pt>
                <c:pt idx="2120">
                  <c:v>95.483634242206307</c:v>
                </c:pt>
                <c:pt idx="2121">
                  <c:v>95.483634242206307</c:v>
                </c:pt>
                <c:pt idx="2122">
                  <c:v>95.483634242206307</c:v>
                </c:pt>
                <c:pt idx="2123">
                  <c:v>95.5152418863793</c:v>
                </c:pt>
                <c:pt idx="2124">
                  <c:v>95.5703003633257</c:v>
                </c:pt>
                <c:pt idx="2125">
                  <c:v>95.648809673045605</c:v>
                </c:pt>
                <c:pt idx="2126">
                  <c:v>94.303955393557899</c:v>
                </c:pt>
                <c:pt idx="2127">
                  <c:v>94.303955393557899</c:v>
                </c:pt>
                <c:pt idx="2128">
                  <c:v>94.303955393557899</c:v>
                </c:pt>
                <c:pt idx="2129">
                  <c:v>94.303955393557899</c:v>
                </c:pt>
                <c:pt idx="2130">
                  <c:v>94.303955393557899</c:v>
                </c:pt>
                <c:pt idx="2131">
                  <c:v>94.303955393557899</c:v>
                </c:pt>
                <c:pt idx="2132">
                  <c:v>94.303955393557899</c:v>
                </c:pt>
                <c:pt idx="2133">
                  <c:v>95.061568808565298</c:v>
                </c:pt>
                <c:pt idx="2134">
                  <c:v>94.264081003294294</c:v>
                </c:pt>
                <c:pt idx="2135">
                  <c:v>94.635219558824303</c:v>
                </c:pt>
                <c:pt idx="2136">
                  <c:v>95.715917776992796</c:v>
                </c:pt>
                <c:pt idx="2137">
                  <c:v>96.205657083050198</c:v>
                </c:pt>
                <c:pt idx="2138">
                  <c:v>96.458194888052702</c:v>
                </c:pt>
                <c:pt idx="2139">
                  <c:v>96.592131942527701</c:v>
                </c:pt>
                <c:pt idx="2140">
                  <c:v>96.970427439899893</c:v>
                </c:pt>
                <c:pt idx="2141">
                  <c:v>96.915216745688795</c:v>
                </c:pt>
                <c:pt idx="2142">
                  <c:v>96.528741886211293</c:v>
                </c:pt>
                <c:pt idx="2143">
                  <c:v>96.528741886211293</c:v>
                </c:pt>
                <c:pt idx="2144">
                  <c:v>96.528741886211293</c:v>
                </c:pt>
                <c:pt idx="2145">
                  <c:v>96.528741886211293</c:v>
                </c:pt>
                <c:pt idx="2146">
                  <c:v>96.528741886211293</c:v>
                </c:pt>
                <c:pt idx="2147">
                  <c:v>96.528741886211293</c:v>
                </c:pt>
                <c:pt idx="2148">
                  <c:v>96.528741886211293</c:v>
                </c:pt>
                <c:pt idx="2149">
                  <c:v>96.528741886211293</c:v>
                </c:pt>
                <c:pt idx="2150">
                  <c:v>96.528741886211293</c:v>
                </c:pt>
                <c:pt idx="2151">
                  <c:v>96.528741886211293</c:v>
                </c:pt>
                <c:pt idx="2152">
                  <c:v>96.457976719619296</c:v>
                </c:pt>
                <c:pt idx="2153">
                  <c:v>96.457976719619296</c:v>
                </c:pt>
                <c:pt idx="2154">
                  <c:v>96.457976719619296</c:v>
                </c:pt>
                <c:pt idx="2155">
                  <c:v>96.457976719619296</c:v>
                </c:pt>
                <c:pt idx="2156">
                  <c:v>96.457976719619296</c:v>
                </c:pt>
                <c:pt idx="2157">
                  <c:v>96.457976719619296</c:v>
                </c:pt>
                <c:pt idx="2158">
                  <c:v>96.457976719619296</c:v>
                </c:pt>
                <c:pt idx="2159">
                  <c:v>96.457976719619296</c:v>
                </c:pt>
                <c:pt idx="2160">
                  <c:v>96.457976719619296</c:v>
                </c:pt>
                <c:pt idx="2161">
                  <c:v>96.457976719619296</c:v>
                </c:pt>
                <c:pt idx="2162">
                  <c:v>96.457976719619296</c:v>
                </c:pt>
                <c:pt idx="2163">
                  <c:v>96.457976719619296</c:v>
                </c:pt>
                <c:pt idx="2164">
                  <c:v>96.457976719619296</c:v>
                </c:pt>
                <c:pt idx="2165">
                  <c:v>96.457976719619296</c:v>
                </c:pt>
                <c:pt idx="2166">
                  <c:v>96.457976719619296</c:v>
                </c:pt>
                <c:pt idx="2167">
                  <c:v>96.457976719619296</c:v>
                </c:pt>
                <c:pt idx="2168">
                  <c:v>96.457976719619296</c:v>
                </c:pt>
                <c:pt idx="2169">
                  <c:v>96.457976719619296</c:v>
                </c:pt>
                <c:pt idx="2170">
                  <c:v>96.457976719619296</c:v>
                </c:pt>
                <c:pt idx="2171">
                  <c:v>96.457976719619296</c:v>
                </c:pt>
                <c:pt idx="2172">
                  <c:v>96.457976719619296</c:v>
                </c:pt>
                <c:pt idx="2173">
                  <c:v>96.457976719619296</c:v>
                </c:pt>
                <c:pt idx="2174">
                  <c:v>96.457976719619296</c:v>
                </c:pt>
                <c:pt idx="2175">
                  <c:v>96.386594349703103</c:v>
                </c:pt>
                <c:pt idx="2176">
                  <c:v>96.213237165620896</c:v>
                </c:pt>
                <c:pt idx="2177">
                  <c:v>97.339039114013602</c:v>
                </c:pt>
                <c:pt idx="2178">
                  <c:v>97.504238312962499</c:v>
                </c:pt>
                <c:pt idx="2179">
                  <c:v>97.180978152056298</c:v>
                </c:pt>
                <c:pt idx="2180">
                  <c:v>98.046744324325601</c:v>
                </c:pt>
                <c:pt idx="2181">
                  <c:v>97.849932932985297</c:v>
                </c:pt>
                <c:pt idx="2182">
                  <c:v>97.307426921622096</c:v>
                </c:pt>
                <c:pt idx="2183">
                  <c:v>96.953574316466103</c:v>
                </c:pt>
                <c:pt idx="2184">
                  <c:v>96.905646153808107</c:v>
                </c:pt>
                <c:pt idx="2185">
                  <c:v>96.905646153808107</c:v>
                </c:pt>
                <c:pt idx="2186">
                  <c:v>96.905646153808107</c:v>
                </c:pt>
                <c:pt idx="2187">
                  <c:v>96.905646153808107</c:v>
                </c:pt>
                <c:pt idx="2188">
                  <c:v>96.905646153808107</c:v>
                </c:pt>
                <c:pt idx="2189">
                  <c:v>96.905646153808107</c:v>
                </c:pt>
                <c:pt idx="2190">
                  <c:v>96.905646153808107</c:v>
                </c:pt>
                <c:pt idx="2191">
                  <c:v>96.905646153808107</c:v>
                </c:pt>
                <c:pt idx="2192">
                  <c:v>96.905646153808107</c:v>
                </c:pt>
                <c:pt idx="2193">
                  <c:v>96.905646153808107</c:v>
                </c:pt>
                <c:pt idx="2194">
                  <c:v>96.905646153808107</c:v>
                </c:pt>
                <c:pt idx="2195">
                  <c:v>96.905646153808107</c:v>
                </c:pt>
                <c:pt idx="2196">
                  <c:v>96.559079065129197</c:v>
                </c:pt>
                <c:pt idx="2197">
                  <c:v>95.471610487749501</c:v>
                </c:pt>
                <c:pt idx="2198">
                  <c:v>94.219497135102998</c:v>
                </c:pt>
                <c:pt idx="2199">
                  <c:v>93.881060652610003</c:v>
                </c:pt>
                <c:pt idx="2200">
                  <c:v>93.881060652610003</c:v>
                </c:pt>
                <c:pt idx="2201">
                  <c:v>93.881060652610003</c:v>
                </c:pt>
                <c:pt idx="2202">
                  <c:v>93.881060652610003</c:v>
                </c:pt>
                <c:pt idx="2203">
                  <c:v>93.881060652610003</c:v>
                </c:pt>
                <c:pt idx="2204">
                  <c:v>93.881060652610003</c:v>
                </c:pt>
                <c:pt idx="2205">
                  <c:v>93.881060652610003</c:v>
                </c:pt>
                <c:pt idx="2206">
                  <c:v>93.881060652610003</c:v>
                </c:pt>
                <c:pt idx="2207">
                  <c:v>93.881060652610003</c:v>
                </c:pt>
                <c:pt idx="2208">
                  <c:v>93.881060652610003</c:v>
                </c:pt>
                <c:pt idx="2209">
                  <c:v>93.881060652610003</c:v>
                </c:pt>
                <c:pt idx="2210">
                  <c:v>93.881060652610003</c:v>
                </c:pt>
                <c:pt idx="2211">
                  <c:v>95.335261299352595</c:v>
                </c:pt>
                <c:pt idx="2212">
                  <c:v>95.144512836521798</c:v>
                </c:pt>
                <c:pt idx="2213">
                  <c:v>94.866594377235998</c:v>
                </c:pt>
                <c:pt idx="2214">
                  <c:v>93.856447947728697</c:v>
                </c:pt>
                <c:pt idx="2215">
                  <c:v>95.208095657465407</c:v>
                </c:pt>
                <c:pt idx="2216">
                  <c:v>95.4706311762003</c:v>
                </c:pt>
                <c:pt idx="2217">
                  <c:v>95.4706311762003</c:v>
                </c:pt>
                <c:pt idx="2218">
                  <c:v>96.4685570865595</c:v>
                </c:pt>
                <c:pt idx="2219">
                  <c:v>96.880610510611504</c:v>
                </c:pt>
                <c:pt idx="2220">
                  <c:v>96.753824841672397</c:v>
                </c:pt>
                <c:pt idx="2221">
                  <c:v>96.848914093376806</c:v>
                </c:pt>
                <c:pt idx="2222">
                  <c:v>96.848914093376806</c:v>
                </c:pt>
                <c:pt idx="2223">
                  <c:v>96.975699762315898</c:v>
                </c:pt>
                <c:pt idx="2224">
                  <c:v>97.728234055373605</c:v>
                </c:pt>
                <c:pt idx="2225">
                  <c:v>98.061557668874798</c:v>
                </c:pt>
                <c:pt idx="2226">
                  <c:v>98.005322089909896</c:v>
                </c:pt>
                <c:pt idx="2227">
                  <c:v>97.649504244822694</c:v>
                </c:pt>
                <c:pt idx="2228">
                  <c:v>97.846840003736006</c:v>
                </c:pt>
                <c:pt idx="2229">
                  <c:v>97.846840003736006</c:v>
                </c:pt>
                <c:pt idx="2230">
                  <c:v>97.846840003736006</c:v>
                </c:pt>
                <c:pt idx="2231">
                  <c:v>97.846840003736006</c:v>
                </c:pt>
                <c:pt idx="2232">
                  <c:v>97.846840003736006</c:v>
                </c:pt>
                <c:pt idx="2233">
                  <c:v>98.412677157678402</c:v>
                </c:pt>
                <c:pt idx="2234">
                  <c:v>98.489655003709501</c:v>
                </c:pt>
                <c:pt idx="2235">
                  <c:v>97.7928555402857</c:v>
                </c:pt>
                <c:pt idx="2236">
                  <c:v>97.7928555402857</c:v>
                </c:pt>
                <c:pt idx="2237">
                  <c:v>97.7928555402857</c:v>
                </c:pt>
                <c:pt idx="2238">
                  <c:v>98.791060126342799</c:v>
                </c:pt>
                <c:pt idx="2239">
                  <c:v>98.915835699599995</c:v>
                </c:pt>
                <c:pt idx="2240">
                  <c:v>98.705528483384299</c:v>
                </c:pt>
                <c:pt idx="2241">
                  <c:v>98.892691843270001</c:v>
                </c:pt>
                <c:pt idx="2242">
                  <c:v>98.315101689644194</c:v>
                </c:pt>
                <c:pt idx="2243">
                  <c:v>98.252713903015604</c:v>
                </c:pt>
                <c:pt idx="2244">
                  <c:v>98.252713903015604</c:v>
                </c:pt>
                <c:pt idx="2245">
                  <c:v>98.252713903015604</c:v>
                </c:pt>
                <c:pt idx="2246">
                  <c:v>98.252713903015604</c:v>
                </c:pt>
                <c:pt idx="2247">
                  <c:v>98.252713903015604</c:v>
                </c:pt>
                <c:pt idx="2248">
                  <c:v>98.252713903015604</c:v>
                </c:pt>
                <c:pt idx="2249">
                  <c:v>98.252713903015604</c:v>
                </c:pt>
                <c:pt idx="2250">
                  <c:v>98.252713903015604</c:v>
                </c:pt>
                <c:pt idx="2251">
                  <c:v>98.252713903015604</c:v>
                </c:pt>
                <c:pt idx="2252">
                  <c:v>98.252713903015604</c:v>
                </c:pt>
                <c:pt idx="2253">
                  <c:v>98.252713903015604</c:v>
                </c:pt>
                <c:pt idx="2254">
                  <c:v>98.252713903015604</c:v>
                </c:pt>
                <c:pt idx="2255">
                  <c:v>98.252713903015604</c:v>
                </c:pt>
                <c:pt idx="2256">
                  <c:v>98.252713903015604</c:v>
                </c:pt>
                <c:pt idx="2257">
                  <c:v>98.252713903015604</c:v>
                </c:pt>
                <c:pt idx="2258">
                  <c:v>98.252713903015604</c:v>
                </c:pt>
                <c:pt idx="2259">
                  <c:v>98.252713903015604</c:v>
                </c:pt>
                <c:pt idx="2260">
                  <c:v>98.252713903015604</c:v>
                </c:pt>
                <c:pt idx="2261">
                  <c:v>98.314138567611707</c:v>
                </c:pt>
                <c:pt idx="2262">
                  <c:v>99.132473615294998</c:v>
                </c:pt>
                <c:pt idx="2263">
                  <c:v>99.3870887572497</c:v>
                </c:pt>
                <c:pt idx="2264">
                  <c:v>99.4871515173175</c:v>
                </c:pt>
                <c:pt idx="2265">
                  <c:v>99.804182044265005</c:v>
                </c:pt>
                <c:pt idx="2266">
                  <c:v>99.409875326374006</c:v>
                </c:pt>
                <c:pt idx="2267">
                  <c:v>99.317738329479894</c:v>
                </c:pt>
                <c:pt idx="2268">
                  <c:v>99.047271661177803</c:v>
                </c:pt>
                <c:pt idx="2269">
                  <c:v>98.653955663683604</c:v>
                </c:pt>
                <c:pt idx="2270">
                  <c:v>98.653955663683604</c:v>
                </c:pt>
                <c:pt idx="2271">
                  <c:v>98.653955663683604</c:v>
                </c:pt>
                <c:pt idx="2272">
                  <c:v>98.653955663683604</c:v>
                </c:pt>
                <c:pt idx="2273">
                  <c:v>98.653955663683604</c:v>
                </c:pt>
                <c:pt idx="2274">
                  <c:v>98.653955663683604</c:v>
                </c:pt>
                <c:pt idx="2275">
                  <c:v>98.653955663683604</c:v>
                </c:pt>
                <c:pt idx="2276">
                  <c:v>98.653955663683604</c:v>
                </c:pt>
                <c:pt idx="2277">
                  <c:v>98.653955663683604</c:v>
                </c:pt>
                <c:pt idx="2278">
                  <c:v>98.653955663683604</c:v>
                </c:pt>
                <c:pt idx="2279">
                  <c:v>98.653955663683604</c:v>
                </c:pt>
                <c:pt idx="2280">
                  <c:v>97.508835164937906</c:v>
                </c:pt>
                <c:pt idx="2281">
                  <c:v>97.024550785192801</c:v>
                </c:pt>
                <c:pt idx="2282">
                  <c:v>97.278035684570597</c:v>
                </c:pt>
                <c:pt idx="2283">
                  <c:v>96.417962407304202</c:v>
                </c:pt>
                <c:pt idx="2284">
                  <c:v>97.293816845621294</c:v>
                </c:pt>
                <c:pt idx="2285">
                  <c:v>97.132059944851093</c:v>
                </c:pt>
                <c:pt idx="2286">
                  <c:v>97.309598006672104</c:v>
                </c:pt>
                <c:pt idx="2287">
                  <c:v>97.132059944851093</c:v>
                </c:pt>
                <c:pt idx="2288">
                  <c:v>97.132059944851093</c:v>
                </c:pt>
                <c:pt idx="2289">
                  <c:v>97.474627522603299</c:v>
                </c:pt>
                <c:pt idx="2290">
                  <c:v>98.204657574337602</c:v>
                </c:pt>
                <c:pt idx="2291">
                  <c:v>97.938216124974701</c:v>
                </c:pt>
                <c:pt idx="2292">
                  <c:v>97.695198099731599</c:v>
                </c:pt>
                <c:pt idx="2293">
                  <c:v>98.288591510767006</c:v>
                </c:pt>
                <c:pt idx="2294">
                  <c:v>98.144147062028097</c:v>
                </c:pt>
                <c:pt idx="2295">
                  <c:v>98.394972895311199</c:v>
                </c:pt>
                <c:pt idx="2296">
                  <c:v>98.433035959505901</c:v>
                </c:pt>
                <c:pt idx="2297">
                  <c:v>97.497074970718202</c:v>
                </c:pt>
                <c:pt idx="2298">
                  <c:v>98.363741663151401</c:v>
                </c:pt>
                <c:pt idx="2299">
                  <c:v>98.363741663151401</c:v>
                </c:pt>
                <c:pt idx="2300">
                  <c:v>98.363741663151401</c:v>
                </c:pt>
                <c:pt idx="2301">
                  <c:v>98.363741663151401</c:v>
                </c:pt>
                <c:pt idx="2302">
                  <c:v>98.363741663151401</c:v>
                </c:pt>
                <c:pt idx="2303">
                  <c:v>98.363741663151401</c:v>
                </c:pt>
                <c:pt idx="2304">
                  <c:v>98.363741663151401</c:v>
                </c:pt>
                <c:pt idx="2305">
                  <c:v>98.363741663151401</c:v>
                </c:pt>
                <c:pt idx="2306">
                  <c:v>98.363741663151401</c:v>
                </c:pt>
                <c:pt idx="2307">
                  <c:v>98.363741663151401</c:v>
                </c:pt>
                <c:pt idx="2308">
                  <c:v>98.802138082175503</c:v>
                </c:pt>
                <c:pt idx="2309">
                  <c:v>99.006787737958803</c:v>
                </c:pt>
                <c:pt idx="2310">
                  <c:v>99.089229542421293</c:v>
                </c:pt>
                <c:pt idx="2311">
                  <c:v>98.930165354987807</c:v>
                </c:pt>
                <c:pt idx="2312">
                  <c:v>98.307487255400503</c:v>
                </c:pt>
                <c:pt idx="2313">
                  <c:v>98.906887669021899</c:v>
                </c:pt>
                <c:pt idx="2314">
                  <c:v>98.702238013238599</c:v>
                </c:pt>
                <c:pt idx="2315">
                  <c:v>98.777890492627705</c:v>
                </c:pt>
                <c:pt idx="2316">
                  <c:v>98.634344762504696</c:v>
                </c:pt>
                <c:pt idx="2317">
                  <c:v>98.027185120228097</c:v>
                </c:pt>
                <c:pt idx="2318">
                  <c:v>98.027185120228097</c:v>
                </c:pt>
                <c:pt idx="2319">
                  <c:v>98.027185120228097</c:v>
                </c:pt>
                <c:pt idx="2320">
                  <c:v>98.027185120228097</c:v>
                </c:pt>
                <c:pt idx="2321">
                  <c:v>97.951888009171199</c:v>
                </c:pt>
                <c:pt idx="2322">
                  <c:v>97.951888009171199</c:v>
                </c:pt>
                <c:pt idx="2323">
                  <c:v>97.951888009171199</c:v>
                </c:pt>
                <c:pt idx="2324">
                  <c:v>97.951888009171199</c:v>
                </c:pt>
                <c:pt idx="2325">
                  <c:v>97.951888009171199</c:v>
                </c:pt>
                <c:pt idx="2326">
                  <c:v>97.951888009171199</c:v>
                </c:pt>
                <c:pt idx="2327">
                  <c:v>97.951888009171199</c:v>
                </c:pt>
                <c:pt idx="2328">
                  <c:v>97.951888009171199</c:v>
                </c:pt>
                <c:pt idx="2329">
                  <c:v>97.951888009171199</c:v>
                </c:pt>
                <c:pt idx="2330">
                  <c:v>97.951888009171199</c:v>
                </c:pt>
                <c:pt idx="2331">
                  <c:v>97.951888009171199</c:v>
                </c:pt>
                <c:pt idx="2332">
                  <c:v>97.951888009171199</c:v>
                </c:pt>
                <c:pt idx="2333">
                  <c:v>98.086734196604496</c:v>
                </c:pt>
                <c:pt idx="2334">
                  <c:v>98.101079535693103</c:v>
                </c:pt>
                <c:pt idx="2335">
                  <c:v>97.922240975054606</c:v>
                </c:pt>
                <c:pt idx="2336">
                  <c:v>97.517702412754701</c:v>
                </c:pt>
                <c:pt idx="2337">
                  <c:v>97.540654955296603</c:v>
                </c:pt>
                <c:pt idx="2338">
                  <c:v>98.012138433343495</c:v>
                </c:pt>
                <c:pt idx="2339">
                  <c:v>98.341124876443203</c:v>
                </c:pt>
                <c:pt idx="2340">
                  <c:v>97.540654955296603</c:v>
                </c:pt>
                <c:pt idx="2341">
                  <c:v>98.273223604756893</c:v>
                </c:pt>
                <c:pt idx="2342">
                  <c:v>97.906939280026705</c:v>
                </c:pt>
                <c:pt idx="2343">
                  <c:v>97.906939280026705</c:v>
                </c:pt>
                <c:pt idx="2344">
                  <c:v>97.906939280026705</c:v>
                </c:pt>
                <c:pt idx="2345">
                  <c:v>97.906939280026705</c:v>
                </c:pt>
                <c:pt idx="2346">
                  <c:v>97.906939280026705</c:v>
                </c:pt>
                <c:pt idx="2347">
                  <c:v>97.855025798031505</c:v>
                </c:pt>
                <c:pt idx="2348">
                  <c:v>96.674230053012707</c:v>
                </c:pt>
                <c:pt idx="2349">
                  <c:v>96.674230053012707</c:v>
                </c:pt>
                <c:pt idx="2350">
                  <c:v>96.674230053012707</c:v>
                </c:pt>
                <c:pt idx="2351">
                  <c:v>96.674230053012707</c:v>
                </c:pt>
                <c:pt idx="2352">
                  <c:v>96.674230053012707</c:v>
                </c:pt>
                <c:pt idx="2353">
                  <c:v>96.674230053012707</c:v>
                </c:pt>
                <c:pt idx="2354">
                  <c:v>96.674230053012707</c:v>
                </c:pt>
                <c:pt idx="2355">
                  <c:v>96.674230053012707</c:v>
                </c:pt>
                <c:pt idx="2356">
                  <c:v>96.674230053012707</c:v>
                </c:pt>
                <c:pt idx="2357">
                  <c:v>96.674230053012707</c:v>
                </c:pt>
                <c:pt idx="2358">
                  <c:v>96.674230053012707</c:v>
                </c:pt>
                <c:pt idx="2359">
                  <c:v>96.674230053012707</c:v>
                </c:pt>
                <c:pt idx="2360">
                  <c:v>94.957601042690001</c:v>
                </c:pt>
                <c:pt idx="2361">
                  <c:v>96.018579825289905</c:v>
                </c:pt>
                <c:pt idx="2362">
                  <c:v>96.018579825289905</c:v>
                </c:pt>
                <c:pt idx="2363">
                  <c:v>96.219798667464005</c:v>
                </c:pt>
                <c:pt idx="2364">
                  <c:v>94.816988635056305</c:v>
                </c:pt>
                <c:pt idx="2365">
                  <c:v>94.586206835027298</c:v>
                </c:pt>
                <c:pt idx="2366">
                  <c:v>93.877649490310105</c:v>
                </c:pt>
                <c:pt idx="2367">
                  <c:v>93.877649490310105</c:v>
                </c:pt>
                <c:pt idx="2368">
                  <c:v>93.877649490310105</c:v>
                </c:pt>
                <c:pt idx="2369">
                  <c:v>93.877649490310105</c:v>
                </c:pt>
                <c:pt idx="2370">
                  <c:v>93.877649490310105</c:v>
                </c:pt>
                <c:pt idx="2371">
                  <c:v>93.877649490310105</c:v>
                </c:pt>
                <c:pt idx="2372">
                  <c:v>93.877649490310105</c:v>
                </c:pt>
                <c:pt idx="2373">
                  <c:v>93.877649490310105</c:v>
                </c:pt>
                <c:pt idx="2374">
                  <c:v>93.877649490310105</c:v>
                </c:pt>
                <c:pt idx="2375">
                  <c:v>93.877649490310105</c:v>
                </c:pt>
                <c:pt idx="2376">
                  <c:v>93.877649490310105</c:v>
                </c:pt>
                <c:pt idx="2377">
                  <c:v>93.877649490310105</c:v>
                </c:pt>
                <c:pt idx="2378">
                  <c:v>93.877649490310105</c:v>
                </c:pt>
                <c:pt idx="2379">
                  <c:v>94.293453727516606</c:v>
                </c:pt>
                <c:pt idx="2380">
                  <c:v>93.478170130776903</c:v>
                </c:pt>
                <c:pt idx="2381">
                  <c:v>94.111959499267101</c:v>
                </c:pt>
                <c:pt idx="2382">
                  <c:v>96.013327604737796</c:v>
                </c:pt>
                <c:pt idx="2383">
                  <c:v>96.021009900113398</c:v>
                </c:pt>
                <c:pt idx="2384">
                  <c:v>96.021009900113398</c:v>
                </c:pt>
                <c:pt idx="2385">
                  <c:v>95.473001546798997</c:v>
                </c:pt>
                <c:pt idx="2386">
                  <c:v>95.750353069418907</c:v>
                </c:pt>
                <c:pt idx="2387">
                  <c:v>95.750353069418907</c:v>
                </c:pt>
                <c:pt idx="2388">
                  <c:v>95.750353069418907</c:v>
                </c:pt>
                <c:pt idx="2389">
                  <c:v>95.750353069418907</c:v>
                </c:pt>
                <c:pt idx="2390">
                  <c:v>95.750353069418907</c:v>
                </c:pt>
                <c:pt idx="2391">
                  <c:v>95.750353069418907</c:v>
                </c:pt>
                <c:pt idx="2392">
                  <c:v>95.750353069418907</c:v>
                </c:pt>
                <c:pt idx="2393">
                  <c:v>95.750353069418907</c:v>
                </c:pt>
                <c:pt idx="2394">
                  <c:v>95.750353069418907</c:v>
                </c:pt>
                <c:pt idx="2395">
                  <c:v>95.750353069418907</c:v>
                </c:pt>
                <c:pt idx="2396">
                  <c:v>95.750353069418907</c:v>
                </c:pt>
                <c:pt idx="2397">
                  <c:v>95.750353069418907</c:v>
                </c:pt>
                <c:pt idx="2398">
                  <c:v>95.750353069418907</c:v>
                </c:pt>
                <c:pt idx="2399">
                  <c:v>95.750353069418907</c:v>
                </c:pt>
                <c:pt idx="2400">
                  <c:v>95.879298109932904</c:v>
                </c:pt>
                <c:pt idx="2401">
                  <c:v>95.788844126288694</c:v>
                </c:pt>
                <c:pt idx="2402">
                  <c:v>96.748233718769598</c:v>
                </c:pt>
                <c:pt idx="2403">
                  <c:v>96.650081523751496</c:v>
                </c:pt>
                <c:pt idx="2404">
                  <c:v>96.650081523751496</c:v>
                </c:pt>
                <c:pt idx="2405">
                  <c:v>97.303802158407393</c:v>
                </c:pt>
                <c:pt idx="2406">
                  <c:v>97.562002468249403</c:v>
                </c:pt>
                <c:pt idx="2407">
                  <c:v>97.3947041401495</c:v>
                </c:pt>
                <c:pt idx="2408">
                  <c:v>97.167449185794297</c:v>
                </c:pt>
                <c:pt idx="2409">
                  <c:v>97.167449185794297</c:v>
                </c:pt>
                <c:pt idx="2410">
                  <c:v>97.167449185794297</c:v>
                </c:pt>
                <c:pt idx="2411">
                  <c:v>97.167449185794297</c:v>
                </c:pt>
                <c:pt idx="2412">
                  <c:v>97.167449185794297</c:v>
                </c:pt>
                <c:pt idx="2413">
                  <c:v>97.167449185794297</c:v>
                </c:pt>
                <c:pt idx="2414">
                  <c:v>97.167449185794297</c:v>
                </c:pt>
                <c:pt idx="2415">
                  <c:v>97.167449185794297</c:v>
                </c:pt>
                <c:pt idx="2416">
                  <c:v>97.167449185794297</c:v>
                </c:pt>
                <c:pt idx="2417">
                  <c:v>97.660173152806607</c:v>
                </c:pt>
                <c:pt idx="2418">
                  <c:v>97.242594346786504</c:v>
                </c:pt>
                <c:pt idx="2419">
                  <c:v>97.234984710230293</c:v>
                </c:pt>
                <c:pt idx="2420">
                  <c:v>96.965793817055697</c:v>
                </c:pt>
                <c:pt idx="2421">
                  <c:v>96.883039019507294</c:v>
                </c:pt>
                <c:pt idx="2422">
                  <c:v>96.883039019507294</c:v>
                </c:pt>
                <c:pt idx="2423">
                  <c:v>97.345703293548993</c:v>
                </c:pt>
                <c:pt idx="2424">
                  <c:v>97.457806752146396</c:v>
                </c:pt>
                <c:pt idx="2425">
                  <c:v>97.5176585986856</c:v>
                </c:pt>
                <c:pt idx="2426">
                  <c:v>97.5176585986856</c:v>
                </c:pt>
                <c:pt idx="2427">
                  <c:v>97.5176585986856</c:v>
                </c:pt>
                <c:pt idx="2428">
                  <c:v>97.5176585986856</c:v>
                </c:pt>
                <c:pt idx="2429">
                  <c:v>97.5176585986856</c:v>
                </c:pt>
                <c:pt idx="2430">
                  <c:v>97.5176585986856</c:v>
                </c:pt>
                <c:pt idx="2431">
                  <c:v>97.5176585986856</c:v>
                </c:pt>
                <c:pt idx="2432">
                  <c:v>97.5176585986856</c:v>
                </c:pt>
                <c:pt idx="2433">
                  <c:v>97.5176585986856</c:v>
                </c:pt>
                <c:pt idx="2434">
                  <c:v>97.5176585986856</c:v>
                </c:pt>
                <c:pt idx="2435">
                  <c:v>97.525169200857405</c:v>
                </c:pt>
                <c:pt idx="2436">
                  <c:v>97.754242567097407</c:v>
                </c:pt>
                <c:pt idx="2437">
                  <c:v>97.8875557556469</c:v>
                </c:pt>
                <c:pt idx="2438">
                  <c:v>97.643461185063302</c:v>
                </c:pt>
                <c:pt idx="2439">
                  <c:v>98.161692734917693</c:v>
                </c:pt>
                <c:pt idx="2440">
                  <c:v>97.687585972822703</c:v>
                </c:pt>
                <c:pt idx="2441">
                  <c:v>97.390917187036493</c:v>
                </c:pt>
                <c:pt idx="2442">
                  <c:v>97.390917187036493</c:v>
                </c:pt>
                <c:pt idx="2443">
                  <c:v>98.199604466948799</c:v>
                </c:pt>
                <c:pt idx="2444">
                  <c:v>98.317926223341502</c:v>
                </c:pt>
                <c:pt idx="2445">
                  <c:v>98.280659528414603</c:v>
                </c:pt>
                <c:pt idx="2446">
                  <c:v>98.199604466948799</c:v>
                </c:pt>
                <c:pt idx="2447">
                  <c:v>97.832527521919502</c:v>
                </c:pt>
                <c:pt idx="2448">
                  <c:v>97.832527521919502</c:v>
                </c:pt>
                <c:pt idx="2449">
                  <c:v>97.832527521919502</c:v>
                </c:pt>
                <c:pt idx="2450">
                  <c:v>97.832527521919502</c:v>
                </c:pt>
                <c:pt idx="2451">
                  <c:v>97.832527521919502</c:v>
                </c:pt>
                <c:pt idx="2452">
                  <c:v>97.890383443988</c:v>
                </c:pt>
                <c:pt idx="2453">
                  <c:v>98.020788855634507</c:v>
                </c:pt>
                <c:pt idx="2454">
                  <c:v>98.020788855634507</c:v>
                </c:pt>
                <c:pt idx="2455">
                  <c:v>98.020788855634507</c:v>
                </c:pt>
                <c:pt idx="2456">
                  <c:v>98.272374301257301</c:v>
                </c:pt>
                <c:pt idx="2457">
                  <c:v>98.423690185218803</c:v>
                </c:pt>
                <c:pt idx="2458">
                  <c:v>98.1137660855386</c:v>
                </c:pt>
                <c:pt idx="2459">
                  <c:v>98.243204974228604</c:v>
                </c:pt>
                <c:pt idx="2460">
                  <c:v>98.243204974228604</c:v>
                </c:pt>
                <c:pt idx="2461">
                  <c:v>98.243204974228604</c:v>
                </c:pt>
                <c:pt idx="2462">
                  <c:v>98.243204974228604</c:v>
                </c:pt>
                <c:pt idx="2463">
                  <c:v>98.243204974228604</c:v>
                </c:pt>
                <c:pt idx="2464">
                  <c:v>98.243204974228604</c:v>
                </c:pt>
                <c:pt idx="2465">
                  <c:v>98.549185679679297</c:v>
                </c:pt>
                <c:pt idx="2466">
                  <c:v>97.930924666018498</c:v>
                </c:pt>
                <c:pt idx="2467">
                  <c:v>97.930924666018498</c:v>
                </c:pt>
                <c:pt idx="2468">
                  <c:v>97.930924666018498</c:v>
                </c:pt>
                <c:pt idx="2469">
                  <c:v>97.270689871675103</c:v>
                </c:pt>
                <c:pt idx="2470">
                  <c:v>97.213043177489695</c:v>
                </c:pt>
                <c:pt idx="2471">
                  <c:v>97.042805283723098</c:v>
                </c:pt>
                <c:pt idx="2472">
                  <c:v>98.137191743651101</c:v>
                </c:pt>
                <c:pt idx="2473">
                  <c:v>98.513696715050202</c:v>
                </c:pt>
                <c:pt idx="2474">
                  <c:v>98.727169629455901</c:v>
                </c:pt>
                <c:pt idx="2475">
                  <c:v>98.208349381786306</c:v>
                </c:pt>
                <c:pt idx="2476">
                  <c:v>98.250683672828799</c:v>
                </c:pt>
                <c:pt idx="2477">
                  <c:v>98.492979934327195</c:v>
                </c:pt>
                <c:pt idx="2478">
                  <c:v>99.231578203579005</c:v>
                </c:pt>
                <c:pt idx="2479">
                  <c:v>99.231578203579005</c:v>
                </c:pt>
                <c:pt idx="2480">
                  <c:v>99.231578203579005</c:v>
                </c:pt>
                <c:pt idx="2481">
                  <c:v>99.231578203579005</c:v>
                </c:pt>
                <c:pt idx="2482">
                  <c:v>99.231578203579005</c:v>
                </c:pt>
                <c:pt idx="2483">
                  <c:v>99.231578203579005</c:v>
                </c:pt>
                <c:pt idx="2484">
                  <c:v>99.231578203579005</c:v>
                </c:pt>
                <c:pt idx="2485">
                  <c:v>99.231578203579005</c:v>
                </c:pt>
                <c:pt idx="2486">
                  <c:v>99.231578203579005</c:v>
                </c:pt>
                <c:pt idx="2487">
                  <c:v>99.231578203579005</c:v>
                </c:pt>
                <c:pt idx="2488">
                  <c:v>99.231578203579005</c:v>
                </c:pt>
                <c:pt idx="2489">
                  <c:v>99.231578203579005</c:v>
                </c:pt>
                <c:pt idx="2490">
                  <c:v>99.013223270750103</c:v>
                </c:pt>
                <c:pt idx="2491">
                  <c:v>99.013223270750103</c:v>
                </c:pt>
                <c:pt idx="2492">
                  <c:v>99.013223270750103</c:v>
                </c:pt>
                <c:pt idx="2493">
                  <c:v>99.013223270750103</c:v>
                </c:pt>
                <c:pt idx="2494">
                  <c:v>99.013223270750103</c:v>
                </c:pt>
                <c:pt idx="2495">
                  <c:v>99.013223270750103</c:v>
                </c:pt>
                <c:pt idx="2496">
                  <c:v>99.013223270750103</c:v>
                </c:pt>
                <c:pt idx="2497">
                  <c:v>98.936250734967004</c:v>
                </c:pt>
                <c:pt idx="2498">
                  <c:v>99.041535008049607</c:v>
                </c:pt>
                <c:pt idx="2499">
                  <c:v>99.913890413591105</c:v>
                </c:pt>
                <c:pt idx="2500">
                  <c:v>99.922737831497201</c:v>
                </c:pt>
                <c:pt idx="2501">
                  <c:v>99.649352618198705</c:v>
                </c:pt>
                <c:pt idx="2502">
                  <c:v>99.838687361389205</c:v>
                </c:pt>
                <c:pt idx="2503">
                  <c:v>99.838687361389205</c:v>
                </c:pt>
                <c:pt idx="2504">
                  <c:v>99.838687361389205</c:v>
                </c:pt>
                <c:pt idx="2505">
                  <c:v>99.838687361389205</c:v>
                </c:pt>
                <c:pt idx="2506">
                  <c:v>99.838687361389205</c:v>
                </c:pt>
                <c:pt idx="2507">
                  <c:v>99.838687361389205</c:v>
                </c:pt>
                <c:pt idx="2508">
                  <c:v>99.838687361389205</c:v>
                </c:pt>
                <c:pt idx="2509">
                  <c:v>99.838687361389205</c:v>
                </c:pt>
                <c:pt idx="2510">
                  <c:v>99.662766421472</c:v>
                </c:pt>
                <c:pt idx="2511">
                  <c:v>99.662766421472</c:v>
                </c:pt>
                <c:pt idx="2512">
                  <c:v>99.662766421472</c:v>
                </c:pt>
                <c:pt idx="2513">
                  <c:v>99.662766421472</c:v>
                </c:pt>
                <c:pt idx="2514">
                  <c:v>99.662766421472</c:v>
                </c:pt>
                <c:pt idx="2515">
                  <c:v>99.662766421472</c:v>
                </c:pt>
                <c:pt idx="2516">
                  <c:v>100.099377832076</c:v>
                </c:pt>
                <c:pt idx="2517">
                  <c:v>100.859010692803</c:v>
                </c:pt>
                <c:pt idx="2518">
                  <c:v>100.662003105091</c:v>
                </c:pt>
                <c:pt idx="2519">
                  <c:v>100.704599340272</c:v>
                </c:pt>
                <c:pt idx="2520">
                  <c:v>100.366491723523</c:v>
                </c:pt>
                <c:pt idx="2521">
                  <c:v>100.56349931123501</c:v>
                </c:pt>
                <c:pt idx="2522">
                  <c:v>100.56349931123501</c:v>
                </c:pt>
                <c:pt idx="2523">
                  <c:v>100.859923604606</c:v>
                </c:pt>
                <c:pt idx="2524">
                  <c:v>101.672642463006</c:v>
                </c:pt>
                <c:pt idx="2525">
                  <c:v>100.478933822136</c:v>
                </c:pt>
                <c:pt idx="2526">
                  <c:v>100.38724702869099</c:v>
                </c:pt>
                <c:pt idx="2527">
                  <c:v>100.38724702869099</c:v>
                </c:pt>
                <c:pt idx="2528">
                  <c:v>100.38724702869099</c:v>
                </c:pt>
                <c:pt idx="2529">
                  <c:v>100.38724702869099</c:v>
                </c:pt>
                <c:pt idx="2530">
                  <c:v>100.98749867453699</c:v>
                </c:pt>
                <c:pt idx="2531">
                  <c:v>101.127440040651</c:v>
                </c:pt>
                <c:pt idx="2532">
                  <c:v>101.15560434074899</c:v>
                </c:pt>
                <c:pt idx="2533">
                  <c:v>101.18376864084701</c:v>
                </c:pt>
                <c:pt idx="2534">
                  <c:v>101.407322772878</c:v>
                </c:pt>
                <c:pt idx="2535">
                  <c:v>101.274422481789</c:v>
                </c:pt>
                <c:pt idx="2536">
                  <c:v>100.52014731977999</c:v>
                </c:pt>
                <c:pt idx="2537">
                  <c:v>100.177775046709</c:v>
                </c:pt>
                <c:pt idx="2538">
                  <c:v>100.177775046709</c:v>
                </c:pt>
                <c:pt idx="2539">
                  <c:v>100.177775046709</c:v>
                </c:pt>
                <c:pt idx="2540">
                  <c:v>100.177775046709</c:v>
                </c:pt>
                <c:pt idx="2541">
                  <c:v>100.129282096805</c:v>
                </c:pt>
                <c:pt idx="2542">
                  <c:v>100.34230469817</c:v>
                </c:pt>
                <c:pt idx="2543">
                  <c:v>100.34230469817</c:v>
                </c:pt>
                <c:pt idx="2544">
                  <c:v>100.34230469817</c:v>
                </c:pt>
                <c:pt idx="2545">
                  <c:v>100.34230469817</c:v>
                </c:pt>
                <c:pt idx="2546">
                  <c:v>100.34230469817</c:v>
                </c:pt>
                <c:pt idx="2547">
                  <c:v>100.34230469817</c:v>
                </c:pt>
                <c:pt idx="2548">
                  <c:v>100.34230469817</c:v>
                </c:pt>
                <c:pt idx="2549">
                  <c:v>100.34230469817</c:v>
                </c:pt>
                <c:pt idx="2550">
                  <c:v>100.34230469817</c:v>
                </c:pt>
                <c:pt idx="2551">
                  <c:v>100.34230469817</c:v>
                </c:pt>
                <c:pt idx="2552">
                  <c:v>100.34230469817</c:v>
                </c:pt>
                <c:pt idx="2553">
                  <c:v>100.34230469817</c:v>
                </c:pt>
                <c:pt idx="2554">
                  <c:v>100.34230469817</c:v>
                </c:pt>
                <c:pt idx="2555">
                  <c:v>100.34230469817</c:v>
                </c:pt>
                <c:pt idx="2556">
                  <c:v>100.34230469817</c:v>
                </c:pt>
                <c:pt idx="2557">
                  <c:v>98.392308091301203</c:v>
                </c:pt>
                <c:pt idx="2558">
                  <c:v>99.125126503358302</c:v>
                </c:pt>
                <c:pt idx="2559">
                  <c:v>99.260567850017495</c:v>
                </c:pt>
                <c:pt idx="2560">
                  <c:v>98.982509456213705</c:v>
                </c:pt>
                <c:pt idx="2561">
                  <c:v>100.17636662444799</c:v>
                </c:pt>
                <c:pt idx="2562">
                  <c:v>100.726204674131</c:v>
                </c:pt>
                <c:pt idx="2563">
                  <c:v>102.383791486226</c:v>
                </c:pt>
                <c:pt idx="2564">
                  <c:v>102.304858780888</c:v>
                </c:pt>
                <c:pt idx="2565">
                  <c:v>102.45554849107801</c:v>
                </c:pt>
                <c:pt idx="2566">
                  <c:v>102.319210181858</c:v>
                </c:pt>
                <c:pt idx="2567">
                  <c:v>102.07703029048101</c:v>
                </c:pt>
                <c:pt idx="2568">
                  <c:v>101.333448327696</c:v>
                </c:pt>
                <c:pt idx="2569">
                  <c:v>101.441083834975</c:v>
                </c:pt>
                <c:pt idx="2570">
                  <c:v>101.441083834975</c:v>
                </c:pt>
                <c:pt idx="2571">
                  <c:v>101.441083834975</c:v>
                </c:pt>
                <c:pt idx="2572">
                  <c:v>101.441083834975</c:v>
                </c:pt>
                <c:pt idx="2573">
                  <c:v>101.441083834975</c:v>
                </c:pt>
                <c:pt idx="2574">
                  <c:v>101.441083834975</c:v>
                </c:pt>
                <c:pt idx="2575">
                  <c:v>101.441083834975</c:v>
                </c:pt>
                <c:pt idx="2576">
                  <c:v>101.441083834975</c:v>
                </c:pt>
                <c:pt idx="2577">
                  <c:v>101.441083834975</c:v>
                </c:pt>
                <c:pt idx="2578">
                  <c:v>101.441083834975</c:v>
                </c:pt>
                <c:pt idx="2579">
                  <c:v>101.441083834975</c:v>
                </c:pt>
                <c:pt idx="2580">
                  <c:v>101.441083834975</c:v>
                </c:pt>
                <c:pt idx="2581">
                  <c:v>101.711047099646</c:v>
                </c:pt>
                <c:pt idx="2582">
                  <c:v>101.836046167532</c:v>
                </c:pt>
                <c:pt idx="2583">
                  <c:v>101.80826859689</c:v>
                </c:pt>
                <c:pt idx="2584">
                  <c:v>102.769198931265</c:v>
                </c:pt>
                <c:pt idx="2585">
                  <c:v>102.38204904045099</c:v>
                </c:pt>
                <c:pt idx="2586">
                  <c:v>102.423715396413</c:v>
                </c:pt>
                <c:pt idx="2587">
                  <c:v>102.423715396413</c:v>
                </c:pt>
                <c:pt idx="2588">
                  <c:v>102.53983620647099</c:v>
                </c:pt>
                <c:pt idx="2589">
                  <c:v>102.458121562356</c:v>
                </c:pt>
                <c:pt idx="2590">
                  <c:v>101.60828926355801</c:v>
                </c:pt>
                <c:pt idx="2591">
                  <c:v>101.868915970578</c:v>
                </c:pt>
                <c:pt idx="2592">
                  <c:v>102.465002795545</c:v>
                </c:pt>
                <c:pt idx="2593">
                  <c:v>103.019802221379</c:v>
                </c:pt>
                <c:pt idx="2594">
                  <c:v>103.41031220483499</c:v>
                </c:pt>
                <c:pt idx="2595">
                  <c:v>103.430955904401</c:v>
                </c:pt>
                <c:pt idx="2596">
                  <c:v>103.294191394777</c:v>
                </c:pt>
                <c:pt idx="2597">
                  <c:v>103.574601647214</c:v>
                </c:pt>
                <c:pt idx="2598">
                  <c:v>102.492527728299</c:v>
                </c:pt>
                <c:pt idx="2599">
                  <c:v>103.36902480570301</c:v>
                </c:pt>
                <c:pt idx="2600">
                  <c:v>103.36902480570301</c:v>
                </c:pt>
                <c:pt idx="2601">
                  <c:v>103.396610108206</c:v>
                </c:pt>
                <c:pt idx="2602">
                  <c:v>103.396610108206</c:v>
                </c:pt>
                <c:pt idx="2603">
                  <c:v>103.396610108206</c:v>
                </c:pt>
                <c:pt idx="2604">
                  <c:v>103.396610108206</c:v>
                </c:pt>
                <c:pt idx="2605">
                  <c:v>103.396610108206</c:v>
                </c:pt>
                <c:pt idx="2606">
                  <c:v>103.396610108206</c:v>
                </c:pt>
                <c:pt idx="2607">
                  <c:v>103.396610108206</c:v>
                </c:pt>
                <c:pt idx="2608">
                  <c:v>103.396610108206</c:v>
                </c:pt>
                <c:pt idx="2609">
                  <c:v>103.396610108206</c:v>
                </c:pt>
                <c:pt idx="2610">
                  <c:v>103.396610108206</c:v>
                </c:pt>
                <c:pt idx="2611">
                  <c:v>103.396610108206</c:v>
                </c:pt>
                <c:pt idx="2612">
                  <c:v>103.396610108206</c:v>
                </c:pt>
                <c:pt idx="2613">
                  <c:v>103.908788837608</c:v>
                </c:pt>
                <c:pt idx="2614">
                  <c:v>103.92233406020399</c:v>
                </c:pt>
                <c:pt idx="2615">
                  <c:v>103.510897923858</c:v>
                </c:pt>
                <c:pt idx="2616">
                  <c:v>103.510897923858</c:v>
                </c:pt>
                <c:pt idx="2617">
                  <c:v>103.510897923858</c:v>
                </c:pt>
                <c:pt idx="2618">
                  <c:v>103.510897923858</c:v>
                </c:pt>
                <c:pt idx="2619">
                  <c:v>103.510897923858</c:v>
                </c:pt>
                <c:pt idx="2620">
                  <c:v>103.510897923858</c:v>
                </c:pt>
                <c:pt idx="2621">
                  <c:v>103.510897923858</c:v>
                </c:pt>
                <c:pt idx="2622">
                  <c:v>103.510897923858</c:v>
                </c:pt>
                <c:pt idx="2623">
                  <c:v>104.09913911302201</c:v>
                </c:pt>
                <c:pt idx="2624">
                  <c:v>103.976730541867</c:v>
                </c:pt>
                <c:pt idx="2625">
                  <c:v>104.235148636528</c:v>
                </c:pt>
                <c:pt idx="2626">
                  <c:v>102.786647211188</c:v>
                </c:pt>
                <c:pt idx="2627">
                  <c:v>103.357887209914</c:v>
                </c:pt>
                <c:pt idx="2628">
                  <c:v>102.385419116845</c:v>
                </c:pt>
                <c:pt idx="2629">
                  <c:v>101.895784832223</c:v>
                </c:pt>
                <c:pt idx="2630">
                  <c:v>101.895784832223</c:v>
                </c:pt>
                <c:pt idx="2631">
                  <c:v>101.895784832223</c:v>
                </c:pt>
                <c:pt idx="2632">
                  <c:v>101.895784832223</c:v>
                </c:pt>
                <c:pt idx="2633">
                  <c:v>101.895784832223</c:v>
                </c:pt>
                <c:pt idx="2634">
                  <c:v>102.816960861084</c:v>
                </c:pt>
                <c:pt idx="2635">
                  <c:v>103.189495284521</c:v>
                </c:pt>
                <c:pt idx="2636">
                  <c:v>103.081121634067</c:v>
                </c:pt>
                <c:pt idx="2637">
                  <c:v>103.622989886338</c:v>
                </c:pt>
                <c:pt idx="2638">
                  <c:v>103.704270124179</c:v>
                </c:pt>
                <c:pt idx="2639">
                  <c:v>102.227679136739</c:v>
                </c:pt>
                <c:pt idx="2640">
                  <c:v>102.952427924152</c:v>
                </c:pt>
                <c:pt idx="2641">
                  <c:v>104.578032680967</c:v>
                </c:pt>
                <c:pt idx="2642">
                  <c:v>104.88960692602301</c:v>
                </c:pt>
                <c:pt idx="2643">
                  <c:v>104.876060219716</c:v>
                </c:pt>
                <c:pt idx="2644">
                  <c:v>104.821873394489</c:v>
                </c:pt>
                <c:pt idx="2645">
                  <c:v>104.63221950619401</c:v>
                </c:pt>
                <c:pt idx="2646">
                  <c:v>105.038620695398</c:v>
                </c:pt>
                <c:pt idx="2647">
                  <c:v>105.038620695398</c:v>
                </c:pt>
                <c:pt idx="2648">
                  <c:v>105.038620695398</c:v>
                </c:pt>
                <c:pt idx="2649">
                  <c:v>105.038620695398</c:v>
                </c:pt>
                <c:pt idx="2650">
                  <c:v>105.038620695398</c:v>
                </c:pt>
                <c:pt idx="2651">
                  <c:v>105.038620695398</c:v>
                </c:pt>
                <c:pt idx="2652">
                  <c:v>105.038620695398</c:v>
                </c:pt>
                <c:pt idx="2653">
                  <c:v>105.038620695398</c:v>
                </c:pt>
                <c:pt idx="2654">
                  <c:v>105.038620695398</c:v>
                </c:pt>
                <c:pt idx="2655">
                  <c:v>105.038620695398</c:v>
                </c:pt>
                <c:pt idx="2656">
                  <c:v>105.038620695398</c:v>
                </c:pt>
                <c:pt idx="2657">
                  <c:v>105.038620695398</c:v>
                </c:pt>
                <c:pt idx="2658">
                  <c:v>105.038620695398</c:v>
                </c:pt>
                <c:pt idx="2659">
                  <c:v>105.038620695398</c:v>
                </c:pt>
                <c:pt idx="2660">
                  <c:v>106.50285841040601</c:v>
                </c:pt>
                <c:pt idx="2661">
                  <c:v>103.346928578058</c:v>
                </c:pt>
                <c:pt idx="2662">
                  <c:v>102.86358797310299</c:v>
                </c:pt>
                <c:pt idx="2663">
                  <c:v>103.233201376892</c:v>
                </c:pt>
                <c:pt idx="2664">
                  <c:v>101.655236460718</c:v>
                </c:pt>
                <c:pt idx="2665">
                  <c:v>100.254970296365</c:v>
                </c:pt>
                <c:pt idx="2666">
                  <c:v>101.008413004088</c:v>
                </c:pt>
                <c:pt idx="2667">
                  <c:v>102.86358797310299</c:v>
                </c:pt>
                <c:pt idx="2668">
                  <c:v>102.813832322593</c:v>
                </c:pt>
                <c:pt idx="2669">
                  <c:v>103.019962874706</c:v>
                </c:pt>
                <c:pt idx="2670">
                  <c:v>104.242530287238</c:v>
                </c:pt>
                <c:pt idx="2671">
                  <c:v>104.15012693628999</c:v>
                </c:pt>
                <c:pt idx="2672">
                  <c:v>105.43666589947701</c:v>
                </c:pt>
                <c:pt idx="2673">
                  <c:v>104.455768789423</c:v>
                </c:pt>
                <c:pt idx="2674">
                  <c:v>102.159900915891</c:v>
                </c:pt>
                <c:pt idx="2675">
                  <c:v>104.16434283643601</c:v>
                </c:pt>
                <c:pt idx="2676">
                  <c:v>103.88713278359501</c:v>
                </c:pt>
                <c:pt idx="2677">
                  <c:v>104.910677594086</c:v>
                </c:pt>
                <c:pt idx="2678">
                  <c:v>104.910677594086</c:v>
                </c:pt>
                <c:pt idx="2679">
                  <c:v>104.002915985646</c:v>
                </c:pt>
                <c:pt idx="2680">
                  <c:v>104.242170983219</c:v>
                </c:pt>
                <c:pt idx="2681">
                  <c:v>102.792567174391</c:v>
                </c:pt>
                <c:pt idx="2682">
                  <c:v>102.792567174391</c:v>
                </c:pt>
                <c:pt idx="2683">
                  <c:v>102.792567174391</c:v>
                </c:pt>
                <c:pt idx="2684">
                  <c:v>102.792567174391</c:v>
                </c:pt>
                <c:pt idx="2685">
                  <c:v>102.792567174391</c:v>
                </c:pt>
                <c:pt idx="2686">
                  <c:v>102.792567174391</c:v>
                </c:pt>
                <c:pt idx="2687">
                  <c:v>102.792567174391</c:v>
                </c:pt>
                <c:pt idx="2688">
                  <c:v>105.818608228569</c:v>
                </c:pt>
                <c:pt idx="2689">
                  <c:v>106.443249730579</c:v>
                </c:pt>
                <c:pt idx="2690">
                  <c:v>105.693679928168</c:v>
                </c:pt>
                <c:pt idx="2691">
                  <c:v>105.97910639228</c:v>
                </c:pt>
                <c:pt idx="2692">
                  <c:v>105.78390592290199</c:v>
                </c:pt>
                <c:pt idx="2693">
                  <c:v>105.57482453125699</c:v>
                </c:pt>
                <c:pt idx="2694">
                  <c:v>106.13266409485701</c:v>
                </c:pt>
                <c:pt idx="2695">
                  <c:v>106.75990826979201</c:v>
                </c:pt>
                <c:pt idx="2696">
                  <c:v>106.404209636703</c:v>
                </c:pt>
                <c:pt idx="2697">
                  <c:v>106.404209636703</c:v>
                </c:pt>
                <c:pt idx="2698">
                  <c:v>106.259227241749</c:v>
                </c:pt>
                <c:pt idx="2699">
                  <c:v>106.045614127289</c:v>
                </c:pt>
                <c:pt idx="2700">
                  <c:v>106.045614127289</c:v>
                </c:pt>
                <c:pt idx="2701">
                  <c:v>107.305594244418</c:v>
                </c:pt>
                <c:pt idx="2702">
                  <c:v>106.734277631144</c:v>
                </c:pt>
                <c:pt idx="2703">
                  <c:v>107.73900684759001</c:v>
                </c:pt>
                <c:pt idx="2704">
                  <c:v>107.559988598454</c:v>
                </c:pt>
                <c:pt idx="2705">
                  <c:v>107.044347517209</c:v>
                </c:pt>
                <c:pt idx="2706">
                  <c:v>107.044347517209</c:v>
                </c:pt>
                <c:pt idx="2707">
                  <c:v>106.140548843647</c:v>
                </c:pt>
                <c:pt idx="2708">
                  <c:v>106.140548843647</c:v>
                </c:pt>
                <c:pt idx="2709">
                  <c:v>106.140548843647</c:v>
                </c:pt>
                <c:pt idx="2710">
                  <c:v>106.140548843647</c:v>
                </c:pt>
                <c:pt idx="2711">
                  <c:v>106.140548843647</c:v>
                </c:pt>
                <c:pt idx="2712">
                  <c:v>106.140548843647</c:v>
                </c:pt>
                <c:pt idx="2713">
                  <c:v>106.140548843647</c:v>
                </c:pt>
                <c:pt idx="2714">
                  <c:v>106.140548843647</c:v>
                </c:pt>
                <c:pt idx="2715">
                  <c:v>106.140548843647</c:v>
                </c:pt>
                <c:pt idx="2716">
                  <c:v>106.140548843647</c:v>
                </c:pt>
                <c:pt idx="2717">
                  <c:v>106.140548843647</c:v>
                </c:pt>
                <c:pt idx="2718">
                  <c:v>105.403782963092</c:v>
                </c:pt>
                <c:pt idx="2719">
                  <c:v>106.498651329778</c:v>
                </c:pt>
                <c:pt idx="2720">
                  <c:v>106.498651329778</c:v>
                </c:pt>
                <c:pt idx="2721">
                  <c:v>106.498651329778</c:v>
                </c:pt>
                <c:pt idx="2722">
                  <c:v>105.68899554991501</c:v>
                </c:pt>
                <c:pt idx="2723">
                  <c:v>107.11202692058301</c:v>
                </c:pt>
                <c:pt idx="2724">
                  <c:v>104.181844098223</c:v>
                </c:pt>
                <c:pt idx="2725">
                  <c:v>103.653464839287</c:v>
                </c:pt>
                <c:pt idx="2726">
                  <c:v>103.653464839287</c:v>
                </c:pt>
                <c:pt idx="2727">
                  <c:v>103.653464839287</c:v>
                </c:pt>
                <c:pt idx="2728">
                  <c:v>103.653464839287</c:v>
                </c:pt>
                <c:pt idx="2729">
                  <c:v>103.653464839287</c:v>
                </c:pt>
                <c:pt idx="2730">
                  <c:v>103.653464839287</c:v>
                </c:pt>
                <c:pt idx="2731">
                  <c:v>103.653464839287</c:v>
                </c:pt>
                <c:pt idx="2732">
                  <c:v>103.653464839287</c:v>
                </c:pt>
                <c:pt idx="2733">
                  <c:v>103.653464839287</c:v>
                </c:pt>
                <c:pt idx="2734">
                  <c:v>103.653464839287</c:v>
                </c:pt>
                <c:pt idx="2735">
                  <c:v>103.653464839287</c:v>
                </c:pt>
                <c:pt idx="2736">
                  <c:v>103.653464839287</c:v>
                </c:pt>
                <c:pt idx="2737">
                  <c:v>103.653464839287</c:v>
                </c:pt>
                <c:pt idx="2738">
                  <c:v>103.653464839287</c:v>
                </c:pt>
                <c:pt idx="2739">
                  <c:v>103.688521985713</c:v>
                </c:pt>
                <c:pt idx="2740">
                  <c:v>104.730595663242</c:v>
                </c:pt>
                <c:pt idx="2741">
                  <c:v>104.730595663242</c:v>
                </c:pt>
                <c:pt idx="2742">
                  <c:v>103.79454004873</c:v>
                </c:pt>
                <c:pt idx="2743">
                  <c:v>105.531668705632</c:v>
                </c:pt>
                <c:pt idx="2744">
                  <c:v>107.042061930933</c:v>
                </c:pt>
                <c:pt idx="2745">
                  <c:v>107.02088819412999</c:v>
                </c:pt>
                <c:pt idx="2746">
                  <c:v>107.85107512462601</c:v>
                </c:pt>
                <c:pt idx="2747">
                  <c:v>104.89380988443401</c:v>
                </c:pt>
                <c:pt idx="2748">
                  <c:v>105.928676270694</c:v>
                </c:pt>
                <c:pt idx="2749">
                  <c:v>105.928676270694</c:v>
                </c:pt>
                <c:pt idx="2750">
                  <c:v>105.928676270694</c:v>
                </c:pt>
                <c:pt idx="2751">
                  <c:v>105.928676270694</c:v>
                </c:pt>
                <c:pt idx="2752">
                  <c:v>105.928676270694</c:v>
                </c:pt>
                <c:pt idx="2753">
                  <c:v>105.928676270694</c:v>
                </c:pt>
                <c:pt idx="2754">
                  <c:v>105.928676270694</c:v>
                </c:pt>
                <c:pt idx="2755">
                  <c:v>105.928676270694</c:v>
                </c:pt>
                <c:pt idx="2756">
                  <c:v>105.928676270694</c:v>
                </c:pt>
                <c:pt idx="2757">
                  <c:v>105.928676270694</c:v>
                </c:pt>
                <c:pt idx="2758">
                  <c:v>104.597237894055</c:v>
                </c:pt>
                <c:pt idx="2759">
                  <c:v>104.597237894055</c:v>
                </c:pt>
                <c:pt idx="2760">
                  <c:v>104.597237894055</c:v>
                </c:pt>
                <c:pt idx="2761">
                  <c:v>104.597237894055</c:v>
                </c:pt>
                <c:pt idx="2762">
                  <c:v>104.597237894055</c:v>
                </c:pt>
                <c:pt idx="2763">
                  <c:v>104.597237894055</c:v>
                </c:pt>
                <c:pt idx="2764">
                  <c:v>104.597237894055</c:v>
                </c:pt>
                <c:pt idx="2765">
                  <c:v>104.597237894055</c:v>
                </c:pt>
                <c:pt idx="2766">
                  <c:v>104.597237894055</c:v>
                </c:pt>
                <c:pt idx="2767">
                  <c:v>104.597237894055</c:v>
                </c:pt>
                <c:pt idx="2768">
                  <c:v>104.597237894055</c:v>
                </c:pt>
                <c:pt idx="2769">
                  <c:v>104.597237894055</c:v>
                </c:pt>
                <c:pt idx="2770">
                  <c:v>104.597237894055</c:v>
                </c:pt>
                <c:pt idx="2771">
                  <c:v>104.597237894055</c:v>
                </c:pt>
                <c:pt idx="2772">
                  <c:v>104.597237894055</c:v>
                </c:pt>
                <c:pt idx="2773">
                  <c:v>104.597237894055</c:v>
                </c:pt>
                <c:pt idx="2774">
                  <c:v>104.597237894055</c:v>
                </c:pt>
                <c:pt idx="2775">
                  <c:v>104.597237894055</c:v>
                </c:pt>
                <c:pt idx="2776">
                  <c:v>104.597237894055</c:v>
                </c:pt>
                <c:pt idx="2777">
                  <c:v>103.086074609268</c:v>
                </c:pt>
                <c:pt idx="2778">
                  <c:v>104.790927604415</c:v>
                </c:pt>
                <c:pt idx="2779">
                  <c:v>105.30967083859601</c:v>
                </c:pt>
                <c:pt idx="2780">
                  <c:v>104.534911997157</c:v>
                </c:pt>
                <c:pt idx="2781">
                  <c:v>106.441125582282</c:v>
                </c:pt>
                <c:pt idx="2782">
                  <c:v>106.441125582282</c:v>
                </c:pt>
                <c:pt idx="2783">
                  <c:v>105.099216610369</c:v>
                </c:pt>
                <c:pt idx="2784">
                  <c:v>102.285171213572</c:v>
                </c:pt>
                <c:pt idx="2785">
                  <c:v>101.461341021954</c:v>
                </c:pt>
                <c:pt idx="2786">
                  <c:v>102.132295507911</c:v>
                </c:pt>
                <c:pt idx="2787">
                  <c:v>101.476439857081</c:v>
                </c:pt>
                <c:pt idx="2788">
                  <c:v>101.99546231457199</c:v>
                </c:pt>
                <c:pt idx="2789">
                  <c:v>102.941026864401</c:v>
                </c:pt>
                <c:pt idx="2790">
                  <c:v>103.993226937315</c:v>
                </c:pt>
                <c:pt idx="2791">
                  <c:v>103.07786005774</c:v>
                </c:pt>
                <c:pt idx="2792">
                  <c:v>103.07786005774</c:v>
                </c:pt>
                <c:pt idx="2793">
                  <c:v>103.07786005774</c:v>
                </c:pt>
                <c:pt idx="2794">
                  <c:v>103.07786005774</c:v>
                </c:pt>
                <c:pt idx="2795">
                  <c:v>103.07786005774</c:v>
                </c:pt>
                <c:pt idx="2796">
                  <c:v>103.07786005774</c:v>
                </c:pt>
                <c:pt idx="2797">
                  <c:v>103.07786005774</c:v>
                </c:pt>
                <c:pt idx="2798">
                  <c:v>103.85064678251</c:v>
                </c:pt>
                <c:pt idx="2799">
                  <c:v>103.745688970131</c:v>
                </c:pt>
                <c:pt idx="2800">
                  <c:v>102.732335224069</c:v>
                </c:pt>
                <c:pt idx="2801">
                  <c:v>100.443697616097</c:v>
                </c:pt>
                <c:pt idx="2802">
                  <c:v>100.443697616097</c:v>
                </c:pt>
                <c:pt idx="2803">
                  <c:v>100.443697616097</c:v>
                </c:pt>
                <c:pt idx="2804">
                  <c:v>100.443697616097</c:v>
                </c:pt>
                <c:pt idx="2805">
                  <c:v>100.443697616097</c:v>
                </c:pt>
                <c:pt idx="2806">
                  <c:v>100.443697616097</c:v>
                </c:pt>
                <c:pt idx="2807">
                  <c:v>100.443697616097</c:v>
                </c:pt>
                <c:pt idx="2808">
                  <c:v>100.443697616097</c:v>
                </c:pt>
                <c:pt idx="2809">
                  <c:v>100.443697616097</c:v>
                </c:pt>
                <c:pt idx="2810">
                  <c:v>100.443697616097</c:v>
                </c:pt>
                <c:pt idx="2811">
                  <c:v>100.443697616097</c:v>
                </c:pt>
                <c:pt idx="2812">
                  <c:v>100.443697616097</c:v>
                </c:pt>
                <c:pt idx="2813">
                  <c:v>100.443697616097</c:v>
                </c:pt>
                <c:pt idx="2814">
                  <c:v>100.443697616097</c:v>
                </c:pt>
                <c:pt idx="2815">
                  <c:v>102.304525583252</c:v>
                </c:pt>
                <c:pt idx="2816">
                  <c:v>104.349433405691</c:v>
                </c:pt>
                <c:pt idx="2817">
                  <c:v>104.449580477219</c:v>
                </c:pt>
                <c:pt idx="2818">
                  <c:v>103.171513088194</c:v>
                </c:pt>
                <c:pt idx="2819">
                  <c:v>102.846273551137</c:v>
                </c:pt>
                <c:pt idx="2820">
                  <c:v>101.862924686895</c:v>
                </c:pt>
                <c:pt idx="2821">
                  <c:v>102.219639017861</c:v>
                </c:pt>
                <c:pt idx="2822">
                  <c:v>102.219639017861</c:v>
                </c:pt>
                <c:pt idx="2823">
                  <c:v>102.219639017861</c:v>
                </c:pt>
                <c:pt idx="2824">
                  <c:v>102.219639017861</c:v>
                </c:pt>
                <c:pt idx="2825">
                  <c:v>102.219639017861</c:v>
                </c:pt>
                <c:pt idx="2826">
                  <c:v>102.219639017861</c:v>
                </c:pt>
                <c:pt idx="2827">
                  <c:v>102.219639017861</c:v>
                </c:pt>
                <c:pt idx="2828">
                  <c:v>102.219639017861</c:v>
                </c:pt>
                <c:pt idx="2829">
                  <c:v>102.219639017861</c:v>
                </c:pt>
                <c:pt idx="2830">
                  <c:v>102.219639017861</c:v>
                </c:pt>
                <c:pt idx="2831">
                  <c:v>102.219639017861</c:v>
                </c:pt>
                <c:pt idx="2832">
                  <c:v>102.219639017861</c:v>
                </c:pt>
                <c:pt idx="2833">
                  <c:v>102.219639017861</c:v>
                </c:pt>
                <c:pt idx="2834">
                  <c:v>102.368641874909</c:v>
                </c:pt>
                <c:pt idx="2835">
                  <c:v>103.436495683754</c:v>
                </c:pt>
                <c:pt idx="2836">
                  <c:v>103.488922614937</c:v>
                </c:pt>
                <c:pt idx="2837">
                  <c:v>103.03363610728999</c:v>
                </c:pt>
                <c:pt idx="2838">
                  <c:v>102.86899714795901</c:v>
                </c:pt>
                <c:pt idx="2839">
                  <c:v>103.316925489826</c:v>
                </c:pt>
                <c:pt idx="2840">
                  <c:v>104.273487041246</c:v>
                </c:pt>
                <c:pt idx="2841">
                  <c:v>104.295561538586</c:v>
                </c:pt>
                <c:pt idx="2842">
                  <c:v>103.88442402562001</c:v>
                </c:pt>
                <c:pt idx="2843">
                  <c:v>103.272776495145</c:v>
                </c:pt>
                <c:pt idx="2844">
                  <c:v>103.272776495145</c:v>
                </c:pt>
                <c:pt idx="2845">
                  <c:v>103.558436295927</c:v>
                </c:pt>
                <c:pt idx="2846">
                  <c:v>103.061009765859</c:v>
                </c:pt>
                <c:pt idx="2847">
                  <c:v>103.061009765859</c:v>
                </c:pt>
                <c:pt idx="2848">
                  <c:v>103.061009765859</c:v>
                </c:pt>
                <c:pt idx="2849">
                  <c:v>103.061009765859</c:v>
                </c:pt>
                <c:pt idx="2850">
                  <c:v>103.061009765859</c:v>
                </c:pt>
                <c:pt idx="2851">
                  <c:v>103.061009765859</c:v>
                </c:pt>
                <c:pt idx="2852">
                  <c:v>103.061009765859</c:v>
                </c:pt>
                <c:pt idx="2853">
                  <c:v>103.061009765859</c:v>
                </c:pt>
                <c:pt idx="2854">
                  <c:v>103.061009765859</c:v>
                </c:pt>
                <c:pt idx="2855">
                  <c:v>103.061009765859</c:v>
                </c:pt>
                <c:pt idx="2856">
                  <c:v>103.343005554488</c:v>
                </c:pt>
                <c:pt idx="2857">
                  <c:v>102.505024378185</c:v>
                </c:pt>
                <c:pt idx="2858">
                  <c:v>102.505024378185</c:v>
                </c:pt>
                <c:pt idx="2859">
                  <c:v>102.505024378185</c:v>
                </c:pt>
                <c:pt idx="2860">
                  <c:v>102.505024378185</c:v>
                </c:pt>
                <c:pt idx="2861">
                  <c:v>102.505024378185</c:v>
                </c:pt>
                <c:pt idx="2862">
                  <c:v>102.505024378185</c:v>
                </c:pt>
                <c:pt idx="2863">
                  <c:v>102.505024378185</c:v>
                </c:pt>
                <c:pt idx="2864">
                  <c:v>102.505024378185</c:v>
                </c:pt>
                <c:pt idx="2865">
                  <c:v>102.505024378185</c:v>
                </c:pt>
                <c:pt idx="2866">
                  <c:v>102.505024378185</c:v>
                </c:pt>
                <c:pt idx="2867">
                  <c:v>102.505024378185</c:v>
                </c:pt>
                <c:pt idx="2868">
                  <c:v>102.505024378185</c:v>
                </c:pt>
                <c:pt idx="2869">
                  <c:v>102.505024378185</c:v>
                </c:pt>
                <c:pt idx="2870">
                  <c:v>102.505024378185</c:v>
                </c:pt>
                <c:pt idx="2871">
                  <c:v>102.505024378185</c:v>
                </c:pt>
                <c:pt idx="2872">
                  <c:v>102.505024378185</c:v>
                </c:pt>
                <c:pt idx="2873">
                  <c:v>102.505024378185</c:v>
                </c:pt>
                <c:pt idx="2874">
                  <c:v>102.505024378185</c:v>
                </c:pt>
                <c:pt idx="2875">
                  <c:v>102.505024378185</c:v>
                </c:pt>
                <c:pt idx="2876">
                  <c:v>102.008398690619</c:v>
                </c:pt>
                <c:pt idx="2877">
                  <c:v>101.015147315489</c:v>
                </c:pt>
                <c:pt idx="2878">
                  <c:v>101.14300989922801</c:v>
                </c:pt>
                <c:pt idx="2879">
                  <c:v>101.14300989922801</c:v>
                </c:pt>
                <c:pt idx="2880">
                  <c:v>101.14300989922801</c:v>
                </c:pt>
                <c:pt idx="2881">
                  <c:v>101.14300989922801</c:v>
                </c:pt>
                <c:pt idx="2882">
                  <c:v>101.14300989922801</c:v>
                </c:pt>
                <c:pt idx="2883">
                  <c:v>101.14300989922801</c:v>
                </c:pt>
                <c:pt idx="2884">
                  <c:v>101.14300989922801</c:v>
                </c:pt>
                <c:pt idx="2885">
                  <c:v>101.14300989922801</c:v>
                </c:pt>
                <c:pt idx="2886">
                  <c:v>101.14300989922801</c:v>
                </c:pt>
                <c:pt idx="2887">
                  <c:v>101.14300989922801</c:v>
                </c:pt>
                <c:pt idx="2888">
                  <c:v>101.14300989922801</c:v>
                </c:pt>
                <c:pt idx="2889">
                  <c:v>101.14300989922801</c:v>
                </c:pt>
                <c:pt idx="2890">
                  <c:v>101.14300989922801</c:v>
                </c:pt>
                <c:pt idx="2891">
                  <c:v>101.14300989922801</c:v>
                </c:pt>
                <c:pt idx="2892">
                  <c:v>101.14300989922801</c:v>
                </c:pt>
                <c:pt idx="2893">
                  <c:v>101.14300989922801</c:v>
                </c:pt>
                <c:pt idx="2894">
                  <c:v>100.228376801883</c:v>
                </c:pt>
                <c:pt idx="2895">
                  <c:v>98.815398756533497</c:v>
                </c:pt>
                <c:pt idx="2896">
                  <c:v>101.24107778056199</c:v>
                </c:pt>
                <c:pt idx="2897">
                  <c:v>102.253778759241</c:v>
                </c:pt>
                <c:pt idx="2898">
                  <c:v>102.891219987916</c:v>
                </c:pt>
                <c:pt idx="2899">
                  <c:v>102.94825946991701</c:v>
                </c:pt>
                <c:pt idx="2900">
                  <c:v>104.116067811931</c:v>
                </c:pt>
                <c:pt idx="2901">
                  <c:v>104.679457783271</c:v>
                </c:pt>
                <c:pt idx="2902">
                  <c:v>102.50695400391101</c:v>
                </c:pt>
                <c:pt idx="2903">
                  <c:v>102.48293737991099</c:v>
                </c:pt>
                <c:pt idx="2904">
                  <c:v>100.979896994559</c:v>
                </c:pt>
                <c:pt idx="2905">
                  <c:v>103.13638969125201</c:v>
                </c:pt>
                <c:pt idx="2906">
                  <c:v>104.973661427274</c:v>
                </c:pt>
                <c:pt idx="2907">
                  <c:v>103.58470000592401</c:v>
                </c:pt>
                <c:pt idx="2908">
                  <c:v>103.58470000592401</c:v>
                </c:pt>
                <c:pt idx="2909">
                  <c:v>103.58470000592401</c:v>
                </c:pt>
                <c:pt idx="2910">
                  <c:v>103.58470000592401</c:v>
                </c:pt>
                <c:pt idx="2911">
                  <c:v>103.58470000592401</c:v>
                </c:pt>
                <c:pt idx="2912">
                  <c:v>103.58470000592401</c:v>
                </c:pt>
                <c:pt idx="2913">
                  <c:v>103.58470000592401</c:v>
                </c:pt>
                <c:pt idx="2914">
                  <c:v>103.58470000592401</c:v>
                </c:pt>
                <c:pt idx="2915">
                  <c:v>102.506906445683</c:v>
                </c:pt>
                <c:pt idx="2916">
                  <c:v>101.88935986522</c:v>
                </c:pt>
                <c:pt idx="2917">
                  <c:v>101.88935986522</c:v>
                </c:pt>
                <c:pt idx="2918">
                  <c:v>102.38471225085</c:v>
                </c:pt>
                <c:pt idx="2919">
                  <c:v>100.985389947475</c:v>
                </c:pt>
                <c:pt idx="2920">
                  <c:v>100.985389947475</c:v>
                </c:pt>
                <c:pt idx="2921">
                  <c:v>100.985389947475</c:v>
                </c:pt>
                <c:pt idx="2922">
                  <c:v>100.985389947475</c:v>
                </c:pt>
                <c:pt idx="2923">
                  <c:v>100.985389947475</c:v>
                </c:pt>
                <c:pt idx="2924">
                  <c:v>100.985389947475</c:v>
                </c:pt>
                <c:pt idx="2925">
                  <c:v>100.985389947475</c:v>
                </c:pt>
                <c:pt idx="2926">
                  <c:v>100.985389947475</c:v>
                </c:pt>
                <c:pt idx="2927">
                  <c:v>100.985389947475</c:v>
                </c:pt>
                <c:pt idx="2928">
                  <c:v>100.985389947475</c:v>
                </c:pt>
                <c:pt idx="2929">
                  <c:v>100.985389947475</c:v>
                </c:pt>
                <c:pt idx="2930">
                  <c:v>100.985389947475</c:v>
                </c:pt>
                <c:pt idx="2931">
                  <c:v>100.985389947475</c:v>
                </c:pt>
                <c:pt idx="2932">
                  <c:v>100.985389947475</c:v>
                </c:pt>
                <c:pt idx="2933">
                  <c:v>100.985389947475</c:v>
                </c:pt>
                <c:pt idx="2934">
                  <c:v>100.985389947475</c:v>
                </c:pt>
                <c:pt idx="2935">
                  <c:v>100.985389947475</c:v>
                </c:pt>
                <c:pt idx="2936">
                  <c:v>100.985389947475</c:v>
                </c:pt>
                <c:pt idx="2937">
                  <c:v>100.985389947475</c:v>
                </c:pt>
                <c:pt idx="2938">
                  <c:v>100.985389947475</c:v>
                </c:pt>
                <c:pt idx="2939">
                  <c:v>100.985389947475</c:v>
                </c:pt>
                <c:pt idx="2940">
                  <c:v>100.985389947475</c:v>
                </c:pt>
                <c:pt idx="2941">
                  <c:v>100.985389947475</c:v>
                </c:pt>
                <c:pt idx="2942">
                  <c:v>100.985389947475</c:v>
                </c:pt>
                <c:pt idx="2943">
                  <c:v>98.698827304094195</c:v>
                </c:pt>
                <c:pt idx="2944">
                  <c:v>96.453892589201104</c:v>
                </c:pt>
                <c:pt idx="2945">
                  <c:v>96.763128629398295</c:v>
                </c:pt>
                <c:pt idx="2946">
                  <c:v>98.276601172286504</c:v>
                </c:pt>
                <c:pt idx="2947">
                  <c:v>98.325167088856006</c:v>
                </c:pt>
                <c:pt idx="2948">
                  <c:v>90.620035753942403</c:v>
                </c:pt>
                <c:pt idx="2949">
                  <c:v>94.370513882487899</c:v>
                </c:pt>
                <c:pt idx="2950">
                  <c:v>94.370513882487899</c:v>
                </c:pt>
                <c:pt idx="2951">
                  <c:v>94.370513882487899</c:v>
                </c:pt>
                <c:pt idx="2952">
                  <c:v>94.370513882487899</c:v>
                </c:pt>
                <c:pt idx="2953">
                  <c:v>94.370513882487899</c:v>
                </c:pt>
                <c:pt idx="2954">
                  <c:v>94.370513882487899</c:v>
                </c:pt>
                <c:pt idx="2955">
                  <c:v>94.370513882487899</c:v>
                </c:pt>
                <c:pt idx="2956">
                  <c:v>94.370513882487899</c:v>
                </c:pt>
                <c:pt idx="2957">
                  <c:v>94.370513882487899</c:v>
                </c:pt>
                <c:pt idx="2958">
                  <c:v>94.370513882487899</c:v>
                </c:pt>
                <c:pt idx="2959">
                  <c:v>94.370513882487899</c:v>
                </c:pt>
                <c:pt idx="2960">
                  <c:v>94.370513882487899</c:v>
                </c:pt>
                <c:pt idx="2961">
                  <c:v>94.370513882487899</c:v>
                </c:pt>
                <c:pt idx="2962">
                  <c:v>94.370513882487899</c:v>
                </c:pt>
                <c:pt idx="2963">
                  <c:v>100.03903484966899</c:v>
                </c:pt>
                <c:pt idx="2964">
                  <c:v>97.053071128706506</c:v>
                </c:pt>
                <c:pt idx="2965">
                  <c:v>91.768125013742605</c:v>
                </c:pt>
                <c:pt idx="2966">
                  <c:v>92.831281035002505</c:v>
                </c:pt>
                <c:pt idx="2967">
                  <c:v>88.123547237845699</c:v>
                </c:pt>
                <c:pt idx="2968">
                  <c:v>84.994513797084096</c:v>
                </c:pt>
                <c:pt idx="2969">
                  <c:v>94.926759086186607</c:v>
                </c:pt>
                <c:pt idx="2970">
                  <c:v>94.2385443995705</c:v>
                </c:pt>
                <c:pt idx="2971">
                  <c:v>97.498313963596104</c:v>
                </c:pt>
                <c:pt idx="2972">
                  <c:v>98.034825412839794</c:v>
                </c:pt>
                <c:pt idx="2973">
                  <c:v>98.034825412839794</c:v>
                </c:pt>
                <c:pt idx="2974">
                  <c:v>101.366356624182</c:v>
                </c:pt>
                <c:pt idx="2975">
                  <c:v>97.106325573576697</c:v>
                </c:pt>
                <c:pt idx="2976">
                  <c:v>91.724715909185804</c:v>
                </c:pt>
                <c:pt idx="2977">
                  <c:v>91.724715909185804</c:v>
                </c:pt>
                <c:pt idx="2978">
                  <c:v>90.522323075260502</c:v>
                </c:pt>
                <c:pt idx="2979">
                  <c:v>87.728247846327093</c:v>
                </c:pt>
                <c:pt idx="2980">
                  <c:v>87.728247846327093</c:v>
                </c:pt>
                <c:pt idx="2981">
                  <c:v>87.728247846327093</c:v>
                </c:pt>
                <c:pt idx="2982">
                  <c:v>87.728247846327093</c:v>
                </c:pt>
                <c:pt idx="2983">
                  <c:v>87.728247846327093</c:v>
                </c:pt>
                <c:pt idx="2984">
                  <c:v>87.728247846327093</c:v>
                </c:pt>
                <c:pt idx="2985">
                  <c:v>87.728247846327093</c:v>
                </c:pt>
                <c:pt idx="2986">
                  <c:v>87.728247846327093</c:v>
                </c:pt>
                <c:pt idx="2987">
                  <c:v>87.728247846327093</c:v>
                </c:pt>
                <c:pt idx="2988">
                  <c:v>87.728247846327093</c:v>
                </c:pt>
                <c:pt idx="2989">
                  <c:v>87.728247846327093</c:v>
                </c:pt>
                <c:pt idx="2990">
                  <c:v>91.118006359893798</c:v>
                </c:pt>
                <c:pt idx="2991">
                  <c:v>92.264560674935296</c:v>
                </c:pt>
                <c:pt idx="2992">
                  <c:v>92.264560674935296</c:v>
                </c:pt>
                <c:pt idx="2993">
                  <c:v>95.815356194285798</c:v>
                </c:pt>
                <c:pt idx="2994">
                  <c:v>98.119129848513595</c:v>
                </c:pt>
                <c:pt idx="2995">
                  <c:v>95.848208581511898</c:v>
                </c:pt>
                <c:pt idx="2996">
                  <c:v>98.803554582390007</c:v>
                </c:pt>
                <c:pt idx="2997">
                  <c:v>102.25305524112601</c:v>
                </c:pt>
                <c:pt idx="2998">
                  <c:v>100.568001546323</c:v>
                </c:pt>
                <c:pt idx="2999">
                  <c:v>101.253795129667</c:v>
                </c:pt>
                <c:pt idx="3000">
                  <c:v>98.814505378131997</c:v>
                </c:pt>
                <c:pt idx="3001">
                  <c:v>99.994453619334806</c:v>
                </c:pt>
                <c:pt idx="3002">
                  <c:v>99.994453619334806</c:v>
                </c:pt>
                <c:pt idx="3003">
                  <c:v>99.994453619334806</c:v>
                </c:pt>
                <c:pt idx="3004">
                  <c:v>99.994453619334806</c:v>
                </c:pt>
                <c:pt idx="3005">
                  <c:v>99.994453619334806</c:v>
                </c:pt>
                <c:pt idx="3006">
                  <c:v>99.994453619334806</c:v>
                </c:pt>
                <c:pt idx="3007">
                  <c:v>99.994453619334806</c:v>
                </c:pt>
                <c:pt idx="3008">
                  <c:v>99.994453619334806</c:v>
                </c:pt>
                <c:pt idx="3009">
                  <c:v>99.994453619334806</c:v>
                </c:pt>
                <c:pt idx="3010">
                  <c:v>99.994453619334806</c:v>
                </c:pt>
                <c:pt idx="3011">
                  <c:v>99.994453619334806</c:v>
                </c:pt>
                <c:pt idx="3012">
                  <c:v>99.994453619334806</c:v>
                </c:pt>
                <c:pt idx="3013">
                  <c:v>99.994453619334806</c:v>
                </c:pt>
                <c:pt idx="3014">
                  <c:v>99.994453619334806</c:v>
                </c:pt>
                <c:pt idx="3015">
                  <c:v>99.8761692885966</c:v>
                </c:pt>
                <c:pt idx="3016">
                  <c:v>100.542980955285</c:v>
                </c:pt>
                <c:pt idx="3017">
                  <c:v>97.531279918797495</c:v>
                </c:pt>
                <c:pt idx="3018">
                  <c:v>97.929027228752304</c:v>
                </c:pt>
                <c:pt idx="3019">
                  <c:v>95.831105142911994</c:v>
                </c:pt>
                <c:pt idx="3020">
                  <c:v>93.529110090853095</c:v>
                </c:pt>
                <c:pt idx="3021">
                  <c:v>93.529110090853095</c:v>
                </c:pt>
                <c:pt idx="3022">
                  <c:v>93.529110090853095</c:v>
                </c:pt>
                <c:pt idx="3023">
                  <c:v>93.529110090853095</c:v>
                </c:pt>
                <c:pt idx="3024">
                  <c:v>93.529110090853095</c:v>
                </c:pt>
                <c:pt idx="3025">
                  <c:v>93.529110090853095</c:v>
                </c:pt>
                <c:pt idx="3026">
                  <c:v>93.529110090853095</c:v>
                </c:pt>
                <c:pt idx="3027">
                  <c:v>93.529110090853095</c:v>
                </c:pt>
                <c:pt idx="3028">
                  <c:v>93.529110090853095</c:v>
                </c:pt>
                <c:pt idx="3029">
                  <c:v>93.529110090853095</c:v>
                </c:pt>
                <c:pt idx="3030">
                  <c:v>93.529110090853095</c:v>
                </c:pt>
                <c:pt idx="3031">
                  <c:v>96.692518014386906</c:v>
                </c:pt>
                <c:pt idx="3032">
                  <c:v>93.550502536658897</c:v>
                </c:pt>
                <c:pt idx="3033">
                  <c:v>91.647911887804895</c:v>
                </c:pt>
                <c:pt idx="3034">
                  <c:v>91.647911887804895</c:v>
                </c:pt>
                <c:pt idx="3035">
                  <c:v>91.647911887804895</c:v>
                </c:pt>
                <c:pt idx="3036">
                  <c:v>91.647911887804895</c:v>
                </c:pt>
                <c:pt idx="3037">
                  <c:v>91.647911887804895</c:v>
                </c:pt>
                <c:pt idx="3038">
                  <c:v>91.647911887804895</c:v>
                </c:pt>
                <c:pt idx="3039">
                  <c:v>91.647911887804895</c:v>
                </c:pt>
                <c:pt idx="3040">
                  <c:v>91.647911887804895</c:v>
                </c:pt>
                <c:pt idx="3041">
                  <c:v>91.647911887804895</c:v>
                </c:pt>
                <c:pt idx="3042">
                  <c:v>91.647911887804895</c:v>
                </c:pt>
                <c:pt idx="3043">
                  <c:v>91.647911887804895</c:v>
                </c:pt>
                <c:pt idx="3044">
                  <c:v>91.647911887804895</c:v>
                </c:pt>
                <c:pt idx="3045">
                  <c:v>91.647911887804895</c:v>
                </c:pt>
                <c:pt idx="3046">
                  <c:v>90.662781965370598</c:v>
                </c:pt>
                <c:pt idx="3047">
                  <c:v>89.781349929508295</c:v>
                </c:pt>
                <c:pt idx="3048">
                  <c:v>86.568116768566796</c:v>
                </c:pt>
                <c:pt idx="3049">
                  <c:v>89.850014746292501</c:v>
                </c:pt>
                <c:pt idx="3050">
                  <c:v>89.1437480593694</c:v>
                </c:pt>
                <c:pt idx="3051">
                  <c:v>87.693378970152494</c:v>
                </c:pt>
                <c:pt idx="3052">
                  <c:v>85.734329707615998</c:v>
                </c:pt>
                <c:pt idx="3053">
                  <c:v>85.734329707615998</c:v>
                </c:pt>
                <c:pt idx="3054">
                  <c:v>85.734329707615998</c:v>
                </c:pt>
                <c:pt idx="3055">
                  <c:v>85.734329707615998</c:v>
                </c:pt>
                <c:pt idx="3056">
                  <c:v>85.734329707615998</c:v>
                </c:pt>
                <c:pt idx="3057">
                  <c:v>85.734329707615998</c:v>
                </c:pt>
                <c:pt idx="3058">
                  <c:v>85.734329707615998</c:v>
                </c:pt>
                <c:pt idx="3059">
                  <c:v>90.845169034448503</c:v>
                </c:pt>
                <c:pt idx="3060">
                  <c:v>91.43687037318</c:v>
                </c:pt>
                <c:pt idx="3061">
                  <c:v>95.037274148957593</c:v>
                </c:pt>
                <c:pt idx="3062">
                  <c:v>95.779562717854702</c:v>
                </c:pt>
                <c:pt idx="3063">
                  <c:v>95.490556922587302</c:v>
                </c:pt>
                <c:pt idx="3064">
                  <c:v>98.411036537920197</c:v>
                </c:pt>
                <c:pt idx="3065">
                  <c:v>100.61356491448301</c:v>
                </c:pt>
                <c:pt idx="3066">
                  <c:v>99.3677978285683</c:v>
                </c:pt>
                <c:pt idx="3067">
                  <c:v>97.251971190584996</c:v>
                </c:pt>
                <c:pt idx="3068">
                  <c:v>104.236784937256</c:v>
                </c:pt>
                <c:pt idx="3069">
                  <c:v>102.183322707725</c:v>
                </c:pt>
                <c:pt idx="3070">
                  <c:v>103.26024956587899</c:v>
                </c:pt>
                <c:pt idx="3071">
                  <c:v>105.365428621931</c:v>
                </c:pt>
                <c:pt idx="3072">
                  <c:v>103.46407470569901</c:v>
                </c:pt>
                <c:pt idx="3073">
                  <c:v>103.46407470569901</c:v>
                </c:pt>
                <c:pt idx="3074">
                  <c:v>103.46407470569901</c:v>
                </c:pt>
                <c:pt idx="3075">
                  <c:v>103.46407470569901</c:v>
                </c:pt>
                <c:pt idx="3076">
                  <c:v>103.46407470569901</c:v>
                </c:pt>
                <c:pt idx="3077">
                  <c:v>103.46407470569901</c:v>
                </c:pt>
                <c:pt idx="3078">
                  <c:v>103.46407470569901</c:v>
                </c:pt>
                <c:pt idx="3079">
                  <c:v>103.46407470569901</c:v>
                </c:pt>
                <c:pt idx="3080">
                  <c:v>103.46407470569901</c:v>
                </c:pt>
                <c:pt idx="3081">
                  <c:v>103.46407470569901</c:v>
                </c:pt>
                <c:pt idx="3082">
                  <c:v>103.46407470569901</c:v>
                </c:pt>
                <c:pt idx="3083">
                  <c:v>103.46407470569901</c:v>
                </c:pt>
                <c:pt idx="3084">
                  <c:v>103.46407470569901</c:v>
                </c:pt>
                <c:pt idx="3085">
                  <c:v>103.46407470569901</c:v>
                </c:pt>
                <c:pt idx="3086">
                  <c:v>104.15866673229699</c:v>
                </c:pt>
                <c:pt idx="3087">
                  <c:v>99.791634631188103</c:v>
                </c:pt>
                <c:pt idx="3088">
                  <c:v>99.791634631188103</c:v>
                </c:pt>
                <c:pt idx="3089">
                  <c:v>99.791634631188103</c:v>
                </c:pt>
                <c:pt idx="3090">
                  <c:v>99.791634631188103</c:v>
                </c:pt>
                <c:pt idx="3091">
                  <c:v>99.791634631188103</c:v>
                </c:pt>
                <c:pt idx="3092">
                  <c:v>99.791634631188103</c:v>
                </c:pt>
                <c:pt idx="3093">
                  <c:v>99.791634631188103</c:v>
                </c:pt>
                <c:pt idx="3094">
                  <c:v>99.791634631188103</c:v>
                </c:pt>
                <c:pt idx="3095">
                  <c:v>99.791634631188103</c:v>
                </c:pt>
                <c:pt idx="3096">
                  <c:v>99.791634631188103</c:v>
                </c:pt>
                <c:pt idx="3097">
                  <c:v>99.791634631188103</c:v>
                </c:pt>
                <c:pt idx="3098">
                  <c:v>99.450414852328805</c:v>
                </c:pt>
                <c:pt idx="3099">
                  <c:v>101.174958058996</c:v>
                </c:pt>
                <c:pt idx="3100">
                  <c:v>99.7692379661665</c:v>
                </c:pt>
                <c:pt idx="3101">
                  <c:v>102.097173677534</c:v>
                </c:pt>
                <c:pt idx="3102">
                  <c:v>100.18686989627599</c:v>
                </c:pt>
                <c:pt idx="3103">
                  <c:v>99.8904434474601</c:v>
                </c:pt>
                <c:pt idx="3104">
                  <c:v>99.8904434474601</c:v>
                </c:pt>
                <c:pt idx="3105">
                  <c:v>99.8904434474601</c:v>
                </c:pt>
                <c:pt idx="3106">
                  <c:v>99.8904434474601</c:v>
                </c:pt>
                <c:pt idx="3107">
                  <c:v>99.8904434474601</c:v>
                </c:pt>
                <c:pt idx="3108">
                  <c:v>99.8904434474601</c:v>
                </c:pt>
                <c:pt idx="3109">
                  <c:v>99.8904434474601</c:v>
                </c:pt>
                <c:pt idx="3110">
                  <c:v>99.8904434474601</c:v>
                </c:pt>
                <c:pt idx="3111">
                  <c:v>99.8904434474601</c:v>
                </c:pt>
                <c:pt idx="3112">
                  <c:v>99.8904434474601</c:v>
                </c:pt>
                <c:pt idx="3113">
                  <c:v>99.8904434474601</c:v>
                </c:pt>
                <c:pt idx="3114">
                  <c:v>99.8904434474601</c:v>
                </c:pt>
                <c:pt idx="3115">
                  <c:v>99.8904434474601</c:v>
                </c:pt>
                <c:pt idx="3116">
                  <c:v>102.30866232320599</c:v>
                </c:pt>
                <c:pt idx="3117">
                  <c:v>102.395443611194</c:v>
                </c:pt>
                <c:pt idx="3118">
                  <c:v>101.09890526378101</c:v>
                </c:pt>
                <c:pt idx="3119">
                  <c:v>102.049613702344</c:v>
                </c:pt>
                <c:pt idx="3120">
                  <c:v>102.071632835117</c:v>
                </c:pt>
                <c:pt idx="3121">
                  <c:v>101.65067882621599</c:v>
                </c:pt>
                <c:pt idx="3122">
                  <c:v>102.16877606794</c:v>
                </c:pt>
                <c:pt idx="3123">
                  <c:v>102.16877606794</c:v>
                </c:pt>
                <c:pt idx="3124">
                  <c:v>102.623263505965</c:v>
                </c:pt>
                <c:pt idx="3125">
                  <c:v>102.903747182003</c:v>
                </c:pt>
                <c:pt idx="3126">
                  <c:v>102.903747182003</c:v>
                </c:pt>
                <c:pt idx="3127">
                  <c:v>102.903747182003</c:v>
                </c:pt>
                <c:pt idx="3128">
                  <c:v>102.903747182003</c:v>
                </c:pt>
                <c:pt idx="3129">
                  <c:v>102.903747182003</c:v>
                </c:pt>
                <c:pt idx="3130">
                  <c:v>102.903747182003</c:v>
                </c:pt>
                <c:pt idx="3131">
                  <c:v>102.903747182003</c:v>
                </c:pt>
                <c:pt idx="3132">
                  <c:v>102.903747182003</c:v>
                </c:pt>
                <c:pt idx="3133">
                  <c:v>102.903747182003</c:v>
                </c:pt>
                <c:pt idx="3134">
                  <c:v>102.903747182003</c:v>
                </c:pt>
                <c:pt idx="3135">
                  <c:v>102.903747182003</c:v>
                </c:pt>
                <c:pt idx="3136">
                  <c:v>102.903747182003</c:v>
                </c:pt>
                <c:pt idx="3137">
                  <c:v>102.072030516019</c:v>
                </c:pt>
                <c:pt idx="3138">
                  <c:v>102.493186407393</c:v>
                </c:pt>
                <c:pt idx="3139">
                  <c:v>99.696075581663393</c:v>
                </c:pt>
                <c:pt idx="3140">
                  <c:v>99.684156075303804</c:v>
                </c:pt>
                <c:pt idx="3141">
                  <c:v>97.753196045041307</c:v>
                </c:pt>
                <c:pt idx="3142">
                  <c:v>97.686976565265596</c:v>
                </c:pt>
                <c:pt idx="3143">
                  <c:v>97.875039887828805</c:v>
                </c:pt>
                <c:pt idx="3144">
                  <c:v>97.875039887828805</c:v>
                </c:pt>
                <c:pt idx="3145">
                  <c:v>97.875039887828805</c:v>
                </c:pt>
                <c:pt idx="3146">
                  <c:v>97.875039887828805</c:v>
                </c:pt>
                <c:pt idx="3147">
                  <c:v>100.73859392723401</c:v>
                </c:pt>
                <c:pt idx="3148">
                  <c:v>100.576214175225</c:v>
                </c:pt>
                <c:pt idx="3149">
                  <c:v>101.67807677814601</c:v>
                </c:pt>
                <c:pt idx="3150">
                  <c:v>102.758031001829</c:v>
                </c:pt>
                <c:pt idx="3151">
                  <c:v>103.23357170414199</c:v>
                </c:pt>
                <c:pt idx="3152">
                  <c:v>103.211663324903</c:v>
                </c:pt>
                <c:pt idx="3153">
                  <c:v>105.490134765798</c:v>
                </c:pt>
                <c:pt idx="3154">
                  <c:v>105.923147437824</c:v>
                </c:pt>
                <c:pt idx="3155">
                  <c:v>106.23630838812799</c:v>
                </c:pt>
                <c:pt idx="3156">
                  <c:v>105.73885930657499</c:v>
                </c:pt>
                <c:pt idx="3157">
                  <c:v>105.479824940274</c:v>
                </c:pt>
                <c:pt idx="3158">
                  <c:v>106.581687543196</c:v>
                </c:pt>
                <c:pt idx="3159">
                  <c:v>106.581687543196</c:v>
                </c:pt>
                <c:pt idx="3160">
                  <c:v>108.340890234231</c:v>
                </c:pt>
                <c:pt idx="3161">
                  <c:v>108.340890234231</c:v>
                </c:pt>
                <c:pt idx="3162">
                  <c:v>108.340890234231</c:v>
                </c:pt>
                <c:pt idx="3163">
                  <c:v>108.340890234231</c:v>
                </c:pt>
                <c:pt idx="3164">
                  <c:v>108.340890234231</c:v>
                </c:pt>
                <c:pt idx="3165">
                  <c:v>108.340890234231</c:v>
                </c:pt>
                <c:pt idx="3166">
                  <c:v>108.340890234231</c:v>
                </c:pt>
                <c:pt idx="3167">
                  <c:v>108.340890234231</c:v>
                </c:pt>
                <c:pt idx="3168">
                  <c:v>108.340890234231</c:v>
                </c:pt>
                <c:pt idx="3169">
                  <c:v>108.340890234231</c:v>
                </c:pt>
                <c:pt idx="3170">
                  <c:v>108.340890234231</c:v>
                </c:pt>
                <c:pt idx="3171">
                  <c:v>108.340890234231</c:v>
                </c:pt>
                <c:pt idx="3172">
                  <c:v>108.340890234231</c:v>
                </c:pt>
                <c:pt idx="3173">
                  <c:v>108.340890234231</c:v>
                </c:pt>
                <c:pt idx="3174">
                  <c:v>108.340890234231</c:v>
                </c:pt>
                <c:pt idx="3175">
                  <c:v>108.340890234231</c:v>
                </c:pt>
                <c:pt idx="3176">
                  <c:v>108.550544212482</c:v>
                </c:pt>
                <c:pt idx="3177">
                  <c:v>108.561842929873</c:v>
                </c:pt>
                <c:pt idx="3178">
                  <c:v>108.804137647253</c:v>
                </c:pt>
                <c:pt idx="3179">
                  <c:v>108.78279562551501</c:v>
                </c:pt>
                <c:pt idx="3180">
                  <c:v>107.814872169037</c:v>
                </c:pt>
                <c:pt idx="3181">
                  <c:v>105.435864451754</c:v>
                </c:pt>
                <c:pt idx="3182">
                  <c:v>105.03664310394601</c:v>
                </c:pt>
                <c:pt idx="3183">
                  <c:v>105.910410582167</c:v>
                </c:pt>
                <c:pt idx="3184">
                  <c:v>107.394308799491</c:v>
                </c:pt>
                <c:pt idx="3185">
                  <c:v>108.319548212493</c:v>
                </c:pt>
                <c:pt idx="3186">
                  <c:v>109.150631647238</c:v>
                </c:pt>
                <c:pt idx="3187">
                  <c:v>110.26669384284</c:v>
                </c:pt>
                <c:pt idx="3188">
                  <c:v>110.245351821101</c:v>
                </c:pt>
                <c:pt idx="3189">
                  <c:v>110.781413190642</c:v>
                </c:pt>
                <c:pt idx="3190">
                  <c:v>111.244660603665</c:v>
                </c:pt>
                <c:pt idx="3191">
                  <c:v>112.928169494893</c:v>
                </c:pt>
                <c:pt idx="3192">
                  <c:v>112.928169494893</c:v>
                </c:pt>
                <c:pt idx="3193">
                  <c:v>112.928169494893</c:v>
                </c:pt>
                <c:pt idx="3194">
                  <c:v>112.928169494893</c:v>
                </c:pt>
                <c:pt idx="3195">
                  <c:v>112.928169494893</c:v>
                </c:pt>
                <c:pt idx="3196">
                  <c:v>112.928169494893</c:v>
                </c:pt>
                <c:pt idx="3197">
                  <c:v>112.928169494893</c:v>
                </c:pt>
                <c:pt idx="3198">
                  <c:v>112.928169494893</c:v>
                </c:pt>
                <c:pt idx="3199">
                  <c:v>112.928169494893</c:v>
                </c:pt>
                <c:pt idx="3200">
                  <c:v>112.928169494893</c:v>
                </c:pt>
                <c:pt idx="3201">
                  <c:v>112.928169494893</c:v>
                </c:pt>
                <c:pt idx="3202">
                  <c:v>110.12544281426101</c:v>
                </c:pt>
                <c:pt idx="3203">
                  <c:v>110.12544281426101</c:v>
                </c:pt>
                <c:pt idx="3204">
                  <c:v>110.12544281426101</c:v>
                </c:pt>
                <c:pt idx="3205">
                  <c:v>110.12544281426101</c:v>
                </c:pt>
                <c:pt idx="3206">
                  <c:v>110.12544281426101</c:v>
                </c:pt>
                <c:pt idx="3207">
                  <c:v>110.12544281426101</c:v>
                </c:pt>
                <c:pt idx="3208">
                  <c:v>110.796371011037</c:v>
                </c:pt>
                <c:pt idx="3209">
                  <c:v>111.230573171291</c:v>
                </c:pt>
                <c:pt idx="3210">
                  <c:v>111.003659612967</c:v>
                </c:pt>
                <c:pt idx="3211">
                  <c:v>112.91463974199399</c:v>
                </c:pt>
                <c:pt idx="3212">
                  <c:v>113.327990386078</c:v>
                </c:pt>
                <c:pt idx="3213">
                  <c:v>112.48043758174001</c:v>
                </c:pt>
                <c:pt idx="3214">
                  <c:v>113.410169890985</c:v>
                </c:pt>
                <c:pt idx="3215">
                  <c:v>112.810382161142</c:v>
                </c:pt>
                <c:pt idx="3216">
                  <c:v>111.798470346991</c:v>
                </c:pt>
                <c:pt idx="3217">
                  <c:v>112.935491258165</c:v>
                </c:pt>
                <c:pt idx="3218">
                  <c:v>112.935491258165</c:v>
                </c:pt>
                <c:pt idx="3219">
                  <c:v>112.935491258165</c:v>
                </c:pt>
                <c:pt idx="3220">
                  <c:v>112.935491258165</c:v>
                </c:pt>
                <c:pt idx="3221">
                  <c:v>112.935491258165</c:v>
                </c:pt>
                <c:pt idx="3222">
                  <c:v>112.935491258165</c:v>
                </c:pt>
                <c:pt idx="3223">
                  <c:v>112.935491258165</c:v>
                </c:pt>
                <c:pt idx="3224">
                  <c:v>113.764233038882</c:v>
                </c:pt>
                <c:pt idx="3225">
                  <c:v>113.764233038882</c:v>
                </c:pt>
                <c:pt idx="3226">
                  <c:v>113.764233038882</c:v>
                </c:pt>
                <c:pt idx="3227">
                  <c:v>113.764233038882</c:v>
                </c:pt>
                <c:pt idx="3228">
                  <c:v>113.764233038882</c:v>
                </c:pt>
                <c:pt idx="3229">
                  <c:v>116.35545800502</c:v>
                </c:pt>
                <c:pt idx="3230">
                  <c:v>116.37689392931399</c:v>
                </c:pt>
                <c:pt idx="3231">
                  <c:v>116.970795125932</c:v>
                </c:pt>
                <c:pt idx="3232">
                  <c:v>115.78173179597199</c:v>
                </c:pt>
                <c:pt idx="3233">
                  <c:v>116.408417347393</c:v>
                </c:pt>
                <c:pt idx="3234">
                  <c:v>118.096811619733</c:v>
                </c:pt>
                <c:pt idx="3235">
                  <c:v>118.23425372256</c:v>
                </c:pt>
                <c:pt idx="3236">
                  <c:v>118.15985845589201</c:v>
                </c:pt>
                <c:pt idx="3237">
                  <c:v>116.620254716888</c:v>
                </c:pt>
                <c:pt idx="3238">
                  <c:v>116.206667471684</c:v>
                </c:pt>
                <c:pt idx="3239">
                  <c:v>116.206667471684</c:v>
                </c:pt>
                <c:pt idx="3240">
                  <c:v>116.206667471684</c:v>
                </c:pt>
                <c:pt idx="3241">
                  <c:v>116.206667471684</c:v>
                </c:pt>
                <c:pt idx="3242">
                  <c:v>116.206667471684</c:v>
                </c:pt>
                <c:pt idx="3243">
                  <c:v>116.206667471684</c:v>
                </c:pt>
                <c:pt idx="3244">
                  <c:v>117.64500549521399</c:v>
                </c:pt>
                <c:pt idx="3245">
                  <c:v>117.64500549521399</c:v>
                </c:pt>
                <c:pt idx="3246">
                  <c:v>117.64500549521399</c:v>
                </c:pt>
                <c:pt idx="3247">
                  <c:v>117.64500549521399</c:v>
                </c:pt>
                <c:pt idx="3248">
                  <c:v>117.64500549521399</c:v>
                </c:pt>
                <c:pt idx="3249">
                  <c:v>117.64500549521399</c:v>
                </c:pt>
                <c:pt idx="3250">
                  <c:v>117.64500549521399</c:v>
                </c:pt>
                <c:pt idx="3251">
                  <c:v>117.64500549521399</c:v>
                </c:pt>
                <c:pt idx="3252">
                  <c:v>117.64500549521399</c:v>
                </c:pt>
                <c:pt idx="3253">
                  <c:v>117.64500549521399</c:v>
                </c:pt>
                <c:pt idx="3254">
                  <c:v>117.098074971015</c:v>
                </c:pt>
                <c:pt idx="3255">
                  <c:v>117.098074971015</c:v>
                </c:pt>
                <c:pt idx="3256">
                  <c:v>117.098074971015</c:v>
                </c:pt>
                <c:pt idx="3257">
                  <c:v>117.098074971015</c:v>
                </c:pt>
                <c:pt idx="3258">
                  <c:v>117.098074971015</c:v>
                </c:pt>
                <c:pt idx="3259">
                  <c:v>117.098074971015</c:v>
                </c:pt>
                <c:pt idx="3260">
                  <c:v>117.32954301629501</c:v>
                </c:pt>
                <c:pt idx="3261">
                  <c:v>117.88407608734001</c:v>
                </c:pt>
                <c:pt idx="3262">
                  <c:v>118.13658668219099</c:v>
                </c:pt>
                <c:pt idx="3263">
                  <c:v>117.968246285623</c:v>
                </c:pt>
                <c:pt idx="3264">
                  <c:v>117.926161186481</c:v>
                </c:pt>
                <c:pt idx="3265">
                  <c:v>116.794814697787</c:v>
                </c:pt>
                <c:pt idx="3266">
                  <c:v>118.775289951519</c:v>
                </c:pt>
                <c:pt idx="3267">
                  <c:v>119.089690398049</c:v>
                </c:pt>
                <c:pt idx="3268">
                  <c:v>119.173860596333</c:v>
                </c:pt>
                <c:pt idx="3269">
                  <c:v>119.676406191968</c:v>
                </c:pt>
                <c:pt idx="3270">
                  <c:v>120.074976836782</c:v>
                </c:pt>
                <c:pt idx="3271">
                  <c:v>120.242079436315</c:v>
                </c:pt>
                <c:pt idx="3272">
                  <c:v>119.120635323889</c:v>
                </c:pt>
                <c:pt idx="3273">
                  <c:v>120.126964312192</c:v>
                </c:pt>
                <c:pt idx="3274">
                  <c:v>120.452504932024</c:v>
                </c:pt>
                <c:pt idx="3275">
                  <c:v>119.10083057135201</c:v>
                </c:pt>
                <c:pt idx="3276">
                  <c:v>120.588662605718</c:v>
                </c:pt>
                <c:pt idx="3277">
                  <c:v>120.588662605718</c:v>
                </c:pt>
                <c:pt idx="3278">
                  <c:v>120.588662605718</c:v>
                </c:pt>
                <c:pt idx="3279">
                  <c:v>120.588662605718</c:v>
                </c:pt>
                <c:pt idx="3280">
                  <c:v>120.588662605718</c:v>
                </c:pt>
                <c:pt idx="3281">
                  <c:v>120.588662605718</c:v>
                </c:pt>
                <c:pt idx="3282">
                  <c:v>120.588662605718</c:v>
                </c:pt>
                <c:pt idx="3283">
                  <c:v>120.588662605718</c:v>
                </c:pt>
                <c:pt idx="3284">
                  <c:v>120.588662605718</c:v>
                </c:pt>
                <c:pt idx="3285">
                  <c:v>122.463908612718</c:v>
                </c:pt>
                <c:pt idx="3286">
                  <c:v>123.945273386282</c:v>
                </c:pt>
                <c:pt idx="3287">
                  <c:v>123.945273386282</c:v>
                </c:pt>
                <c:pt idx="3288">
                  <c:v>123.945273386282</c:v>
                </c:pt>
                <c:pt idx="3289">
                  <c:v>123.945273386282</c:v>
                </c:pt>
                <c:pt idx="3290">
                  <c:v>123.945273386282</c:v>
                </c:pt>
                <c:pt idx="3291">
                  <c:v>123.945273386282</c:v>
                </c:pt>
                <c:pt idx="3292">
                  <c:v>123.945273386282</c:v>
                </c:pt>
                <c:pt idx="3293">
                  <c:v>125.242098311455</c:v>
                </c:pt>
                <c:pt idx="3294">
                  <c:v>125.138133444036</c:v>
                </c:pt>
                <c:pt idx="3295">
                  <c:v>127.106626131086</c:v>
                </c:pt>
                <c:pt idx="3296">
                  <c:v>127.70989595387201</c:v>
                </c:pt>
                <c:pt idx="3297">
                  <c:v>128.46227328387701</c:v>
                </c:pt>
                <c:pt idx="3298">
                  <c:v>128.72902524633301</c:v>
                </c:pt>
                <c:pt idx="3299">
                  <c:v>128.75228054562501</c:v>
                </c:pt>
                <c:pt idx="3300">
                  <c:v>127.18870365799501</c:v>
                </c:pt>
                <c:pt idx="3301">
                  <c:v>128.35830841645799</c:v>
                </c:pt>
                <c:pt idx="3302">
                  <c:v>128.18457765116599</c:v>
                </c:pt>
                <c:pt idx="3303">
                  <c:v>128.26528721929401</c:v>
                </c:pt>
                <c:pt idx="3304">
                  <c:v>129.59767907279399</c:v>
                </c:pt>
                <c:pt idx="3305">
                  <c:v>129.956084273633</c:v>
                </c:pt>
                <c:pt idx="3306">
                  <c:v>130.07236077008801</c:v>
                </c:pt>
                <c:pt idx="3307">
                  <c:v>130.07236077008801</c:v>
                </c:pt>
                <c:pt idx="3308">
                  <c:v>130.07236077008801</c:v>
                </c:pt>
                <c:pt idx="3309">
                  <c:v>130.07236077008801</c:v>
                </c:pt>
                <c:pt idx="3310">
                  <c:v>130.07236077008801</c:v>
                </c:pt>
                <c:pt idx="3311">
                  <c:v>130.07236077008801</c:v>
                </c:pt>
                <c:pt idx="3312">
                  <c:v>130.61485227947401</c:v>
                </c:pt>
                <c:pt idx="3313">
                  <c:v>130.62687795332701</c:v>
                </c:pt>
                <c:pt idx="3314">
                  <c:v>130.66028260292001</c:v>
                </c:pt>
                <c:pt idx="3315">
                  <c:v>131.70117148422901</c:v>
                </c:pt>
                <c:pt idx="3316">
                  <c:v>132.48150409871499</c:v>
                </c:pt>
                <c:pt idx="3317">
                  <c:v>132.413358613546</c:v>
                </c:pt>
                <c:pt idx="3318">
                  <c:v>131.743929435708</c:v>
                </c:pt>
                <c:pt idx="3319">
                  <c:v>131.743929435708</c:v>
                </c:pt>
                <c:pt idx="3320">
                  <c:v>131.743929435708</c:v>
                </c:pt>
                <c:pt idx="3321">
                  <c:v>131.743929435708</c:v>
                </c:pt>
                <c:pt idx="3322">
                  <c:v>131.743929435708</c:v>
                </c:pt>
                <c:pt idx="3323">
                  <c:v>131.743929435708</c:v>
                </c:pt>
                <c:pt idx="3324">
                  <c:v>131.743929435708</c:v>
                </c:pt>
                <c:pt idx="3325">
                  <c:v>131.743929435708</c:v>
                </c:pt>
                <c:pt idx="3326">
                  <c:v>131.743929435708</c:v>
                </c:pt>
                <c:pt idx="3327">
                  <c:v>132.64586782988599</c:v>
                </c:pt>
                <c:pt idx="3328">
                  <c:v>132.64586782988599</c:v>
                </c:pt>
                <c:pt idx="3329">
                  <c:v>132.64586782988599</c:v>
                </c:pt>
                <c:pt idx="3330">
                  <c:v>132.64586782988599</c:v>
                </c:pt>
                <c:pt idx="3331">
                  <c:v>132.64586782988599</c:v>
                </c:pt>
                <c:pt idx="3332">
                  <c:v>132.64586782988599</c:v>
                </c:pt>
                <c:pt idx="3333">
                  <c:v>132.85728686361699</c:v>
                </c:pt>
                <c:pt idx="3334">
                  <c:v>132.95647110166399</c:v>
                </c:pt>
                <c:pt idx="3335">
                  <c:v>134.466420620349</c:v>
                </c:pt>
                <c:pt idx="3336">
                  <c:v>134.57735036027</c:v>
                </c:pt>
                <c:pt idx="3337">
                  <c:v>132.435753851919</c:v>
                </c:pt>
                <c:pt idx="3338">
                  <c:v>132.435753851919</c:v>
                </c:pt>
                <c:pt idx="3339">
                  <c:v>132.435753851919</c:v>
                </c:pt>
                <c:pt idx="3340">
                  <c:v>132.435753851919</c:v>
                </c:pt>
                <c:pt idx="3341">
                  <c:v>132.435753851919</c:v>
                </c:pt>
                <c:pt idx="3342">
                  <c:v>132.435753851919</c:v>
                </c:pt>
                <c:pt idx="3343">
                  <c:v>132.435753851919</c:v>
                </c:pt>
                <c:pt idx="3344">
                  <c:v>132.435753851919</c:v>
                </c:pt>
                <c:pt idx="3345">
                  <c:v>132.435753851919</c:v>
                </c:pt>
                <c:pt idx="3346">
                  <c:v>132.435753851919</c:v>
                </c:pt>
                <c:pt idx="3347">
                  <c:v>132.435753851919</c:v>
                </c:pt>
                <c:pt idx="3348">
                  <c:v>134.15329785748199</c:v>
                </c:pt>
                <c:pt idx="3349">
                  <c:v>134.15329785748199</c:v>
                </c:pt>
                <c:pt idx="3350">
                  <c:v>134.15329785748199</c:v>
                </c:pt>
                <c:pt idx="3351">
                  <c:v>134.15329785748199</c:v>
                </c:pt>
                <c:pt idx="3352">
                  <c:v>134.15329785748199</c:v>
                </c:pt>
                <c:pt idx="3353">
                  <c:v>134.15329785748199</c:v>
                </c:pt>
                <c:pt idx="3354">
                  <c:v>134.15329785748199</c:v>
                </c:pt>
                <c:pt idx="3355">
                  <c:v>134.15329785748199</c:v>
                </c:pt>
                <c:pt idx="3356">
                  <c:v>132.48603790413901</c:v>
                </c:pt>
                <c:pt idx="3357">
                  <c:v>130.08658079159099</c:v>
                </c:pt>
                <c:pt idx="3358">
                  <c:v>130.08658079159099</c:v>
                </c:pt>
                <c:pt idx="3359">
                  <c:v>130.08658079159099</c:v>
                </c:pt>
                <c:pt idx="3360">
                  <c:v>130.08658079159099</c:v>
                </c:pt>
                <c:pt idx="3361">
                  <c:v>130.08658079159099</c:v>
                </c:pt>
                <c:pt idx="3362">
                  <c:v>130.08658079159099</c:v>
                </c:pt>
                <c:pt idx="3363">
                  <c:v>130.08658079159099</c:v>
                </c:pt>
                <c:pt idx="3364">
                  <c:v>130.08658079159099</c:v>
                </c:pt>
                <c:pt idx="3365">
                  <c:v>130.08658079159099</c:v>
                </c:pt>
                <c:pt idx="3366">
                  <c:v>130.08658079159099</c:v>
                </c:pt>
                <c:pt idx="3367">
                  <c:v>130.08658079159099</c:v>
                </c:pt>
                <c:pt idx="3368">
                  <c:v>130.08658079159099</c:v>
                </c:pt>
                <c:pt idx="3369">
                  <c:v>130.08658079159099</c:v>
                </c:pt>
                <c:pt idx="3370">
                  <c:v>130.53452396546399</c:v>
                </c:pt>
                <c:pt idx="3371">
                  <c:v>125.946920190933</c:v>
                </c:pt>
                <c:pt idx="3372">
                  <c:v>124.379812492862</c:v>
                </c:pt>
                <c:pt idx="3373">
                  <c:v>125.71116062573699</c:v>
                </c:pt>
                <c:pt idx="3374">
                  <c:v>125.039939275412</c:v>
                </c:pt>
                <c:pt idx="3375">
                  <c:v>128.694212535959</c:v>
                </c:pt>
                <c:pt idx="3376">
                  <c:v>129.319668794216</c:v>
                </c:pt>
                <c:pt idx="3377">
                  <c:v>129.11857975331301</c:v>
                </c:pt>
                <c:pt idx="3378">
                  <c:v>132.05447975049699</c:v>
                </c:pt>
                <c:pt idx="3379">
                  <c:v>132.00732783745701</c:v>
                </c:pt>
                <c:pt idx="3380">
                  <c:v>132.21951144613399</c:v>
                </c:pt>
                <c:pt idx="3381">
                  <c:v>132.36374082719601</c:v>
                </c:pt>
                <c:pt idx="3382">
                  <c:v>131.983751880938</c:v>
                </c:pt>
                <c:pt idx="3383">
                  <c:v>129.805056134327</c:v>
                </c:pt>
                <c:pt idx="3384">
                  <c:v>129.805056134327</c:v>
                </c:pt>
                <c:pt idx="3385">
                  <c:v>129.805056134327</c:v>
                </c:pt>
                <c:pt idx="3386">
                  <c:v>129.805056134327</c:v>
                </c:pt>
                <c:pt idx="3387">
                  <c:v>129.805056134327</c:v>
                </c:pt>
                <c:pt idx="3388">
                  <c:v>129.805056134327</c:v>
                </c:pt>
                <c:pt idx="3389">
                  <c:v>129.805056134327</c:v>
                </c:pt>
                <c:pt idx="3390">
                  <c:v>129.805056134327</c:v>
                </c:pt>
                <c:pt idx="3391">
                  <c:v>129.805056134327</c:v>
                </c:pt>
                <c:pt idx="3392">
                  <c:v>129.805056134327</c:v>
                </c:pt>
                <c:pt idx="3393">
                  <c:v>129.805056134327</c:v>
                </c:pt>
                <c:pt idx="3394">
                  <c:v>129.805056134327</c:v>
                </c:pt>
                <c:pt idx="3395">
                  <c:v>130.77356010351801</c:v>
                </c:pt>
                <c:pt idx="3396">
                  <c:v>130.85864097928899</c:v>
                </c:pt>
                <c:pt idx="3397">
                  <c:v>132.83393531176699</c:v>
                </c:pt>
                <c:pt idx="3398">
                  <c:v>132.82117318040201</c:v>
                </c:pt>
                <c:pt idx="3399">
                  <c:v>132.85804155990201</c:v>
                </c:pt>
                <c:pt idx="3400">
                  <c:v>129.19956390175801</c:v>
                </c:pt>
                <c:pt idx="3401">
                  <c:v>129.962455754503</c:v>
                </c:pt>
                <c:pt idx="3402">
                  <c:v>131.40457659881801</c:v>
                </c:pt>
                <c:pt idx="3403">
                  <c:v>129.69586901042101</c:v>
                </c:pt>
                <c:pt idx="3404">
                  <c:v>132.59145481582101</c:v>
                </c:pt>
                <c:pt idx="3405">
                  <c:v>133.74146465332299</c:v>
                </c:pt>
                <c:pt idx="3406">
                  <c:v>135.13537300136801</c:v>
                </c:pt>
                <c:pt idx="3407">
                  <c:v>135.12261087000201</c:v>
                </c:pt>
                <c:pt idx="3408">
                  <c:v>135.12261087000201</c:v>
                </c:pt>
                <c:pt idx="3409">
                  <c:v>135.12261087000201</c:v>
                </c:pt>
                <c:pt idx="3410">
                  <c:v>135.12261087000201</c:v>
                </c:pt>
                <c:pt idx="3411">
                  <c:v>135.12261087000201</c:v>
                </c:pt>
                <c:pt idx="3412">
                  <c:v>134.474520609818</c:v>
                </c:pt>
                <c:pt idx="3413">
                  <c:v>135.373710776004</c:v>
                </c:pt>
                <c:pt idx="3414">
                  <c:v>135.230625913366</c:v>
                </c:pt>
                <c:pt idx="3415">
                  <c:v>134.67932835437901</c:v>
                </c:pt>
                <c:pt idx="3416">
                  <c:v>135.39755825310999</c:v>
                </c:pt>
                <c:pt idx="3417">
                  <c:v>134.66670321944</c:v>
                </c:pt>
                <c:pt idx="3418">
                  <c:v>130.97595543904299</c:v>
                </c:pt>
                <c:pt idx="3419">
                  <c:v>130.97595543904299</c:v>
                </c:pt>
                <c:pt idx="3420">
                  <c:v>130.97595543904299</c:v>
                </c:pt>
                <c:pt idx="3421">
                  <c:v>130.97595543904299</c:v>
                </c:pt>
                <c:pt idx="3422">
                  <c:v>130.97595543904299</c:v>
                </c:pt>
                <c:pt idx="3423">
                  <c:v>130.97595543904299</c:v>
                </c:pt>
                <c:pt idx="3424">
                  <c:v>130.97595543904299</c:v>
                </c:pt>
                <c:pt idx="3425">
                  <c:v>130.97595543904299</c:v>
                </c:pt>
                <c:pt idx="3426">
                  <c:v>130.97595543904299</c:v>
                </c:pt>
                <c:pt idx="3427">
                  <c:v>130.97595543904299</c:v>
                </c:pt>
                <c:pt idx="3428">
                  <c:v>130.97595543904299</c:v>
                </c:pt>
                <c:pt idx="3429">
                  <c:v>130.97595543904299</c:v>
                </c:pt>
                <c:pt idx="3430">
                  <c:v>130.97595543904299</c:v>
                </c:pt>
                <c:pt idx="3431">
                  <c:v>130.97595543904299</c:v>
                </c:pt>
                <c:pt idx="3432">
                  <c:v>130.97595543904299</c:v>
                </c:pt>
                <c:pt idx="3433">
                  <c:v>130.97595543904299</c:v>
                </c:pt>
                <c:pt idx="3434">
                  <c:v>132.195947339139</c:v>
                </c:pt>
                <c:pt idx="3435">
                  <c:v>133.910721585739</c:v>
                </c:pt>
                <c:pt idx="3436">
                  <c:v>132.40234226082401</c:v>
                </c:pt>
                <c:pt idx="3437">
                  <c:v>133.33111940840499</c:v>
                </c:pt>
                <c:pt idx="3438">
                  <c:v>133.947476845766</c:v>
                </c:pt>
                <c:pt idx="3439">
                  <c:v>134.623208164706</c:v>
                </c:pt>
                <c:pt idx="3440">
                  <c:v>136.121691842692</c:v>
                </c:pt>
                <c:pt idx="3441">
                  <c:v>136.03687201186301</c:v>
                </c:pt>
                <c:pt idx="3442">
                  <c:v>136.55568664376901</c:v>
                </c:pt>
                <c:pt idx="3443">
                  <c:v>136.51893138374299</c:v>
                </c:pt>
                <c:pt idx="3444">
                  <c:v>136.57123694608799</c:v>
                </c:pt>
                <c:pt idx="3445">
                  <c:v>136.57123694608799</c:v>
                </c:pt>
                <c:pt idx="3446">
                  <c:v>136.295546423426</c:v>
                </c:pt>
                <c:pt idx="3447">
                  <c:v>135.625813386049</c:v>
                </c:pt>
                <c:pt idx="3448">
                  <c:v>135.625813386049</c:v>
                </c:pt>
                <c:pt idx="3449">
                  <c:v>135.625813386049</c:v>
                </c:pt>
                <c:pt idx="3450">
                  <c:v>135.625813386049</c:v>
                </c:pt>
                <c:pt idx="3451">
                  <c:v>135.625813386049</c:v>
                </c:pt>
                <c:pt idx="3452">
                  <c:v>135.625813386049</c:v>
                </c:pt>
                <c:pt idx="3453">
                  <c:v>135.625813386049</c:v>
                </c:pt>
                <c:pt idx="3454">
                  <c:v>135.625813386049</c:v>
                </c:pt>
                <c:pt idx="3455">
                  <c:v>135.625813386049</c:v>
                </c:pt>
                <c:pt idx="3456">
                  <c:v>135.625813386049</c:v>
                </c:pt>
                <c:pt idx="3457">
                  <c:v>135.625813386049</c:v>
                </c:pt>
                <c:pt idx="3458">
                  <c:v>135.625813386049</c:v>
                </c:pt>
                <c:pt idx="3459">
                  <c:v>135.625813386049</c:v>
                </c:pt>
                <c:pt idx="3460">
                  <c:v>135.625813386049</c:v>
                </c:pt>
                <c:pt idx="3461">
                  <c:v>136.04414415402999</c:v>
                </c:pt>
                <c:pt idx="3462">
                  <c:v>137.102832375909</c:v>
                </c:pt>
                <c:pt idx="3463">
                  <c:v>136.568072979947</c:v>
                </c:pt>
                <c:pt idx="3464">
                  <c:v>136.84696015860101</c:v>
                </c:pt>
                <c:pt idx="3465">
                  <c:v>137.52116314388999</c:v>
                </c:pt>
                <c:pt idx="3466">
                  <c:v>135.71922705268599</c:v>
                </c:pt>
                <c:pt idx="3467">
                  <c:v>135.71922705268599</c:v>
                </c:pt>
                <c:pt idx="3468">
                  <c:v>135.71922705268599</c:v>
                </c:pt>
                <c:pt idx="3469">
                  <c:v>135.71922705268599</c:v>
                </c:pt>
                <c:pt idx="3470">
                  <c:v>135.71922705268599</c:v>
                </c:pt>
                <c:pt idx="3471">
                  <c:v>135.71922705268599</c:v>
                </c:pt>
                <c:pt idx="3472">
                  <c:v>135.71922705268599</c:v>
                </c:pt>
                <c:pt idx="3473">
                  <c:v>135.71922705268599</c:v>
                </c:pt>
                <c:pt idx="3474">
                  <c:v>135.71922705268599</c:v>
                </c:pt>
                <c:pt idx="3475">
                  <c:v>135.71922705268599</c:v>
                </c:pt>
                <c:pt idx="3476">
                  <c:v>135.71922705268599</c:v>
                </c:pt>
                <c:pt idx="3477">
                  <c:v>135.71922705268599</c:v>
                </c:pt>
                <c:pt idx="3478">
                  <c:v>138.33311396584801</c:v>
                </c:pt>
                <c:pt idx="3479">
                  <c:v>138.85351987849899</c:v>
                </c:pt>
                <c:pt idx="3480">
                  <c:v>138.59397566383501</c:v>
                </c:pt>
                <c:pt idx="3481">
                  <c:v>137.59795827152101</c:v>
                </c:pt>
                <c:pt idx="3482">
                  <c:v>138.15261875057399</c:v>
                </c:pt>
                <c:pt idx="3483">
                  <c:v>138.15261875057399</c:v>
                </c:pt>
                <c:pt idx="3484">
                  <c:v>138.15261875057399</c:v>
                </c:pt>
                <c:pt idx="3485">
                  <c:v>138.15261875057399</c:v>
                </c:pt>
                <c:pt idx="3486">
                  <c:v>138.15261875057399</c:v>
                </c:pt>
                <c:pt idx="3487">
                  <c:v>138.15261875057399</c:v>
                </c:pt>
                <c:pt idx="3488">
                  <c:v>138.15261875057399</c:v>
                </c:pt>
                <c:pt idx="3489">
                  <c:v>138.15261875057399</c:v>
                </c:pt>
                <c:pt idx="3490">
                  <c:v>138.15261875057399</c:v>
                </c:pt>
                <c:pt idx="3491">
                  <c:v>138.15261875057399</c:v>
                </c:pt>
                <c:pt idx="3492">
                  <c:v>138.15261875057399</c:v>
                </c:pt>
                <c:pt idx="3493">
                  <c:v>138.15261875057399</c:v>
                </c:pt>
                <c:pt idx="3494">
                  <c:v>138.15261875057399</c:v>
                </c:pt>
                <c:pt idx="3495">
                  <c:v>138.15261875057399</c:v>
                </c:pt>
                <c:pt idx="3496">
                  <c:v>138.15261875057399</c:v>
                </c:pt>
                <c:pt idx="3497">
                  <c:v>139.92198257599699</c:v>
                </c:pt>
                <c:pt idx="3498">
                  <c:v>140.298188408149</c:v>
                </c:pt>
                <c:pt idx="3499">
                  <c:v>140.14930129436399</c:v>
                </c:pt>
                <c:pt idx="3500">
                  <c:v>140.23039159740799</c:v>
                </c:pt>
                <c:pt idx="3501">
                  <c:v>140.74352040027199</c:v>
                </c:pt>
                <c:pt idx="3502">
                  <c:v>141.291212283123</c:v>
                </c:pt>
                <c:pt idx="3503">
                  <c:v>142.11407945662901</c:v>
                </c:pt>
                <c:pt idx="3504">
                  <c:v>142.20447520428399</c:v>
                </c:pt>
                <c:pt idx="3505">
                  <c:v>142.33076338115501</c:v>
                </c:pt>
                <c:pt idx="3506">
                  <c:v>141.679382258347</c:v>
                </c:pt>
                <c:pt idx="3507">
                  <c:v>142.50224943185299</c:v>
                </c:pt>
                <c:pt idx="3508">
                  <c:v>142.50224943185299</c:v>
                </c:pt>
                <c:pt idx="3509">
                  <c:v>142.50224943185299</c:v>
                </c:pt>
                <c:pt idx="3510">
                  <c:v>142.50224943185299</c:v>
                </c:pt>
                <c:pt idx="3511">
                  <c:v>142.50224943185299</c:v>
                </c:pt>
                <c:pt idx="3512">
                  <c:v>142.50224943185299</c:v>
                </c:pt>
                <c:pt idx="3513">
                  <c:v>142.50224943185299</c:v>
                </c:pt>
                <c:pt idx="3514">
                  <c:v>142.50224943185299</c:v>
                </c:pt>
                <c:pt idx="3515">
                  <c:v>142.50224943185299</c:v>
                </c:pt>
                <c:pt idx="3516">
                  <c:v>142.50224943185299</c:v>
                </c:pt>
                <c:pt idx="3517">
                  <c:v>142.50224943185299</c:v>
                </c:pt>
                <c:pt idx="3518">
                  <c:v>142.50224943185299</c:v>
                </c:pt>
                <c:pt idx="3519">
                  <c:v>142.50224943185299</c:v>
                </c:pt>
                <c:pt idx="3520">
                  <c:v>142.50224943185299</c:v>
                </c:pt>
                <c:pt idx="3521">
                  <c:v>142.22292200431701</c:v>
                </c:pt>
                <c:pt idx="3522">
                  <c:v>142.22292200431701</c:v>
                </c:pt>
                <c:pt idx="3523">
                  <c:v>142.22292200431701</c:v>
                </c:pt>
                <c:pt idx="3524">
                  <c:v>142.22292200431701</c:v>
                </c:pt>
                <c:pt idx="3525">
                  <c:v>142.22292200431701</c:v>
                </c:pt>
                <c:pt idx="3526">
                  <c:v>142.22292200431701</c:v>
                </c:pt>
                <c:pt idx="3527">
                  <c:v>142.22292200431701</c:v>
                </c:pt>
                <c:pt idx="3528">
                  <c:v>142.46499706775001</c:v>
                </c:pt>
                <c:pt idx="3529">
                  <c:v>141.06860617552999</c:v>
                </c:pt>
                <c:pt idx="3530">
                  <c:v>141.06860617552999</c:v>
                </c:pt>
                <c:pt idx="3531">
                  <c:v>141.06860617552999</c:v>
                </c:pt>
                <c:pt idx="3532">
                  <c:v>141.06860617552999</c:v>
                </c:pt>
                <c:pt idx="3533">
                  <c:v>141.06860617552999</c:v>
                </c:pt>
                <c:pt idx="3534">
                  <c:v>141.06860617552999</c:v>
                </c:pt>
                <c:pt idx="3535">
                  <c:v>141.06860617552999</c:v>
                </c:pt>
                <c:pt idx="3536">
                  <c:v>141.06860617552999</c:v>
                </c:pt>
                <c:pt idx="3537">
                  <c:v>141.06860617552999</c:v>
                </c:pt>
                <c:pt idx="3538">
                  <c:v>141.06860617552999</c:v>
                </c:pt>
                <c:pt idx="3539">
                  <c:v>141.06860617552999</c:v>
                </c:pt>
                <c:pt idx="3540">
                  <c:v>141.06860617552999</c:v>
                </c:pt>
                <c:pt idx="3541">
                  <c:v>141.467175652528</c:v>
                </c:pt>
                <c:pt idx="3542">
                  <c:v>142.35177499332801</c:v>
                </c:pt>
                <c:pt idx="3543">
                  <c:v>142.998981855664</c:v>
                </c:pt>
                <c:pt idx="3544">
                  <c:v>142.67537842449599</c:v>
                </c:pt>
                <c:pt idx="3545">
                  <c:v>142.72910409067401</c:v>
                </c:pt>
                <c:pt idx="3546">
                  <c:v>143.581218144947</c:v>
                </c:pt>
                <c:pt idx="3547">
                  <c:v>143.927311389864</c:v>
                </c:pt>
                <c:pt idx="3548">
                  <c:v>143.47376681258999</c:v>
                </c:pt>
                <c:pt idx="3549">
                  <c:v>143.47376681258999</c:v>
                </c:pt>
                <c:pt idx="3550">
                  <c:v>143.90335872748099</c:v>
                </c:pt>
                <c:pt idx="3551">
                  <c:v>144.202583153749</c:v>
                </c:pt>
                <c:pt idx="3552">
                  <c:v>144.202583153749</c:v>
                </c:pt>
                <c:pt idx="3553">
                  <c:v>144.202583153749</c:v>
                </c:pt>
                <c:pt idx="3554">
                  <c:v>144.202583153749</c:v>
                </c:pt>
                <c:pt idx="3555">
                  <c:v>144.202583153749</c:v>
                </c:pt>
                <c:pt idx="3556">
                  <c:v>144.202583153749</c:v>
                </c:pt>
                <c:pt idx="3557">
                  <c:v>141.79778504753301</c:v>
                </c:pt>
                <c:pt idx="3558">
                  <c:v>141.79778504753301</c:v>
                </c:pt>
                <c:pt idx="3559">
                  <c:v>141.79778504753301</c:v>
                </c:pt>
                <c:pt idx="3560">
                  <c:v>141.79778504753301</c:v>
                </c:pt>
                <c:pt idx="3561">
                  <c:v>141.79778504753301</c:v>
                </c:pt>
                <c:pt idx="3562">
                  <c:v>141.79778504753301</c:v>
                </c:pt>
                <c:pt idx="3563">
                  <c:v>141.594615060221</c:v>
                </c:pt>
                <c:pt idx="3564">
                  <c:v>138.97446552872</c:v>
                </c:pt>
                <c:pt idx="3565">
                  <c:v>139.93704528568301</c:v>
                </c:pt>
                <c:pt idx="3566">
                  <c:v>139.93704528568301</c:v>
                </c:pt>
                <c:pt idx="3567">
                  <c:v>139.93704528568301</c:v>
                </c:pt>
                <c:pt idx="3568">
                  <c:v>139.93704528568301</c:v>
                </c:pt>
                <c:pt idx="3569">
                  <c:v>139.93704528568301</c:v>
                </c:pt>
                <c:pt idx="3570">
                  <c:v>139.93704528568301</c:v>
                </c:pt>
                <c:pt idx="3571">
                  <c:v>139.93704528568301</c:v>
                </c:pt>
                <c:pt idx="3572">
                  <c:v>139.93704528568301</c:v>
                </c:pt>
                <c:pt idx="3573">
                  <c:v>139.93704528568301</c:v>
                </c:pt>
                <c:pt idx="3574">
                  <c:v>141.275113541694</c:v>
                </c:pt>
                <c:pt idx="3575">
                  <c:v>141.70702952758799</c:v>
                </c:pt>
                <c:pt idx="3576">
                  <c:v>141.36224356766701</c:v>
                </c:pt>
                <c:pt idx="3577">
                  <c:v>142.31196085077099</c:v>
                </c:pt>
                <c:pt idx="3578">
                  <c:v>143.294040714951</c:v>
                </c:pt>
                <c:pt idx="3579">
                  <c:v>143.09986522849701</c:v>
                </c:pt>
                <c:pt idx="3580">
                  <c:v>143.70355183702301</c:v>
                </c:pt>
                <c:pt idx="3581">
                  <c:v>143.823044444072</c:v>
                </c:pt>
                <c:pt idx="3582">
                  <c:v>143.80063958024999</c:v>
                </c:pt>
                <c:pt idx="3583">
                  <c:v>144.253715715309</c:v>
                </c:pt>
                <c:pt idx="3584">
                  <c:v>143.887769606223</c:v>
                </c:pt>
                <c:pt idx="3585">
                  <c:v>143.887769606223</c:v>
                </c:pt>
                <c:pt idx="3586">
                  <c:v>143.887769606223</c:v>
                </c:pt>
                <c:pt idx="3587">
                  <c:v>143.887769606223</c:v>
                </c:pt>
                <c:pt idx="3588">
                  <c:v>143.887769606223</c:v>
                </c:pt>
                <c:pt idx="3589">
                  <c:v>143.887769606223</c:v>
                </c:pt>
                <c:pt idx="3590">
                  <c:v>143.887769606223</c:v>
                </c:pt>
                <c:pt idx="3591">
                  <c:v>143.887769606223</c:v>
                </c:pt>
                <c:pt idx="3592">
                  <c:v>143.887769606223</c:v>
                </c:pt>
                <c:pt idx="3593">
                  <c:v>143.887769606223</c:v>
                </c:pt>
                <c:pt idx="3594">
                  <c:v>143.887769606223</c:v>
                </c:pt>
                <c:pt idx="3595">
                  <c:v>143.73643675658801</c:v>
                </c:pt>
                <c:pt idx="3596">
                  <c:v>144.97314865073599</c:v>
                </c:pt>
                <c:pt idx="3597">
                  <c:v>145.91959917755199</c:v>
                </c:pt>
                <c:pt idx="3598">
                  <c:v>146.39344465755599</c:v>
                </c:pt>
                <c:pt idx="3599">
                  <c:v>146.73704465221999</c:v>
                </c:pt>
                <c:pt idx="3600">
                  <c:v>146.511285810961</c:v>
                </c:pt>
                <c:pt idx="3601">
                  <c:v>145.98410170362601</c:v>
                </c:pt>
                <c:pt idx="3602">
                  <c:v>145.01656381251701</c:v>
                </c:pt>
                <c:pt idx="3603">
                  <c:v>143.70418549355099</c:v>
                </c:pt>
                <c:pt idx="3604">
                  <c:v>143.70418549355099</c:v>
                </c:pt>
                <c:pt idx="3605">
                  <c:v>143.70418549355099</c:v>
                </c:pt>
                <c:pt idx="3606">
                  <c:v>143.70418549355099</c:v>
                </c:pt>
                <c:pt idx="3607">
                  <c:v>143.70418549355099</c:v>
                </c:pt>
                <c:pt idx="3608">
                  <c:v>143.70418549355099</c:v>
                </c:pt>
                <c:pt idx="3609">
                  <c:v>143.70418549355099</c:v>
                </c:pt>
                <c:pt idx="3610">
                  <c:v>143.70418549355099</c:v>
                </c:pt>
                <c:pt idx="3611">
                  <c:v>143.70418549355099</c:v>
                </c:pt>
                <c:pt idx="3612">
                  <c:v>143.70418549355099</c:v>
                </c:pt>
                <c:pt idx="3613">
                  <c:v>143.70418549355099</c:v>
                </c:pt>
                <c:pt idx="3614">
                  <c:v>143.70418549355099</c:v>
                </c:pt>
                <c:pt idx="3615">
                  <c:v>143.70418549355099</c:v>
                </c:pt>
                <c:pt idx="3616">
                  <c:v>143.70418549355099</c:v>
                </c:pt>
                <c:pt idx="3617">
                  <c:v>143.70418549355099</c:v>
                </c:pt>
                <c:pt idx="3618">
                  <c:v>143.70418549355099</c:v>
                </c:pt>
                <c:pt idx="3619">
                  <c:v>143.70418549355099</c:v>
                </c:pt>
                <c:pt idx="3620">
                  <c:v>143.70418549355099</c:v>
                </c:pt>
                <c:pt idx="3621">
                  <c:v>143.70418549355099</c:v>
                </c:pt>
                <c:pt idx="3622">
                  <c:v>143.70418549355099</c:v>
                </c:pt>
                <c:pt idx="3623">
                  <c:v>143.70418549355099</c:v>
                </c:pt>
                <c:pt idx="3624">
                  <c:v>143.70418549355099</c:v>
                </c:pt>
                <c:pt idx="3625">
                  <c:v>143.70418549355099</c:v>
                </c:pt>
                <c:pt idx="3626">
                  <c:v>143.70418549355099</c:v>
                </c:pt>
                <c:pt idx="3627">
                  <c:v>143.70418549355099</c:v>
                </c:pt>
                <c:pt idx="3628">
                  <c:v>143.70418549355099</c:v>
                </c:pt>
                <c:pt idx="3629">
                  <c:v>143.70418549355099</c:v>
                </c:pt>
                <c:pt idx="3630">
                  <c:v>143.70418549355099</c:v>
                </c:pt>
                <c:pt idx="3631">
                  <c:v>143.70418549355099</c:v>
                </c:pt>
                <c:pt idx="3632">
                  <c:v>143.70418549355099</c:v>
                </c:pt>
                <c:pt idx="3633">
                  <c:v>143.70418549355099</c:v>
                </c:pt>
                <c:pt idx="3634">
                  <c:v>143.70418549355099</c:v>
                </c:pt>
                <c:pt idx="3635">
                  <c:v>145.67362052278199</c:v>
                </c:pt>
                <c:pt idx="3636">
                  <c:v>144.79544621466599</c:v>
                </c:pt>
                <c:pt idx="3637">
                  <c:v>144.378313418311</c:v>
                </c:pt>
                <c:pt idx="3638">
                  <c:v>142.70203363605401</c:v>
                </c:pt>
                <c:pt idx="3639">
                  <c:v>143.974094950016</c:v>
                </c:pt>
                <c:pt idx="3640">
                  <c:v>145.85312968282301</c:v>
                </c:pt>
                <c:pt idx="3641">
                  <c:v>147.10194520627701</c:v>
                </c:pt>
                <c:pt idx="3642">
                  <c:v>148.508315532068</c:v>
                </c:pt>
                <c:pt idx="3643">
                  <c:v>150.703751302359</c:v>
                </c:pt>
                <c:pt idx="3644">
                  <c:v>150.57977375297699</c:v>
                </c:pt>
                <c:pt idx="3645">
                  <c:v>150.75928291301901</c:v>
                </c:pt>
                <c:pt idx="3646">
                  <c:v>152.323208041149</c:v>
                </c:pt>
                <c:pt idx="3647">
                  <c:v>151.243570215289</c:v>
                </c:pt>
                <c:pt idx="3648">
                  <c:v>148.508315532068</c:v>
                </c:pt>
                <c:pt idx="3649">
                  <c:v>147.86776486026599</c:v>
                </c:pt>
                <c:pt idx="3650">
                  <c:v>147.86776486026599</c:v>
                </c:pt>
                <c:pt idx="3651">
                  <c:v>147.86776486026599</c:v>
                </c:pt>
                <c:pt idx="3652">
                  <c:v>147.86776486026599</c:v>
                </c:pt>
                <c:pt idx="3653">
                  <c:v>146.65519532506801</c:v>
                </c:pt>
                <c:pt idx="3654">
                  <c:v>146.65519532506801</c:v>
                </c:pt>
                <c:pt idx="3655">
                  <c:v>146.65519532506801</c:v>
                </c:pt>
                <c:pt idx="3656">
                  <c:v>146.65519532506801</c:v>
                </c:pt>
                <c:pt idx="3657">
                  <c:v>146.65519532506801</c:v>
                </c:pt>
                <c:pt idx="3658">
                  <c:v>146.65519532506801</c:v>
                </c:pt>
                <c:pt idx="3659">
                  <c:v>146.65519532506801</c:v>
                </c:pt>
                <c:pt idx="3660">
                  <c:v>146.65519532506801</c:v>
                </c:pt>
                <c:pt idx="3661">
                  <c:v>146.65519532506801</c:v>
                </c:pt>
                <c:pt idx="3662">
                  <c:v>146.65519532506801</c:v>
                </c:pt>
                <c:pt idx="3663">
                  <c:v>146.65519532506801</c:v>
                </c:pt>
                <c:pt idx="3664">
                  <c:v>146.65519532506801</c:v>
                </c:pt>
                <c:pt idx="3665">
                  <c:v>146.65519532506801</c:v>
                </c:pt>
                <c:pt idx="3666">
                  <c:v>146.65519532506801</c:v>
                </c:pt>
                <c:pt idx="3667">
                  <c:v>146.65519532506801</c:v>
                </c:pt>
                <c:pt idx="3668">
                  <c:v>146.65519532506801</c:v>
                </c:pt>
                <c:pt idx="3669">
                  <c:v>146.65519532506801</c:v>
                </c:pt>
                <c:pt idx="3670">
                  <c:v>146.65519532506801</c:v>
                </c:pt>
                <c:pt idx="3671">
                  <c:v>146.65519532506801</c:v>
                </c:pt>
                <c:pt idx="3672">
                  <c:v>146.65519532506801</c:v>
                </c:pt>
                <c:pt idx="3673">
                  <c:v>146.65519532506801</c:v>
                </c:pt>
                <c:pt idx="3674">
                  <c:v>145.40359254492799</c:v>
                </c:pt>
                <c:pt idx="3675">
                  <c:v>145.49986968186201</c:v>
                </c:pt>
                <c:pt idx="3676">
                  <c:v>139.226507252087</c:v>
                </c:pt>
                <c:pt idx="3677">
                  <c:v>136.953529627954</c:v>
                </c:pt>
                <c:pt idx="3678">
                  <c:v>137.06236465231399</c:v>
                </c:pt>
                <c:pt idx="3679">
                  <c:v>141.573436879952</c:v>
                </c:pt>
                <c:pt idx="3680">
                  <c:v>143.56735033906</c:v>
                </c:pt>
                <c:pt idx="3681">
                  <c:v>141.37948728525899</c:v>
                </c:pt>
                <c:pt idx="3682">
                  <c:v>143.43339953984801</c:v>
                </c:pt>
                <c:pt idx="3683">
                  <c:v>147.55517725727501</c:v>
                </c:pt>
                <c:pt idx="3684">
                  <c:v>147.94447176748599</c:v>
                </c:pt>
                <c:pt idx="3685">
                  <c:v>148.60166787612101</c:v>
                </c:pt>
                <c:pt idx="3686">
                  <c:v>148.60166787612101</c:v>
                </c:pt>
                <c:pt idx="3687">
                  <c:v>144.805686608353</c:v>
                </c:pt>
                <c:pt idx="3688">
                  <c:v>143.748113818299</c:v>
                </c:pt>
                <c:pt idx="3689">
                  <c:v>143.748113818299</c:v>
                </c:pt>
                <c:pt idx="3690">
                  <c:v>142.254651856153</c:v>
                </c:pt>
                <c:pt idx="3691">
                  <c:v>138.525796874452</c:v>
                </c:pt>
                <c:pt idx="3692">
                  <c:v>138.525796874452</c:v>
                </c:pt>
                <c:pt idx="3693">
                  <c:v>138.525796874452</c:v>
                </c:pt>
                <c:pt idx="3694">
                  <c:v>138.525796874452</c:v>
                </c:pt>
                <c:pt idx="3695">
                  <c:v>138.525796874452</c:v>
                </c:pt>
                <c:pt idx="3696">
                  <c:v>138.525796874452</c:v>
                </c:pt>
                <c:pt idx="3697">
                  <c:v>138.525796874452</c:v>
                </c:pt>
                <c:pt idx="3698">
                  <c:v>138.525796874452</c:v>
                </c:pt>
                <c:pt idx="3699">
                  <c:v>138.525796874452</c:v>
                </c:pt>
                <c:pt idx="3700">
                  <c:v>138.525796874452</c:v>
                </c:pt>
                <c:pt idx="3701">
                  <c:v>138.525796874452</c:v>
                </c:pt>
                <c:pt idx="3702">
                  <c:v>138.525796874452</c:v>
                </c:pt>
                <c:pt idx="3703">
                  <c:v>138.525796874452</c:v>
                </c:pt>
                <c:pt idx="3704">
                  <c:v>135.69744916505499</c:v>
                </c:pt>
                <c:pt idx="3705">
                  <c:v>136.76985312527901</c:v>
                </c:pt>
                <c:pt idx="3706">
                  <c:v>136.76985312527901</c:v>
                </c:pt>
                <c:pt idx="3707">
                  <c:v>136.76985312527901</c:v>
                </c:pt>
                <c:pt idx="3708">
                  <c:v>136.76985312527901</c:v>
                </c:pt>
                <c:pt idx="3709">
                  <c:v>136.76985312527901</c:v>
                </c:pt>
                <c:pt idx="3710">
                  <c:v>136.76985312527901</c:v>
                </c:pt>
                <c:pt idx="3711">
                  <c:v>135.852978227818</c:v>
                </c:pt>
                <c:pt idx="3712">
                  <c:v>140.39713890382899</c:v>
                </c:pt>
                <c:pt idx="3713">
                  <c:v>140.53788724335101</c:v>
                </c:pt>
                <c:pt idx="3714">
                  <c:v>141.77111078964299</c:v>
                </c:pt>
                <c:pt idx="3715">
                  <c:v>141.48961411059801</c:v>
                </c:pt>
                <c:pt idx="3716">
                  <c:v>143.90780462963099</c:v>
                </c:pt>
                <c:pt idx="3717">
                  <c:v>141.15986085800299</c:v>
                </c:pt>
                <c:pt idx="3718">
                  <c:v>143.919868773019</c:v>
                </c:pt>
                <c:pt idx="3719">
                  <c:v>142.21748409498599</c:v>
                </c:pt>
                <c:pt idx="3720">
                  <c:v>142.839457709637</c:v>
                </c:pt>
                <c:pt idx="3721">
                  <c:v>145.551209051103</c:v>
                </c:pt>
                <c:pt idx="3722">
                  <c:v>147.33670227247299</c:v>
                </c:pt>
                <c:pt idx="3723">
                  <c:v>144.470797987721</c:v>
                </c:pt>
                <c:pt idx="3724">
                  <c:v>144.470797987721</c:v>
                </c:pt>
                <c:pt idx="3725">
                  <c:v>144.470797987721</c:v>
                </c:pt>
                <c:pt idx="3726">
                  <c:v>144.470797987721</c:v>
                </c:pt>
                <c:pt idx="3727">
                  <c:v>144.470797987721</c:v>
                </c:pt>
                <c:pt idx="3728">
                  <c:v>144.470797987721</c:v>
                </c:pt>
                <c:pt idx="3729">
                  <c:v>144.470797987721</c:v>
                </c:pt>
                <c:pt idx="3730">
                  <c:v>144.470797987721</c:v>
                </c:pt>
                <c:pt idx="3731">
                  <c:v>144.470797987721</c:v>
                </c:pt>
                <c:pt idx="3732">
                  <c:v>144.470797987721</c:v>
                </c:pt>
                <c:pt idx="3733">
                  <c:v>144.470797987721</c:v>
                </c:pt>
                <c:pt idx="3734">
                  <c:v>144.470797987721</c:v>
                </c:pt>
                <c:pt idx="3735">
                  <c:v>144.470797987721</c:v>
                </c:pt>
                <c:pt idx="3736">
                  <c:v>144.470797987721</c:v>
                </c:pt>
                <c:pt idx="3737">
                  <c:v>144.470797987721</c:v>
                </c:pt>
                <c:pt idx="3738">
                  <c:v>144.470797987721</c:v>
                </c:pt>
                <c:pt idx="3739">
                  <c:v>144.470797987721</c:v>
                </c:pt>
                <c:pt idx="3740">
                  <c:v>144.470797987721</c:v>
                </c:pt>
                <c:pt idx="3741">
                  <c:v>144.470797987721</c:v>
                </c:pt>
                <c:pt idx="3742">
                  <c:v>144.470797987721</c:v>
                </c:pt>
                <c:pt idx="3743">
                  <c:v>144.470797987721</c:v>
                </c:pt>
                <c:pt idx="3744">
                  <c:v>144.470797987721</c:v>
                </c:pt>
                <c:pt idx="3745">
                  <c:v>144.470797987721</c:v>
                </c:pt>
                <c:pt idx="3746">
                  <c:v>144.470797987721</c:v>
                </c:pt>
                <c:pt idx="3747">
                  <c:v>144.470797987721</c:v>
                </c:pt>
                <c:pt idx="3748">
                  <c:v>144.470797987721</c:v>
                </c:pt>
                <c:pt idx="3749">
                  <c:v>144.470797987721</c:v>
                </c:pt>
                <c:pt idx="3750">
                  <c:v>144.470797987721</c:v>
                </c:pt>
                <c:pt idx="3751">
                  <c:v>144.470797987721</c:v>
                </c:pt>
                <c:pt idx="3752">
                  <c:v>144.470797987721</c:v>
                </c:pt>
                <c:pt idx="3753">
                  <c:v>144.470797987721</c:v>
                </c:pt>
                <c:pt idx="3754">
                  <c:v>144.470797987721</c:v>
                </c:pt>
                <c:pt idx="3755">
                  <c:v>144.470797987721</c:v>
                </c:pt>
                <c:pt idx="3756">
                  <c:v>144.470797987721</c:v>
                </c:pt>
                <c:pt idx="3757">
                  <c:v>144.470797987721</c:v>
                </c:pt>
                <c:pt idx="3758">
                  <c:v>144.470797987721</c:v>
                </c:pt>
                <c:pt idx="3759">
                  <c:v>144.470797987721</c:v>
                </c:pt>
                <c:pt idx="3760">
                  <c:v>144.470797987721</c:v>
                </c:pt>
                <c:pt idx="3761">
                  <c:v>142.925987357401</c:v>
                </c:pt>
                <c:pt idx="3762">
                  <c:v>147.25172672275599</c:v>
                </c:pt>
                <c:pt idx="3763">
                  <c:v>147.53615520704699</c:v>
                </c:pt>
                <c:pt idx="3764">
                  <c:v>148.84371743340901</c:v>
                </c:pt>
                <c:pt idx="3765">
                  <c:v>150.17419569878999</c:v>
                </c:pt>
                <c:pt idx="3766">
                  <c:v>150.29281990076899</c:v>
                </c:pt>
                <c:pt idx="3767">
                  <c:v>148.320692542865</c:v>
                </c:pt>
                <c:pt idx="3768">
                  <c:v>149.85337115252801</c:v>
                </c:pt>
                <c:pt idx="3769">
                  <c:v>149.11736189933899</c:v>
                </c:pt>
                <c:pt idx="3770">
                  <c:v>149.11736189933899</c:v>
                </c:pt>
                <c:pt idx="3771">
                  <c:v>149.35221746518201</c:v>
                </c:pt>
                <c:pt idx="3772">
                  <c:v>149.74895087866901</c:v>
                </c:pt>
                <c:pt idx="3773">
                  <c:v>149.364159273615</c:v>
                </c:pt>
                <c:pt idx="3774">
                  <c:v>149.726394129407</c:v>
                </c:pt>
                <c:pt idx="3775">
                  <c:v>151.02407064576201</c:v>
                </c:pt>
                <c:pt idx="3776">
                  <c:v>151.02407064576201</c:v>
                </c:pt>
                <c:pt idx="3777">
                  <c:v>151.02407064576201</c:v>
                </c:pt>
                <c:pt idx="3778">
                  <c:v>151.02407064576201</c:v>
                </c:pt>
                <c:pt idx="3779">
                  <c:v>151.02407064576201</c:v>
                </c:pt>
                <c:pt idx="3780">
                  <c:v>151.02407064576201</c:v>
                </c:pt>
                <c:pt idx="3781">
                  <c:v>151.02407064576201</c:v>
                </c:pt>
                <c:pt idx="3782">
                  <c:v>151.02407064576201</c:v>
                </c:pt>
                <c:pt idx="3783">
                  <c:v>150.63451876371201</c:v>
                </c:pt>
                <c:pt idx="3784">
                  <c:v>150.63451876371201</c:v>
                </c:pt>
                <c:pt idx="3785">
                  <c:v>150.63451876371201</c:v>
                </c:pt>
                <c:pt idx="3786">
                  <c:v>150.63451876371201</c:v>
                </c:pt>
                <c:pt idx="3787">
                  <c:v>150.63451876371201</c:v>
                </c:pt>
                <c:pt idx="3788">
                  <c:v>150.63451876371201</c:v>
                </c:pt>
                <c:pt idx="3789">
                  <c:v>150.63451876371201</c:v>
                </c:pt>
                <c:pt idx="3790">
                  <c:v>150.63451876371201</c:v>
                </c:pt>
                <c:pt idx="3791">
                  <c:v>150.63451876371201</c:v>
                </c:pt>
                <c:pt idx="3792">
                  <c:v>150.63451876371201</c:v>
                </c:pt>
                <c:pt idx="3793">
                  <c:v>150.63451876371201</c:v>
                </c:pt>
                <c:pt idx="3794">
                  <c:v>151.015843014437</c:v>
                </c:pt>
                <c:pt idx="3795">
                  <c:v>151.464534549456</c:v>
                </c:pt>
                <c:pt idx="3796">
                  <c:v>151.464534549456</c:v>
                </c:pt>
                <c:pt idx="3797">
                  <c:v>150.34485069977899</c:v>
                </c:pt>
                <c:pt idx="3798">
                  <c:v>150.34485069977899</c:v>
                </c:pt>
                <c:pt idx="3799">
                  <c:v>150.34485069977899</c:v>
                </c:pt>
                <c:pt idx="3800">
                  <c:v>150.34485069977899</c:v>
                </c:pt>
                <c:pt idx="3801">
                  <c:v>150.34485069977899</c:v>
                </c:pt>
                <c:pt idx="3802">
                  <c:v>150.74227663099899</c:v>
                </c:pt>
                <c:pt idx="3803">
                  <c:v>150.80872323779599</c:v>
                </c:pt>
                <c:pt idx="3804">
                  <c:v>150.80872323779599</c:v>
                </c:pt>
                <c:pt idx="3805">
                  <c:v>150.80872323779599</c:v>
                </c:pt>
                <c:pt idx="3806">
                  <c:v>150.80872323779599</c:v>
                </c:pt>
                <c:pt idx="3807">
                  <c:v>150.80872323779599</c:v>
                </c:pt>
                <c:pt idx="3808">
                  <c:v>150.80872323779599</c:v>
                </c:pt>
                <c:pt idx="3809">
                  <c:v>150.80872323779599</c:v>
                </c:pt>
                <c:pt idx="3810">
                  <c:v>150.80872323779599</c:v>
                </c:pt>
                <c:pt idx="3811">
                  <c:v>150.80872323779599</c:v>
                </c:pt>
                <c:pt idx="3812">
                  <c:v>150.80872323779599</c:v>
                </c:pt>
                <c:pt idx="3813">
                  <c:v>150.80872323779599</c:v>
                </c:pt>
                <c:pt idx="3814">
                  <c:v>150.80872323779599</c:v>
                </c:pt>
                <c:pt idx="3815">
                  <c:v>150.80872323779599</c:v>
                </c:pt>
                <c:pt idx="3816">
                  <c:v>150.80872323779599</c:v>
                </c:pt>
                <c:pt idx="3817">
                  <c:v>150.80872323779599</c:v>
                </c:pt>
                <c:pt idx="3818">
                  <c:v>150.80872323779599</c:v>
                </c:pt>
                <c:pt idx="3819">
                  <c:v>150.647474906697</c:v>
                </c:pt>
                <c:pt idx="3820">
                  <c:v>151.519681788546</c:v>
                </c:pt>
                <c:pt idx="3821">
                  <c:v>151.72979325028001</c:v>
                </c:pt>
                <c:pt idx="3822">
                  <c:v>152.324701865771</c:v>
                </c:pt>
                <c:pt idx="3823">
                  <c:v>151.88126895525099</c:v>
                </c:pt>
                <c:pt idx="3824">
                  <c:v>151.63206698900899</c:v>
                </c:pt>
                <c:pt idx="3825">
                  <c:v>150.53997601929899</c:v>
                </c:pt>
                <c:pt idx="3826">
                  <c:v>150.53997601929899</c:v>
                </c:pt>
                <c:pt idx="3827">
                  <c:v>152.65380899433299</c:v>
                </c:pt>
                <c:pt idx="3828">
                  <c:v>152.17892716238401</c:v>
                </c:pt>
                <c:pt idx="3829">
                  <c:v>152.17892716238401</c:v>
                </c:pt>
                <c:pt idx="3830">
                  <c:v>152.17892716238401</c:v>
                </c:pt>
                <c:pt idx="3831">
                  <c:v>152.17892716238401</c:v>
                </c:pt>
                <c:pt idx="3832">
                  <c:v>152.17892716238401</c:v>
                </c:pt>
                <c:pt idx="3833">
                  <c:v>152.17892716238401</c:v>
                </c:pt>
                <c:pt idx="3834">
                  <c:v>152.17892716238401</c:v>
                </c:pt>
                <c:pt idx="3835">
                  <c:v>152.17892716238401</c:v>
                </c:pt>
                <c:pt idx="3836">
                  <c:v>152.17892716238401</c:v>
                </c:pt>
                <c:pt idx="3837">
                  <c:v>152.17892716238401</c:v>
                </c:pt>
                <c:pt idx="3838">
                  <c:v>152.17892716238401</c:v>
                </c:pt>
                <c:pt idx="3839">
                  <c:v>152.17892716238401</c:v>
                </c:pt>
                <c:pt idx="3840">
                  <c:v>152.17892716238401</c:v>
                </c:pt>
                <c:pt idx="3841">
                  <c:v>152.17892716238401</c:v>
                </c:pt>
                <c:pt idx="3842">
                  <c:v>152.17892716238401</c:v>
                </c:pt>
                <c:pt idx="3843">
                  <c:v>152.17892716238401</c:v>
                </c:pt>
                <c:pt idx="3844">
                  <c:v>152.17892716238401</c:v>
                </c:pt>
                <c:pt idx="3845">
                  <c:v>152.17892716238401</c:v>
                </c:pt>
                <c:pt idx="3846">
                  <c:v>152.17892716238401</c:v>
                </c:pt>
                <c:pt idx="3847">
                  <c:v>152.17892716238401</c:v>
                </c:pt>
                <c:pt idx="3848">
                  <c:v>154.26204374416801</c:v>
                </c:pt>
                <c:pt idx="3849">
                  <c:v>155.33740260459601</c:v>
                </c:pt>
                <c:pt idx="3850">
                  <c:v>155.59153281259</c:v>
                </c:pt>
                <c:pt idx="3851">
                  <c:v>155.01567125752999</c:v>
                </c:pt>
                <c:pt idx="3852">
                  <c:v>155.01567125752999</c:v>
                </c:pt>
                <c:pt idx="3853">
                  <c:v>154.554096628634</c:v>
                </c:pt>
                <c:pt idx="3854">
                  <c:v>153.37465525884099</c:v>
                </c:pt>
                <c:pt idx="3855">
                  <c:v>150.89633541851501</c:v>
                </c:pt>
                <c:pt idx="3856">
                  <c:v>150.89633541851501</c:v>
                </c:pt>
                <c:pt idx="3857">
                  <c:v>150.89633541851501</c:v>
                </c:pt>
                <c:pt idx="3858">
                  <c:v>150.89633541851501</c:v>
                </c:pt>
                <c:pt idx="3859">
                  <c:v>150.89633541851501</c:v>
                </c:pt>
                <c:pt idx="3860">
                  <c:v>150.89633541851501</c:v>
                </c:pt>
                <c:pt idx="3861">
                  <c:v>150.89633541851501</c:v>
                </c:pt>
                <c:pt idx="3862">
                  <c:v>150.89633541851501</c:v>
                </c:pt>
                <c:pt idx="3863">
                  <c:v>150.89633541851501</c:v>
                </c:pt>
                <c:pt idx="3864">
                  <c:v>150.89633541851501</c:v>
                </c:pt>
                <c:pt idx="3865">
                  <c:v>150.89633541851501</c:v>
                </c:pt>
                <c:pt idx="3866">
                  <c:v>150.89633541851501</c:v>
                </c:pt>
                <c:pt idx="3867">
                  <c:v>150.89633541851501</c:v>
                </c:pt>
                <c:pt idx="3868">
                  <c:v>150.89633541851501</c:v>
                </c:pt>
                <c:pt idx="3869">
                  <c:v>151.192718454632</c:v>
                </c:pt>
                <c:pt idx="3870">
                  <c:v>150.70175351219501</c:v>
                </c:pt>
                <c:pt idx="3871">
                  <c:v>152.52773073905499</c:v>
                </c:pt>
                <c:pt idx="3872">
                  <c:v>150.313878321451</c:v>
                </c:pt>
                <c:pt idx="3873">
                  <c:v>149.98399111603399</c:v>
                </c:pt>
                <c:pt idx="3874">
                  <c:v>149.98399111603399</c:v>
                </c:pt>
                <c:pt idx="3875">
                  <c:v>149.91392984748799</c:v>
                </c:pt>
                <c:pt idx="3876">
                  <c:v>151.04945116221299</c:v>
                </c:pt>
                <c:pt idx="3877">
                  <c:v>154.44279599911499</c:v>
                </c:pt>
                <c:pt idx="3878">
                  <c:v>154.53665166075101</c:v>
                </c:pt>
                <c:pt idx="3879">
                  <c:v>155.76602863711199</c:v>
                </c:pt>
                <c:pt idx="3880">
                  <c:v>153.78712827838899</c:v>
                </c:pt>
                <c:pt idx="3881">
                  <c:v>155.55452292074901</c:v>
                </c:pt>
                <c:pt idx="3882">
                  <c:v>154.56044605384201</c:v>
                </c:pt>
                <c:pt idx="3883">
                  <c:v>154.56044605384201</c:v>
                </c:pt>
                <c:pt idx="3884">
                  <c:v>154.56044605384201</c:v>
                </c:pt>
                <c:pt idx="3885">
                  <c:v>154.56044605384201</c:v>
                </c:pt>
                <c:pt idx="3886">
                  <c:v>154.56044605384201</c:v>
                </c:pt>
                <c:pt idx="3887">
                  <c:v>154.30958195020801</c:v>
                </c:pt>
                <c:pt idx="3888">
                  <c:v>154.30958195020801</c:v>
                </c:pt>
                <c:pt idx="3889">
                  <c:v>154.30958195020801</c:v>
                </c:pt>
                <c:pt idx="3890">
                  <c:v>154.30958195020801</c:v>
                </c:pt>
                <c:pt idx="3891">
                  <c:v>154.30958195020801</c:v>
                </c:pt>
                <c:pt idx="3892">
                  <c:v>154.30958195020801</c:v>
                </c:pt>
                <c:pt idx="3893">
                  <c:v>154.30958195020801</c:v>
                </c:pt>
                <c:pt idx="3894">
                  <c:v>154.30958195020801</c:v>
                </c:pt>
                <c:pt idx="3895">
                  <c:v>154.77462312969101</c:v>
                </c:pt>
                <c:pt idx="3896">
                  <c:v>155.795165553706</c:v>
                </c:pt>
                <c:pt idx="3897">
                  <c:v>155.091870400077</c:v>
                </c:pt>
                <c:pt idx="3898">
                  <c:v>155.091870400077</c:v>
                </c:pt>
                <c:pt idx="3899">
                  <c:v>155.091870400077</c:v>
                </c:pt>
                <c:pt idx="3900">
                  <c:v>155.091870400077</c:v>
                </c:pt>
                <c:pt idx="3901">
                  <c:v>155.091870400077</c:v>
                </c:pt>
                <c:pt idx="3902">
                  <c:v>155.091870400077</c:v>
                </c:pt>
                <c:pt idx="3903">
                  <c:v>155.091870400077</c:v>
                </c:pt>
                <c:pt idx="3904">
                  <c:v>155.091870400077</c:v>
                </c:pt>
                <c:pt idx="3905">
                  <c:v>155.091870400077</c:v>
                </c:pt>
                <c:pt idx="3906">
                  <c:v>155.091870400077</c:v>
                </c:pt>
                <c:pt idx="3907">
                  <c:v>155.49785677591601</c:v>
                </c:pt>
                <c:pt idx="3908">
                  <c:v>155.49785677591601</c:v>
                </c:pt>
                <c:pt idx="3909">
                  <c:v>155.49785677591601</c:v>
                </c:pt>
                <c:pt idx="3910">
                  <c:v>155.49785677591601</c:v>
                </c:pt>
                <c:pt idx="3911">
                  <c:v>155.49785677591601</c:v>
                </c:pt>
                <c:pt idx="3912">
                  <c:v>155.49785677591601</c:v>
                </c:pt>
                <c:pt idx="3913">
                  <c:v>155.49785677591601</c:v>
                </c:pt>
                <c:pt idx="3914">
                  <c:v>155.49785677591601</c:v>
                </c:pt>
                <c:pt idx="3915">
                  <c:v>154.41046798734499</c:v>
                </c:pt>
                <c:pt idx="3916">
                  <c:v>154.275646897684</c:v>
                </c:pt>
                <c:pt idx="3917">
                  <c:v>154.275646897684</c:v>
                </c:pt>
                <c:pt idx="3918">
                  <c:v>154.275646897684</c:v>
                </c:pt>
                <c:pt idx="3919">
                  <c:v>154.57423047634501</c:v>
                </c:pt>
                <c:pt idx="3920">
                  <c:v>155.349303682619</c:v>
                </c:pt>
                <c:pt idx="3921">
                  <c:v>155.53716251752701</c:v>
                </c:pt>
                <c:pt idx="3922">
                  <c:v>155.67028102968001</c:v>
                </c:pt>
                <c:pt idx="3923">
                  <c:v>155.925321169786</c:v>
                </c:pt>
                <c:pt idx="3924">
                  <c:v>155.84818707863201</c:v>
                </c:pt>
                <c:pt idx="3925">
                  <c:v>155.86933674878699</c:v>
                </c:pt>
                <c:pt idx="3926">
                  <c:v>155.86933674878699</c:v>
                </c:pt>
                <c:pt idx="3927">
                  <c:v>155.86933674878699</c:v>
                </c:pt>
                <c:pt idx="3928">
                  <c:v>155.86933674878699</c:v>
                </c:pt>
                <c:pt idx="3929">
                  <c:v>155.86933674878699</c:v>
                </c:pt>
                <c:pt idx="3930">
                  <c:v>155.86933674878699</c:v>
                </c:pt>
                <c:pt idx="3931">
                  <c:v>155.86933674878699</c:v>
                </c:pt>
                <c:pt idx="3932">
                  <c:v>155.86933674878699</c:v>
                </c:pt>
                <c:pt idx="3933">
                  <c:v>155.86933674878699</c:v>
                </c:pt>
                <c:pt idx="3934">
                  <c:v>155.86933674878699</c:v>
                </c:pt>
                <c:pt idx="3935">
                  <c:v>155.86933674878699</c:v>
                </c:pt>
                <c:pt idx="3936">
                  <c:v>155.86933674878699</c:v>
                </c:pt>
                <c:pt idx="3937">
                  <c:v>155.86933674878699</c:v>
                </c:pt>
                <c:pt idx="3938">
                  <c:v>155.86933674878699</c:v>
                </c:pt>
                <c:pt idx="3939">
                  <c:v>155.72540047373801</c:v>
                </c:pt>
                <c:pt idx="3940">
                  <c:v>155.72540047373801</c:v>
                </c:pt>
                <c:pt idx="3941">
                  <c:v>155.72540047373801</c:v>
                </c:pt>
                <c:pt idx="3942">
                  <c:v>156.33277566688801</c:v>
                </c:pt>
                <c:pt idx="3943">
                  <c:v>155.44423079514601</c:v>
                </c:pt>
                <c:pt idx="3944">
                  <c:v>155.877548568214</c:v>
                </c:pt>
                <c:pt idx="3945">
                  <c:v>156.39728645894601</c:v>
                </c:pt>
                <c:pt idx="3946">
                  <c:v>158.78053421082399</c:v>
                </c:pt>
                <c:pt idx="3947">
                  <c:v>159.48406699968299</c:v>
                </c:pt>
                <c:pt idx="3948">
                  <c:v>158.94241978334699</c:v>
                </c:pt>
                <c:pt idx="3949">
                  <c:v>158.81218101447499</c:v>
                </c:pt>
                <c:pt idx="3950">
                  <c:v>158.899818316894</c:v>
                </c:pt>
                <c:pt idx="3951">
                  <c:v>158.91077297969599</c:v>
                </c:pt>
                <c:pt idx="3952">
                  <c:v>158.84382781812701</c:v>
                </c:pt>
                <c:pt idx="3953">
                  <c:v>158.84382781812701</c:v>
                </c:pt>
                <c:pt idx="3954">
                  <c:v>158.84382781812701</c:v>
                </c:pt>
                <c:pt idx="3955">
                  <c:v>158.84382781812701</c:v>
                </c:pt>
                <c:pt idx="3956">
                  <c:v>158.84382781812701</c:v>
                </c:pt>
                <c:pt idx="3957">
                  <c:v>158.84382781812701</c:v>
                </c:pt>
                <c:pt idx="3958">
                  <c:v>159.26313280378801</c:v>
                </c:pt>
                <c:pt idx="3959">
                  <c:v>159.26313280378801</c:v>
                </c:pt>
                <c:pt idx="3960">
                  <c:v>159.26313280378801</c:v>
                </c:pt>
                <c:pt idx="3961">
                  <c:v>159.26313280378801</c:v>
                </c:pt>
                <c:pt idx="3962">
                  <c:v>159.26313280378801</c:v>
                </c:pt>
                <c:pt idx="3963">
                  <c:v>159.26313280378801</c:v>
                </c:pt>
                <c:pt idx="3964">
                  <c:v>159.26313280378801</c:v>
                </c:pt>
                <c:pt idx="3965">
                  <c:v>159.26313280378801</c:v>
                </c:pt>
                <c:pt idx="3966">
                  <c:v>159.26313280378801</c:v>
                </c:pt>
                <c:pt idx="3967">
                  <c:v>159.26313280378801</c:v>
                </c:pt>
                <c:pt idx="3968">
                  <c:v>159.26313280378801</c:v>
                </c:pt>
                <c:pt idx="3969">
                  <c:v>159.26313280378801</c:v>
                </c:pt>
                <c:pt idx="3970">
                  <c:v>159.98479884340401</c:v>
                </c:pt>
                <c:pt idx="3971">
                  <c:v>159.56892349853999</c:v>
                </c:pt>
                <c:pt idx="3972">
                  <c:v>156.909767616972</c:v>
                </c:pt>
                <c:pt idx="3973">
                  <c:v>156.909767616972</c:v>
                </c:pt>
                <c:pt idx="3974">
                  <c:v>156.909767616972</c:v>
                </c:pt>
                <c:pt idx="3975">
                  <c:v>156.909767616972</c:v>
                </c:pt>
                <c:pt idx="3976">
                  <c:v>156.909767616972</c:v>
                </c:pt>
                <c:pt idx="3977">
                  <c:v>156.909767616972</c:v>
                </c:pt>
                <c:pt idx="3978">
                  <c:v>156.909767616972</c:v>
                </c:pt>
                <c:pt idx="3979">
                  <c:v>158.55260694041701</c:v>
                </c:pt>
                <c:pt idx="3980">
                  <c:v>157.14304087438001</c:v>
                </c:pt>
                <c:pt idx="3981">
                  <c:v>157.465652826114</c:v>
                </c:pt>
                <c:pt idx="3982">
                  <c:v>158.69778231869699</c:v>
                </c:pt>
                <c:pt idx="3983">
                  <c:v>155.100659056865</c:v>
                </c:pt>
                <c:pt idx="3984">
                  <c:v>153.235713812803</c:v>
                </c:pt>
                <c:pt idx="3985">
                  <c:v>153.235713812803</c:v>
                </c:pt>
                <c:pt idx="3986">
                  <c:v>153.235713812803</c:v>
                </c:pt>
                <c:pt idx="3987">
                  <c:v>153.235713812803</c:v>
                </c:pt>
                <c:pt idx="3988">
                  <c:v>153.235713812803</c:v>
                </c:pt>
                <c:pt idx="3989">
                  <c:v>153.235713812803</c:v>
                </c:pt>
                <c:pt idx="3990">
                  <c:v>153.235713812803</c:v>
                </c:pt>
                <c:pt idx="3991">
                  <c:v>153.235713812803</c:v>
                </c:pt>
                <c:pt idx="3992">
                  <c:v>153.235713812803</c:v>
                </c:pt>
                <c:pt idx="3993">
                  <c:v>153.235713812803</c:v>
                </c:pt>
                <c:pt idx="3994">
                  <c:v>153.235713812803</c:v>
                </c:pt>
                <c:pt idx="3995">
                  <c:v>153.235713812803</c:v>
                </c:pt>
                <c:pt idx="3996">
                  <c:v>153.235713812803</c:v>
                </c:pt>
                <c:pt idx="3997">
                  <c:v>153.235713812803</c:v>
                </c:pt>
                <c:pt idx="3998">
                  <c:v>153.95009378016599</c:v>
                </c:pt>
                <c:pt idx="3999">
                  <c:v>153.98278574477399</c:v>
                </c:pt>
                <c:pt idx="4000">
                  <c:v>153.22481649126701</c:v>
                </c:pt>
                <c:pt idx="4001">
                  <c:v>153.00808087404999</c:v>
                </c:pt>
                <c:pt idx="4002">
                  <c:v>153.27809228544299</c:v>
                </c:pt>
                <c:pt idx="4003">
                  <c:v>153.27809228544299</c:v>
                </c:pt>
                <c:pt idx="4004">
                  <c:v>153.27809228544299</c:v>
                </c:pt>
                <c:pt idx="4005">
                  <c:v>153.27809228544299</c:v>
                </c:pt>
                <c:pt idx="4006">
                  <c:v>153.27809228544299</c:v>
                </c:pt>
                <c:pt idx="4007">
                  <c:v>153.27809228544299</c:v>
                </c:pt>
                <c:pt idx="4008">
                  <c:v>153.27809228544299</c:v>
                </c:pt>
                <c:pt idx="4009">
                  <c:v>153.27809228544299</c:v>
                </c:pt>
                <c:pt idx="4010">
                  <c:v>153.27809228544299</c:v>
                </c:pt>
                <c:pt idx="4011">
                  <c:v>153.27809228544299</c:v>
                </c:pt>
                <c:pt idx="4012">
                  <c:v>153.27809228544299</c:v>
                </c:pt>
                <c:pt idx="4013">
                  <c:v>153.27809228544299</c:v>
                </c:pt>
                <c:pt idx="4014">
                  <c:v>151.88733827857101</c:v>
                </c:pt>
                <c:pt idx="4015">
                  <c:v>151.88733827857101</c:v>
                </c:pt>
                <c:pt idx="4016">
                  <c:v>151.88733827857101</c:v>
                </c:pt>
                <c:pt idx="4017">
                  <c:v>151.88733827857101</c:v>
                </c:pt>
                <c:pt idx="4018">
                  <c:v>151.88733827857101</c:v>
                </c:pt>
                <c:pt idx="4019">
                  <c:v>151.88733827857101</c:v>
                </c:pt>
                <c:pt idx="4020">
                  <c:v>151.88733827857101</c:v>
                </c:pt>
                <c:pt idx="4021">
                  <c:v>151.88733827857101</c:v>
                </c:pt>
                <c:pt idx="4022">
                  <c:v>152.554809673748</c:v>
                </c:pt>
                <c:pt idx="4023">
                  <c:v>152.13836304937399</c:v>
                </c:pt>
                <c:pt idx="4024">
                  <c:v>151.69993729760199</c:v>
                </c:pt>
                <c:pt idx="4025">
                  <c:v>152.08630722132699</c:v>
                </c:pt>
                <c:pt idx="4026">
                  <c:v>153.29515922818999</c:v>
                </c:pt>
                <c:pt idx="4027">
                  <c:v>153.284748062581</c:v>
                </c:pt>
                <c:pt idx="4028">
                  <c:v>153.180636406487</c:v>
                </c:pt>
                <c:pt idx="4029">
                  <c:v>153.284748062581</c:v>
                </c:pt>
                <c:pt idx="4030">
                  <c:v>153.26392573136201</c:v>
                </c:pt>
                <c:pt idx="4031">
                  <c:v>153.26392573136201</c:v>
                </c:pt>
                <c:pt idx="4032">
                  <c:v>153.60528869644699</c:v>
                </c:pt>
                <c:pt idx="4033">
                  <c:v>153.60528869644699</c:v>
                </c:pt>
                <c:pt idx="4034">
                  <c:v>153.60528869644699</c:v>
                </c:pt>
                <c:pt idx="4035">
                  <c:v>153.60528869644699</c:v>
                </c:pt>
                <c:pt idx="4036">
                  <c:v>153.60528869644699</c:v>
                </c:pt>
                <c:pt idx="4037">
                  <c:v>153.60528869644699</c:v>
                </c:pt>
                <c:pt idx="4038">
                  <c:v>153.60528869644699</c:v>
                </c:pt>
                <c:pt idx="4039">
                  <c:v>153.00441049885299</c:v>
                </c:pt>
                <c:pt idx="4040">
                  <c:v>153.00441049885299</c:v>
                </c:pt>
                <c:pt idx="4041">
                  <c:v>153.00441049885299</c:v>
                </c:pt>
                <c:pt idx="4042">
                  <c:v>153.00441049885299</c:v>
                </c:pt>
                <c:pt idx="4043">
                  <c:v>153.00441049885299</c:v>
                </c:pt>
                <c:pt idx="4044">
                  <c:v>153.00441049885299</c:v>
                </c:pt>
                <c:pt idx="4045">
                  <c:v>153.00441049885299</c:v>
                </c:pt>
                <c:pt idx="4046">
                  <c:v>153.00441049885299</c:v>
                </c:pt>
                <c:pt idx="4047">
                  <c:v>153.00441049885299</c:v>
                </c:pt>
                <c:pt idx="4048">
                  <c:v>153.00441049885299</c:v>
                </c:pt>
                <c:pt idx="4049">
                  <c:v>153.00441049885299</c:v>
                </c:pt>
                <c:pt idx="4050">
                  <c:v>153.00441049885299</c:v>
                </c:pt>
                <c:pt idx="4051">
                  <c:v>153.00441049885299</c:v>
                </c:pt>
                <c:pt idx="4052">
                  <c:v>153.00441049885299</c:v>
                </c:pt>
                <c:pt idx="4053">
                  <c:v>151.09734054847399</c:v>
                </c:pt>
                <c:pt idx="4054">
                  <c:v>151.09734054847399</c:v>
                </c:pt>
                <c:pt idx="4055">
                  <c:v>151.09734054847399</c:v>
                </c:pt>
                <c:pt idx="4056">
                  <c:v>151.09734054847399</c:v>
                </c:pt>
                <c:pt idx="4057">
                  <c:v>151.09734054847399</c:v>
                </c:pt>
                <c:pt idx="4058">
                  <c:v>151.09734054847399</c:v>
                </c:pt>
                <c:pt idx="4059">
                  <c:v>151.09734054847399</c:v>
                </c:pt>
                <c:pt idx="4060">
                  <c:v>151.09734054847399</c:v>
                </c:pt>
                <c:pt idx="4061">
                  <c:v>151.09734054847399</c:v>
                </c:pt>
                <c:pt idx="4062">
                  <c:v>152.45173105768001</c:v>
                </c:pt>
                <c:pt idx="4063">
                  <c:v>152.65900215585</c:v>
                </c:pt>
                <c:pt idx="4064">
                  <c:v>152.935363620076</c:v>
                </c:pt>
                <c:pt idx="4065">
                  <c:v>153.58788374394501</c:v>
                </c:pt>
                <c:pt idx="4066">
                  <c:v>154.171313501756</c:v>
                </c:pt>
                <c:pt idx="4067">
                  <c:v>153.82476499899599</c:v>
                </c:pt>
                <c:pt idx="4068">
                  <c:v>154.04190614946</c:v>
                </c:pt>
                <c:pt idx="4069">
                  <c:v>154.86221716232299</c:v>
                </c:pt>
                <c:pt idx="4070">
                  <c:v>154.65823608158399</c:v>
                </c:pt>
                <c:pt idx="4071">
                  <c:v>153.80392822193099</c:v>
                </c:pt>
                <c:pt idx="4072">
                  <c:v>153.80392822193099</c:v>
                </c:pt>
                <c:pt idx="4073">
                  <c:v>153.80392822193099</c:v>
                </c:pt>
                <c:pt idx="4074">
                  <c:v>153.80392822193099</c:v>
                </c:pt>
                <c:pt idx="4075">
                  <c:v>153.80392822193099</c:v>
                </c:pt>
                <c:pt idx="4076">
                  <c:v>153.80392822193099</c:v>
                </c:pt>
                <c:pt idx="4077">
                  <c:v>153.80392822193099</c:v>
                </c:pt>
                <c:pt idx="4078">
                  <c:v>153.80392822193099</c:v>
                </c:pt>
                <c:pt idx="4079">
                  <c:v>153.80392822193099</c:v>
                </c:pt>
                <c:pt idx="4080">
                  <c:v>153.19537298877901</c:v>
                </c:pt>
                <c:pt idx="4081">
                  <c:v>153.95145676330199</c:v>
                </c:pt>
                <c:pt idx="4082">
                  <c:v>152.390474623362</c:v>
                </c:pt>
                <c:pt idx="4083">
                  <c:v>153.00879277469301</c:v>
                </c:pt>
                <c:pt idx="4084">
                  <c:v>152.32104942742299</c:v>
                </c:pt>
                <c:pt idx="4085">
                  <c:v>153.352664448328</c:v>
                </c:pt>
                <c:pt idx="4086">
                  <c:v>153.352664448328</c:v>
                </c:pt>
                <c:pt idx="4087">
                  <c:v>153.352664448328</c:v>
                </c:pt>
                <c:pt idx="4088">
                  <c:v>153.85567015852101</c:v>
                </c:pt>
                <c:pt idx="4089">
                  <c:v>153.478682864045</c:v>
                </c:pt>
                <c:pt idx="4090">
                  <c:v>149.921332501725</c:v>
                </c:pt>
                <c:pt idx="4091">
                  <c:v>149.921332501725</c:v>
                </c:pt>
                <c:pt idx="4092">
                  <c:v>149.921332501725</c:v>
                </c:pt>
                <c:pt idx="4093">
                  <c:v>149.921332501725</c:v>
                </c:pt>
                <c:pt idx="4094">
                  <c:v>149.921332501725</c:v>
                </c:pt>
                <c:pt idx="4095">
                  <c:v>149.921332501725</c:v>
                </c:pt>
                <c:pt idx="4096">
                  <c:v>149.921332501725</c:v>
                </c:pt>
                <c:pt idx="4097">
                  <c:v>149.921332501725</c:v>
                </c:pt>
                <c:pt idx="4098">
                  <c:v>149.921332501725</c:v>
                </c:pt>
                <c:pt idx="4099">
                  <c:v>149.921332501725</c:v>
                </c:pt>
                <c:pt idx="4100">
                  <c:v>149.921332501725</c:v>
                </c:pt>
                <c:pt idx="4101">
                  <c:v>149.921332501725</c:v>
                </c:pt>
                <c:pt idx="4102">
                  <c:v>148.60687922698301</c:v>
                </c:pt>
                <c:pt idx="4103">
                  <c:v>149.98669205682299</c:v>
                </c:pt>
                <c:pt idx="4104">
                  <c:v>151.507598529413</c:v>
                </c:pt>
                <c:pt idx="4105">
                  <c:v>151.89249368720999</c:v>
                </c:pt>
                <c:pt idx="4106">
                  <c:v>152.66332145606</c:v>
                </c:pt>
                <c:pt idx="4107">
                  <c:v>153.35737768400199</c:v>
                </c:pt>
                <c:pt idx="4108">
                  <c:v>152.92579712970701</c:v>
                </c:pt>
                <c:pt idx="4109">
                  <c:v>153.42377469235601</c:v>
                </c:pt>
                <c:pt idx="4110">
                  <c:v>153.42377469235601</c:v>
                </c:pt>
                <c:pt idx="4111">
                  <c:v>153.42377469235601</c:v>
                </c:pt>
                <c:pt idx="4112">
                  <c:v>153.42377469235601</c:v>
                </c:pt>
                <c:pt idx="4113">
                  <c:v>152.703278840151</c:v>
                </c:pt>
                <c:pt idx="4114">
                  <c:v>152.703278840151</c:v>
                </c:pt>
                <c:pt idx="4115">
                  <c:v>152.69418207945299</c:v>
                </c:pt>
                <c:pt idx="4116">
                  <c:v>152.91351508740499</c:v>
                </c:pt>
                <c:pt idx="4117">
                  <c:v>152.91351508740499</c:v>
                </c:pt>
                <c:pt idx="4118">
                  <c:v>152.91351508740499</c:v>
                </c:pt>
                <c:pt idx="4119">
                  <c:v>152.91351508740499</c:v>
                </c:pt>
                <c:pt idx="4120">
                  <c:v>152.91351508740499</c:v>
                </c:pt>
                <c:pt idx="4121">
                  <c:v>152.91351508740499</c:v>
                </c:pt>
                <c:pt idx="4122">
                  <c:v>152.91351508740499</c:v>
                </c:pt>
                <c:pt idx="4123">
                  <c:v>152.91351508740499</c:v>
                </c:pt>
                <c:pt idx="4124">
                  <c:v>153.75498858529301</c:v>
                </c:pt>
                <c:pt idx="4125">
                  <c:v>153.75498858529301</c:v>
                </c:pt>
                <c:pt idx="4126">
                  <c:v>153.75498858529301</c:v>
                </c:pt>
                <c:pt idx="4127">
                  <c:v>153.75498858529301</c:v>
                </c:pt>
                <c:pt idx="4128">
                  <c:v>153.75498858529301</c:v>
                </c:pt>
                <c:pt idx="4129">
                  <c:v>153.75498858529301</c:v>
                </c:pt>
                <c:pt idx="4130">
                  <c:v>153.75498858529301</c:v>
                </c:pt>
                <c:pt idx="4131">
                  <c:v>153.75498858529301</c:v>
                </c:pt>
                <c:pt idx="4132">
                  <c:v>153.75498858529301</c:v>
                </c:pt>
                <c:pt idx="4133">
                  <c:v>153.75498858529301</c:v>
                </c:pt>
                <c:pt idx="4134">
                  <c:v>154.942957124364</c:v>
                </c:pt>
                <c:pt idx="4135">
                  <c:v>156.167366416167</c:v>
                </c:pt>
                <c:pt idx="4136">
                  <c:v>154.01007385441901</c:v>
                </c:pt>
                <c:pt idx="4137">
                  <c:v>150.194206461172</c:v>
                </c:pt>
                <c:pt idx="4138">
                  <c:v>150.67626556160101</c:v>
                </c:pt>
                <c:pt idx="4139">
                  <c:v>150.67626556160101</c:v>
                </c:pt>
                <c:pt idx="4140">
                  <c:v>150.67626556160101</c:v>
                </c:pt>
                <c:pt idx="4141">
                  <c:v>150.67626556160101</c:v>
                </c:pt>
                <c:pt idx="4142">
                  <c:v>150.67626556160101</c:v>
                </c:pt>
                <c:pt idx="4143">
                  <c:v>150.67626556160101</c:v>
                </c:pt>
                <c:pt idx="4144">
                  <c:v>151.55897097558801</c:v>
                </c:pt>
                <c:pt idx="4145">
                  <c:v>151.41856403254499</c:v>
                </c:pt>
                <c:pt idx="4146">
                  <c:v>151.48360548410199</c:v>
                </c:pt>
                <c:pt idx="4147">
                  <c:v>153.11790100496901</c:v>
                </c:pt>
                <c:pt idx="4148">
                  <c:v>153.99131478301899</c:v>
                </c:pt>
                <c:pt idx="4149">
                  <c:v>155.100116671466</c:v>
                </c:pt>
                <c:pt idx="4150">
                  <c:v>155.15689889107901</c:v>
                </c:pt>
                <c:pt idx="4151">
                  <c:v>157.27022986468299</c:v>
                </c:pt>
                <c:pt idx="4152">
                  <c:v>157.33527131624001</c:v>
                </c:pt>
                <c:pt idx="4153">
                  <c:v>157.936130440147</c:v>
                </c:pt>
                <c:pt idx="4154">
                  <c:v>157.344562952177</c:v>
                </c:pt>
                <c:pt idx="4155">
                  <c:v>157.74926531742</c:v>
                </c:pt>
                <c:pt idx="4156">
                  <c:v>157.74926531742</c:v>
                </c:pt>
                <c:pt idx="4157">
                  <c:v>158.02854933581699</c:v>
                </c:pt>
                <c:pt idx="4158">
                  <c:v>158.33760995911601</c:v>
                </c:pt>
                <c:pt idx="4159">
                  <c:v>158.33760995911601</c:v>
                </c:pt>
                <c:pt idx="4160">
                  <c:v>158.33760995911601</c:v>
                </c:pt>
                <c:pt idx="4161">
                  <c:v>158.33760995911601</c:v>
                </c:pt>
                <c:pt idx="4162">
                  <c:v>158.33760995911601</c:v>
                </c:pt>
                <c:pt idx="4163">
                  <c:v>158.33760995911601</c:v>
                </c:pt>
                <c:pt idx="4164">
                  <c:v>158.33760995911601</c:v>
                </c:pt>
                <c:pt idx="4165">
                  <c:v>158.33760995911601</c:v>
                </c:pt>
                <c:pt idx="4166">
                  <c:v>160.16764937606101</c:v>
                </c:pt>
                <c:pt idx="4167">
                  <c:v>160.16764937606101</c:v>
                </c:pt>
                <c:pt idx="4168">
                  <c:v>160.16764937606101</c:v>
                </c:pt>
                <c:pt idx="4169">
                  <c:v>160.16764937606101</c:v>
                </c:pt>
                <c:pt idx="4170">
                  <c:v>160.16764937606101</c:v>
                </c:pt>
                <c:pt idx="4171">
                  <c:v>160.16764937606101</c:v>
                </c:pt>
                <c:pt idx="4172">
                  <c:v>160.16764937606101</c:v>
                </c:pt>
                <c:pt idx="4173">
                  <c:v>160.16764937606101</c:v>
                </c:pt>
                <c:pt idx="4174">
                  <c:v>160.16764937606101</c:v>
                </c:pt>
                <c:pt idx="4175">
                  <c:v>160.16764937606101</c:v>
                </c:pt>
                <c:pt idx="4176">
                  <c:v>160.16764937606101</c:v>
                </c:pt>
                <c:pt idx="4177">
                  <c:v>160.16764937606101</c:v>
                </c:pt>
                <c:pt idx="4178">
                  <c:v>160.16764937606101</c:v>
                </c:pt>
                <c:pt idx="4179">
                  <c:v>160.16764937606101</c:v>
                </c:pt>
                <c:pt idx="4180">
                  <c:v>160.16764937606101</c:v>
                </c:pt>
                <c:pt idx="4181">
                  <c:v>160.16764937606101</c:v>
                </c:pt>
                <c:pt idx="4182">
                  <c:v>160.16764937606101</c:v>
                </c:pt>
                <c:pt idx="4183">
                  <c:v>160.16764937606101</c:v>
                </c:pt>
                <c:pt idx="4184">
                  <c:v>160.16764937606101</c:v>
                </c:pt>
                <c:pt idx="4185">
                  <c:v>160.16764937606101</c:v>
                </c:pt>
                <c:pt idx="4186">
                  <c:v>160.16764937606101</c:v>
                </c:pt>
                <c:pt idx="4187">
                  <c:v>160.16764937606101</c:v>
                </c:pt>
                <c:pt idx="4188">
                  <c:v>160.16764937606101</c:v>
                </c:pt>
                <c:pt idx="4189">
                  <c:v>161.492393338498</c:v>
                </c:pt>
                <c:pt idx="4190">
                  <c:v>161.69694151701501</c:v>
                </c:pt>
                <c:pt idx="4191">
                  <c:v>161.775119616658</c:v>
                </c:pt>
                <c:pt idx="4192">
                  <c:v>163.32368854930499</c:v>
                </c:pt>
                <c:pt idx="4193">
                  <c:v>164.53277176158599</c:v>
                </c:pt>
                <c:pt idx="4194">
                  <c:v>165.048961405802</c:v>
                </c:pt>
                <c:pt idx="4195">
                  <c:v>164.60987892835701</c:v>
                </c:pt>
                <c:pt idx="4196">
                  <c:v>164.980421702006</c:v>
                </c:pt>
                <c:pt idx="4197">
                  <c:v>165.93569382366601</c:v>
                </c:pt>
                <c:pt idx="4198">
                  <c:v>166.67570843809199</c:v>
                </c:pt>
                <c:pt idx="4199">
                  <c:v>168.60445854023399</c:v>
                </c:pt>
                <c:pt idx="4200">
                  <c:v>168.322803194946</c:v>
                </c:pt>
                <c:pt idx="4201">
                  <c:v>167.14584796881999</c:v>
                </c:pt>
                <c:pt idx="4202">
                  <c:v>166.371563502496</c:v>
                </c:pt>
                <c:pt idx="4203">
                  <c:v>166.371563502496</c:v>
                </c:pt>
                <c:pt idx="4204">
                  <c:v>166.371563502496</c:v>
                </c:pt>
                <c:pt idx="4205">
                  <c:v>166.371563502496</c:v>
                </c:pt>
                <c:pt idx="4206">
                  <c:v>166.371563502496</c:v>
                </c:pt>
                <c:pt idx="4207">
                  <c:v>166.371563502496</c:v>
                </c:pt>
                <c:pt idx="4208">
                  <c:v>167.68869743882999</c:v>
                </c:pt>
                <c:pt idx="4209">
                  <c:v>167.68869743882999</c:v>
                </c:pt>
                <c:pt idx="4210">
                  <c:v>167.68869743882999</c:v>
                </c:pt>
                <c:pt idx="4211">
                  <c:v>167.68869743882999</c:v>
                </c:pt>
                <c:pt idx="4212">
                  <c:v>167.68869743882999</c:v>
                </c:pt>
                <c:pt idx="4213">
                  <c:v>167.68869743882999</c:v>
                </c:pt>
                <c:pt idx="4214">
                  <c:v>167.68869743882999</c:v>
                </c:pt>
                <c:pt idx="4215">
                  <c:v>167.68869743882999</c:v>
                </c:pt>
                <c:pt idx="4216">
                  <c:v>167.68869743882999</c:v>
                </c:pt>
                <c:pt idx="4217">
                  <c:v>168.35878860132399</c:v>
                </c:pt>
                <c:pt idx="4218">
                  <c:v>167.13711114430001</c:v>
                </c:pt>
                <c:pt idx="4219">
                  <c:v>169.47165704321699</c:v>
                </c:pt>
                <c:pt idx="4220">
                  <c:v>170.603917190776</c:v>
                </c:pt>
                <c:pt idx="4221">
                  <c:v>171.75664636098401</c:v>
                </c:pt>
                <c:pt idx="4222">
                  <c:v>171.76634221381801</c:v>
                </c:pt>
                <c:pt idx="4223">
                  <c:v>172.760705787745</c:v>
                </c:pt>
                <c:pt idx="4224">
                  <c:v>171.93332634595001</c:v>
                </c:pt>
                <c:pt idx="4225">
                  <c:v>172.50538166312799</c:v>
                </c:pt>
                <c:pt idx="4226">
                  <c:v>173.29290037660701</c:v>
                </c:pt>
                <c:pt idx="4227">
                  <c:v>173.56869352387201</c:v>
                </c:pt>
                <c:pt idx="4228">
                  <c:v>174.494108810982</c:v>
                </c:pt>
                <c:pt idx="4229">
                  <c:v>173.627945957854</c:v>
                </c:pt>
                <c:pt idx="4230">
                  <c:v>173.627945957854</c:v>
                </c:pt>
                <c:pt idx="4231">
                  <c:v>174.04281205982599</c:v>
                </c:pt>
                <c:pt idx="4232">
                  <c:v>174.04281205982599</c:v>
                </c:pt>
                <c:pt idx="4233">
                  <c:v>174.04281205982599</c:v>
                </c:pt>
                <c:pt idx="4234">
                  <c:v>174.04281205982599</c:v>
                </c:pt>
                <c:pt idx="4235">
                  <c:v>174.04281205982599</c:v>
                </c:pt>
                <c:pt idx="4236">
                  <c:v>174.04281205982599</c:v>
                </c:pt>
                <c:pt idx="4237">
                  <c:v>174.04281205982599</c:v>
                </c:pt>
                <c:pt idx="4238">
                  <c:v>174.04281205982599</c:v>
                </c:pt>
                <c:pt idx="4239">
                  <c:v>174.04281205982599</c:v>
                </c:pt>
                <c:pt idx="4240">
                  <c:v>174.04281205982599</c:v>
                </c:pt>
                <c:pt idx="4241">
                  <c:v>174.79997703531899</c:v>
                </c:pt>
                <c:pt idx="4242">
                  <c:v>174.18829817713601</c:v>
                </c:pt>
                <c:pt idx="4243">
                  <c:v>173.810246660621</c:v>
                </c:pt>
                <c:pt idx="4244">
                  <c:v>173.26653212001401</c:v>
                </c:pt>
                <c:pt idx="4245">
                  <c:v>173.26653212001401</c:v>
                </c:pt>
                <c:pt idx="4246">
                  <c:v>174.133517916937</c:v>
                </c:pt>
                <c:pt idx="4247">
                  <c:v>173.96075282496199</c:v>
                </c:pt>
                <c:pt idx="4248">
                  <c:v>174.00815788068701</c:v>
                </c:pt>
                <c:pt idx="4249">
                  <c:v>174.43269649084499</c:v>
                </c:pt>
                <c:pt idx="4250">
                  <c:v>174.43269649084499</c:v>
                </c:pt>
                <c:pt idx="4251">
                  <c:v>173.97941372271299</c:v>
                </c:pt>
                <c:pt idx="4252">
                  <c:v>173.97941372271299</c:v>
                </c:pt>
                <c:pt idx="4253">
                  <c:v>173.97941372271299</c:v>
                </c:pt>
                <c:pt idx="4254">
                  <c:v>173.97941372271299</c:v>
                </c:pt>
                <c:pt idx="4255">
                  <c:v>173.97941372271299</c:v>
                </c:pt>
                <c:pt idx="4256">
                  <c:v>173.97941372271299</c:v>
                </c:pt>
                <c:pt idx="4257">
                  <c:v>173.97941372271299</c:v>
                </c:pt>
                <c:pt idx="4258">
                  <c:v>173.97941372271299</c:v>
                </c:pt>
                <c:pt idx="4259">
                  <c:v>173.97941372271299</c:v>
                </c:pt>
                <c:pt idx="4260">
                  <c:v>173.97941372271299</c:v>
                </c:pt>
                <c:pt idx="4261">
                  <c:v>173.97941372271299</c:v>
                </c:pt>
                <c:pt idx="4262">
                  <c:v>173.97941372271299</c:v>
                </c:pt>
                <c:pt idx="4263">
                  <c:v>173.97941372271299</c:v>
                </c:pt>
                <c:pt idx="4264">
                  <c:v>173.77832140944</c:v>
                </c:pt>
                <c:pt idx="4265">
                  <c:v>174.78901975479801</c:v>
                </c:pt>
                <c:pt idx="4266">
                  <c:v>175.72326112688</c:v>
                </c:pt>
                <c:pt idx="4267">
                  <c:v>176.10764070485499</c:v>
                </c:pt>
                <c:pt idx="4268">
                  <c:v>177.0031299124</c:v>
                </c:pt>
                <c:pt idx="4269">
                  <c:v>176.99370371021499</c:v>
                </c:pt>
                <c:pt idx="4270">
                  <c:v>176.96437774786301</c:v>
                </c:pt>
                <c:pt idx="4271">
                  <c:v>177.80226238650201</c:v>
                </c:pt>
                <c:pt idx="4272">
                  <c:v>176.09821450267</c:v>
                </c:pt>
                <c:pt idx="4273">
                  <c:v>176.06993589611599</c:v>
                </c:pt>
                <c:pt idx="4274">
                  <c:v>176.06993589611599</c:v>
                </c:pt>
                <c:pt idx="4275">
                  <c:v>176.06993589611599</c:v>
                </c:pt>
                <c:pt idx="4276">
                  <c:v>176.06993589611599</c:v>
                </c:pt>
                <c:pt idx="4277">
                  <c:v>176.06993589611599</c:v>
                </c:pt>
                <c:pt idx="4278">
                  <c:v>176.06993589611599</c:v>
                </c:pt>
                <c:pt idx="4279">
                  <c:v>176.06993589611599</c:v>
                </c:pt>
                <c:pt idx="4280">
                  <c:v>176.06993589611599</c:v>
                </c:pt>
                <c:pt idx="4281">
                  <c:v>176.06993589611599</c:v>
                </c:pt>
                <c:pt idx="4282">
                  <c:v>176.06993589611599</c:v>
                </c:pt>
                <c:pt idx="4283">
                  <c:v>176.06993589611599</c:v>
                </c:pt>
                <c:pt idx="4284">
                  <c:v>176.06993589611599</c:v>
                </c:pt>
                <c:pt idx="4285">
                  <c:v>176.06993589611599</c:v>
                </c:pt>
                <c:pt idx="4286">
                  <c:v>176.06993589611599</c:v>
                </c:pt>
                <c:pt idx="4287">
                  <c:v>176.06993589611599</c:v>
                </c:pt>
                <c:pt idx="4288">
                  <c:v>176.06993589611599</c:v>
                </c:pt>
                <c:pt idx="4289">
                  <c:v>176.06993589611599</c:v>
                </c:pt>
                <c:pt idx="4290">
                  <c:v>176.06993589611599</c:v>
                </c:pt>
                <c:pt idx="4291">
                  <c:v>176.06993589611599</c:v>
                </c:pt>
                <c:pt idx="4292">
                  <c:v>176.06993589611599</c:v>
                </c:pt>
                <c:pt idx="4293">
                  <c:v>176.06993589611599</c:v>
                </c:pt>
                <c:pt idx="4294">
                  <c:v>176.06993589611599</c:v>
                </c:pt>
                <c:pt idx="4295">
                  <c:v>176.06993589611599</c:v>
                </c:pt>
                <c:pt idx="4296">
                  <c:v>176.06993589611599</c:v>
                </c:pt>
                <c:pt idx="4297">
                  <c:v>176.06993589611599</c:v>
                </c:pt>
                <c:pt idx="4298">
                  <c:v>176.39295500858199</c:v>
                </c:pt>
                <c:pt idx="4299">
                  <c:v>178.32360719562601</c:v>
                </c:pt>
                <c:pt idx="4300">
                  <c:v>178.41209097890899</c:v>
                </c:pt>
                <c:pt idx="4301">
                  <c:v>179.333175180789</c:v>
                </c:pt>
                <c:pt idx="4302">
                  <c:v>180.32248784206899</c:v>
                </c:pt>
                <c:pt idx="4303">
                  <c:v>180.538899986724</c:v>
                </c:pt>
                <c:pt idx="4304">
                  <c:v>179.34276980789201</c:v>
                </c:pt>
                <c:pt idx="4305">
                  <c:v>180.401376998248</c:v>
                </c:pt>
                <c:pt idx="4306">
                  <c:v>180.19562555037501</c:v>
                </c:pt>
                <c:pt idx="4307">
                  <c:v>181.194532838757</c:v>
                </c:pt>
                <c:pt idx="4308">
                  <c:v>181.126304379358</c:v>
                </c:pt>
                <c:pt idx="4309">
                  <c:v>181.13589900646099</c:v>
                </c:pt>
                <c:pt idx="4310">
                  <c:v>181.13589900646099</c:v>
                </c:pt>
                <c:pt idx="4311">
                  <c:v>181.13589900646099</c:v>
                </c:pt>
                <c:pt idx="4312">
                  <c:v>181.13589900646099</c:v>
                </c:pt>
                <c:pt idx="4313">
                  <c:v>183.68200733220101</c:v>
                </c:pt>
                <c:pt idx="4314">
                  <c:v>183.84819682961299</c:v>
                </c:pt>
                <c:pt idx="4315">
                  <c:v>184.268997159599</c:v>
                </c:pt>
                <c:pt idx="4316">
                  <c:v>184.34783063914099</c:v>
                </c:pt>
                <c:pt idx="4317">
                  <c:v>184.249821448359</c:v>
                </c:pt>
                <c:pt idx="4318">
                  <c:v>183.33897516446501</c:v>
                </c:pt>
                <c:pt idx="4319">
                  <c:v>183.33897516446501</c:v>
                </c:pt>
                <c:pt idx="4320">
                  <c:v>183.33897516446501</c:v>
                </c:pt>
                <c:pt idx="4321">
                  <c:v>183.33897516446501</c:v>
                </c:pt>
                <c:pt idx="4322">
                  <c:v>183.33897516446501</c:v>
                </c:pt>
                <c:pt idx="4323">
                  <c:v>183.33897516446501</c:v>
                </c:pt>
                <c:pt idx="4324">
                  <c:v>183.33897516446501</c:v>
                </c:pt>
                <c:pt idx="4325">
                  <c:v>183.33897516446501</c:v>
                </c:pt>
                <c:pt idx="4326">
                  <c:v>183.33897516446501</c:v>
                </c:pt>
                <c:pt idx="4327">
                  <c:v>183.33897516446501</c:v>
                </c:pt>
                <c:pt idx="4328">
                  <c:v>183.33897516446501</c:v>
                </c:pt>
                <c:pt idx="4329">
                  <c:v>183.33897516446501</c:v>
                </c:pt>
                <c:pt idx="4330">
                  <c:v>183.33897516446501</c:v>
                </c:pt>
                <c:pt idx="4331">
                  <c:v>183.33897516446501</c:v>
                </c:pt>
                <c:pt idx="4332">
                  <c:v>183.33897516446501</c:v>
                </c:pt>
                <c:pt idx="4333">
                  <c:v>183.33897516446501</c:v>
                </c:pt>
                <c:pt idx="4334">
                  <c:v>183.951866749403</c:v>
                </c:pt>
                <c:pt idx="4335">
                  <c:v>183.70924185347201</c:v>
                </c:pt>
                <c:pt idx="4336">
                  <c:v>181.537221589468</c:v>
                </c:pt>
                <c:pt idx="4337">
                  <c:v>181.537221589468</c:v>
                </c:pt>
                <c:pt idx="4338">
                  <c:v>181.537221589468</c:v>
                </c:pt>
                <c:pt idx="4339">
                  <c:v>181.537221589468</c:v>
                </c:pt>
                <c:pt idx="4340">
                  <c:v>181.537221589468</c:v>
                </c:pt>
                <c:pt idx="4341">
                  <c:v>181.537221589468</c:v>
                </c:pt>
                <c:pt idx="4342">
                  <c:v>181.537221589468</c:v>
                </c:pt>
                <c:pt idx="4343">
                  <c:v>181.537221589468</c:v>
                </c:pt>
                <c:pt idx="4344">
                  <c:v>181.537221589468</c:v>
                </c:pt>
                <c:pt idx="4345">
                  <c:v>181.537221589468</c:v>
                </c:pt>
                <c:pt idx="4346">
                  <c:v>181.537221589468</c:v>
                </c:pt>
                <c:pt idx="4347">
                  <c:v>182.36142551185799</c:v>
                </c:pt>
                <c:pt idx="4348">
                  <c:v>181.93460562347701</c:v>
                </c:pt>
                <c:pt idx="4349">
                  <c:v>182.30360508362901</c:v>
                </c:pt>
                <c:pt idx="4350">
                  <c:v>180.80868419378399</c:v>
                </c:pt>
                <c:pt idx="4351">
                  <c:v>181.38163207350701</c:v>
                </c:pt>
                <c:pt idx="4352">
                  <c:v>182.22581032564801</c:v>
                </c:pt>
                <c:pt idx="4353">
                  <c:v>182.769322351</c:v>
                </c:pt>
                <c:pt idx="4354">
                  <c:v>182.769322351</c:v>
                </c:pt>
                <c:pt idx="4355">
                  <c:v>182.506530942399</c:v>
                </c:pt>
                <c:pt idx="4356">
                  <c:v>182.856569098656</c:v>
                </c:pt>
                <c:pt idx="4357">
                  <c:v>182.856569098656</c:v>
                </c:pt>
                <c:pt idx="4358">
                  <c:v>182.856569098656</c:v>
                </c:pt>
                <c:pt idx="4359">
                  <c:v>182.856569098656</c:v>
                </c:pt>
                <c:pt idx="4360">
                  <c:v>182.856569098656</c:v>
                </c:pt>
                <c:pt idx="4361">
                  <c:v>182.856569098656</c:v>
                </c:pt>
                <c:pt idx="4362">
                  <c:v>182.856569098656</c:v>
                </c:pt>
                <c:pt idx="4363">
                  <c:v>182.856569098656</c:v>
                </c:pt>
                <c:pt idx="4364">
                  <c:v>182.856569098656</c:v>
                </c:pt>
                <c:pt idx="4365">
                  <c:v>182.856569098656</c:v>
                </c:pt>
                <c:pt idx="4366">
                  <c:v>182.856569098656</c:v>
                </c:pt>
                <c:pt idx="4367">
                  <c:v>182.856569098656</c:v>
                </c:pt>
                <c:pt idx="4368">
                  <c:v>182.856569098656</c:v>
                </c:pt>
                <c:pt idx="4369">
                  <c:v>182.856569098656</c:v>
                </c:pt>
                <c:pt idx="4370">
                  <c:v>183.589934300713</c:v>
                </c:pt>
                <c:pt idx="4371">
                  <c:v>184.71818845772299</c:v>
                </c:pt>
                <c:pt idx="4372">
                  <c:v>184.58342476674699</c:v>
                </c:pt>
                <c:pt idx="4373">
                  <c:v>185.53721740133099</c:v>
                </c:pt>
                <c:pt idx="4374">
                  <c:v>185.83704049675899</c:v>
                </c:pt>
                <c:pt idx="4375">
                  <c:v>185.83704049675899</c:v>
                </c:pt>
                <c:pt idx="4376">
                  <c:v>185.74103951004599</c:v>
                </c:pt>
                <c:pt idx="4377">
                  <c:v>186.11669554501</c:v>
                </c:pt>
                <c:pt idx="4378">
                  <c:v>187.330273235742</c:v>
                </c:pt>
                <c:pt idx="4379">
                  <c:v>188.22558678573901</c:v>
                </c:pt>
                <c:pt idx="4380">
                  <c:v>188.41863224815199</c:v>
                </c:pt>
                <c:pt idx="4381">
                  <c:v>188.43845853888601</c:v>
                </c:pt>
                <c:pt idx="4382">
                  <c:v>187.78314745567101</c:v>
                </c:pt>
                <c:pt idx="4383">
                  <c:v>187.78314745567101</c:v>
                </c:pt>
                <c:pt idx="4384">
                  <c:v>187.78314745567101</c:v>
                </c:pt>
                <c:pt idx="4385">
                  <c:v>187.78314745567101</c:v>
                </c:pt>
                <c:pt idx="4386">
                  <c:v>187.78314745567101</c:v>
                </c:pt>
                <c:pt idx="4387">
                  <c:v>187.78314745567101</c:v>
                </c:pt>
                <c:pt idx="4388">
                  <c:v>187.78314745567101</c:v>
                </c:pt>
                <c:pt idx="4389">
                  <c:v>187.78314745567101</c:v>
                </c:pt>
                <c:pt idx="4390">
                  <c:v>187.78314745567101</c:v>
                </c:pt>
                <c:pt idx="4391">
                  <c:v>187.78314745567101</c:v>
                </c:pt>
                <c:pt idx="4392">
                  <c:v>187.78314745567101</c:v>
                </c:pt>
                <c:pt idx="4393">
                  <c:v>187.78314745567101</c:v>
                </c:pt>
                <c:pt idx="4394">
                  <c:v>187.78314745567101</c:v>
                </c:pt>
                <c:pt idx="4395">
                  <c:v>187.78314745567101</c:v>
                </c:pt>
                <c:pt idx="4396">
                  <c:v>187.78314745567101</c:v>
                </c:pt>
                <c:pt idx="4397">
                  <c:v>187.974242924588</c:v>
                </c:pt>
                <c:pt idx="4398">
                  <c:v>188.89787102435301</c:v>
                </c:pt>
                <c:pt idx="4399">
                  <c:v>188.240338228079</c:v>
                </c:pt>
                <c:pt idx="4400">
                  <c:v>187.03006692493901</c:v>
                </c:pt>
                <c:pt idx="4401">
                  <c:v>187.03006692493901</c:v>
                </c:pt>
                <c:pt idx="4402">
                  <c:v>187.03006692493901</c:v>
                </c:pt>
                <c:pt idx="4403">
                  <c:v>187.03006692493901</c:v>
                </c:pt>
                <c:pt idx="4404">
                  <c:v>187.03006692493901</c:v>
                </c:pt>
                <c:pt idx="4405">
                  <c:v>187.03006692493901</c:v>
                </c:pt>
                <c:pt idx="4406">
                  <c:v>187.03006692493901</c:v>
                </c:pt>
                <c:pt idx="4407">
                  <c:v>187.03006692493901</c:v>
                </c:pt>
                <c:pt idx="4408">
                  <c:v>187.03006692493901</c:v>
                </c:pt>
                <c:pt idx="4409">
                  <c:v>187.03006692493901</c:v>
                </c:pt>
                <c:pt idx="4410">
                  <c:v>187.03006692493901</c:v>
                </c:pt>
                <c:pt idx="4411">
                  <c:v>187.03006692493901</c:v>
                </c:pt>
                <c:pt idx="4412">
                  <c:v>187.03006692493901</c:v>
                </c:pt>
                <c:pt idx="4413">
                  <c:v>186.15418335841099</c:v>
                </c:pt>
                <c:pt idx="4414">
                  <c:v>186.22928809065101</c:v>
                </c:pt>
                <c:pt idx="4415">
                  <c:v>186.22928809065101</c:v>
                </c:pt>
                <c:pt idx="4416">
                  <c:v>186.22928809065101</c:v>
                </c:pt>
                <c:pt idx="4417">
                  <c:v>186.22928809065101</c:v>
                </c:pt>
                <c:pt idx="4418">
                  <c:v>186.22928809065101</c:v>
                </c:pt>
                <c:pt idx="4419">
                  <c:v>186.22928809065101</c:v>
                </c:pt>
                <c:pt idx="4420">
                  <c:v>186.22928809065101</c:v>
                </c:pt>
                <c:pt idx="4421">
                  <c:v>186.22928809065101</c:v>
                </c:pt>
                <c:pt idx="4422">
                  <c:v>186.22928809065101</c:v>
                </c:pt>
                <c:pt idx="4423">
                  <c:v>186.22928809065101</c:v>
                </c:pt>
                <c:pt idx="4424">
                  <c:v>186.22928809065101</c:v>
                </c:pt>
                <c:pt idx="4425">
                  <c:v>186.22928809065101</c:v>
                </c:pt>
                <c:pt idx="4426">
                  <c:v>186.22928809065101</c:v>
                </c:pt>
                <c:pt idx="4427">
                  <c:v>187.10817039855101</c:v>
                </c:pt>
                <c:pt idx="4428">
                  <c:v>187.07004771931</c:v>
                </c:pt>
                <c:pt idx="4429">
                  <c:v>188.63719893890601</c:v>
                </c:pt>
                <c:pt idx="4430">
                  <c:v>189.62220654307001</c:v>
                </c:pt>
                <c:pt idx="4431">
                  <c:v>190.12810480002099</c:v>
                </c:pt>
                <c:pt idx="4432">
                  <c:v>190.68242916303399</c:v>
                </c:pt>
                <c:pt idx="4433">
                  <c:v>190.38672081324799</c:v>
                </c:pt>
                <c:pt idx="4434">
                  <c:v>191.35215190645101</c:v>
                </c:pt>
                <c:pt idx="4435">
                  <c:v>191.47579302831201</c:v>
                </c:pt>
                <c:pt idx="4436">
                  <c:v>191.39954766983101</c:v>
                </c:pt>
                <c:pt idx="4437">
                  <c:v>191.294452716249</c:v>
                </c:pt>
                <c:pt idx="4438">
                  <c:v>191.294452716249</c:v>
                </c:pt>
                <c:pt idx="4439">
                  <c:v>191.294452716249</c:v>
                </c:pt>
                <c:pt idx="4440">
                  <c:v>191.294452716249</c:v>
                </c:pt>
                <c:pt idx="4441">
                  <c:v>191.294452716249</c:v>
                </c:pt>
                <c:pt idx="4442">
                  <c:v>191.294452716249</c:v>
                </c:pt>
                <c:pt idx="4443">
                  <c:v>191.294452716249</c:v>
                </c:pt>
                <c:pt idx="4444">
                  <c:v>191.294452716249</c:v>
                </c:pt>
                <c:pt idx="4445">
                  <c:v>191.294452716249</c:v>
                </c:pt>
                <c:pt idx="4446">
                  <c:v>191.294452716249</c:v>
                </c:pt>
                <c:pt idx="4447">
                  <c:v>191.294452716249</c:v>
                </c:pt>
                <c:pt idx="4448">
                  <c:v>191.294452716249</c:v>
                </c:pt>
                <c:pt idx="4449">
                  <c:v>191.294452716249</c:v>
                </c:pt>
                <c:pt idx="4450">
                  <c:v>191.294452716249</c:v>
                </c:pt>
                <c:pt idx="4451">
                  <c:v>191.294452716249</c:v>
                </c:pt>
                <c:pt idx="4452">
                  <c:v>191.121774783821</c:v>
                </c:pt>
                <c:pt idx="4453">
                  <c:v>189.64532737342199</c:v>
                </c:pt>
                <c:pt idx="4454">
                  <c:v>189.64532737342199</c:v>
                </c:pt>
                <c:pt idx="4455">
                  <c:v>189.64532737342199</c:v>
                </c:pt>
                <c:pt idx="4456">
                  <c:v>189.64532737342199</c:v>
                </c:pt>
                <c:pt idx="4457">
                  <c:v>189.64532737342199</c:v>
                </c:pt>
                <c:pt idx="4458">
                  <c:v>189.64532737342199</c:v>
                </c:pt>
                <c:pt idx="4459">
                  <c:v>189.64532737342199</c:v>
                </c:pt>
                <c:pt idx="4460">
                  <c:v>189.64532737342199</c:v>
                </c:pt>
                <c:pt idx="4461">
                  <c:v>189.64532737342199</c:v>
                </c:pt>
                <c:pt idx="4462">
                  <c:v>189.64532737342199</c:v>
                </c:pt>
                <c:pt idx="4463">
                  <c:v>189.64532737342199</c:v>
                </c:pt>
                <c:pt idx="4464">
                  <c:v>189.64532737342199</c:v>
                </c:pt>
                <c:pt idx="4465">
                  <c:v>189.64532737342199</c:v>
                </c:pt>
                <c:pt idx="4466">
                  <c:v>189.64532737342199</c:v>
                </c:pt>
                <c:pt idx="4467">
                  <c:v>189.64532737342199</c:v>
                </c:pt>
                <c:pt idx="4468">
                  <c:v>189.64532737342199</c:v>
                </c:pt>
                <c:pt idx="4469">
                  <c:v>189.64532737342199</c:v>
                </c:pt>
                <c:pt idx="4470">
                  <c:v>189.64532737342199</c:v>
                </c:pt>
                <c:pt idx="4471">
                  <c:v>189.64532737342199</c:v>
                </c:pt>
                <c:pt idx="4472">
                  <c:v>189.64532737342199</c:v>
                </c:pt>
                <c:pt idx="4473">
                  <c:v>189.64532737342199</c:v>
                </c:pt>
                <c:pt idx="4474">
                  <c:v>193.40277660260901</c:v>
                </c:pt>
                <c:pt idx="4475">
                  <c:v>192.02768277542199</c:v>
                </c:pt>
                <c:pt idx="4476">
                  <c:v>194.25926972514199</c:v>
                </c:pt>
                <c:pt idx="4477">
                  <c:v>195.75412289031101</c:v>
                </c:pt>
                <c:pt idx="4478">
                  <c:v>195.48573365965399</c:v>
                </c:pt>
                <c:pt idx="4479">
                  <c:v>197.72801340740801</c:v>
                </c:pt>
                <c:pt idx="4480">
                  <c:v>197.42861506245299</c:v>
                </c:pt>
                <c:pt idx="4481">
                  <c:v>198.694642349692</c:v>
                </c:pt>
                <c:pt idx="4482">
                  <c:v>200.966861931941</c:v>
                </c:pt>
                <c:pt idx="4483">
                  <c:v>200.966861931941</c:v>
                </c:pt>
                <c:pt idx="4484">
                  <c:v>200.27006965560901</c:v>
                </c:pt>
                <c:pt idx="4485">
                  <c:v>201.53541023103301</c:v>
                </c:pt>
                <c:pt idx="4486">
                  <c:v>201.53541023103301</c:v>
                </c:pt>
                <c:pt idx="4487">
                  <c:v>201.53541023103301</c:v>
                </c:pt>
                <c:pt idx="4488">
                  <c:v>201.53541023103301</c:v>
                </c:pt>
                <c:pt idx="4489">
                  <c:v>201.53541023103301</c:v>
                </c:pt>
                <c:pt idx="4490">
                  <c:v>201.53541023103301</c:v>
                </c:pt>
                <c:pt idx="4491">
                  <c:v>201.53541023103301</c:v>
                </c:pt>
                <c:pt idx="4492">
                  <c:v>201.53541023103301</c:v>
                </c:pt>
                <c:pt idx="4493">
                  <c:v>201.53541023103301</c:v>
                </c:pt>
                <c:pt idx="4494">
                  <c:v>201.53541023103301</c:v>
                </c:pt>
                <c:pt idx="4495">
                  <c:v>201.53541023103301</c:v>
                </c:pt>
                <c:pt idx="4496">
                  <c:v>201.53541023103301</c:v>
                </c:pt>
                <c:pt idx="4497">
                  <c:v>201.53541023103301</c:v>
                </c:pt>
                <c:pt idx="4498">
                  <c:v>201.53541023103301</c:v>
                </c:pt>
                <c:pt idx="4499">
                  <c:v>201.53541023103301</c:v>
                </c:pt>
                <c:pt idx="4500">
                  <c:v>201.53541023103301</c:v>
                </c:pt>
                <c:pt idx="4501">
                  <c:v>201.53541023103301</c:v>
                </c:pt>
                <c:pt idx="4502">
                  <c:v>201.53541023103301</c:v>
                </c:pt>
                <c:pt idx="4503">
                  <c:v>201.53541023103301</c:v>
                </c:pt>
                <c:pt idx="4504">
                  <c:v>201.53541023103301</c:v>
                </c:pt>
                <c:pt idx="4505">
                  <c:v>201.53541023103301</c:v>
                </c:pt>
                <c:pt idx="4506">
                  <c:v>201.53541023103301</c:v>
                </c:pt>
                <c:pt idx="4507">
                  <c:v>201.53541023103301</c:v>
                </c:pt>
                <c:pt idx="4508">
                  <c:v>201.53541023103301</c:v>
                </c:pt>
                <c:pt idx="4509">
                  <c:v>201.53541023103301</c:v>
                </c:pt>
                <c:pt idx="4510">
                  <c:v>201.53541023103301</c:v>
                </c:pt>
                <c:pt idx="4511">
                  <c:v>201.53541023103301</c:v>
                </c:pt>
                <c:pt idx="4512">
                  <c:v>201.53541023103301</c:v>
                </c:pt>
                <c:pt idx="4513">
                  <c:v>201.53541023103301</c:v>
                </c:pt>
                <c:pt idx="4514">
                  <c:v>201.53541023103301</c:v>
                </c:pt>
                <c:pt idx="4515">
                  <c:v>201.53541023103301</c:v>
                </c:pt>
                <c:pt idx="4516">
                  <c:v>202.392927621155</c:v>
                </c:pt>
                <c:pt idx="4517">
                  <c:v>203.32364771531101</c:v>
                </c:pt>
                <c:pt idx="4518">
                  <c:v>203.59763497898399</c:v>
                </c:pt>
                <c:pt idx="4519">
                  <c:v>203.617504284365</c:v>
                </c:pt>
                <c:pt idx="4520">
                  <c:v>204.274237114849</c:v>
                </c:pt>
                <c:pt idx="4521">
                  <c:v>204.54822437852201</c:v>
                </c:pt>
                <c:pt idx="4522">
                  <c:v>203.45122957091499</c:v>
                </c:pt>
                <c:pt idx="4523">
                  <c:v>201.43188069247</c:v>
                </c:pt>
                <c:pt idx="4524">
                  <c:v>201.43188069247</c:v>
                </c:pt>
                <c:pt idx="4525">
                  <c:v>201.43188069247</c:v>
                </c:pt>
                <c:pt idx="4526">
                  <c:v>201.43188069247</c:v>
                </c:pt>
                <c:pt idx="4527">
                  <c:v>201.43188069247</c:v>
                </c:pt>
                <c:pt idx="4528">
                  <c:v>201.43188069247</c:v>
                </c:pt>
                <c:pt idx="4529">
                  <c:v>201.43188069247</c:v>
                </c:pt>
                <c:pt idx="4530">
                  <c:v>201.43188069247</c:v>
                </c:pt>
                <c:pt idx="4531">
                  <c:v>201.43188069247</c:v>
                </c:pt>
                <c:pt idx="4532">
                  <c:v>201.43188069247</c:v>
                </c:pt>
                <c:pt idx="4533">
                  <c:v>201.43188069247</c:v>
                </c:pt>
                <c:pt idx="4534">
                  <c:v>201.43188069247</c:v>
                </c:pt>
                <c:pt idx="4535">
                  <c:v>201.43188069247</c:v>
                </c:pt>
                <c:pt idx="4536">
                  <c:v>202.448837345698</c:v>
                </c:pt>
                <c:pt idx="4537">
                  <c:v>205.45928434218001</c:v>
                </c:pt>
                <c:pt idx="4538">
                  <c:v>204.33276018342599</c:v>
                </c:pt>
                <c:pt idx="4539">
                  <c:v>204.81145316873199</c:v>
                </c:pt>
                <c:pt idx="4540">
                  <c:v>202.10949720722601</c:v>
                </c:pt>
                <c:pt idx="4541">
                  <c:v>199.51817251343499</c:v>
                </c:pt>
                <c:pt idx="4542">
                  <c:v>201.36167238795801</c:v>
                </c:pt>
                <c:pt idx="4543">
                  <c:v>198.82991837678301</c:v>
                </c:pt>
                <c:pt idx="4544">
                  <c:v>198.82991837678301</c:v>
                </c:pt>
                <c:pt idx="4545">
                  <c:v>201.70476528910999</c:v>
                </c:pt>
                <c:pt idx="4546">
                  <c:v>200.93666839842601</c:v>
                </c:pt>
                <c:pt idx="4547">
                  <c:v>202.96566305767499</c:v>
                </c:pt>
                <c:pt idx="4548">
                  <c:v>202.40351280252301</c:v>
                </c:pt>
                <c:pt idx="4549">
                  <c:v>201.497767905438</c:v>
                </c:pt>
                <c:pt idx="4550">
                  <c:v>203.644446356419</c:v>
                </c:pt>
                <c:pt idx="4551">
                  <c:v>203.763180896292</c:v>
                </c:pt>
                <c:pt idx="4552">
                  <c:v>205.722826178269</c:v>
                </c:pt>
                <c:pt idx="4553">
                  <c:v>206.56972917948801</c:v>
                </c:pt>
                <c:pt idx="4554">
                  <c:v>206.89441035489301</c:v>
                </c:pt>
                <c:pt idx="4555">
                  <c:v>206.89441035489301</c:v>
                </c:pt>
                <c:pt idx="4556">
                  <c:v>206.89441035489301</c:v>
                </c:pt>
                <c:pt idx="4557">
                  <c:v>206.89441035489301</c:v>
                </c:pt>
                <c:pt idx="4558">
                  <c:v>206.89441035489301</c:v>
                </c:pt>
                <c:pt idx="4559">
                  <c:v>206.89441035489301</c:v>
                </c:pt>
                <c:pt idx="4560">
                  <c:v>206.89441035489301</c:v>
                </c:pt>
                <c:pt idx="4561">
                  <c:v>206.89441035489301</c:v>
                </c:pt>
                <c:pt idx="4562">
                  <c:v>206.89441035489301</c:v>
                </c:pt>
                <c:pt idx="4563">
                  <c:v>206.89441035489301</c:v>
                </c:pt>
                <c:pt idx="4564">
                  <c:v>206.89441035489301</c:v>
                </c:pt>
                <c:pt idx="4565">
                  <c:v>206.89441035489301</c:v>
                </c:pt>
                <c:pt idx="4566">
                  <c:v>206.89441035489301</c:v>
                </c:pt>
                <c:pt idx="4567">
                  <c:v>206.89441035489301</c:v>
                </c:pt>
                <c:pt idx="4568">
                  <c:v>206.89441035489301</c:v>
                </c:pt>
                <c:pt idx="4569">
                  <c:v>206.89441035489301</c:v>
                </c:pt>
                <c:pt idx="4570">
                  <c:v>206.89441035489301</c:v>
                </c:pt>
                <c:pt idx="4571">
                  <c:v>206.89441035489301</c:v>
                </c:pt>
                <c:pt idx="4572">
                  <c:v>206.89441035489301</c:v>
                </c:pt>
                <c:pt idx="4573">
                  <c:v>206.89441035489301</c:v>
                </c:pt>
                <c:pt idx="4574">
                  <c:v>206.89441035489301</c:v>
                </c:pt>
                <c:pt idx="4575">
                  <c:v>206.89441035489301</c:v>
                </c:pt>
                <c:pt idx="4576">
                  <c:v>205.950309714426</c:v>
                </c:pt>
                <c:pt idx="4577">
                  <c:v>207.76822794768199</c:v>
                </c:pt>
                <c:pt idx="4578">
                  <c:v>207.36331367299201</c:v>
                </c:pt>
                <c:pt idx="4579">
                  <c:v>206.197873882371</c:v>
                </c:pt>
                <c:pt idx="4580">
                  <c:v>203.176751832875</c:v>
                </c:pt>
                <c:pt idx="4581">
                  <c:v>202.69316250481299</c:v>
                </c:pt>
                <c:pt idx="4582">
                  <c:v>202.69316250481299</c:v>
                </c:pt>
                <c:pt idx="4583">
                  <c:v>202.69316250481299</c:v>
                </c:pt>
                <c:pt idx="4584">
                  <c:v>200.92090274593301</c:v>
                </c:pt>
                <c:pt idx="4585">
                  <c:v>200.92090274593301</c:v>
                </c:pt>
                <c:pt idx="4586">
                  <c:v>200.92090274593301</c:v>
                </c:pt>
                <c:pt idx="4587">
                  <c:v>200.92090274593301</c:v>
                </c:pt>
                <c:pt idx="4588">
                  <c:v>200.92090274593301</c:v>
                </c:pt>
                <c:pt idx="4589">
                  <c:v>200.92090274593301</c:v>
                </c:pt>
                <c:pt idx="4590">
                  <c:v>200.92090274593301</c:v>
                </c:pt>
                <c:pt idx="4591">
                  <c:v>200.92090274593301</c:v>
                </c:pt>
                <c:pt idx="4592">
                  <c:v>200.011390529067</c:v>
                </c:pt>
                <c:pt idx="4593">
                  <c:v>200.394503496395</c:v>
                </c:pt>
                <c:pt idx="4594">
                  <c:v>201.29385356558601</c:v>
                </c:pt>
                <c:pt idx="4595">
                  <c:v>201.23592932384199</c:v>
                </c:pt>
                <c:pt idx="4596">
                  <c:v>198.92099208359599</c:v>
                </c:pt>
                <c:pt idx="4597">
                  <c:v>198.92099208359599</c:v>
                </c:pt>
                <c:pt idx="4598">
                  <c:v>198.92099208359599</c:v>
                </c:pt>
                <c:pt idx="4599">
                  <c:v>199.897948314578</c:v>
                </c:pt>
                <c:pt idx="4600">
                  <c:v>200.40104548615699</c:v>
                </c:pt>
                <c:pt idx="4601">
                  <c:v>200.86583064867801</c:v>
                </c:pt>
                <c:pt idx="4602">
                  <c:v>200.03103213551699</c:v>
                </c:pt>
                <c:pt idx="4603">
                  <c:v>200.03103213551699</c:v>
                </c:pt>
                <c:pt idx="4604">
                  <c:v>200.03103213551699</c:v>
                </c:pt>
                <c:pt idx="4605">
                  <c:v>200.03103213551699</c:v>
                </c:pt>
                <c:pt idx="4606">
                  <c:v>200.03103213551699</c:v>
                </c:pt>
                <c:pt idx="4607">
                  <c:v>200.03103213551699</c:v>
                </c:pt>
                <c:pt idx="4608">
                  <c:v>200.03103213551699</c:v>
                </c:pt>
                <c:pt idx="4609">
                  <c:v>200.03103213551699</c:v>
                </c:pt>
                <c:pt idx="4610">
                  <c:v>200.03103213551699</c:v>
                </c:pt>
                <c:pt idx="4611">
                  <c:v>200.03103213551699</c:v>
                </c:pt>
                <c:pt idx="4612">
                  <c:v>200.03103213551699</c:v>
                </c:pt>
                <c:pt idx="4613">
                  <c:v>200.03103213551699</c:v>
                </c:pt>
                <c:pt idx="4614">
                  <c:v>200.03103213551699</c:v>
                </c:pt>
                <c:pt idx="4615">
                  <c:v>200.03103213551699</c:v>
                </c:pt>
                <c:pt idx="4616">
                  <c:v>200.03103213551699</c:v>
                </c:pt>
                <c:pt idx="4617">
                  <c:v>200.65220924332101</c:v>
                </c:pt>
                <c:pt idx="4618">
                  <c:v>200.58619042026999</c:v>
                </c:pt>
                <c:pt idx="4619">
                  <c:v>200.445150207387</c:v>
                </c:pt>
                <c:pt idx="4620">
                  <c:v>201.029316762874</c:v>
                </c:pt>
                <c:pt idx="4621">
                  <c:v>200.549179867953</c:v>
                </c:pt>
                <c:pt idx="4622">
                  <c:v>198.39256498159699</c:v>
                </c:pt>
                <c:pt idx="4623">
                  <c:v>198.39256498159699</c:v>
                </c:pt>
                <c:pt idx="4624">
                  <c:v>198.39256498159699</c:v>
                </c:pt>
                <c:pt idx="4625">
                  <c:v>198.39256498159699</c:v>
                </c:pt>
                <c:pt idx="4626">
                  <c:v>198.39256498159699</c:v>
                </c:pt>
                <c:pt idx="4627">
                  <c:v>198.39256498159699</c:v>
                </c:pt>
                <c:pt idx="4628">
                  <c:v>198.39256498159699</c:v>
                </c:pt>
                <c:pt idx="4629">
                  <c:v>198.39256498159699</c:v>
                </c:pt>
                <c:pt idx="4630">
                  <c:v>198.39256498159699</c:v>
                </c:pt>
                <c:pt idx="4631">
                  <c:v>198.39256498159699</c:v>
                </c:pt>
                <c:pt idx="4632">
                  <c:v>198.39256498159699</c:v>
                </c:pt>
                <c:pt idx="4633">
                  <c:v>198.39256498159699</c:v>
                </c:pt>
                <c:pt idx="4634">
                  <c:v>198.39256498159699</c:v>
                </c:pt>
                <c:pt idx="4635">
                  <c:v>196.78037021823201</c:v>
                </c:pt>
                <c:pt idx="4636">
                  <c:v>196.00265304084601</c:v>
                </c:pt>
                <c:pt idx="4637">
                  <c:v>197.08010500746801</c:v>
                </c:pt>
                <c:pt idx="4638">
                  <c:v>197.39875993290099</c:v>
                </c:pt>
                <c:pt idx="4639">
                  <c:v>199.386370030292</c:v>
                </c:pt>
                <c:pt idx="4640">
                  <c:v>198.56682939394301</c:v>
                </c:pt>
                <c:pt idx="4641">
                  <c:v>199.584533562046</c:v>
                </c:pt>
                <c:pt idx="4642">
                  <c:v>199.734898854985</c:v>
                </c:pt>
                <c:pt idx="4643">
                  <c:v>198.28402314762101</c:v>
                </c:pt>
                <c:pt idx="4644">
                  <c:v>197.643725906828</c:v>
                </c:pt>
                <c:pt idx="4645">
                  <c:v>197.643725906828</c:v>
                </c:pt>
                <c:pt idx="4646">
                  <c:v>197.643725906828</c:v>
                </c:pt>
                <c:pt idx="4647">
                  <c:v>197.643725906828</c:v>
                </c:pt>
                <c:pt idx="4648">
                  <c:v>197.643725906828</c:v>
                </c:pt>
                <c:pt idx="4649">
                  <c:v>197.643725906828</c:v>
                </c:pt>
                <c:pt idx="4650">
                  <c:v>197.643725906828</c:v>
                </c:pt>
                <c:pt idx="4651">
                  <c:v>197.643725906828</c:v>
                </c:pt>
                <c:pt idx="4652">
                  <c:v>197.643725906828</c:v>
                </c:pt>
                <c:pt idx="4653">
                  <c:v>197.643725906828</c:v>
                </c:pt>
                <c:pt idx="4654">
                  <c:v>197.643725906828</c:v>
                </c:pt>
                <c:pt idx="4655">
                  <c:v>197.643725906828</c:v>
                </c:pt>
                <c:pt idx="4656">
                  <c:v>198.54821002635401</c:v>
                </c:pt>
                <c:pt idx="4657">
                  <c:v>198.463539156134</c:v>
                </c:pt>
                <c:pt idx="4658">
                  <c:v>200.00853350567701</c:v>
                </c:pt>
                <c:pt idx="4659">
                  <c:v>200.196801675931</c:v>
                </c:pt>
                <c:pt idx="4660">
                  <c:v>200.33825183559199</c:v>
                </c:pt>
                <c:pt idx="4661">
                  <c:v>199.52839986513601</c:v>
                </c:pt>
                <c:pt idx="4662">
                  <c:v>199.08512295633699</c:v>
                </c:pt>
                <c:pt idx="4663">
                  <c:v>198.001335817522</c:v>
                </c:pt>
                <c:pt idx="4664">
                  <c:v>195.92839368896</c:v>
                </c:pt>
                <c:pt idx="4665">
                  <c:v>195.92839368896</c:v>
                </c:pt>
                <c:pt idx="4666">
                  <c:v>195.92839368896</c:v>
                </c:pt>
                <c:pt idx="4667">
                  <c:v>195.92839368896</c:v>
                </c:pt>
                <c:pt idx="4668">
                  <c:v>195.92839368896</c:v>
                </c:pt>
                <c:pt idx="4669">
                  <c:v>195.92839368896</c:v>
                </c:pt>
                <c:pt idx="4670">
                  <c:v>195.92839368896</c:v>
                </c:pt>
                <c:pt idx="4671">
                  <c:v>195.92839368896</c:v>
                </c:pt>
                <c:pt idx="4672">
                  <c:v>195.92839368896</c:v>
                </c:pt>
                <c:pt idx="4673">
                  <c:v>195.92839368896</c:v>
                </c:pt>
                <c:pt idx="4674">
                  <c:v>195.92839368896</c:v>
                </c:pt>
                <c:pt idx="4675">
                  <c:v>195.92839368896</c:v>
                </c:pt>
                <c:pt idx="4676">
                  <c:v>194.095329589599</c:v>
                </c:pt>
                <c:pt idx="4677">
                  <c:v>194.33724684734801</c:v>
                </c:pt>
                <c:pt idx="4678">
                  <c:v>194.13269892209701</c:v>
                </c:pt>
                <c:pt idx="4679">
                  <c:v>194.747326101336</c:v>
                </c:pt>
                <c:pt idx="4680">
                  <c:v>195.86348905883301</c:v>
                </c:pt>
                <c:pt idx="4681">
                  <c:v>195.277380580711</c:v>
                </c:pt>
                <c:pt idx="4682">
                  <c:v>193.742287737845</c:v>
                </c:pt>
                <c:pt idx="4683">
                  <c:v>189.77032105473299</c:v>
                </c:pt>
                <c:pt idx="4684">
                  <c:v>189.77032105473299</c:v>
                </c:pt>
                <c:pt idx="4685">
                  <c:v>189.77032105473299</c:v>
                </c:pt>
                <c:pt idx="4686">
                  <c:v>189.77032105473299</c:v>
                </c:pt>
                <c:pt idx="4687">
                  <c:v>189.77032105473299</c:v>
                </c:pt>
                <c:pt idx="4688">
                  <c:v>189.77032105473299</c:v>
                </c:pt>
                <c:pt idx="4689">
                  <c:v>189.77032105473299</c:v>
                </c:pt>
                <c:pt idx="4690">
                  <c:v>189.77032105473299</c:v>
                </c:pt>
                <c:pt idx="4691">
                  <c:v>189.77032105473299</c:v>
                </c:pt>
                <c:pt idx="4692">
                  <c:v>189.77032105473299</c:v>
                </c:pt>
                <c:pt idx="4693">
                  <c:v>189.77032105473299</c:v>
                </c:pt>
                <c:pt idx="4694">
                  <c:v>189.77032105473299</c:v>
                </c:pt>
                <c:pt idx="4695">
                  <c:v>189.77032105473299</c:v>
                </c:pt>
                <c:pt idx="4696">
                  <c:v>189.77032105473299</c:v>
                </c:pt>
                <c:pt idx="4697">
                  <c:v>189.77032105473299</c:v>
                </c:pt>
                <c:pt idx="4698">
                  <c:v>189.77032105473299</c:v>
                </c:pt>
                <c:pt idx="4699">
                  <c:v>189.77032105473299</c:v>
                </c:pt>
                <c:pt idx="4700">
                  <c:v>189.77032105473299</c:v>
                </c:pt>
                <c:pt idx="4701">
                  <c:v>191.385826414192</c:v>
                </c:pt>
                <c:pt idx="4702">
                  <c:v>190.96526932437001</c:v>
                </c:pt>
                <c:pt idx="4703">
                  <c:v>187.78682824168001</c:v>
                </c:pt>
                <c:pt idx="4704">
                  <c:v>188.82507855717699</c:v>
                </c:pt>
                <c:pt idx="4705">
                  <c:v>186.38362333621799</c:v>
                </c:pt>
                <c:pt idx="4706">
                  <c:v>186.09550129150799</c:v>
                </c:pt>
                <c:pt idx="4707">
                  <c:v>185.451523247719</c:v>
                </c:pt>
                <c:pt idx="4708">
                  <c:v>185.39389883877701</c:v>
                </c:pt>
                <c:pt idx="4709">
                  <c:v>180.62623721474199</c:v>
                </c:pt>
                <c:pt idx="4710">
                  <c:v>180.78900089613899</c:v>
                </c:pt>
                <c:pt idx="4711">
                  <c:v>180.78900089613899</c:v>
                </c:pt>
                <c:pt idx="4712">
                  <c:v>180.78900089613899</c:v>
                </c:pt>
                <c:pt idx="4713">
                  <c:v>180.78900089613899</c:v>
                </c:pt>
                <c:pt idx="4714">
                  <c:v>184.00577946232499</c:v>
                </c:pt>
                <c:pt idx="4715">
                  <c:v>183.37587980977699</c:v>
                </c:pt>
                <c:pt idx="4716">
                  <c:v>184.87749817653199</c:v>
                </c:pt>
                <c:pt idx="4717">
                  <c:v>186.54682976346999</c:v>
                </c:pt>
                <c:pt idx="4718">
                  <c:v>186.657988525684</c:v>
                </c:pt>
                <c:pt idx="4719">
                  <c:v>186.83350236075901</c:v>
                </c:pt>
                <c:pt idx="4720">
                  <c:v>185.65658458889399</c:v>
                </c:pt>
                <c:pt idx="4721">
                  <c:v>184.766339414317</c:v>
                </c:pt>
                <c:pt idx="4722">
                  <c:v>187.602838004506</c:v>
                </c:pt>
                <c:pt idx="4723">
                  <c:v>188.45603025834399</c:v>
                </c:pt>
                <c:pt idx="4724">
                  <c:v>188.548662560189</c:v>
                </c:pt>
                <c:pt idx="4725">
                  <c:v>188.30781857539199</c:v>
                </c:pt>
                <c:pt idx="4726">
                  <c:v>188.30781857539199</c:v>
                </c:pt>
                <c:pt idx="4727">
                  <c:v>188.30781857539199</c:v>
                </c:pt>
                <c:pt idx="4728">
                  <c:v>188.30781857539199</c:v>
                </c:pt>
                <c:pt idx="4729">
                  <c:v>188.30781857539199</c:v>
                </c:pt>
                <c:pt idx="4730">
                  <c:v>188.30781857539199</c:v>
                </c:pt>
                <c:pt idx="4731">
                  <c:v>188.30781857539199</c:v>
                </c:pt>
                <c:pt idx="4732">
                  <c:v>188.30781857539199</c:v>
                </c:pt>
                <c:pt idx="4733">
                  <c:v>188.30781857539199</c:v>
                </c:pt>
                <c:pt idx="4734">
                  <c:v>188.30781857539199</c:v>
                </c:pt>
                <c:pt idx="4735">
                  <c:v>188.85379386457299</c:v>
                </c:pt>
                <c:pt idx="4736">
                  <c:v>188.299346545042</c:v>
                </c:pt>
                <c:pt idx="4737">
                  <c:v>188.093193806541</c:v>
                </c:pt>
                <c:pt idx="4738">
                  <c:v>188.093193806541</c:v>
                </c:pt>
                <c:pt idx="4739">
                  <c:v>188.093193806541</c:v>
                </c:pt>
                <c:pt idx="4740">
                  <c:v>188.093193806541</c:v>
                </c:pt>
                <c:pt idx="4741">
                  <c:v>188.093193806541</c:v>
                </c:pt>
                <c:pt idx="4742">
                  <c:v>188.093193806541</c:v>
                </c:pt>
                <c:pt idx="4743">
                  <c:v>188.093193806541</c:v>
                </c:pt>
                <c:pt idx="4744">
                  <c:v>188.093193806541</c:v>
                </c:pt>
                <c:pt idx="4745">
                  <c:v>188.093193806541</c:v>
                </c:pt>
                <c:pt idx="4746">
                  <c:v>188.093193806541</c:v>
                </c:pt>
                <c:pt idx="4747">
                  <c:v>188.093193806541</c:v>
                </c:pt>
                <c:pt idx="4748">
                  <c:v>188.093193806541</c:v>
                </c:pt>
                <c:pt idx="4749">
                  <c:v>188.093193806541</c:v>
                </c:pt>
                <c:pt idx="4750">
                  <c:v>188.34488299076</c:v>
                </c:pt>
                <c:pt idx="4751">
                  <c:v>188.31838939242101</c:v>
                </c:pt>
                <c:pt idx="4752">
                  <c:v>188.534122978895</c:v>
                </c:pt>
                <c:pt idx="4753">
                  <c:v>187.75161562795799</c:v>
                </c:pt>
                <c:pt idx="4754">
                  <c:v>187.75161562795799</c:v>
                </c:pt>
                <c:pt idx="4755">
                  <c:v>185.83584976279499</c:v>
                </c:pt>
                <c:pt idx="4756">
                  <c:v>183.23307001350099</c:v>
                </c:pt>
                <c:pt idx="4757">
                  <c:v>183.23307001350099</c:v>
                </c:pt>
                <c:pt idx="4758">
                  <c:v>183.23307001350099</c:v>
                </c:pt>
                <c:pt idx="4759">
                  <c:v>183.23307001350099</c:v>
                </c:pt>
                <c:pt idx="4760">
                  <c:v>183.23307001350099</c:v>
                </c:pt>
                <c:pt idx="4761">
                  <c:v>183.23307001350099</c:v>
                </c:pt>
                <c:pt idx="4762">
                  <c:v>183.23307001350099</c:v>
                </c:pt>
                <c:pt idx="4763">
                  <c:v>183.23307001350099</c:v>
                </c:pt>
                <c:pt idx="4764">
                  <c:v>183.23307001350099</c:v>
                </c:pt>
                <c:pt idx="4765">
                  <c:v>183.23307001350099</c:v>
                </c:pt>
                <c:pt idx="4766">
                  <c:v>183.23307001350099</c:v>
                </c:pt>
                <c:pt idx="4767">
                  <c:v>179.96886202547901</c:v>
                </c:pt>
                <c:pt idx="4768">
                  <c:v>181.453277070176</c:v>
                </c:pt>
                <c:pt idx="4769">
                  <c:v>181.453277070176</c:v>
                </c:pt>
                <c:pt idx="4770">
                  <c:v>181.453277070176</c:v>
                </c:pt>
                <c:pt idx="4771">
                  <c:v>181.15400573176601</c:v>
                </c:pt>
                <c:pt idx="4772">
                  <c:v>180.74055086731499</c:v>
                </c:pt>
                <c:pt idx="4773">
                  <c:v>182.66877912156599</c:v>
                </c:pt>
                <c:pt idx="4774">
                  <c:v>181.374085269858</c:v>
                </c:pt>
                <c:pt idx="4775">
                  <c:v>179.560040541647</c:v>
                </c:pt>
                <c:pt idx="4776">
                  <c:v>179.560040541647</c:v>
                </c:pt>
                <c:pt idx="4777">
                  <c:v>179.560040541647</c:v>
                </c:pt>
                <c:pt idx="4778">
                  <c:v>177.29544865772601</c:v>
                </c:pt>
                <c:pt idx="4779">
                  <c:v>173.04129766294099</c:v>
                </c:pt>
                <c:pt idx="4780">
                  <c:v>171.14217305711699</c:v>
                </c:pt>
                <c:pt idx="4781">
                  <c:v>171.311854293376</c:v>
                </c:pt>
                <c:pt idx="4782">
                  <c:v>171.311854293376</c:v>
                </c:pt>
                <c:pt idx="4783">
                  <c:v>171.311854293376</c:v>
                </c:pt>
                <c:pt idx="4784">
                  <c:v>174.124179321502</c:v>
                </c:pt>
                <c:pt idx="4785">
                  <c:v>170.38611087771</c:v>
                </c:pt>
                <c:pt idx="4786">
                  <c:v>170.61280419363601</c:v>
                </c:pt>
                <c:pt idx="4787">
                  <c:v>170.61280419363601</c:v>
                </c:pt>
                <c:pt idx="4788">
                  <c:v>170.61280419363601</c:v>
                </c:pt>
                <c:pt idx="4789">
                  <c:v>170.61280419363601</c:v>
                </c:pt>
                <c:pt idx="4790">
                  <c:v>170.61280419363601</c:v>
                </c:pt>
                <c:pt idx="4791">
                  <c:v>170.61280419363601</c:v>
                </c:pt>
                <c:pt idx="4792">
                  <c:v>170.61280419363601</c:v>
                </c:pt>
                <c:pt idx="4793">
                  <c:v>170.61280419363601</c:v>
                </c:pt>
                <c:pt idx="4794">
                  <c:v>174.772504692279</c:v>
                </c:pt>
                <c:pt idx="4795">
                  <c:v>174.772504692279</c:v>
                </c:pt>
                <c:pt idx="4796">
                  <c:v>171.62282149771801</c:v>
                </c:pt>
                <c:pt idx="4797">
                  <c:v>172.65132799324601</c:v>
                </c:pt>
                <c:pt idx="4798">
                  <c:v>172.92213658426999</c:v>
                </c:pt>
                <c:pt idx="4799">
                  <c:v>169.62808504675999</c:v>
                </c:pt>
                <c:pt idx="4800">
                  <c:v>167.344611909901</c:v>
                </c:pt>
                <c:pt idx="4801">
                  <c:v>167.344611909901</c:v>
                </c:pt>
                <c:pt idx="4802">
                  <c:v>167.344611909901</c:v>
                </c:pt>
                <c:pt idx="4803">
                  <c:v>167.344611909901</c:v>
                </c:pt>
                <c:pt idx="4804">
                  <c:v>167.344611909901</c:v>
                </c:pt>
                <c:pt idx="4805">
                  <c:v>167.344611909901</c:v>
                </c:pt>
                <c:pt idx="4806">
                  <c:v>167.344611909901</c:v>
                </c:pt>
                <c:pt idx="4807">
                  <c:v>166.65975849638701</c:v>
                </c:pt>
                <c:pt idx="4808">
                  <c:v>166.58174870358999</c:v>
                </c:pt>
                <c:pt idx="4809">
                  <c:v>168.993702646016</c:v>
                </c:pt>
                <c:pt idx="4810">
                  <c:v>166.85931843145099</c:v>
                </c:pt>
                <c:pt idx="4811">
                  <c:v>167.622181637762</c:v>
                </c:pt>
                <c:pt idx="4812">
                  <c:v>169.65225043172501</c:v>
                </c:pt>
                <c:pt idx="4813">
                  <c:v>169.26220146773699</c:v>
                </c:pt>
                <c:pt idx="4814">
                  <c:v>167.935127899566</c:v>
                </c:pt>
                <c:pt idx="4815">
                  <c:v>167.935127899566</c:v>
                </c:pt>
                <c:pt idx="4816">
                  <c:v>168.68933288269099</c:v>
                </c:pt>
                <c:pt idx="4817">
                  <c:v>169.35048084674699</c:v>
                </c:pt>
                <c:pt idx="4818">
                  <c:v>169.90173290256899</c:v>
                </c:pt>
                <c:pt idx="4819">
                  <c:v>170.037330273213</c:v>
                </c:pt>
                <c:pt idx="4820">
                  <c:v>170.037330273213</c:v>
                </c:pt>
                <c:pt idx="4821">
                  <c:v>170.037330273213</c:v>
                </c:pt>
                <c:pt idx="4822">
                  <c:v>170.037330273213</c:v>
                </c:pt>
                <c:pt idx="4823">
                  <c:v>170.037330273213</c:v>
                </c:pt>
                <c:pt idx="4824">
                  <c:v>170.037330273213</c:v>
                </c:pt>
                <c:pt idx="4825">
                  <c:v>170.037330273213</c:v>
                </c:pt>
                <c:pt idx="4826">
                  <c:v>170.037330273213</c:v>
                </c:pt>
                <c:pt idx="4827">
                  <c:v>170.037330273213</c:v>
                </c:pt>
                <c:pt idx="4828">
                  <c:v>170.70540729483599</c:v>
                </c:pt>
                <c:pt idx="4829">
                  <c:v>170.70540729483599</c:v>
                </c:pt>
                <c:pt idx="4830">
                  <c:v>170.70540729483599</c:v>
                </c:pt>
                <c:pt idx="4831">
                  <c:v>170.70540729483599</c:v>
                </c:pt>
                <c:pt idx="4832">
                  <c:v>170.70540729483599</c:v>
                </c:pt>
                <c:pt idx="4833">
                  <c:v>170.70540729483599</c:v>
                </c:pt>
                <c:pt idx="4834">
                  <c:v>170.70540729483599</c:v>
                </c:pt>
                <c:pt idx="4835">
                  <c:v>170.70540729483599</c:v>
                </c:pt>
                <c:pt idx="4836">
                  <c:v>170.70540729483599</c:v>
                </c:pt>
                <c:pt idx="4837">
                  <c:v>170.70540729483599</c:v>
                </c:pt>
                <c:pt idx="4838">
                  <c:v>170.70540729483599</c:v>
                </c:pt>
                <c:pt idx="4839">
                  <c:v>170.70540729483599</c:v>
                </c:pt>
                <c:pt idx="4840">
                  <c:v>170.70540729483599</c:v>
                </c:pt>
                <c:pt idx="4841">
                  <c:v>170.70540729483599</c:v>
                </c:pt>
                <c:pt idx="4842">
                  <c:v>170.70540729483599</c:v>
                </c:pt>
                <c:pt idx="4843">
                  <c:v>170.70540729483599</c:v>
                </c:pt>
                <c:pt idx="4844">
                  <c:v>170.70540729483599</c:v>
                </c:pt>
                <c:pt idx="4845">
                  <c:v>170.70540729483599</c:v>
                </c:pt>
                <c:pt idx="4846">
                  <c:v>170.71394371761801</c:v>
                </c:pt>
                <c:pt idx="4847">
                  <c:v>170.52443513186199</c:v>
                </c:pt>
                <c:pt idx="4848">
                  <c:v>170.52443513186199</c:v>
                </c:pt>
                <c:pt idx="4849">
                  <c:v>171.06271473471901</c:v>
                </c:pt>
                <c:pt idx="4850">
                  <c:v>171.225470142197</c:v>
                </c:pt>
                <c:pt idx="4851">
                  <c:v>170.304037184235</c:v>
                </c:pt>
                <c:pt idx="4852">
                  <c:v>170.304037184235</c:v>
                </c:pt>
                <c:pt idx="4853">
                  <c:v>170.01073837700901</c:v>
                </c:pt>
                <c:pt idx="4854">
                  <c:v>170.26334833236601</c:v>
                </c:pt>
                <c:pt idx="4855">
                  <c:v>170.26334833236601</c:v>
                </c:pt>
                <c:pt idx="4856">
                  <c:v>170.26334833236601</c:v>
                </c:pt>
                <c:pt idx="4857">
                  <c:v>170.26334833236601</c:v>
                </c:pt>
                <c:pt idx="4858">
                  <c:v>170.26334833236601</c:v>
                </c:pt>
                <c:pt idx="4859">
                  <c:v>170.26334833236601</c:v>
                </c:pt>
                <c:pt idx="4860">
                  <c:v>170.26334833236601</c:v>
                </c:pt>
                <c:pt idx="4861">
                  <c:v>170.26334833236601</c:v>
                </c:pt>
                <c:pt idx="4862">
                  <c:v>170.26334833236601</c:v>
                </c:pt>
                <c:pt idx="4863">
                  <c:v>170.26334833236601</c:v>
                </c:pt>
                <c:pt idx="4864">
                  <c:v>170.26334833236601</c:v>
                </c:pt>
                <c:pt idx="4865">
                  <c:v>170.26334833236601</c:v>
                </c:pt>
                <c:pt idx="4866">
                  <c:v>170.26334833236601</c:v>
                </c:pt>
                <c:pt idx="4867">
                  <c:v>168.780098626366</c:v>
                </c:pt>
                <c:pt idx="4868">
                  <c:v>170.44511072408301</c:v>
                </c:pt>
                <c:pt idx="4869">
                  <c:v>168.85383242678</c:v>
                </c:pt>
                <c:pt idx="4870">
                  <c:v>168.903559873571</c:v>
                </c:pt>
                <c:pt idx="4871">
                  <c:v>168.31883368889399</c:v>
                </c:pt>
                <c:pt idx="4872">
                  <c:v>169.381972206489</c:v>
                </c:pt>
                <c:pt idx="4873">
                  <c:v>169.15133973775201</c:v>
                </c:pt>
                <c:pt idx="4874">
                  <c:v>171.34363424540501</c:v>
                </c:pt>
                <c:pt idx="4875">
                  <c:v>172.50622765658201</c:v>
                </c:pt>
                <c:pt idx="4876">
                  <c:v>172.55509773360001</c:v>
                </c:pt>
                <c:pt idx="4877">
                  <c:v>173.2967225866</c:v>
                </c:pt>
                <c:pt idx="4878">
                  <c:v>172.96749259405499</c:v>
                </c:pt>
                <c:pt idx="4879">
                  <c:v>172.96749259405499</c:v>
                </c:pt>
                <c:pt idx="4880">
                  <c:v>173.49455339115499</c:v>
                </c:pt>
                <c:pt idx="4881">
                  <c:v>172.976048775826</c:v>
                </c:pt>
                <c:pt idx="4882">
                  <c:v>173.856479880074</c:v>
                </c:pt>
                <c:pt idx="4883">
                  <c:v>174.12771084221799</c:v>
                </c:pt>
                <c:pt idx="4884">
                  <c:v>174.69498569364299</c:v>
                </c:pt>
                <c:pt idx="4885">
                  <c:v>174.456268222229</c:v>
                </c:pt>
                <c:pt idx="4886">
                  <c:v>174.456268222229</c:v>
                </c:pt>
                <c:pt idx="4887">
                  <c:v>174.456268222229</c:v>
                </c:pt>
                <c:pt idx="4888">
                  <c:v>174.456268222229</c:v>
                </c:pt>
                <c:pt idx="4889">
                  <c:v>174.456268222229</c:v>
                </c:pt>
                <c:pt idx="4890">
                  <c:v>174.456268222229</c:v>
                </c:pt>
                <c:pt idx="4891">
                  <c:v>174.456268222229</c:v>
                </c:pt>
                <c:pt idx="4892">
                  <c:v>174.456268222229</c:v>
                </c:pt>
                <c:pt idx="4893">
                  <c:v>174.456268222229</c:v>
                </c:pt>
                <c:pt idx="4894">
                  <c:v>174.456268222229</c:v>
                </c:pt>
                <c:pt idx="4895">
                  <c:v>174.456268222229</c:v>
                </c:pt>
                <c:pt idx="4896">
                  <c:v>174.456268222229</c:v>
                </c:pt>
                <c:pt idx="4897">
                  <c:v>174.456268222229</c:v>
                </c:pt>
                <c:pt idx="4898">
                  <c:v>174.456268222229</c:v>
                </c:pt>
                <c:pt idx="4899">
                  <c:v>174.456268222229</c:v>
                </c:pt>
                <c:pt idx="4900">
                  <c:v>174.456268222229</c:v>
                </c:pt>
                <c:pt idx="4901">
                  <c:v>174.456268222229</c:v>
                </c:pt>
                <c:pt idx="4902">
                  <c:v>173.20160784860801</c:v>
                </c:pt>
                <c:pt idx="4903">
                  <c:v>174.24042192080401</c:v>
                </c:pt>
                <c:pt idx="4904">
                  <c:v>174.13206879737999</c:v>
                </c:pt>
                <c:pt idx="4905">
                  <c:v>176.72480425075099</c:v>
                </c:pt>
                <c:pt idx="4906">
                  <c:v>177.34826468315401</c:v>
                </c:pt>
                <c:pt idx="4907">
                  <c:v>178.636462928312</c:v>
                </c:pt>
                <c:pt idx="4908">
                  <c:v>178.611524511016</c:v>
                </c:pt>
                <c:pt idx="4909">
                  <c:v>179.60906120286</c:v>
                </c:pt>
                <c:pt idx="4910">
                  <c:v>179.36741653871499</c:v>
                </c:pt>
                <c:pt idx="4911">
                  <c:v>179.84984592158099</c:v>
                </c:pt>
                <c:pt idx="4912">
                  <c:v>179.66667754626801</c:v>
                </c:pt>
                <c:pt idx="4913">
                  <c:v>179.66667754626801</c:v>
                </c:pt>
                <c:pt idx="4914">
                  <c:v>179.66667754626801</c:v>
                </c:pt>
                <c:pt idx="4915">
                  <c:v>179.66667754626801</c:v>
                </c:pt>
                <c:pt idx="4916">
                  <c:v>179.66667754626801</c:v>
                </c:pt>
                <c:pt idx="4917">
                  <c:v>179.66667754626801</c:v>
                </c:pt>
                <c:pt idx="4918">
                  <c:v>179.66667754626801</c:v>
                </c:pt>
                <c:pt idx="4919">
                  <c:v>179.66667754626801</c:v>
                </c:pt>
                <c:pt idx="4920">
                  <c:v>179.66667754626801</c:v>
                </c:pt>
                <c:pt idx="4921">
                  <c:v>179.517688131688</c:v>
                </c:pt>
                <c:pt idx="4922">
                  <c:v>178.367729604213</c:v>
                </c:pt>
                <c:pt idx="4923">
                  <c:v>178.888336294239</c:v>
                </c:pt>
                <c:pt idx="4924">
                  <c:v>179.07928249798201</c:v>
                </c:pt>
                <c:pt idx="4925">
                  <c:v>180.54348881368099</c:v>
                </c:pt>
                <c:pt idx="4926">
                  <c:v>180.436456188264</c:v>
                </c:pt>
                <c:pt idx="4927">
                  <c:v>180.54348881368099</c:v>
                </c:pt>
                <c:pt idx="4928">
                  <c:v>180.09652056994099</c:v>
                </c:pt>
                <c:pt idx="4929">
                  <c:v>180.93308757019699</c:v>
                </c:pt>
                <c:pt idx="4930">
                  <c:v>180.77553554558401</c:v>
                </c:pt>
                <c:pt idx="4931">
                  <c:v>181.29699849661301</c:v>
                </c:pt>
                <c:pt idx="4932">
                  <c:v>181.29699849661301</c:v>
                </c:pt>
                <c:pt idx="4933">
                  <c:v>181.29699849661301</c:v>
                </c:pt>
                <c:pt idx="4934">
                  <c:v>181.29699849661301</c:v>
                </c:pt>
                <c:pt idx="4935">
                  <c:v>181.29699849661301</c:v>
                </c:pt>
                <c:pt idx="4936">
                  <c:v>181.29699849661301</c:v>
                </c:pt>
                <c:pt idx="4937">
                  <c:v>181.29699849661301</c:v>
                </c:pt>
                <c:pt idx="4938">
                  <c:v>181.29699849661301</c:v>
                </c:pt>
                <c:pt idx="4939">
                  <c:v>181.29699849661301</c:v>
                </c:pt>
                <c:pt idx="4940">
                  <c:v>181.29699849661301</c:v>
                </c:pt>
                <c:pt idx="4941">
                  <c:v>181.29699849661301</c:v>
                </c:pt>
                <c:pt idx="4942">
                  <c:v>181.29699849661301</c:v>
                </c:pt>
                <c:pt idx="4943">
                  <c:v>181.29699849661301</c:v>
                </c:pt>
                <c:pt idx="4944">
                  <c:v>181.30562848159499</c:v>
                </c:pt>
                <c:pt idx="4945">
                  <c:v>181.30562848159499</c:v>
                </c:pt>
                <c:pt idx="4946">
                  <c:v>181.85375078818501</c:v>
                </c:pt>
                <c:pt idx="4947">
                  <c:v>181.83656827073699</c:v>
                </c:pt>
                <c:pt idx="4948">
                  <c:v>181.421610474369</c:v>
                </c:pt>
                <c:pt idx="4949">
                  <c:v>177.07958831526699</c:v>
                </c:pt>
                <c:pt idx="4950">
                  <c:v>179.620023519949</c:v>
                </c:pt>
                <c:pt idx="4951">
                  <c:v>179.620023519949</c:v>
                </c:pt>
                <c:pt idx="4952">
                  <c:v>179.620023519949</c:v>
                </c:pt>
                <c:pt idx="4953">
                  <c:v>179.620023519949</c:v>
                </c:pt>
                <c:pt idx="4954">
                  <c:v>179.620023519949</c:v>
                </c:pt>
                <c:pt idx="4955">
                  <c:v>179.620023519949</c:v>
                </c:pt>
                <c:pt idx="4956">
                  <c:v>179.620023519949</c:v>
                </c:pt>
                <c:pt idx="4957">
                  <c:v>179.620023519949</c:v>
                </c:pt>
                <c:pt idx="4958">
                  <c:v>180.751945680913</c:v>
                </c:pt>
                <c:pt idx="4959">
                  <c:v>179.76140668161401</c:v>
                </c:pt>
                <c:pt idx="4960">
                  <c:v>178.30558855029099</c:v>
                </c:pt>
                <c:pt idx="4961">
                  <c:v>179.41180468186101</c:v>
                </c:pt>
                <c:pt idx="4962">
                  <c:v>180.30294703417201</c:v>
                </c:pt>
                <c:pt idx="4963">
                  <c:v>178.67147103532699</c:v>
                </c:pt>
                <c:pt idx="4964">
                  <c:v>180.01932384319599</c:v>
                </c:pt>
                <c:pt idx="4965">
                  <c:v>179.58660568173801</c:v>
                </c:pt>
                <c:pt idx="4966">
                  <c:v>178.67147103532699</c:v>
                </c:pt>
                <c:pt idx="4967">
                  <c:v>179.46235987300199</c:v>
                </c:pt>
                <c:pt idx="4968">
                  <c:v>179.46235987300199</c:v>
                </c:pt>
                <c:pt idx="4969">
                  <c:v>179.46235987300199</c:v>
                </c:pt>
                <c:pt idx="4970">
                  <c:v>179.46235987300199</c:v>
                </c:pt>
                <c:pt idx="4971">
                  <c:v>179.46235987300199</c:v>
                </c:pt>
                <c:pt idx="4972">
                  <c:v>179.46235987300199</c:v>
                </c:pt>
                <c:pt idx="4973">
                  <c:v>179.46235987300199</c:v>
                </c:pt>
                <c:pt idx="4974">
                  <c:v>179.46235987300199</c:v>
                </c:pt>
                <c:pt idx="4975">
                  <c:v>179.46235987300199</c:v>
                </c:pt>
                <c:pt idx="4976">
                  <c:v>179.46235987300199</c:v>
                </c:pt>
                <c:pt idx="4977">
                  <c:v>179.46235987300199</c:v>
                </c:pt>
                <c:pt idx="4978">
                  <c:v>179.46235987300199</c:v>
                </c:pt>
                <c:pt idx="4979">
                  <c:v>179.46235987300199</c:v>
                </c:pt>
                <c:pt idx="4980">
                  <c:v>180.22567307579001</c:v>
                </c:pt>
                <c:pt idx="4981">
                  <c:v>179.622103020644</c:v>
                </c:pt>
                <c:pt idx="4982">
                  <c:v>179.26116985461999</c:v>
                </c:pt>
                <c:pt idx="4983">
                  <c:v>178.78280388816799</c:v>
                </c:pt>
                <c:pt idx="4984">
                  <c:v>178.25435628623799</c:v>
                </c:pt>
                <c:pt idx="4985">
                  <c:v>178.26299105097499</c:v>
                </c:pt>
                <c:pt idx="4986">
                  <c:v>176.97123024625799</c:v>
                </c:pt>
                <c:pt idx="4987">
                  <c:v>176.97123024625799</c:v>
                </c:pt>
                <c:pt idx="4988">
                  <c:v>176.97123024625799</c:v>
                </c:pt>
                <c:pt idx="4989">
                  <c:v>176.97123024625799</c:v>
                </c:pt>
                <c:pt idx="4990">
                  <c:v>176.97123024625799</c:v>
                </c:pt>
                <c:pt idx="4991">
                  <c:v>176.97123024625799</c:v>
                </c:pt>
                <c:pt idx="4992">
                  <c:v>178.84762923402499</c:v>
                </c:pt>
                <c:pt idx="4993">
                  <c:v>179.29439089777901</c:v>
                </c:pt>
                <c:pt idx="4994">
                  <c:v>178.88081724333199</c:v>
                </c:pt>
                <c:pt idx="4995">
                  <c:v>179.02122805194099</c:v>
                </c:pt>
                <c:pt idx="4996">
                  <c:v>180.41852834124401</c:v>
                </c:pt>
                <c:pt idx="4997">
                  <c:v>180.07898947679101</c:v>
                </c:pt>
                <c:pt idx="4998">
                  <c:v>181.00484983900901</c:v>
                </c:pt>
                <c:pt idx="4999">
                  <c:v>180.59978593053901</c:v>
                </c:pt>
                <c:pt idx="5000">
                  <c:v>181.96389821053401</c:v>
                </c:pt>
                <c:pt idx="5001">
                  <c:v>182.31960559234199</c:v>
                </c:pt>
                <c:pt idx="5002">
                  <c:v>182.418318645667</c:v>
                </c:pt>
                <c:pt idx="5003">
                  <c:v>183.09654539997601</c:v>
                </c:pt>
                <c:pt idx="5004">
                  <c:v>183.09654539997601</c:v>
                </c:pt>
                <c:pt idx="5005">
                  <c:v>183.09654539997601</c:v>
                </c:pt>
                <c:pt idx="5006">
                  <c:v>183.09654539997601</c:v>
                </c:pt>
                <c:pt idx="5007">
                  <c:v>182.42421712294001</c:v>
                </c:pt>
                <c:pt idx="5008">
                  <c:v>182.42421712294001</c:v>
                </c:pt>
                <c:pt idx="5009">
                  <c:v>182.42421712294001</c:v>
                </c:pt>
                <c:pt idx="5010">
                  <c:v>182.42421712294001</c:v>
                </c:pt>
                <c:pt idx="5011">
                  <c:v>182.42421712294001</c:v>
                </c:pt>
                <c:pt idx="5012">
                  <c:v>182.42421712294001</c:v>
                </c:pt>
                <c:pt idx="5013">
                  <c:v>183.52617331043899</c:v>
                </c:pt>
                <c:pt idx="5014">
                  <c:v>183.31595910964401</c:v>
                </c:pt>
                <c:pt idx="5015">
                  <c:v>184.53887188093299</c:v>
                </c:pt>
                <c:pt idx="5016">
                  <c:v>183.01565310850901</c:v>
                </c:pt>
                <c:pt idx="5017">
                  <c:v>183.76975484469301</c:v>
                </c:pt>
                <c:pt idx="5018">
                  <c:v>183.410221826667</c:v>
                </c:pt>
                <c:pt idx="5019">
                  <c:v>183.809795644844</c:v>
                </c:pt>
                <c:pt idx="5020">
                  <c:v>184.51885148085799</c:v>
                </c:pt>
                <c:pt idx="5021">
                  <c:v>184.00499454558201</c:v>
                </c:pt>
                <c:pt idx="5022">
                  <c:v>184.00499454558201</c:v>
                </c:pt>
                <c:pt idx="5023">
                  <c:v>184.00499454558201</c:v>
                </c:pt>
                <c:pt idx="5024">
                  <c:v>184.00499454558201</c:v>
                </c:pt>
                <c:pt idx="5025">
                  <c:v>184.00499454558201</c:v>
                </c:pt>
                <c:pt idx="5026">
                  <c:v>184.00499454558201</c:v>
                </c:pt>
                <c:pt idx="5027">
                  <c:v>184.00499454558201</c:v>
                </c:pt>
                <c:pt idx="5028">
                  <c:v>185.41288652828101</c:v>
                </c:pt>
                <c:pt idx="5029">
                  <c:v>185.41288652828101</c:v>
                </c:pt>
                <c:pt idx="5030">
                  <c:v>185.41288652828101</c:v>
                </c:pt>
                <c:pt idx="5031">
                  <c:v>185.41288652828101</c:v>
                </c:pt>
                <c:pt idx="5032">
                  <c:v>184.80065683196801</c:v>
                </c:pt>
                <c:pt idx="5033">
                  <c:v>184.80065683196801</c:v>
                </c:pt>
                <c:pt idx="5034">
                  <c:v>184.80065683196801</c:v>
                </c:pt>
                <c:pt idx="5035">
                  <c:v>184.80065683196801</c:v>
                </c:pt>
                <c:pt idx="5036">
                  <c:v>184.80065683196801</c:v>
                </c:pt>
                <c:pt idx="5037">
                  <c:v>184.80065683196801</c:v>
                </c:pt>
                <c:pt idx="5038">
                  <c:v>184.80065683196801</c:v>
                </c:pt>
                <c:pt idx="5039">
                  <c:v>184.80065683196801</c:v>
                </c:pt>
                <c:pt idx="5040">
                  <c:v>184.80065683196801</c:v>
                </c:pt>
                <c:pt idx="5041">
                  <c:v>184.80065683196801</c:v>
                </c:pt>
                <c:pt idx="5042">
                  <c:v>184.80065683196801</c:v>
                </c:pt>
                <c:pt idx="5043">
                  <c:v>184.80065683196801</c:v>
                </c:pt>
                <c:pt idx="5044">
                  <c:v>184.607035271179</c:v>
                </c:pt>
                <c:pt idx="5045">
                  <c:v>184.317014890764</c:v>
                </c:pt>
                <c:pt idx="5046">
                  <c:v>183.17423572134399</c:v>
                </c:pt>
                <c:pt idx="5047">
                  <c:v>183.17423572134399</c:v>
                </c:pt>
                <c:pt idx="5048">
                  <c:v>183.24592302148099</c:v>
                </c:pt>
                <c:pt idx="5049">
                  <c:v>183.24592302148099</c:v>
                </c:pt>
                <c:pt idx="5050">
                  <c:v>183.24592302148099</c:v>
                </c:pt>
                <c:pt idx="5051">
                  <c:v>183.24592302148099</c:v>
                </c:pt>
                <c:pt idx="5052">
                  <c:v>183.254115785891</c:v>
                </c:pt>
                <c:pt idx="5053">
                  <c:v>183.494163783125</c:v>
                </c:pt>
                <c:pt idx="5054">
                  <c:v>183.494163783125</c:v>
                </c:pt>
                <c:pt idx="5055">
                  <c:v>184.21820422521699</c:v>
                </c:pt>
                <c:pt idx="5056">
                  <c:v>185.22078440993499</c:v>
                </c:pt>
                <c:pt idx="5057">
                  <c:v>185.96111372586401</c:v>
                </c:pt>
                <c:pt idx="5058">
                  <c:v>186.931930606599</c:v>
                </c:pt>
                <c:pt idx="5059">
                  <c:v>186.772299642988</c:v>
                </c:pt>
                <c:pt idx="5060">
                  <c:v>187.067128259453</c:v>
                </c:pt>
                <c:pt idx="5061">
                  <c:v>188.18128722995999</c:v>
                </c:pt>
                <c:pt idx="5062">
                  <c:v>188.013511829431</c:v>
                </c:pt>
                <c:pt idx="5063">
                  <c:v>188.14137948905699</c:v>
                </c:pt>
                <c:pt idx="5064">
                  <c:v>188.38001149078201</c:v>
                </c:pt>
                <c:pt idx="5065">
                  <c:v>188.38001149078201</c:v>
                </c:pt>
                <c:pt idx="5066">
                  <c:v>188.38001149078201</c:v>
                </c:pt>
                <c:pt idx="5067">
                  <c:v>191.01693211822399</c:v>
                </c:pt>
                <c:pt idx="5068">
                  <c:v>189.81425496130501</c:v>
                </c:pt>
                <c:pt idx="5069">
                  <c:v>189.81425496130501</c:v>
                </c:pt>
                <c:pt idx="5070">
                  <c:v>189.81425496130501</c:v>
                </c:pt>
                <c:pt idx="5071">
                  <c:v>189.81425496130501</c:v>
                </c:pt>
                <c:pt idx="5072">
                  <c:v>189.81425496130501</c:v>
                </c:pt>
                <c:pt idx="5073">
                  <c:v>189.81425496130501</c:v>
                </c:pt>
                <c:pt idx="5074">
                  <c:v>189.81425496130501</c:v>
                </c:pt>
                <c:pt idx="5075">
                  <c:v>189.81425496130501</c:v>
                </c:pt>
                <c:pt idx="5076">
                  <c:v>189.81425496130501</c:v>
                </c:pt>
                <c:pt idx="5077">
                  <c:v>189.81425496130501</c:v>
                </c:pt>
                <c:pt idx="5078">
                  <c:v>189.81425496130501</c:v>
                </c:pt>
                <c:pt idx="5079">
                  <c:v>189.81425496130501</c:v>
                </c:pt>
                <c:pt idx="5080">
                  <c:v>189.81425496130501</c:v>
                </c:pt>
                <c:pt idx="5081">
                  <c:v>189.81425496130501</c:v>
                </c:pt>
                <c:pt idx="5082">
                  <c:v>189.81425496130501</c:v>
                </c:pt>
                <c:pt idx="5083">
                  <c:v>189.81425496130501</c:v>
                </c:pt>
                <c:pt idx="5084">
                  <c:v>189.81425496130501</c:v>
                </c:pt>
                <c:pt idx="5085">
                  <c:v>189.81425496130501</c:v>
                </c:pt>
                <c:pt idx="5086">
                  <c:v>189.81425496130501</c:v>
                </c:pt>
                <c:pt idx="5087">
                  <c:v>189.81425496130501</c:v>
                </c:pt>
                <c:pt idx="5088">
                  <c:v>189.81425496130501</c:v>
                </c:pt>
                <c:pt idx="5089">
                  <c:v>189.37218677616599</c:v>
                </c:pt>
                <c:pt idx="5090">
                  <c:v>189.04309157167299</c:v>
                </c:pt>
                <c:pt idx="5091">
                  <c:v>189.16343235540501</c:v>
                </c:pt>
                <c:pt idx="5092">
                  <c:v>188.601023386534</c:v>
                </c:pt>
                <c:pt idx="5093">
                  <c:v>189.130686563914</c:v>
                </c:pt>
                <c:pt idx="5094">
                  <c:v>188.93830503889899</c:v>
                </c:pt>
                <c:pt idx="5095">
                  <c:v>189.05045937475899</c:v>
                </c:pt>
                <c:pt idx="5096">
                  <c:v>188.82615070304001</c:v>
                </c:pt>
                <c:pt idx="5097">
                  <c:v>187.99850082308501</c:v>
                </c:pt>
                <c:pt idx="5098">
                  <c:v>186.77708280044101</c:v>
                </c:pt>
                <c:pt idx="5099">
                  <c:v>186.77708280044101</c:v>
                </c:pt>
                <c:pt idx="5100">
                  <c:v>186.77708280044101</c:v>
                </c:pt>
                <c:pt idx="5101">
                  <c:v>186.77708280044101</c:v>
                </c:pt>
                <c:pt idx="5102">
                  <c:v>186.77708280044101</c:v>
                </c:pt>
                <c:pt idx="5103">
                  <c:v>186.77708280044101</c:v>
                </c:pt>
                <c:pt idx="5104">
                  <c:v>186.77708280044101</c:v>
                </c:pt>
                <c:pt idx="5105">
                  <c:v>187.86374730482501</c:v>
                </c:pt>
                <c:pt idx="5106">
                  <c:v>187.745771173256</c:v>
                </c:pt>
                <c:pt idx="5107">
                  <c:v>187.90307268201499</c:v>
                </c:pt>
                <c:pt idx="5108">
                  <c:v>187.493767735755</c:v>
                </c:pt>
                <c:pt idx="5109">
                  <c:v>187.966474820749</c:v>
                </c:pt>
                <c:pt idx="5110">
                  <c:v>188.03709998794699</c:v>
                </c:pt>
                <c:pt idx="5111">
                  <c:v>187.809173311991</c:v>
                </c:pt>
                <c:pt idx="5112">
                  <c:v>188.02907440076601</c:v>
                </c:pt>
                <c:pt idx="5113">
                  <c:v>188.76983609762399</c:v>
                </c:pt>
                <c:pt idx="5114">
                  <c:v>188.73773374889799</c:v>
                </c:pt>
                <c:pt idx="5115">
                  <c:v>188.56518362449401</c:v>
                </c:pt>
                <c:pt idx="5116">
                  <c:v>188.56518362449401</c:v>
                </c:pt>
                <c:pt idx="5117">
                  <c:v>188.56518362449401</c:v>
                </c:pt>
                <c:pt idx="5118">
                  <c:v>188.56518362449401</c:v>
                </c:pt>
                <c:pt idx="5119">
                  <c:v>188.56518362449401</c:v>
                </c:pt>
                <c:pt idx="5120">
                  <c:v>188.56518362449401</c:v>
                </c:pt>
                <c:pt idx="5121">
                  <c:v>188.56518362449401</c:v>
                </c:pt>
                <c:pt idx="5122">
                  <c:v>188.56518362449401</c:v>
                </c:pt>
                <c:pt idx="5123">
                  <c:v>188.56518362449401</c:v>
                </c:pt>
                <c:pt idx="5124">
                  <c:v>188.56518362449401</c:v>
                </c:pt>
                <c:pt idx="5125">
                  <c:v>188.56518362449401</c:v>
                </c:pt>
                <c:pt idx="5126">
                  <c:v>188.56518362449401</c:v>
                </c:pt>
                <c:pt idx="5127">
                  <c:v>189.466068099187</c:v>
                </c:pt>
                <c:pt idx="5128">
                  <c:v>189.426933933177</c:v>
                </c:pt>
                <c:pt idx="5129">
                  <c:v>189.26241070464201</c:v>
                </c:pt>
                <c:pt idx="5130">
                  <c:v>189.21528997414001</c:v>
                </c:pt>
                <c:pt idx="5131">
                  <c:v>190.719958724425</c:v>
                </c:pt>
                <c:pt idx="5132">
                  <c:v>191.354890601535</c:v>
                </c:pt>
                <c:pt idx="5133">
                  <c:v>191.213528410028</c:v>
                </c:pt>
                <c:pt idx="5134">
                  <c:v>190.60255622639301</c:v>
                </c:pt>
                <c:pt idx="5135">
                  <c:v>190.95556237693799</c:v>
                </c:pt>
                <c:pt idx="5136">
                  <c:v>191.04900518149299</c:v>
                </c:pt>
                <c:pt idx="5137">
                  <c:v>190.759092890435</c:v>
                </c:pt>
                <c:pt idx="5138">
                  <c:v>190.719958724425</c:v>
                </c:pt>
                <c:pt idx="5139">
                  <c:v>191.65278945708599</c:v>
                </c:pt>
                <c:pt idx="5140">
                  <c:v>191.40999789653</c:v>
                </c:pt>
                <c:pt idx="5141">
                  <c:v>191.04101861700099</c:v>
                </c:pt>
                <c:pt idx="5142">
                  <c:v>191.04101861700099</c:v>
                </c:pt>
                <c:pt idx="5143">
                  <c:v>191.04101861700099</c:v>
                </c:pt>
                <c:pt idx="5144">
                  <c:v>191.04101861700099</c:v>
                </c:pt>
                <c:pt idx="5145">
                  <c:v>191.04101861700099</c:v>
                </c:pt>
                <c:pt idx="5146">
                  <c:v>191.04101861700099</c:v>
                </c:pt>
                <c:pt idx="5147">
                  <c:v>191.04101861700099</c:v>
                </c:pt>
                <c:pt idx="5148">
                  <c:v>191.04101861700099</c:v>
                </c:pt>
                <c:pt idx="5149">
                  <c:v>191.04101861700099</c:v>
                </c:pt>
                <c:pt idx="5150">
                  <c:v>191.04101861700099</c:v>
                </c:pt>
                <c:pt idx="5151">
                  <c:v>191.04101861700099</c:v>
                </c:pt>
                <c:pt idx="5152">
                  <c:v>191.04101861700099</c:v>
                </c:pt>
                <c:pt idx="5153">
                  <c:v>191.04101861700099</c:v>
                </c:pt>
                <c:pt idx="5154">
                  <c:v>191.04101861700099</c:v>
                </c:pt>
                <c:pt idx="5155">
                  <c:v>189.294081521153</c:v>
                </c:pt>
                <c:pt idx="5156">
                  <c:v>190.52148638794799</c:v>
                </c:pt>
                <c:pt idx="5157">
                  <c:v>190.52148638794799</c:v>
                </c:pt>
                <c:pt idx="5158">
                  <c:v>190.52148638794799</c:v>
                </c:pt>
                <c:pt idx="5159">
                  <c:v>190.52148638794799</c:v>
                </c:pt>
                <c:pt idx="5160">
                  <c:v>190.84138847101599</c:v>
                </c:pt>
                <c:pt idx="5161">
                  <c:v>191.731413078364</c:v>
                </c:pt>
                <c:pt idx="5162">
                  <c:v>191.70765797318501</c:v>
                </c:pt>
                <c:pt idx="5163">
                  <c:v>191.809804925452</c:v>
                </c:pt>
                <c:pt idx="5164">
                  <c:v>192.847903021744</c:v>
                </c:pt>
                <c:pt idx="5165">
                  <c:v>192.934213237226</c:v>
                </c:pt>
                <c:pt idx="5166">
                  <c:v>192.762384643102</c:v>
                </c:pt>
                <c:pt idx="5167">
                  <c:v>192.714874432746</c:v>
                </c:pt>
                <c:pt idx="5168">
                  <c:v>193.18364184159799</c:v>
                </c:pt>
                <c:pt idx="5169">
                  <c:v>193.191560209991</c:v>
                </c:pt>
                <c:pt idx="5170">
                  <c:v>193.011813247475</c:v>
                </c:pt>
                <c:pt idx="5171">
                  <c:v>193.011813247475</c:v>
                </c:pt>
                <c:pt idx="5172">
                  <c:v>193.011813247475</c:v>
                </c:pt>
                <c:pt idx="5173">
                  <c:v>193.44173665448201</c:v>
                </c:pt>
                <c:pt idx="5174">
                  <c:v>193.44173665448201</c:v>
                </c:pt>
                <c:pt idx="5175">
                  <c:v>193.44173665448201</c:v>
                </c:pt>
                <c:pt idx="5176">
                  <c:v>193.44173665448201</c:v>
                </c:pt>
                <c:pt idx="5177">
                  <c:v>193.44173665448201</c:v>
                </c:pt>
                <c:pt idx="5178">
                  <c:v>193.44173665448201</c:v>
                </c:pt>
                <c:pt idx="5179">
                  <c:v>193.44173665448201</c:v>
                </c:pt>
                <c:pt idx="5180">
                  <c:v>193.44173665448201</c:v>
                </c:pt>
                <c:pt idx="5181">
                  <c:v>193.44173665448201</c:v>
                </c:pt>
                <c:pt idx="5182">
                  <c:v>193.44173665448201</c:v>
                </c:pt>
                <c:pt idx="5183">
                  <c:v>193.44173665448201</c:v>
                </c:pt>
                <c:pt idx="5184">
                  <c:v>193.44173665448201</c:v>
                </c:pt>
                <c:pt idx="5185">
                  <c:v>190.42526708587599</c:v>
                </c:pt>
                <c:pt idx="5186">
                  <c:v>190.12814840832601</c:v>
                </c:pt>
                <c:pt idx="5187">
                  <c:v>190.12814840832601</c:v>
                </c:pt>
                <c:pt idx="5188">
                  <c:v>190.12814840832601</c:v>
                </c:pt>
                <c:pt idx="5189">
                  <c:v>190.12814840832601</c:v>
                </c:pt>
                <c:pt idx="5190">
                  <c:v>190.12814840832601</c:v>
                </c:pt>
                <c:pt idx="5191">
                  <c:v>190.57227888672099</c:v>
                </c:pt>
                <c:pt idx="5192">
                  <c:v>190.58018156427201</c:v>
                </c:pt>
                <c:pt idx="5193">
                  <c:v>190.79829546469401</c:v>
                </c:pt>
                <c:pt idx="5194">
                  <c:v>191.70236177658501</c:v>
                </c:pt>
                <c:pt idx="5195">
                  <c:v>192.85536243134999</c:v>
                </c:pt>
                <c:pt idx="5196">
                  <c:v>193.12800480687599</c:v>
                </c:pt>
                <c:pt idx="5197">
                  <c:v>191.74108489658801</c:v>
                </c:pt>
                <c:pt idx="5198">
                  <c:v>192.39542659785201</c:v>
                </c:pt>
                <c:pt idx="5199">
                  <c:v>192.372508832953</c:v>
                </c:pt>
                <c:pt idx="5200">
                  <c:v>192.14649225497999</c:v>
                </c:pt>
                <c:pt idx="5201">
                  <c:v>194.19565654408399</c:v>
                </c:pt>
                <c:pt idx="5202">
                  <c:v>194.84999824534901</c:v>
                </c:pt>
                <c:pt idx="5203">
                  <c:v>194.94404010821199</c:v>
                </c:pt>
                <c:pt idx="5204">
                  <c:v>194.88160895555501</c:v>
                </c:pt>
                <c:pt idx="5205">
                  <c:v>195.143977850265</c:v>
                </c:pt>
                <c:pt idx="5206">
                  <c:v>195.55886842171799</c:v>
                </c:pt>
                <c:pt idx="5207">
                  <c:v>195.55886842171799</c:v>
                </c:pt>
                <c:pt idx="5208">
                  <c:v>195.62913183490201</c:v>
                </c:pt>
                <c:pt idx="5209">
                  <c:v>195.62913183490201</c:v>
                </c:pt>
                <c:pt idx="5210">
                  <c:v>195.62913183490201</c:v>
                </c:pt>
                <c:pt idx="5211">
                  <c:v>195.62913183490201</c:v>
                </c:pt>
                <c:pt idx="5212">
                  <c:v>195.62913183490201</c:v>
                </c:pt>
                <c:pt idx="5213">
                  <c:v>195.62913183490201</c:v>
                </c:pt>
                <c:pt idx="5214">
                  <c:v>195.62913183490201</c:v>
                </c:pt>
                <c:pt idx="5215">
                  <c:v>195.62913183490201</c:v>
                </c:pt>
                <c:pt idx="5216">
                  <c:v>195.62913183490201</c:v>
                </c:pt>
                <c:pt idx="5217">
                  <c:v>195.62913183490201</c:v>
                </c:pt>
                <c:pt idx="5218">
                  <c:v>195.861009634628</c:v>
                </c:pt>
                <c:pt idx="5219">
                  <c:v>197.02117936658601</c:v>
                </c:pt>
                <c:pt idx="5220">
                  <c:v>196.79710890018501</c:v>
                </c:pt>
                <c:pt idx="5221">
                  <c:v>196.472323833903</c:v>
                </c:pt>
                <c:pt idx="5222">
                  <c:v>196.99073076662199</c:v>
                </c:pt>
                <c:pt idx="5223">
                  <c:v>197.29990116625601</c:v>
                </c:pt>
                <c:pt idx="5224">
                  <c:v>197.00556469993799</c:v>
                </c:pt>
                <c:pt idx="5225">
                  <c:v>197.24603056632</c:v>
                </c:pt>
                <c:pt idx="5226">
                  <c:v>197.24603056632</c:v>
                </c:pt>
                <c:pt idx="5227">
                  <c:v>197.24603056632</c:v>
                </c:pt>
                <c:pt idx="5228">
                  <c:v>197.24603056632</c:v>
                </c:pt>
                <c:pt idx="5229">
                  <c:v>197.24603056632</c:v>
                </c:pt>
                <c:pt idx="5230">
                  <c:v>197.24603056632</c:v>
                </c:pt>
                <c:pt idx="5231">
                  <c:v>197.24603056632</c:v>
                </c:pt>
                <c:pt idx="5232">
                  <c:v>197.24603056632</c:v>
                </c:pt>
                <c:pt idx="5233">
                  <c:v>197.24603056632</c:v>
                </c:pt>
                <c:pt idx="5234">
                  <c:v>197.24603056632</c:v>
                </c:pt>
                <c:pt idx="5235">
                  <c:v>197.24603056632</c:v>
                </c:pt>
                <c:pt idx="5236">
                  <c:v>197.24603056632</c:v>
                </c:pt>
                <c:pt idx="5237">
                  <c:v>197.24603056632</c:v>
                </c:pt>
                <c:pt idx="5238">
                  <c:v>197.50688682010099</c:v>
                </c:pt>
                <c:pt idx="5239">
                  <c:v>197.58351818248701</c:v>
                </c:pt>
                <c:pt idx="5240">
                  <c:v>198.24301233151101</c:v>
                </c:pt>
                <c:pt idx="5241">
                  <c:v>198.54953778105701</c:v>
                </c:pt>
                <c:pt idx="5242">
                  <c:v>198.41175613959399</c:v>
                </c:pt>
                <c:pt idx="5243">
                  <c:v>198.749243755761</c:v>
                </c:pt>
                <c:pt idx="5244">
                  <c:v>198.02782527349601</c:v>
                </c:pt>
                <c:pt idx="5245">
                  <c:v>197.96667499442</c:v>
                </c:pt>
                <c:pt idx="5246">
                  <c:v>197.96667499442</c:v>
                </c:pt>
                <c:pt idx="5247">
                  <c:v>197.50654095993499</c:v>
                </c:pt>
                <c:pt idx="5248">
                  <c:v>196.51821945393399</c:v>
                </c:pt>
                <c:pt idx="5249">
                  <c:v>196.51821945393399</c:v>
                </c:pt>
                <c:pt idx="5250">
                  <c:v>196.51821945393399</c:v>
                </c:pt>
                <c:pt idx="5251">
                  <c:v>196.51821945393399</c:v>
                </c:pt>
                <c:pt idx="5252">
                  <c:v>196.51821945393399</c:v>
                </c:pt>
                <c:pt idx="5253">
                  <c:v>196.51821945393399</c:v>
                </c:pt>
                <c:pt idx="5254">
                  <c:v>196.51821945393399</c:v>
                </c:pt>
                <c:pt idx="5255">
                  <c:v>196.51821945393399</c:v>
                </c:pt>
                <c:pt idx="5256">
                  <c:v>196.51821945393399</c:v>
                </c:pt>
                <c:pt idx="5257">
                  <c:v>196.51821945393399</c:v>
                </c:pt>
                <c:pt idx="5258">
                  <c:v>196.51821945393399</c:v>
                </c:pt>
                <c:pt idx="5259">
                  <c:v>196.109634330608</c:v>
                </c:pt>
                <c:pt idx="5260">
                  <c:v>195.87241549526999</c:v>
                </c:pt>
                <c:pt idx="5261">
                  <c:v>195.16824223327299</c:v>
                </c:pt>
                <c:pt idx="5262">
                  <c:v>195.20565845335801</c:v>
                </c:pt>
                <c:pt idx="5263">
                  <c:v>195.20565845335801</c:v>
                </c:pt>
                <c:pt idx="5264">
                  <c:v>195.20565845335801</c:v>
                </c:pt>
                <c:pt idx="5265">
                  <c:v>195.20565845335801</c:v>
                </c:pt>
                <c:pt idx="5266">
                  <c:v>195.20565845335801</c:v>
                </c:pt>
                <c:pt idx="5267">
                  <c:v>195.20565845335801</c:v>
                </c:pt>
                <c:pt idx="5268">
                  <c:v>195.20565845335801</c:v>
                </c:pt>
                <c:pt idx="5269">
                  <c:v>195.20565845335801</c:v>
                </c:pt>
                <c:pt idx="5270">
                  <c:v>195.20565845335801</c:v>
                </c:pt>
                <c:pt idx="5271">
                  <c:v>195.20565845335801</c:v>
                </c:pt>
                <c:pt idx="5272">
                  <c:v>195.20565845335801</c:v>
                </c:pt>
                <c:pt idx="5273">
                  <c:v>195.20565845335801</c:v>
                </c:pt>
                <c:pt idx="5274">
                  <c:v>195.20565845335801</c:v>
                </c:pt>
                <c:pt idx="5275">
                  <c:v>195.20565845335801</c:v>
                </c:pt>
                <c:pt idx="5276">
                  <c:v>195.20565845335801</c:v>
                </c:pt>
                <c:pt idx="5277">
                  <c:v>195.20565845335801</c:v>
                </c:pt>
                <c:pt idx="5278">
                  <c:v>195.20565845335801</c:v>
                </c:pt>
                <c:pt idx="5279">
                  <c:v>196.60326325418899</c:v>
                </c:pt>
                <c:pt idx="5280">
                  <c:v>196.60326325418899</c:v>
                </c:pt>
                <c:pt idx="5281">
                  <c:v>196.60326325418899</c:v>
                </c:pt>
                <c:pt idx="5282">
                  <c:v>197.91285187337999</c:v>
                </c:pt>
                <c:pt idx="5283">
                  <c:v>198.27476926092601</c:v>
                </c:pt>
                <c:pt idx="5284">
                  <c:v>198.72389565751899</c:v>
                </c:pt>
                <c:pt idx="5285">
                  <c:v>198.41939086759601</c:v>
                </c:pt>
                <c:pt idx="5286">
                  <c:v>199.86778715952099</c:v>
                </c:pt>
                <c:pt idx="5287">
                  <c:v>201.17010836129199</c:v>
                </c:pt>
                <c:pt idx="5288">
                  <c:v>200.48261067330299</c:v>
                </c:pt>
                <c:pt idx="5289">
                  <c:v>202.39394145492</c:v>
                </c:pt>
                <c:pt idx="5290">
                  <c:v>202.05309957789399</c:v>
                </c:pt>
                <c:pt idx="5291">
                  <c:v>202.9724278816</c:v>
                </c:pt>
                <c:pt idx="5292">
                  <c:v>204.62285837781801</c:v>
                </c:pt>
                <c:pt idx="5293">
                  <c:v>205.05744993956901</c:v>
                </c:pt>
                <c:pt idx="5294">
                  <c:v>204.977508347943</c:v>
                </c:pt>
                <c:pt idx="5295">
                  <c:v>205.06471735699</c:v>
                </c:pt>
                <c:pt idx="5296">
                  <c:v>205.06471735699</c:v>
                </c:pt>
                <c:pt idx="5297">
                  <c:v>205.06471735699</c:v>
                </c:pt>
                <c:pt idx="5298">
                  <c:v>205.06471735699</c:v>
                </c:pt>
                <c:pt idx="5299">
                  <c:v>205.06471735699</c:v>
                </c:pt>
                <c:pt idx="5300">
                  <c:v>204.83246526859301</c:v>
                </c:pt>
                <c:pt idx="5301">
                  <c:v>204.83246526859301</c:v>
                </c:pt>
                <c:pt idx="5302">
                  <c:v>204.83246526859301</c:v>
                </c:pt>
                <c:pt idx="5303">
                  <c:v>204.83246526859301</c:v>
                </c:pt>
                <c:pt idx="5304">
                  <c:v>204.83246526859301</c:v>
                </c:pt>
                <c:pt idx="5305">
                  <c:v>204.83246526859301</c:v>
                </c:pt>
                <c:pt idx="5306">
                  <c:v>204.83246526859301</c:v>
                </c:pt>
                <c:pt idx="5307">
                  <c:v>204.83246526859301</c:v>
                </c:pt>
                <c:pt idx="5308">
                  <c:v>204.83246526859301</c:v>
                </c:pt>
                <c:pt idx="5309">
                  <c:v>204.83246526859301</c:v>
                </c:pt>
                <c:pt idx="5310">
                  <c:v>204.83246526859301</c:v>
                </c:pt>
                <c:pt idx="5311">
                  <c:v>204.89272318197001</c:v>
                </c:pt>
                <c:pt idx="5312">
                  <c:v>203.609229627053</c:v>
                </c:pt>
                <c:pt idx="5313">
                  <c:v>202.59689668233</c:v>
                </c:pt>
                <c:pt idx="5314">
                  <c:v>202.85901860551701</c:v>
                </c:pt>
                <c:pt idx="5315">
                  <c:v>206.092608882077</c:v>
                </c:pt>
                <c:pt idx="5316">
                  <c:v>208.485601267037</c:v>
                </c:pt>
                <c:pt idx="5317">
                  <c:v>205.88245940917699</c:v>
                </c:pt>
                <c:pt idx="5318">
                  <c:v>203.79678238243699</c:v>
                </c:pt>
                <c:pt idx="5319">
                  <c:v>203.79678238243699</c:v>
                </c:pt>
                <c:pt idx="5320">
                  <c:v>203.79678238243699</c:v>
                </c:pt>
                <c:pt idx="5321">
                  <c:v>203.79678238243699</c:v>
                </c:pt>
                <c:pt idx="5322">
                  <c:v>203.79678238243699</c:v>
                </c:pt>
                <c:pt idx="5323">
                  <c:v>203.79678238243699</c:v>
                </c:pt>
                <c:pt idx="5324">
                  <c:v>203.79678238243699</c:v>
                </c:pt>
                <c:pt idx="5325">
                  <c:v>203.79678238243699</c:v>
                </c:pt>
                <c:pt idx="5326">
                  <c:v>203.79678238243699</c:v>
                </c:pt>
                <c:pt idx="5327">
                  <c:v>203.79678238243699</c:v>
                </c:pt>
                <c:pt idx="5328">
                  <c:v>202.751238399908</c:v>
                </c:pt>
                <c:pt idx="5329">
                  <c:v>202.751238399908</c:v>
                </c:pt>
                <c:pt idx="5330">
                  <c:v>202.751238399908</c:v>
                </c:pt>
                <c:pt idx="5331">
                  <c:v>202.751238399908</c:v>
                </c:pt>
                <c:pt idx="5332">
                  <c:v>202.751238399908</c:v>
                </c:pt>
                <c:pt idx="5333">
                  <c:v>202.751238399908</c:v>
                </c:pt>
                <c:pt idx="5334">
                  <c:v>202.751238399908</c:v>
                </c:pt>
                <c:pt idx="5335">
                  <c:v>202.751238399908</c:v>
                </c:pt>
                <c:pt idx="5336">
                  <c:v>202.751238399908</c:v>
                </c:pt>
                <c:pt idx="5337">
                  <c:v>202.751238399908</c:v>
                </c:pt>
                <c:pt idx="5338">
                  <c:v>202.751238399908</c:v>
                </c:pt>
                <c:pt idx="5339">
                  <c:v>202.751238399908</c:v>
                </c:pt>
                <c:pt idx="5340">
                  <c:v>202.751238399908</c:v>
                </c:pt>
                <c:pt idx="5341">
                  <c:v>202.751238399908</c:v>
                </c:pt>
                <c:pt idx="5342">
                  <c:v>202.751238399908</c:v>
                </c:pt>
                <c:pt idx="5343">
                  <c:v>204.351339234146</c:v>
                </c:pt>
                <c:pt idx="5344">
                  <c:v>199.79720609054499</c:v>
                </c:pt>
                <c:pt idx="5345">
                  <c:v>200.781883526999</c:v>
                </c:pt>
                <c:pt idx="5346">
                  <c:v>203.97439240300301</c:v>
                </c:pt>
                <c:pt idx="5347">
                  <c:v>202.90509424935399</c:v>
                </c:pt>
                <c:pt idx="5348">
                  <c:v>204.574430215842</c:v>
                </c:pt>
                <c:pt idx="5349">
                  <c:v>203.97439240300301</c:v>
                </c:pt>
                <c:pt idx="5350">
                  <c:v>205.65142116196401</c:v>
                </c:pt>
                <c:pt idx="5351">
                  <c:v>207.85155980904199</c:v>
                </c:pt>
                <c:pt idx="5352">
                  <c:v>208.005415658488</c:v>
                </c:pt>
                <c:pt idx="5353">
                  <c:v>206.85149678764299</c:v>
                </c:pt>
                <c:pt idx="5354">
                  <c:v>205.09754010395901</c:v>
                </c:pt>
                <c:pt idx="5355">
                  <c:v>205.06676893406899</c:v>
                </c:pt>
                <c:pt idx="5356">
                  <c:v>205.06676893406899</c:v>
                </c:pt>
                <c:pt idx="5357">
                  <c:v>205.06676893406899</c:v>
                </c:pt>
                <c:pt idx="5358">
                  <c:v>205.06676893406899</c:v>
                </c:pt>
                <c:pt idx="5359">
                  <c:v>205.06676893406899</c:v>
                </c:pt>
                <c:pt idx="5360">
                  <c:v>205.06676893406899</c:v>
                </c:pt>
                <c:pt idx="5361">
                  <c:v>205.06676893406899</c:v>
                </c:pt>
                <c:pt idx="5362">
                  <c:v>203.68923535152501</c:v>
                </c:pt>
                <c:pt idx="5363">
                  <c:v>203.24037609429101</c:v>
                </c:pt>
                <c:pt idx="5364">
                  <c:v>205.87162001600601</c:v>
                </c:pt>
                <c:pt idx="5365">
                  <c:v>206.56812575998899</c:v>
                </c:pt>
                <c:pt idx="5366">
                  <c:v>206.56812575998899</c:v>
                </c:pt>
              </c:numCache>
            </c:numRef>
          </c:val>
          <c:smooth val="0"/>
          <c:extLst>
            <c:ext xmlns:c16="http://schemas.microsoft.com/office/drawing/2014/chart" uri="{C3380CC4-5D6E-409C-BE32-E72D297353CC}">
              <c16:uniqueId val="{00000000-9C21-429F-AC13-5A13BD6C0A8A}"/>
            </c:ext>
          </c:extLst>
        </c:ser>
        <c:ser>
          <c:idx val="1"/>
          <c:order val="1"/>
          <c:tx>
            <c:strRef>
              <c:f>'Initial 2,3,4 Model'!$L$1</c:f>
              <c:strCache>
                <c:ptCount val="1"/>
                <c:pt idx="0">
                  <c:v>Long Short Value</c:v>
                </c:pt>
              </c:strCache>
            </c:strRef>
          </c:tx>
          <c:spPr>
            <a:ln w="6350" cap="rnd">
              <a:solidFill>
                <a:srgbClr val="FF0000"/>
              </a:solidFill>
              <a:round/>
            </a:ln>
            <a:effectLst/>
          </c:spPr>
          <c:marker>
            <c:symbol val="none"/>
          </c:marker>
          <c:cat>
            <c:strRef>
              <c:f>'Initial 2,3,4 Model'!$B$2:$B$5368</c:f>
              <c:strCache>
                <c:ptCount val="5367"/>
                <c:pt idx="0">
                  <c:v>01/10/1997</c:v>
                </c:pt>
                <c:pt idx="1">
                  <c:v>1/13/1997</c:v>
                </c:pt>
                <c:pt idx="2">
                  <c:v>1/14/1997</c:v>
                </c:pt>
                <c:pt idx="3">
                  <c:v>1/15/1997</c:v>
                </c:pt>
                <c:pt idx="4">
                  <c:v>1/16/1997</c:v>
                </c:pt>
                <c:pt idx="5">
                  <c:v>1/17/1997</c:v>
                </c:pt>
                <c:pt idx="6">
                  <c:v>1/20/1997</c:v>
                </c:pt>
                <c:pt idx="7">
                  <c:v>1/21/1997</c:v>
                </c:pt>
                <c:pt idx="8">
                  <c:v>1/22/1997</c:v>
                </c:pt>
                <c:pt idx="9">
                  <c:v>1/23/1997</c:v>
                </c:pt>
                <c:pt idx="10">
                  <c:v>1/24/1997</c:v>
                </c:pt>
                <c:pt idx="11">
                  <c:v>1/27/1997</c:v>
                </c:pt>
                <c:pt idx="12">
                  <c:v>1/28/1997</c:v>
                </c:pt>
                <c:pt idx="13">
                  <c:v>1/29/1997</c:v>
                </c:pt>
                <c:pt idx="14">
                  <c:v>1/30/1997</c:v>
                </c:pt>
                <c:pt idx="15">
                  <c:v>1/31/1997</c:v>
                </c:pt>
                <c:pt idx="16">
                  <c:v>02/03/1997</c:v>
                </c:pt>
                <c:pt idx="17">
                  <c:v>02/04/1997</c:v>
                </c:pt>
                <c:pt idx="18">
                  <c:v>02/05/1997</c:v>
                </c:pt>
                <c:pt idx="19">
                  <c:v>02/06/1997</c:v>
                </c:pt>
                <c:pt idx="20">
                  <c:v>02/07/1997</c:v>
                </c:pt>
                <c:pt idx="21">
                  <c:v>02/10/1997</c:v>
                </c:pt>
                <c:pt idx="22">
                  <c:v>02/11/1997</c:v>
                </c:pt>
                <c:pt idx="23">
                  <c:v>02/12/1997</c:v>
                </c:pt>
                <c:pt idx="24">
                  <c:v>2/13/1997</c:v>
                </c:pt>
                <c:pt idx="25">
                  <c:v>2/14/1997</c:v>
                </c:pt>
                <c:pt idx="26">
                  <c:v>2/18/1997</c:v>
                </c:pt>
                <c:pt idx="27">
                  <c:v>2/19/1997</c:v>
                </c:pt>
                <c:pt idx="28">
                  <c:v>2/20/1997</c:v>
                </c:pt>
                <c:pt idx="29">
                  <c:v>2/21/1997</c:v>
                </c:pt>
                <c:pt idx="30">
                  <c:v>2/24/1997</c:v>
                </c:pt>
                <c:pt idx="31">
                  <c:v>2/25/1997</c:v>
                </c:pt>
                <c:pt idx="32">
                  <c:v>2/26/1997</c:v>
                </c:pt>
                <c:pt idx="33">
                  <c:v>2/27/1997</c:v>
                </c:pt>
                <c:pt idx="34">
                  <c:v>2/28/1997</c:v>
                </c:pt>
                <c:pt idx="35">
                  <c:v>03/03/1997</c:v>
                </c:pt>
                <c:pt idx="36">
                  <c:v>03/04/1997</c:v>
                </c:pt>
                <c:pt idx="37">
                  <c:v>03/05/1997</c:v>
                </c:pt>
                <c:pt idx="38">
                  <c:v>03/06/1997</c:v>
                </c:pt>
                <c:pt idx="39">
                  <c:v>03/07/1997</c:v>
                </c:pt>
                <c:pt idx="40">
                  <c:v>03/10/1997</c:v>
                </c:pt>
                <c:pt idx="41">
                  <c:v>03/11/1997</c:v>
                </c:pt>
                <c:pt idx="42">
                  <c:v>03/12/1997</c:v>
                </c:pt>
                <c:pt idx="43">
                  <c:v>3/13/1997</c:v>
                </c:pt>
                <c:pt idx="44">
                  <c:v>3/14/1997</c:v>
                </c:pt>
                <c:pt idx="45">
                  <c:v>3/17/1997</c:v>
                </c:pt>
                <c:pt idx="46">
                  <c:v>3/18/1997</c:v>
                </c:pt>
                <c:pt idx="47">
                  <c:v>3/19/1997</c:v>
                </c:pt>
                <c:pt idx="48">
                  <c:v>3/20/1997</c:v>
                </c:pt>
                <c:pt idx="49">
                  <c:v>3/21/1997</c:v>
                </c:pt>
                <c:pt idx="50">
                  <c:v>3/24/1997</c:v>
                </c:pt>
                <c:pt idx="51">
                  <c:v>3/25/1997</c:v>
                </c:pt>
                <c:pt idx="52">
                  <c:v>3/26/1997</c:v>
                </c:pt>
                <c:pt idx="53">
                  <c:v>3/27/1997</c:v>
                </c:pt>
                <c:pt idx="54">
                  <c:v>3/31/1997</c:v>
                </c:pt>
                <c:pt idx="55">
                  <c:v>04/01/1997</c:v>
                </c:pt>
                <c:pt idx="56">
                  <c:v>04/02/1997</c:v>
                </c:pt>
                <c:pt idx="57">
                  <c:v>04/03/1997</c:v>
                </c:pt>
                <c:pt idx="58">
                  <c:v>04/04/1997</c:v>
                </c:pt>
                <c:pt idx="59">
                  <c:v>04/07/1997</c:v>
                </c:pt>
                <c:pt idx="60">
                  <c:v>04/08/1997</c:v>
                </c:pt>
                <c:pt idx="61">
                  <c:v>04/09/1997</c:v>
                </c:pt>
                <c:pt idx="62">
                  <c:v>04/10/1997</c:v>
                </c:pt>
                <c:pt idx="63">
                  <c:v>04/11/1997</c:v>
                </c:pt>
                <c:pt idx="64">
                  <c:v>4/14/1997</c:v>
                </c:pt>
                <c:pt idx="65">
                  <c:v>4/15/1997</c:v>
                </c:pt>
                <c:pt idx="66">
                  <c:v>4/16/1997</c:v>
                </c:pt>
                <c:pt idx="67">
                  <c:v>4/17/1997</c:v>
                </c:pt>
                <c:pt idx="68">
                  <c:v>4/18/1997</c:v>
                </c:pt>
                <c:pt idx="69">
                  <c:v>4/21/1997</c:v>
                </c:pt>
                <c:pt idx="70">
                  <c:v>4/22/1997</c:v>
                </c:pt>
                <c:pt idx="71">
                  <c:v>4/23/1997</c:v>
                </c:pt>
                <c:pt idx="72">
                  <c:v>4/24/1997</c:v>
                </c:pt>
                <c:pt idx="73">
                  <c:v>4/25/1997</c:v>
                </c:pt>
                <c:pt idx="74">
                  <c:v>4/28/1997</c:v>
                </c:pt>
                <c:pt idx="75">
                  <c:v>4/29/1997</c:v>
                </c:pt>
                <c:pt idx="76">
                  <c:v>4/30/1997</c:v>
                </c:pt>
                <c:pt idx="77">
                  <c:v>05/01/1997</c:v>
                </c:pt>
                <c:pt idx="78">
                  <c:v>05/02/1997</c:v>
                </c:pt>
                <c:pt idx="79">
                  <c:v>05/05/1997</c:v>
                </c:pt>
                <c:pt idx="80">
                  <c:v>05/06/1997</c:v>
                </c:pt>
                <c:pt idx="81">
                  <c:v>05/07/1997</c:v>
                </c:pt>
                <c:pt idx="82">
                  <c:v>05/08/1997</c:v>
                </c:pt>
                <c:pt idx="83">
                  <c:v>05/09/1997</c:v>
                </c:pt>
                <c:pt idx="84">
                  <c:v>05/12/1997</c:v>
                </c:pt>
                <c:pt idx="85">
                  <c:v>5/13/1997</c:v>
                </c:pt>
                <c:pt idx="86">
                  <c:v>5/14/1997</c:v>
                </c:pt>
                <c:pt idx="87">
                  <c:v>5/15/1997</c:v>
                </c:pt>
                <c:pt idx="88">
                  <c:v>5/16/1997</c:v>
                </c:pt>
                <c:pt idx="89">
                  <c:v>5/19/1997</c:v>
                </c:pt>
                <c:pt idx="90">
                  <c:v>5/20/1997</c:v>
                </c:pt>
                <c:pt idx="91">
                  <c:v>5/21/1997</c:v>
                </c:pt>
                <c:pt idx="92">
                  <c:v>5/22/1997</c:v>
                </c:pt>
                <c:pt idx="93">
                  <c:v>5/23/1997</c:v>
                </c:pt>
                <c:pt idx="94">
                  <c:v>5/27/1997</c:v>
                </c:pt>
                <c:pt idx="95">
                  <c:v>5/28/1997</c:v>
                </c:pt>
                <c:pt idx="96">
                  <c:v>5/29/1997</c:v>
                </c:pt>
                <c:pt idx="97">
                  <c:v>5/30/1997</c:v>
                </c:pt>
                <c:pt idx="98">
                  <c:v>06/02/1997</c:v>
                </c:pt>
                <c:pt idx="99">
                  <c:v>06/03/1997</c:v>
                </c:pt>
                <c:pt idx="100">
                  <c:v>06/04/1997</c:v>
                </c:pt>
                <c:pt idx="101">
                  <c:v>06/05/1997</c:v>
                </c:pt>
                <c:pt idx="102">
                  <c:v>06/06/1997</c:v>
                </c:pt>
                <c:pt idx="103">
                  <c:v>06/09/1997</c:v>
                </c:pt>
                <c:pt idx="104">
                  <c:v>06/10/1997</c:v>
                </c:pt>
                <c:pt idx="105">
                  <c:v>06/11/1997</c:v>
                </c:pt>
                <c:pt idx="106">
                  <c:v>06/12/1997</c:v>
                </c:pt>
                <c:pt idx="107">
                  <c:v>6/13/1997</c:v>
                </c:pt>
                <c:pt idx="108">
                  <c:v>6/16/1997</c:v>
                </c:pt>
                <c:pt idx="109">
                  <c:v>6/17/1997</c:v>
                </c:pt>
                <c:pt idx="110">
                  <c:v>6/18/1997</c:v>
                </c:pt>
                <c:pt idx="111">
                  <c:v>6/19/1997</c:v>
                </c:pt>
                <c:pt idx="112">
                  <c:v>6/20/1997</c:v>
                </c:pt>
                <c:pt idx="113">
                  <c:v>6/23/1997</c:v>
                </c:pt>
                <c:pt idx="114">
                  <c:v>6/24/1997</c:v>
                </c:pt>
                <c:pt idx="115">
                  <c:v>6/25/1997</c:v>
                </c:pt>
                <c:pt idx="116">
                  <c:v>6/26/1997</c:v>
                </c:pt>
                <c:pt idx="117">
                  <c:v>6/27/1997</c:v>
                </c:pt>
                <c:pt idx="118">
                  <c:v>6/30/1997</c:v>
                </c:pt>
                <c:pt idx="119">
                  <c:v>07/01/1997</c:v>
                </c:pt>
                <c:pt idx="120">
                  <c:v>07/02/1997</c:v>
                </c:pt>
                <c:pt idx="121">
                  <c:v>07/03/1997</c:v>
                </c:pt>
                <c:pt idx="122">
                  <c:v>07/07/1997</c:v>
                </c:pt>
                <c:pt idx="123">
                  <c:v>07/08/1997</c:v>
                </c:pt>
                <c:pt idx="124">
                  <c:v>07/09/1997</c:v>
                </c:pt>
                <c:pt idx="125">
                  <c:v>07/10/1997</c:v>
                </c:pt>
                <c:pt idx="126">
                  <c:v>07/11/1997</c:v>
                </c:pt>
                <c:pt idx="127">
                  <c:v>7/14/1997</c:v>
                </c:pt>
                <c:pt idx="128">
                  <c:v>7/15/1997</c:v>
                </c:pt>
                <c:pt idx="129">
                  <c:v>7/16/1997</c:v>
                </c:pt>
                <c:pt idx="130">
                  <c:v>7/17/1997</c:v>
                </c:pt>
                <c:pt idx="131">
                  <c:v>7/18/1997</c:v>
                </c:pt>
                <c:pt idx="132">
                  <c:v>7/21/1997</c:v>
                </c:pt>
                <c:pt idx="133">
                  <c:v>7/22/1997</c:v>
                </c:pt>
                <c:pt idx="134">
                  <c:v>7/23/1997</c:v>
                </c:pt>
                <c:pt idx="135">
                  <c:v>7/24/1997</c:v>
                </c:pt>
                <c:pt idx="136">
                  <c:v>7/25/1997</c:v>
                </c:pt>
                <c:pt idx="137">
                  <c:v>7/28/1997</c:v>
                </c:pt>
                <c:pt idx="138">
                  <c:v>7/29/1997</c:v>
                </c:pt>
                <c:pt idx="139">
                  <c:v>7/30/1997</c:v>
                </c:pt>
                <c:pt idx="140">
                  <c:v>7/31/1997</c:v>
                </c:pt>
                <c:pt idx="141">
                  <c:v>08/01/1997</c:v>
                </c:pt>
                <c:pt idx="142">
                  <c:v>08/04/1997</c:v>
                </c:pt>
                <c:pt idx="143">
                  <c:v>08/05/1997</c:v>
                </c:pt>
                <c:pt idx="144">
                  <c:v>08/06/1997</c:v>
                </c:pt>
                <c:pt idx="145">
                  <c:v>08/07/1997</c:v>
                </c:pt>
                <c:pt idx="146">
                  <c:v>08/08/1997</c:v>
                </c:pt>
                <c:pt idx="147">
                  <c:v>08/11/1997</c:v>
                </c:pt>
                <c:pt idx="148">
                  <c:v>08/12/1997</c:v>
                </c:pt>
                <c:pt idx="149">
                  <c:v>8/13/1997</c:v>
                </c:pt>
                <c:pt idx="150">
                  <c:v>8/14/1997</c:v>
                </c:pt>
                <c:pt idx="151">
                  <c:v>8/15/1997</c:v>
                </c:pt>
                <c:pt idx="152">
                  <c:v>8/18/1997</c:v>
                </c:pt>
                <c:pt idx="153">
                  <c:v>8/19/1997</c:v>
                </c:pt>
                <c:pt idx="154">
                  <c:v>8/20/1997</c:v>
                </c:pt>
                <c:pt idx="155">
                  <c:v>8/21/1997</c:v>
                </c:pt>
                <c:pt idx="156">
                  <c:v>8/22/1997</c:v>
                </c:pt>
                <c:pt idx="157">
                  <c:v>8/25/1997</c:v>
                </c:pt>
                <c:pt idx="158">
                  <c:v>8/26/1997</c:v>
                </c:pt>
                <c:pt idx="159">
                  <c:v>8/27/1997</c:v>
                </c:pt>
                <c:pt idx="160">
                  <c:v>8/28/1997</c:v>
                </c:pt>
                <c:pt idx="161">
                  <c:v>8/29/1997</c:v>
                </c:pt>
                <c:pt idx="162">
                  <c:v>09/02/1997</c:v>
                </c:pt>
                <c:pt idx="163">
                  <c:v>09/03/1997</c:v>
                </c:pt>
                <c:pt idx="164">
                  <c:v>09/04/1997</c:v>
                </c:pt>
                <c:pt idx="165">
                  <c:v>09/05/1997</c:v>
                </c:pt>
                <c:pt idx="166">
                  <c:v>09/08/1997</c:v>
                </c:pt>
                <c:pt idx="167">
                  <c:v>09/09/1997</c:v>
                </c:pt>
                <c:pt idx="168">
                  <c:v>09/10/1997</c:v>
                </c:pt>
                <c:pt idx="169">
                  <c:v>09/11/1997</c:v>
                </c:pt>
                <c:pt idx="170">
                  <c:v>09/12/1997</c:v>
                </c:pt>
                <c:pt idx="171">
                  <c:v>9/15/1997</c:v>
                </c:pt>
                <c:pt idx="172">
                  <c:v>9/16/1997</c:v>
                </c:pt>
                <c:pt idx="173">
                  <c:v>9/17/1997</c:v>
                </c:pt>
                <c:pt idx="174">
                  <c:v>9/18/1997</c:v>
                </c:pt>
                <c:pt idx="175">
                  <c:v>9/19/1997</c:v>
                </c:pt>
                <c:pt idx="176">
                  <c:v>9/22/1997</c:v>
                </c:pt>
                <c:pt idx="177">
                  <c:v>9/23/1997</c:v>
                </c:pt>
                <c:pt idx="178">
                  <c:v>9/24/1997</c:v>
                </c:pt>
                <c:pt idx="179">
                  <c:v>9/25/1997</c:v>
                </c:pt>
                <c:pt idx="180">
                  <c:v>9/26/1997</c:v>
                </c:pt>
                <c:pt idx="181">
                  <c:v>9/29/1997</c:v>
                </c:pt>
                <c:pt idx="182">
                  <c:v>9/30/1997</c:v>
                </c:pt>
                <c:pt idx="183">
                  <c:v>10/01/1997</c:v>
                </c:pt>
                <c:pt idx="184">
                  <c:v>10/02/1997</c:v>
                </c:pt>
                <c:pt idx="185">
                  <c:v>10/03/1997</c:v>
                </c:pt>
                <c:pt idx="186">
                  <c:v>10/06/1997</c:v>
                </c:pt>
                <c:pt idx="187">
                  <c:v>10/07/1997</c:v>
                </c:pt>
                <c:pt idx="188">
                  <c:v>10/08/1997</c:v>
                </c:pt>
                <c:pt idx="189">
                  <c:v>10/09/1997</c:v>
                </c:pt>
                <c:pt idx="190">
                  <c:v>10/10/1997</c:v>
                </c:pt>
                <c:pt idx="191">
                  <c:v>10/13/1997</c:v>
                </c:pt>
                <c:pt idx="192">
                  <c:v>10/14/1997</c:v>
                </c:pt>
                <c:pt idx="193">
                  <c:v>10/15/1997</c:v>
                </c:pt>
                <c:pt idx="194">
                  <c:v>10/16/1997</c:v>
                </c:pt>
                <c:pt idx="195">
                  <c:v>10/17/1997</c:v>
                </c:pt>
                <c:pt idx="196">
                  <c:v>10/20/1997</c:v>
                </c:pt>
                <c:pt idx="197">
                  <c:v>10/21/1997</c:v>
                </c:pt>
                <c:pt idx="198">
                  <c:v>10/22/1997</c:v>
                </c:pt>
                <c:pt idx="199">
                  <c:v>10/23/1997</c:v>
                </c:pt>
                <c:pt idx="200">
                  <c:v>10/24/1997</c:v>
                </c:pt>
                <c:pt idx="201">
                  <c:v>10/27/1997</c:v>
                </c:pt>
                <c:pt idx="202">
                  <c:v>10/28/1997</c:v>
                </c:pt>
                <c:pt idx="203">
                  <c:v>10/29/1997</c:v>
                </c:pt>
                <c:pt idx="204">
                  <c:v>10/30/1997</c:v>
                </c:pt>
                <c:pt idx="205">
                  <c:v>10/31/1997</c:v>
                </c:pt>
                <c:pt idx="206">
                  <c:v>11/03/1997</c:v>
                </c:pt>
                <c:pt idx="207">
                  <c:v>11/04/1997</c:v>
                </c:pt>
                <c:pt idx="208">
                  <c:v>11/05/1997</c:v>
                </c:pt>
                <c:pt idx="209">
                  <c:v>11/06/1997</c:v>
                </c:pt>
                <c:pt idx="210">
                  <c:v>11/07/1997</c:v>
                </c:pt>
                <c:pt idx="211">
                  <c:v>11/10/1997</c:v>
                </c:pt>
                <c:pt idx="212">
                  <c:v>11/11/1997</c:v>
                </c:pt>
                <c:pt idx="213">
                  <c:v>11/12/1997</c:v>
                </c:pt>
                <c:pt idx="214">
                  <c:v>11/13/1997</c:v>
                </c:pt>
                <c:pt idx="215">
                  <c:v>11/14/1997</c:v>
                </c:pt>
                <c:pt idx="216">
                  <c:v>11/17/1997</c:v>
                </c:pt>
                <c:pt idx="217">
                  <c:v>11/18/1997</c:v>
                </c:pt>
                <c:pt idx="218">
                  <c:v>11/19/1997</c:v>
                </c:pt>
                <c:pt idx="219">
                  <c:v>11/20/1997</c:v>
                </c:pt>
                <c:pt idx="220">
                  <c:v>11/21/1997</c:v>
                </c:pt>
                <c:pt idx="221">
                  <c:v>11/24/1997</c:v>
                </c:pt>
                <c:pt idx="222">
                  <c:v>11/25/1997</c:v>
                </c:pt>
                <c:pt idx="223">
                  <c:v>11/26/1997</c:v>
                </c:pt>
                <c:pt idx="224">
                  <c:v>11/28/1997</c:v>
                </c:pt>
                <c:pt idx="225">
                  <c:v>12/01/1997</c:v>
                </c:pt>
                <c:pt idx="226">
                  <c:v>12/02/1997</c:v>
                </c:pt>
                <c:pt idx="227">
                  <c:v>12/03/1997</c:v>
                </c:pt>
                <c:pt idx="228">
                  <c:v>12/04/1997</c:v>
                </c:pt>
                <c:pt idx="229">
                  <c:v>12/05/1997</c:v>
                </c:pt>
                <c:pt idx="230">
                  <c:v>12/08/1997</c:v>
                </c:pt>
                <c:pt idx="231">
                  <c:v>12/09/1997</c:v>
                </c:pt>
                <c:pt idx="232">
                  <c:v>12/10/1997</c:v>
                </c:pt>
                <c:pt idx="233">
                  <c:v>12/11/1997</c:v>
                </c:pt>
                <c:pt idx="234">
                  <c:v>12/12/1997</c:v>
                </c:pt>
                <c:pt idx="235">
                  <c:v>12/15/1997</c:v>
                </c:pt>
                <c:pt idx="236">
                  <c:v>12/16/1997</c:v>
                </c:pt>
                <c:pt idx="237">
                  <c:v>12/17/1997</c:v>
                </c:pt>
                <c:pt idx="238">
                  <c:v>12/18/1997</c:v>
                </c:pt>
                <c:pt idx="239">
                  <c:v>12/19/1997</c:v>
                </c:pt>
                <c:pt idx="240">
                  <c:v>12/22/1997</c:v>
                </c:pt>
                <c:pt idx="241">
                  <c:v>12/23/1997</c:v>
                </c:pt>
                <c:pt idx="242">
                  <c:v>12/24/1997</c:v>
                </c:pt>
                <c:pt idx="243">
                  <c:v>12/26/1997</c:v>
                </c:pt>
                <c:pt idx="244">
                  <c:v>12/29/1997</c:v>
                </c:pt>
                <c:pt idx="245">
                  <c:v>12/30/1997</c:v>
                </c:pt>
                <c:pt idx="246">
                  <c:v>12/31/1997</c:v>
                </c:pt>
                <c:pt idx="247">
                  <c:v>01/02/1998</c:v>
                </c:pt>
                <c:pt idx="248">
                  <c:v>01/05/1998</c:v>
                </c:pt>
                <c:pt idx="249">
                  <c:v>01/06/1998</c:v>
                </c:pt>
                <c:pt idx="250">
                  <c:v>01/07/1998</c:v>
                </c:pt>
                <c:pt idx="251">
                  <c:v>01/08/1998</c:v>
                </c:pt>
                <c:pt idx="252">
                  <c:v>01/09/1998</c:v>
                </c:pt>
                <c:pt idx="253">
                  <c:v>01/12/1998</c:v>
                </c:pt>
                <c:pt idx="254">
                  <c:v>1/13/1998</c:v>
                </c:pt>
                <c:pt idx="255">
                  <c:v>1/14/1998</c:v>
                </c:pt>
                <c:pt idx="256">
                  <c:v>1/15/1998</c:v>
                </c:pt>
                <c:pt idx="257">
                  <c:v>1/16/1998</c:v>
                </c:pt>
                <c:pt idx="258">
                  <c:v>1/20/1998</c:v>
                </c:pt>
                <c:pt idx="259">
                  <c:v>1/21/1998</c:v>
                </c:pt>
                <c:pt idx="260">
                  <c:v>1/22/1998</c:v>
                </c:pt>
                <c:pt idx="261">
                  <c:v>1/23/1998</c:v>
                </c:pt>
                <c:pt idx="262">
                  <c:v>1/26/1998</c:v>
                </c:pt>
                <c:pt idx="263">
                  <c:v>1/27/1998</c:v>
                </c:pt>
                <c:pt idx="264">
                  <c:v>1/28/1998</c:v>
                </c:pt>
                <c:pt idx="265">
                  <c:v>1/29/1998</c:v>
                </c:pt>
                <c:pt idx="266">
                  <c:v>1/30/1998</c:v>
                </c:pt>
                <c:pt idx="267">
                  <c:v>02/02/1998</c:v>
                </c:pt>
                <c:pt idx="268">
                  <c:v>02/03/1998</c:v>
                </c:pt>
                <c:pt idx="269">
                  <c:v>02/04/1998</c:v>
                </c:pt>
                <c:pt idx="270">
                  <c:v>02/05/1998</c:v>
                </c:pt>
                <c:pt idx="271">
                  <c:v>02/06/1998</c:v>
                </c:pt>
                <c:pt idx="272">
                  <c:v>02/09/1998</c:v>
                </c:pt>
                <c:pt idx="273">
                  <c:v>02/10/1998</c:v>
                </c:pt>
                <c:pt idx="274">
                  <c:v>02/11/1998</c:v>
                </c:pt>
                <c:pt idx="275">
                  <c:v>02/12/1998</c:v>
                </c:pt>
                <c:pt idx="276">
                  <c:v>2/13/1998</c:v>
                </c:pt>
                <c:pt idx="277">
                  <c:v>2/17/1998</c:v>
                </c:pt>
                <c:pt idx="278">
                  <c:v>2/18/1998</c:v>
                </c:pt>
                <c:pt idx="279">
                  <c:v>2/19/1998</c:v>
                </c:pt>
                <c:pt idx="280">
                  <c:v>2/20/1998</c:v>
                </c:pt>
                <c:pt idx="281">
                  <c:v>2/23/1998</c:v>
                </c:pt>
                <c:pt idx="282">
                  <c:v>2/24/1998</c:v>
                </c:pt>
                <c:pt idx="283">
                  <c:v>2/25/1998</c:v>
                </c:pt>
                <c:pt idx="284">
                  <c:v>2/26/1998</c:v>
                </c:pt>
                <c:pt idx="285">
                  <c:v>2/27/1998</c:v>
                </c:pt>
                <c:pt idx="286">
                  <c:v>03/02/1998</c:v>
                </c:pt>
                <c:pt idx="287">
                  <c:v>03/03/1998</c:v>
                </c:pt>
                <c:pt idx="288">
                  <c:v>03/04/1998</c:v>
                </c:pt>
                <c:pt idx="289">
                  <c:v>03/05/1998</c:v>
                </c:pt>
                <c:pt idx="290">
                  <c:v>03/06/1998</c:v>
                </c:pt>
                <c:pt idx="291">
                  <c:v>03/09/1998</c:v>
                </c:pt>
                <c:pt idx="292">
                  <c:v>03/10/1998</c:v>
                </c:pt>
                <c:pt idx="293">
                  <c:v>03/11/1998</c:v>
                </c:pt>
                <c:pt idx="294">
                  <c:v>03/12/1998</c:v>
                </c:pt>
                <c:pt idx="295">
                  <c:v>3/13/1998</c:v>
                </c:pt>
                <c:pt idx="296">
                  <c:v>3/16/1998</c:v>
                </c:pt>
                <c:pt idx="297">
                  <c:v>3/17/1998</c:v>
                </c:pt>
                <c:pt idx="298">
                  <c:v>3/18/1998</c:v>
                </c:pt>
                <c:pt idx="299">
                  <c:v>3/19/1998</c:v>
                </c:pt>
                <c:pt idx="300">
                  <c:v>3/20/1998</c:v>
                </c:pt>
                <c:pt idx="301">
                  <c:v>3/23/1998</c:v>
                </c:pt>
                <c:pt idx="302">
                  <c:v>3/24/1998</c:v>
                </c:pt>
                <c:pt idx="303">
                  <c:v>3/25/1998</c:v>
                </c:pt>
                <c:pt idx="304">
                  <c:v>3/26/1998</c:v>
                </c:pt>
                <c:pt idx="305">
                  <c:v>3/27/1998</c:v>
                </c:pt>
                <c:pt idx="306">
                  <c:v>3/30/1998</c:v>
                </c:pt>
                <c:pt idx="307">
                  <c:v>3/31/1998</c:v>
                </c:pt>
                <c:pt idx="308">
                  <c:v>04/01/1998</c:v>
                </c:pt>
                <c:pt idx="309">
                  <c:v>04/02/1998</c:v>
                </c:pt>
                <c:pt idx="310">
                  <c:v>04/03/1998</c:v>
                </c:pt>
                <c:pt idx="311">
                  <c:v>04/06/1998</c:v>
                </c:pt>
                <c:pt idx="312">
                  <c:v>04/07/1998</c:v>
                </c:pt>
                <c:pt idx="313">
                  <c:v>04/08/1998</c:v>
                </c:pt>
                <c:pt idx="314">
                  <c:v>04/09/1998</c:v>
                </c:pt>
                <c:pt idx="315">
                  <c:v>4/13/1998</c:v>
                </c:pt>
                <c:pt idx="316">
                  <c:v>4/14/1998</c:v>
                </c:pt>
                <c:pt idx="317">
                  <c:v>4/15/1998</c:v>
                </c:pt>
                <c:pt idx="318">
                  <c:v>4/16/1998</c:v>
                </c:pt>
                <c:pt idx="319">
                  <c:v>4/17/1998</c:v>
                </c:pt>
                <c:pt idx="320">
                  <c:v>4/20/1998</c:v>
                </c:pt>
                <c:pt idx="321">
                  <c:v>4/21/1998</c:v>
                </c:pt>
                <c:pt idx="322">
                  <c:v>4/22/1998</c:v>
                </c:pt>
                <c:pt idx="323">
                  <c:v>4/23/1998</c:v>
                </c:pt>
                <c:pt idx="324">
                  <c:v>4/24/1998</c:v>
                </c:pt>
                <c:pt idx="325">
                  <c:v>4/27/1998</c:v>
                </c:pt>
                <c:pt idx="326">
                  <c:v>4/28/1998</c:v>
                </c:pt>
                <c:pt idx="327">
                  <c:v>4/29/1998</c:v>
                </c:pt>
                <c:pt idx="328">
                  <c:v>4/30/1998</c:v>
                </c:pt>
                <c:pt idx="329">
                  <c:v>05/01/1998</c:v>
                </c:pt>
                <c:pt idx="330">
                  <c:v>05/04/1998</c:v>
                </c:pt>
                <c:pt idx="331">
                  <c:v>05/05/1998</c:v>
                </c:pt>
                <c:pt idx="332">
                  <c:v>05/06/1998</c:v>
                </c:pt>
                <c:pt idx="333">
                  <c:v>05/07/1998</c:v>
                </c:pt>
                <c:pt idx="334">
                  <c:v>05/08/1998</c:v>
                </c:pt>
                <c:pt idx="335">
                  <c:v>05/11/1998</c:v>
                </c:pt>
                <c:pt idx="336">
                  <c:v>05/12/1998</c:v>
                </c:pt>
                <c:pt idx="337">
                  <c:v>5/13/1998</c:v>
                </c:pt>
                <c:pt idx="338">
                  <c:v>5/14/1998</c:v>
                </c:pt>
                <c:pt idx="339">
                  <c:v>5/15/1998</c:v>
                </c:pt>
                <c:pt idx="340">
                  <c:v>5/18/1998</c:v>
                </c:pt>
                <c:pt idx="341">
                  <c:v>5/19/1998</c:v>
                </c:pt>
                <c:pt idx="342">
                  <c:v>5/20/1998</c:v>
                </c:pt>
                <c:pt idx="343">
                  <c:v>5/21/1998</c:v>
                </c:pt>
                <c:pt idx="344">
                  <c:v>5/22/1998</c:v>
                </c:pt>
                <c:pt idx="345">
                  <c:v>5/26/1998</c:v>
                </c:pt>
                <c:pt idx="346">
                  <c:v>5/27/1998</c:v>
                </c:pt>
                <c:pt idx="347">
                  <c:v>5/28/1998</c:v>
                </c:pt>
                <c:pt idx="348">
                  <c:v>5/29/1998</c:v>
                </c:pt>
                <c:pt idx="349">
                  <c:v>06/01/1998</c:v>
                </c:pt>
                <c:pt idx="350">
                  <c:v>06/02/1998</c:v>
                </c:pt>
                <c:pt idx="351">
                  <c:v>06/03/1998</c:v>
                </c:pt>
                <c:pt idx="352">
                  <c:v>06/04/1998</c:v>
                </c:pt>
                <c:pt idx="353">
                  <c:v>06/05/1998</c:v>
                </c:pt>
                <c:pt idx="354">
                  <c:v>06/08/1998</c:v>
                </c:pt>
                <c:pt idx="355">
                  <c:v>06/09/1998</c:v>
                </c:pt>
                <c:pt idx="356">
                  <c:v>06/10/1998</c:v>
                </c:pt>
                <c:pt idx="357">
                  <c:v>06/11/1998</c:v>
                </c:pt>
                <c:pt idx="358">
                  <c:v>06/12/1998</c:v>
                </c:pt>
                <c:pt idx="359">
                  <c:v>6/15/1998</c:v>
                </c:pt>
                <c:pt idx="360">
                  <c:v>6/16/1998</c:v>
                </c:pt>
                <c:pt idx="361">
                  <c:v>6/17/1998</c:v>
                </c:pt>
                <c:pt idx="362">
                  <c:v>6/18/1998</c:v>
                </c:pt>
                <c:pt idx="363">
                  <c:v>6/19/1998</c:v>
                </c:pt>
                <c:pt idx="364">
                  <c:v>6/22/1998</c:v>
                </c:pt>
                <c:pt idx="365">
                  <c:v>6/23/1998</c:v>
                </c:pt>
                <c:pt idx="366">
                  <c:v>6/24/1998</c:v>
                </c:pt>
                <c:pt idx="367">
                  <c:v>6/25/1998</c:v>
                </c:pt>
                <c:pt idx="368">
                  <c:v>6/26/1998</c:v>
                </c:pt>
                <c:pt idx="369">
                  <c:v>6/29/1998</c:v>
                </c:pt>
                <c:pt idx="370">
                  <c:v>6/30/1998</c:v>
                </c:pt>
                <c:pt idx="371">
                  <c:v>07/01/1998</c:v>
                </c:pt>
                <c:pt idx="372">
                  <c:v>07/02/1998</c:v>
                </c:pt>
                <c:pt idx="373">
                  <c:v>07/06/1998</c:v>
                </c:pt>
                <c:pt idx="374">
                  <c:v>07/07/1998</c:v>
                </c:pt>
                <c:pt idx="375">
                  <c:v>07/08/1998</c:v>
                </c:pt>
                <c:pt idx="376">
                  <c:v>07/09/1998</c:v>
                </c:pt>
                <c:pt idx="377">
                  <c:v>07/10/1998</c:v>
                </c:pt>
                <c:pt idx="378">
                  <c:v>7/13/1998</c:v>
                </c:pt>
                <c:pt idx="379">
                  <c:v>7/14/1998</c:v>
                </c:pt>
                <c:pt idx="380">
                  <c:v>7/15/1998</c:v>
                </c:pt>
                <c:pt idx="381">
                  <c:v>7/16/1998</c:v>
                </c:pt>
                <c:pt idx="382">
                  <c:v>7/17/1998</c:v>
                </c:pt>
                <c:pt idx="383">
                  <c:v>7/20/1998</c:v>
                </c:pt>
                <c:pt idx="384">
                  <c:v>7/21/1998</c:v>
                </c:pt>
                <c:pt idx="385">
                  <c:v>7/22/1998</c:v>
                </c:pt>
                <c:pt idx="386">
                  <c:v>7/23/1998</c:v>
                </c:pt>
                <c:pt idx="387">
                  <c:v>7/24/1998</c:v>
                </c:pt>
                <c:pt idx="388">
                  <c:v>7/27/1998</c:v>
                </c:pt>
                <c:pt idx="389">
                  <c:v>7/28/1998</c:v>
                </c:pt>
                <c:pt idx="390">
                  <c:v>7/29/1998</c:v>
                </c:pt>
                <c:pt idx="391">
                  <c:v>7/30/1998</c:v>
                </c:pt>
                <c:pt idx="392">
                  <c:v>7/31/1998</c:v>
                </c:pt>
                <c:pt idx="393">
                  <c:v>08/03/1998</c:v>
                </c:pt>
                <c:pt idx="394">
                  <c:v>08/04/1998</c:v>
                </c:pt>
                <c:pt idx="395">
                  <c:v>08/05/1998</c:v>
                </c:pt>
                <c:pt idx="396">
                  <c:v>08/06/1998</c:v>
                </c:pt>
                <c:pt idx="397">
                  <c:v>08/07/1998</c:v>
                </c:pt>
                <c:pt idx="398">
                  <c:v>08/10/1998</c:v>
                </c:pt>
                <c:pt idx="399">
                  <c:v>08/11/1998</c:v>
                </c:pt>
                <c:pt idx="400">
                  <c:v>08/12/1998</c:v>
                </c:pt>
                <c:pt idx="401">
                  <c:v>8/13/1998</c:v>
                </c:pt>
                <c:pt idx="402">
                  <c:v>8/14/1998</c:v>
                </c:pt>
                <c:pt idx="403">
                  <c:v>8/17/1998</c:v>
                </c:pt>
                <c:pt idx="404">
                  <c:v>8/18/1998</c:v>
                </c:pt>
                <c:pt idx="405">
                  <c:v>8/19/1998</c:v>
                </c:pt>
                <c:pt idx="406">
                  <c:v>8/20/1998</c:v>
                </c:pt>
                <c:pt idx="407">
                  <c:v>8/21/1998</c:v>
                </c:pt>
                <c:pt idx="408">
                  <c:v>8/24/1998</c:v>
                </c:pt>
                <c:pt idx="409">
                  <c:v>8/25/1998</c:v>
                </c:pt>
                <c:pt idx="410">
                  <c:v>8/26/1998</c:v>
                </c:pt>
                <c:pt idx="411">
                  <c:v>8/27/1998</c:v>
                </c:pt>
                <c:pt idx="412">
                  <c:v>8/28/1998</c:v>
                </c:pt>
                <c:pt idx="413">
                  <c:v>8/31/1998</c:v>
                </c:pt>
                <c:pt idx="414">
                  <c:v>09/01/1998</c:v>
                </c:pt>
                <c:pt idx="415">
                  <c:v>09/02/1998</c:v>
                </c:pt>
                <c:pt idx="416">
                  <c:v>09/03/1998</c:v>
                </c:pt>
                <c:pt idx="417">
                  <c:v>09/04/1998</c:v>
                </c:pt>
                <c:pt idx="418">
                  <c:v>09/08/1998</c:v>
                </c:pt>
                <c:pt idx="419">
                  <c:v>09/09/1998</c:v>
                </c:pt>
                <c:pt idx="420">
                  <c:v>09/10/1998</c:v>
                </c:pt>
                <c:pt idx="421">
                  <c:v>09/11/1998</c:v>
                </c:pt>
                <c:pt idx="422">
                  <c:v>9/14/1998</c:v>
                </c:pt>
                <c:pt idx="423">
                  <c:v>9/15/1998</c:v>
                </c:pt>
                <c:pt idx="424">
                  <c:v>9/16/1998</c:v>
                </c:pt>
                <c:pt idx="425">
                  <c:v>9/17/1998</c:v>
                </c:pt>
                <c:pt idx="426">
                  <c:v>9/18/1998</c:v>
                </c:pt>
                <c:pt idx="427">
                  <c:v>9/21/1998</c:v>
                </c:pt>
                <c:pt idx="428">
                  <c:v>9/22/1998</c:v>
                </c:pt>
                <c:pt idx="429">
                  <c:v>9/23/1998</c:v>
                </c:pt>
                <c:pt idx="430">
                  <c:v>9/24/1998</c:v>
                </c:pt>
                <c:pt idx="431">
                  <c:v>9/25/1998</c:v>
                </c:pt>
                <c:pt idx="432">
                  <c:v>9/28/1998</c:v>
                </c:pt>
                <c:pt idx="433">
                  <c:v>9/29/1998</c:v>
                </c:pt>
                <c:pt idx="434">
                  <c:v>9/30/1998</c:v>
                </c:pt>
                <c:pt idx="435">
                  <c:v>10/01/1998</c:v>
                </c:pt>
                <c:pt idx="436">
                  <c:v>10/02/1998</c:v>
                </c:pt>
                <c:pt idx="437">
                  <c:v>10/05/1998</c:v>
                </c:pt>
                <c:pt idx="438">
                  <c:v>10/06/1998</c:v>
                </c:pt>
                <c:pt idx="439">
                  <c:v>10/07/1998</c:v>
                </c:pt>
                <c:pt idx="440">
                  <c:v>10/08/1998</c:v>
                </c:pt>
                <c:pt idx="441">
                  <c:v>10/09/1998</c:v>
                </c:pt>
                <c:pt idx="442">
                  <c:v>10/12/1998</c:v>
                </c:pt>
                <c:pt idx="443">
                  <c:v>10/13/1998</c:v>
                </c:pt>
                <c:pt idx="444">
                  <c:v>10/14/1998</c:v>
                </c:pt>
                <c:pt idx="445">
                  <c:v>10/15/1998</c:v>
                </c:pt>
                <c:pt idx="446">
                  <c:v>10/16/1998</c:v>
                </c:pt>
                <c:pt idx="447">
                  <c:v>10/19/1998</c:v>
                </c:pt>
                <c:pt idx="448">
                  <c:v>10/20/1998</c:v>
                </c:pt>
                <c:pt idx="449">
                  <c:v>10/21/1998</c:v>
                </c:pt>
                <c:pt idx="450">
                  <c:v>10/22/1998</c:v>
                </c:pt>
                <c:pt idx="451">
                  <c:v>10/23/1998</c:v>
                </c:pt>
                <c:pt idx="452">
                  <c:v>10/26/1998</c:v>
                </c:pt>
                <c:pt idx="453">
                  <c:v>10/27/1998</c:v>
                </c:pt>
                <c:pt idx="454">
                  <c:v>10/28/1998</c:v>
                </c:pt>
                <c:pt idx="455">
                  <c:v>10/29/1998</c:v>
                </c:pt>
                <c:pt idx="456">
                  <c:v>10/30/1998</c:v>
                </c:pt>
                <c:pt idx="457">
                  <c:v>11/02/1998</c:v>
                </c:pt>
                <c:pt idx="458">
                  <c:v>11/03/1998</c:v>
                </c:pt>
                <c:pt idx="459">
                  <c:v>11/04/1998</c:v>
                </c:pt>
                <c:pt idx="460">
                  <c:v>11/05/1998</c:v>
                </c:pt>
                <c:pt idx="461">
                  <c:v>11/06/1998</c:v>
                </c:pt>
                <c:pt idx="462">
                  <c:v>11/09/1998</c:v>
                </c:pt>
                <c:pt idx="463">
                  <c:v>11/10/1998</c:v>
                </c:pt>
                <c:pt idx="464">
                  <c:v>11/11/1998</c:v>
                </c:pt>
                <c:pt idx="465">
                  <c:v>11/12/1998</c:v>
                </c:pt>
                <c:pt idx="466">
                  <c:v>11/13/1998</c:v>
                </c:pt>
                <c:pt idx="467">
                  <c:v>11/16/1998</c:v>
                </c:pt>
                <c:pt idx="468">
                  <c:v>11/17/1998</c:v>
                </c:pt>
                <c:pt idx="469">
                  <c:v>11/18/1998</c:v>
                </c:pt>
                <c:pt idx="470">
                  <c:v>11/19/1998</c:v>
                </c:pt>
                <c:pt idx="471">
                  <c:v>11/20/1998</c:v>
                </c:pt>
                <c:pt idx="472">
                  <c:v>11/23/1998</c:v>
                </c:pt>
                <c:pt idx="473">
                  <c:v>11/24/1998</c:v>
                </c:pt>
                <c:pt idx="474">
                  <c:v>11/25/1998</c:v>
                </c:pt>
                <c:pt idx="475">
                  <c:v>11/27/1998</c:v>
                </c:pt>
                <c:pt idx="476">
                  <c:v>11/30/1998</c:v>
                </c:pt>
                <c:pt idx="477">
                  <c:v>12/01/1998</c:v>
                </c:pt>
                <c:pt idx="478">
                  <c:v>12/02/1998</c:v>
                </c:pt>
                <c:pt idx="479">
                  <c:v>12/03/1998</c:v>
                </c:pt>
                <c:pt idx="480">
                  <c:v>12/04/1998</c:v>
                </c:pt>
                <c:pt idx="481">
                  <c:v>12/07/1998</c:v>
                </c:pt>
                <c:pt idx="482">
                  <c:v>12/08/1998</c:v>
                </c:pt>
                <c:pt idx="483">
                  <c:v>12/09/1998</c:v>
                </c:pt>
                <c:pt idx="484">
                  <c:v>12/10/1998</c:v>
                </c:pt>
                <c:pt idx="485">
                  <c:v>12/11/1998</c:v>
                </c:pt>
                <c:pt idx="486">
                  <c:v>12/14/1998</c:v>
                </c:pt>
                <c:pt idx="487">
                  <c:v>12/15/1998</c:v>
                </c:pt>
                <c:pt idx="488">
                  <c:v>12/16/1998</c:v>
                </c:pt>
                <c:pt idx="489">
                  <c:v>12/17/1998</c:v>
                </c:pt>
                <c:pt idx="490">
                  <c:v>12/18/1998</c:v>
                </c:pt>
                <c:pt idx="491">
                  <c:v>12/21/1998</c:v>
                </c:pt>
                <c:pt idx="492">
                  <c:v>12/22/1998</c:v>
                </c:pt>
                <c:pt idx="493">
                  <c:v>12/23/1998</c:v>
                </c:pt>
                <c:pt idx="494">
                  <c:v>12/24/1998</c:v>
                </c:pt>
                <c:pt idx="495">
                  <c:v>12/28/1998</c:v>
                </c:pt>
                <c:pt idx="496">
                  <c:v>12/29/1998</c:v>
                </c:pt>
                <c:pt idx="497">
                  <c:v>12/30/1998</c:v>
                </c:pt>
                <c:pt idx="498">
                  <c:v>12/31/1998</c:v>
                </c:pt>
                <c:pt idx="499">
                  <c:v>01/04/1999</c:v>
                </c:pt>
                <c:pt idx="500">
                  <c:v>01/05/1999</c:v>
                </c:pt>
                <c:pt idx="501">
                  <c:v>01/06/1999</c:v>
                </c:pt>
                <c:pt idx="502">
                  <c:v>01/07/1999</c:v>
                </c:pt>
                <c:pt idx="503">
                  <c:v>01/08/1999</c:v>
                </c:pt>
                <c:pt idx="504">
                  <c:v>01/11/1999</c:v>
                </c:pt>
                <c:pt idx="505">
                  <c:v>01/12/1999</c:v>
                </c:pt>
                <c:pt idx="506">
                  <c:v>1/13/1999</c:v>
                </c:pt>
                <c:pt idx="507">
                  <c:v>1/14/1999</c:v>
                </c:pt>
                <c:pt idx="508">
                  <c:v>1/15/1999</c:v>
                </c:pt>
                <c:pt idx="509">
                  <c:v>1/19/1999</c:v>
                </c:pt>
                <c:pt idx="510">
                  <c:v>1/20/1999</c:v>
                </c:pt>
                <c:pt idx="511">
                  <c:v>1/21/1999</c:v>
                </c:pt>
                <c:pt idx="512">
                  <c:v>1/22/1999</c:v>
                </c:pt>
                <c:pt idx="513">
                  <c:v>1/25/1999</c:v>
                </c:pt>
                <c:pt idx="514">
                  <c:v>1/26/1999</c:v>
                </c:pt>
                <c:pt idx="515">
                  <c:v>1/27/1999</c:v>
                </c:pt>
                <c:pt idx="516">
                  <c:v>1/28/1999</c:v>
                </c:pt>
                <c:pt idx="517">
                  <c:v>1/29/1999</c:v>
                </c:pt>
                <c:pt idx="518">
                  <c:v>02/01/1999</c:v>
                </c:pt>
                <c:pt idx="519">
                  <c:v>02/02/1999</c:v>
                </c:pt>
                <c:pt idx="520">
                  <c:v>02/03/1999</c:v>
                </c:pt>
                <c:pt idx="521">
                  <c:v>02/04/1999</c:v>
                </c:pt>
                <c:pt idx="522">
                  <c:v>02/05/1999</c:v>
                </c:pt>
                <c:pt idx="523">
                  <c:v>02/08/1999</c:v>
                </c:pt>
                <c:pt idx="524">
                  <c:v>02/09/1999</c:v>
                </c:pt>
                <c:pt idx="525">
                  <c:v>02/10/1999</c:v>
                </c:pt>
                <c:pt idx="526">
                  <c:v>02/11/1999</c:v>
                </c:pt>
                <c:pt idx="527">
                  <c:v>02/12/1999</c:v>
                </c:pt>
                <c:pt idx="528">
                  <c:v>2/16/1999</c:v>
                </c:pt>
                <c:pt idx="529">
                  <c:v>2/17/1999</c:v>
                </c:pt>
                <c:pt idx="530">
                  <c:v>2/18/1999</c:v>
                </c:pt>
                <c:pt idx="531">
                  <c:v>2/19/1999</c:v>
                </c:pt>
                <c:pt idx="532">
                  <c:v>2/22/1999</c:v>
                </c:pt>
                <c:pt idx="533">
                  <c:v>2/23/1999</c:v>
                </c:pt>
                <c:pt idx="534">
                  <c:v>2/24/1999</c:v>
                </c:pt>
                <c:pt idx="535">
                  <c:v>2/25/1999</c:v>
                </c:pt>
                <c:pt idx="536">
                  <c:v>2/26/1999</c:v>
                </c:pt>
                <c:pt idx="537">
                  <c:v>03/01/1999</c:v>
                </c:pt>
                <c:pt idx="538">
                  <c:v>03/02/1999</c:v>
                </c:pt>
                <c:pt idx="539">
                  <c:v>03/03/1999</c:v>
                </c:pt>
                <c:pt idx="540">
                  <c:v>03/04/1999</c:v>
                </c:pt>
                <c:pt idx="541">
                  <c:v>03/05/1999</c:v>
                </c:pt>
                <c:pt idx="542">
                  <c:v>03/08/1999</c:v>
                </c:pt>
                <c:pt idx="543">
                  <c:v>03/09/1999</c:v>
                </c:pt>
                <c:pt idx="544">
                  <c:v>03/10/1999</c:v>
                </c:pt>
                <c:pt idx="545">
                  <c:v>03/11/1999</c:v>
                </c:pt>
                <c:pt idx="546">
                  <c:v>03/12/1999</c:v>
                </c:pt>
                <c:pt idx="547">
                  <c:v>3/15/1999</c:v>
                </c:pt>
                <c:pt idx="548">
                  <c:v>3/16/1999</c:v>
                </c:pt>
                <c:pt idx="549">
                  <c:v>3/17/1999</c:v>
                </c:pt>
                <c:pt idx="550">
                  <c:v>3/18/1999</c:v>
                </c:pt>
                <c:pt idx="551">
                  <c:v>3/19/1999</c:v>
                </c:pt>
                <c:pt idx="552">
                  <c:v>3/22/1999</c:v>
                </c:pt>
                <c:pt idx="553">
                  <c:v>3/23/1999</c:v>
                </c:pt>
                <c:pt idx="554">
                  <c:v>3/24/1999</c:v>
                </c:pt>
                <c:pt idx="555">
                  <c:v>3/25/1999</c:v>
                </c:pt>
                <c:pt idx="556">
                  <c:v>3/26/1999</c:v>
                </c:pt>
                <c:pt idx="557">
                  <c:v>3/29/1999</c:v>
                </c:pt>
                <c:pt idx="558">
                  <c:v>3/30/1999</c:v>
                </c:pt>
                <c:pt idx="559">
                  <c:v>3/31/1999</c:v>
                </c:pt>
                <c:pt idx="560">
                  <c:v>04/01/1999</c:v>
                </c:pt>
                <c:pt idx="561">
                  <c:v>04/05/1999</c:v>
                </c:pt>
                <c:pt idx="562">
                  <c:v>04/06/1999</c:v>
                </c:pt>
                <c:pt idx="563">
                  <c:v>04/07/1999</c:v>
                </c:pt>
                <c:pt idx="564">
                  <c:v>04/08/1999</c:v>
                </c:pt>
                <c:pt idx="565">
                  <c:v>04/09/1999</c:v>
                </c:pt>
                <c:pt idx="566">
                  <c:v>04/12/1999</c:v>
                </c:pt>
                <c:pt idx="567">
                  <c:v>4/13/1999</c:v>
                </c:pt>
                <c:pt idx="568">
                  <c:v>4/14/1999</c:v>
                </c:pt>
                <c:pt idx="569">
                  <c:v>4/15/1999</c:v>
                </c:pt>
                <c:pt idx="570">
                  <c:v>4/16/1999</c:v>
                </c:pt>
                <c:pt idx="571">
                  <c:v>4/19/1999</c:v>
                </c:pt>
                <c:pt idx="572">
                  <c:v>4/20/1999</c:v>
                </c:pt>
                <c:pt idx="573">
                  <c:v>4/21/1999</c:v>
                </c:pt>
                <c:pt idx="574">
                  <c:v>4/22/1999</c:v>
                </c:pt>
                <c:pt idx="575">
                  <c:v>4/23/1999</c:v>
                </c:pt>
                <c:pt idx="576">
                  <c:v>4/26/1999</c:v>
                </c:pt>
                <c:pt idx="577">
                  <c:v>4/27/1999</c:v>
                </c:pt>
                <c:pt idx="578">
                  <c:v>4/28/1999</c:v>
                </c:pt>
                <c:pt idx="579">
                  <c:v>4/29/1999</c:v>
                </c:pt>
                <c:pt idx="580">
                  <c:v>4/30/1999</c:v>
                </c:pt>
                <c:pt idx="581">
                  <c:v>05/03/1999</c:v>
                </c:pt>
                <c:pt idx="582">
                  <c:v>05/04/1999</c:v>
                </c:pt>
                <c:pt idx="583">
                  <c:v>05/05/1999</c:v>
                </c:pt>
                <c:pt idx="584">
                  <c:v>05/06/1999</c:v>
                </c:pt>
                <c:pt idx="585">
                  <c:v>05/07/1999</c:v>
                </c:pt>
                <c:pt idx="586">
                  <c:v>05/10/1999</c:v>
                </c:pt>
                <c:pt idx="587">
                  <c:v>05/11/1999</c:v>
                </c:pt>
                <c:pt idx="588">
                  <c:v>05/12/1999</c:v>
                </c:pt>
                <c:pt idx="589">
                  <c:v>5/13/1999</c:v>
                </c:pt>
                <c:pt idx="590">
                  <c:v>5/14/1999</c:v>
                </c:pt>
                <c:pt idx="591">
                  <c:v>5/17/1999</c:v>
                </c:pt>
                <c:pt idx="592">
                  <c:v>5/18/1999</c:v>
                </c:pt>
                <c:pt idx="593">
                  <c:v>5/19/1999</c:v>
                </c:pt>
                <c:pt idx="594">
                  <c:v>5/20/1999</c:v>
                </c:pt>
                <c:pt idx="595">
                  <c:v>5/21/1999</c:v>
                </c:pt>
                <c:pt idx="596">
                  <c:v>5/24/1999</c:v>
                </c:pt>
                <c:pt idx="597">
                  <c:v>5/25/1999</c:v>
                </c:pt>
                <c:pt idx="598">
                  <c:v>5/26/1999</c:v>
                </c:pt>
                <c:pt idx="599">
                  <c:v>5/27/1999</c:v>
                </c:pt>
                <c:pt idx="600">
                  <c:v>5/28/1999</c:v>
                </c:pt>
                <c:pt idx="601">
                  <c:v>06/01/1999</c:v>
                </c:pt>
                <c:pt idx="602">
                  <c:v>06/02/1999</c:v>
                </c:pt>
                <c:pt idx="603">
                  <c:v>06/03/1999</c:v>
                </c:pt>
                <c:pt idx="604">
                  <c:v>06/04/1999</c:v>
                </c:pt>
                <c:pt idx="605">
                  <c:v>06/07/1999</c:v>
                </c:pt>
                <c:pt idx="606">
                  <c:v>06/08/1999</c:v>
                </c:pt>
                <c:pt idx="607">
                  <c:v>06/09/1999</c:v>
                </c:pt>
                <c:pt idx="608">
                  <c:v>06/10/1999</c:v>
                </c:pt>
                <c:pt idx="609">
                  <c:v>06/11/1999</c:v>
                </c:pt>
                <c:pt idx="610">
                  <c:v>6/14/1999</c:v>
                </c:pt>
                <c:pt idx="611">
                  <c:v>6/15/1999</c:v>
                </c:pt>
                <c:pt idx="612">
                  <c:v>6/16/1999</c:v>
                </c:pt>
                <c:pt idx="613">
                  <c:v>6/17/1999</c:v>
                </c:pt>
                <c:pt idx="614">
                  <c:v>6/18/1999</c:v>
                </c:pt>
                <c:pt idx="615">
                  <c:v>6/21/1999</c:v>
                </c:pt>
                <c:pt idx="616">
                  <c:v>6/22/1999</c:v>
                </c:pt>
                <c:pt idx="617">
                  <c:v>6/23/1999</c:v>
                </c:pt>
                <c:pt idx="618">
                  <c:v>6/24/1999</c:v>
                </c:pt>
                <c:pt idx="619">
                  <c:v>6/25/1999</c:v>
                </c:pt>
                <c:pt idx="620">
                  <c:v>6/28/1999</c:v>
                </c:pt>
                <c:pt idx="621">
                  <c:v>6/29/1999</c:v>
                </c:pt>
                <c:pt idx="622">
                  <c:v>6/30/1999</c:v>
                </c:pt>
                <c:pt idx="623">
                  <c:v>07/01/1999</c:v>
                </c:pt>
                <c:pt idx="624">
                  <c:v>07/02/1999</c:v>
                </c:pt>
                <c:pt idx="625">
                  <c:v>07/06/1999</c:v>
                </c:pt>
                <c:pt idx="626">
                  <c:v>07/07/1999</c:v>
                </c:pt>
                <c:pt idx="627">
                  <c:v>07/08/1999</c:v>
                </c:pt>
                <c:pt idx="628">
                  <c:v>07/09/1999</c:v>
                </c:pt>
                <c:pt idx="629">
                  <c:v>07/12/1999</c:v>
                </c:pt>
                <c:pt idx="630">
                  <c:v>7/13/1999</c:v>
                </c:pt>
                <c:pt idx="631">
                  <c:v>7/14/1999</c:v>
                </c:pt>
                <c:pt idx="632">
                  <c:v>7/15/1999</c:v>
                </c:pt>
                <c:pt idx="633">
                  <c:v>7/16/1999</c:v>
                </c:pt>
                <c:pt idx="634">
                  <c:v>7/19/1999</c:v>
                </c:pt>
                <c:pt idx="635">
                  <c:v>7/20/1999</c:v>
                </c:pt>
                <c:pt idx="636">
                  <c:v>7/21/1999</c:v>
                </c:pt>
                <c:pt idx="637">
                  <c:v>7/22/1999</c:v>
                </c:pt>
                <c:pt idx="638">
                  <c:v>7/23/1999</c:v>
                </c:pt>
                <c:pt idx="639">
                  <c:v>7/26/1999</c:v>
                </c:pt>
                <c:pt idx="640">
                  <c:v>7/27/1999</c:v>
                </c:pt>
                <c:pt idx="641">
                  <c:v>7/28/1999</c:v>
                </c:pt>
                <c:pt idx="642">
                  <c:v>7/29/1999</c:v>
                </c:pt>
                <c:pt idx="643">
                  <c:v>7/30/1999</c:v>
                </c:pt>
                <c:pt idx="644">
                  <c:v>08/02/1999</c:v>
                </c:pt>
                <c:pt idx="645">
                  <c:v>08/03/1999</c:v>
                </c:pt>
                <c:pt idx="646">
                  <c:v>08/04/1999</c:v>
                </c:pt>
                <c:pt idx="647">
                  <c:v>08/05/1999</c:v>
                </c:pt>
                <c:pt idx="648">
                  <c:v>08/06/1999</c:v>
                </c:pt>
                <c:pt idx="649">
                  <c:v>08/09/1999</c:v>
                </c:pt>
                <c:pt idx="650">
                  <c:v>08/10/1999</c:v>
                </c:pt>
                <c:pt idx="651">
                  <c:v>08/11/1999</c:v>
                </c:pt>
                <c:pt idx="652">
                  <c:v>08/12/1999</c:v>
                </c:pt>
                <c:pt idx="653">
                  <c:v>8/13/1999</c:v>
                </c:pt>
                <c:pt idx="654">
                  <c:v>8/16/1999</c:v>
                </c:pt>
                <c:pt idx="655">
                  <c:v>8/17/1999</c:v>
                </c:pt>
                <c:pt idx="656">
                  <c:v>8/18/1999</c:v>
                </c:pt>
                <c:pt idx="657">
                  <c:v>8/19/1999</c:v>
                </c:pt>
                <c:pt idx="658">
                  <c:v>8/20/1999</c:v>
                </c:pt>
                <c:pt idx="659">
                  <c:v>8/23/1999</c:v>
                </c:pt>
                <c:pt idx="660">
                  <c:v>8/24/1999</c:v>
                </c:pt>
                <c:pt idx="661">
                  <c:v>8/25/1999</c:v>
                </c:pt>
                <c:pt idx="662">
                  <c:v>8/26/1999</c:v>
                </c:pt>
                <c:pt idx="663">
                  <c:v>8/27/1999</c:v>
                </c:pt>
                <c:pt idx="664">
                  <c:v>8/30/1999</c:v>
                </c:pt>
                <c:pt idx="665">
                  <c:v>8/31/1999</c:v>
                </c:pt>
                <c:pt idx="666">
                  <c:v>09/01/1999</c:v>
                </c:pt>
                <c:pt idx="667">
                  <c:v>09/02/1999</c:v>
                </c:pt>
                <c:pt idx="668">
                  <c:v>09/03/1999</c:v>
                </c:pt>
                <c:pt idx="669">
                  <c:v>09/07/1999</c:v>
                </c:pt>
                <c:pt idx="670">
                  <c:v>09/08/1999</c:v>
                </c:pt>
                <c:pt idx="671">
                  <c:v>09/09/1999</c:v>
                </c:pt>
                <c:pt idx="672">
                  <c:v>09/10/1999</c:v>
                </c:pt>
                <c:pt idx="673">
                  <c:v>9/13/1999</c:v>
                </c:pt>
                <c:pt idx="674">
                  <c:v>9/14/1999</c:v>
                </c:pt>
                <c:pt idx="675">
                  <c:v>9/15/1999</c:v>
                </c:pt>
                <c:pt idx="676">
                  <c:v>9/16/1999</c:v>
                </c:pt>
                <c:pt idx="677">
                  <c:v>9/17/1999</c:v>
                </c:pt>
                <c:pt idx="678">
                  <c:v>9/20/1999</c:v>
                </c:pt>
                <c:pt idx="679">
                  <c:v>9/21/1999</c:v>
                </c:pt>
                <c:pt idx="680">
                  <c:v>9/22/1999</c:v>
                </c:pt>
                <c:pt idx="681">
                  <c:v>9/23/1999</c:v>
                </c:pt>
                <c:pt idx="682">
                  <c:v>9/24/1999</c:v>
                </c:pt>
                <c:pt idx="683">
                  <c:v>9/27/1999</c:v>
                </c:pt>
                <c:pt idx="684">
                  <c:v>9/28/1999</c:v>
                </c:pt>
                <c:pt idx="685">
                  <c:v>9/29/1999</c:v>
                </c:pt>
                <c:pt idx="686">
                  <c:v>9/30/1999</c:v>
                </c:pt>
                <c:pt idx="687">
                  <c:v>10/01/1999</c:v>
                </c:pt>
                <c:pt idx="688">
                  <c:v>10/04/1999</c:v>
                </c:pt>
                <c:pt idx="689">
                  <c:v>10/05/1999</c:v>
                </c:pt>
                <c:pt idx="690">
                  <c:v>10/06/1999</c:v>
                </c:pt>
                <c:pt idx="691">
                  <c:v>10/07/1999</c:v>
                </c:pt>
                <c:pt idx="692">
                  <c:v>10/08/1999</c:v>
                </c:pt>
                <c:pt idx="693">
                  <c:v>10/11/1999</c:v>
                </c:pt>
                <c:pt idx="694">
                  <c:v>10/12/1999</c:v>
                </c:pt>
                <c:pt idx="695">
                  <c:v>10/13/1999</c:v>
                </c:pt>
                <c:pt idx="696">
                  <c:v>10/14/1999</c:v>
                </c:pt>
                <c:pt idx="697">
                  <c:v>10/15/1999</c:v>
                </c:pt>
                <c:pt idx="698">
                  <c:v>10/18/1999</c:v>
                </c:pt>
                <c:pt idx="699">
                  <c:v>10/19/1999</c:v>
                </c:pt>
                <c:pt idx="700">
                  <c:v>10/20/1999</c:v>
                </c:pt>
                <c:pt idx="701">
                  <c:v>10/21/1999</c:v>
                </c:pt>
                <c:pt idx="702">
                  <c:v>10/22/1999</c:v>
                </c:pt>
                <c:pt idx="703">
                  <c:v>10/25/1999</c:v>
                </c:pt>
                <c:pt idx="704">
                  <c:v>10/26/1999</c:v>
                </c:pt>
                <c:pt idx="705">
                  <c:v>10/27/1999</c:v>
                </c:pt>
                <c:pt idx="706">
                  <c:v>10/28/1999</c:v>
                </c:pt>
                <c:pt idx="707">
                  <c:v>10/29/1999</c:v>
                </c:pt>
                <c:pt idx="708">
                  <c:v>11/01/1999</c:v>
                </c:pt>
                <c:pt idx="709">
                  <c:v>11/02/1999</c:v>
                </c:pt>
                <c:pt idx="710">
                  <c:v>11/03/1999</c:v>
                </c:pt>
                <c:pt idx="711">
                  <c:v>11/04/1999</c:v>
                </c:pt>
                <c:pt idx="712">
                  <c:v>11/05/1999</c:v>
                </c:pt>
                <c:pt idx="713">
                  <c:v>11/08/1999</c:v>
                </c:pt>
                <c:pt idx="714">
                  <c:v>11/09/1999</c:v>
                </c:pt>
                <c:pt idx="715">
                  <c:v>11/10/1999</c:v>
                </c:pt>
                <c:pt idx="716">
                  <c:v>11/11/1999</c:v>
                </c:pt>
                <c:pt idx="717">
                  <c:v>11/12/1999</c:v>
                </c:pt>
                <c:pt idx="718">
                  <c:v>11/15/1999</c:v>
                </c:pt>
                <c:pt idx="719">
                  <c:v>11/16/1999</c:v>
                </c:pt>
                <c:pt idx="720">
                  <c:v>11/17/1999</c:v>
                </c:pt>
                <c:pt idx="721">
                  <c:v>11/18/1999</c:v>
                </c:pt>
                <c:pt idx="722">
                  <c:v>11/19/1999</c:v>
                </c:pt>
                <c:pt idx="723">
                  <c:v>11/22/1999</c:v>
                </c:pt>
                <c:pt idx="724">
                  <c:v>11/23/1999</c:v>
                </c:pt>
                <c:pt idx="725">
                  <c:v>11/24/1999</c:v>
                </c:pt>
                <c:pt idx="726">
                  <c:v>11/26/1999</c:v>
                </c:pt>
                <c:pt idx="727">
                  <c:v>11/29/1999</c:v>
                </c:pt>
                <c:pt idx="728">
                  <c:v>11/30/1999</c:v>
                </c:pt>
                <c:pt idx="729">
                  <c:v>12/01/1999</c:v>
                </c:pt>
                <c:pt idx="730">
                  <c:v>12/02/1999</c:v>
                </c:pt>
                <c:pt idx="731">
                  <c:v>12/03/1999</c:v>
                </c:pt>
                <c:pt idx="732">
                  <c:v>12/06/1999</c:v>
                </c:pt>
                <c:pt idx="733">
                  <c:v>12/07/1999</c:v>
                </c:pt>
                <c:pt idx="734">
                  <c:v>12/08/1999</c:v>
                </c:pt>
                <c:pt idx="735">
                  <c:v>12/09/1999</c:v>
                </c:pt>
                <c:pt idx="736">
                  <c:v>12/10/1999</c:v>
                </c:pt>
                <c:pt idx="737">
                  <c:v>12/13/1999</c:v>
                </c:pt>
                <c:pt idx="738">
                  <c:v>12/14/1999</c:v>
                </c:pt>
                <c:pt idx="739">
                  <c:v>12/15/1999</c:v>
                </c:pt>
                <c:pt idx="740">
                  <c:v>12/16/1999</c:v>
                </c:pt>
                <c:pt idx="741">
                  <c:v>12/17/1999</c:v>
                </c:pt>
                <c:pt idx="742">
                  <c:v>12/20/1999</c:v>
                </c:pt>
                <c:pt idx="743">
                  <c:v>12/21/1999</c:v>
                </c:pt>
                <c:pt idx="744">
                  <c:v>12/22/1999</c:v>
                </c:pt>
                <c:pt idx="745">
                  <c:v>12/23/1999</c:v>
                </c:pt>
                <c:pt idx="746">
                  <c:v>12/27/1999</c:v>
                </c:pt>
                <c:pt idx="747">
                  <c:v>12/28/1999</c:v>
                </c:pt>
                <c:pt idx="748">
                  <c:v>12/29/1999</c:v>
                </c:pt>
                <c:pt idx="749">
                  <c:v>12/30/1999</c:v>
                </c:pt>
                <c:pt idx="750">
                  <c:v>12/31/1999</c:v>
                </c:pt>
                <c:pt idx="751">
                  <c:v>01/03/2000</c:v>
                </c:pt>
                <c:pt idx="752">
                  <c:v>01/04/2000</c:v>
                </c:pt>
                <c:pt idx="753">
                  <c:v>01/05/2000</c:v>
                </c:pt>
                <c:pt idx="754">
                  <c:v>01/06/2000</c:v>
                </c:pt>
                <c:pt idx="755">
                  <c:v>01/07/2000</c:v>
                </c:pt>
                <c:pt idx="756">
                  <c:v>01/10/2000</c:v>
                </c:pt>
                <c:pt idx="757">
                  <c:v>01/11/2000</c:v>
                </c:pt>
                <c:pt idx="758">
                  <c:v>01/12/2000</c:v>
                </c:pt>
                <c:pt idx="759">
                  <c:v>1/13/2000</c:v>
                </c:pt>
                <c:pt idx="760">
                  <c:v>1/14/2000</c:v>
                </c:pt>
                <c:pt idx="761">
                  <c:v>1/18/2000</c:v>
                </c:pt>
                <c:pt idx="762">
                  <c:v>1/19/2000</c:v>
                </c:pt>
                <c:pt idx="763">
                  <c:v>1/20/2000</c:v>
                </c:pt>
                <c:pt idx="764">
                  <c:v>1/21/2000</c:v>
                </c:pt>
                <c:pt idx="765">
                  <c:v>1/24/2000</c:v>
                </c:pt>
                <c:pt idx="766">
                  <c:v>1/25/2000</c:v>
                </c:pt>
                <c:pt idx="767">
                  <c:v>1/26/2000</c:v>
                </c:pt>
                <c:pt idx="768">
                  <c:v>1/27/2000</c:v>
                </c:pt>
                <c:pt idx="769">
                  <c:v>1/28/2000</c:v>
                </c:pt>
                <c:pt idx="770">
                  <c:v>1/31/2000</c:v>
                </c:pt>
                <c:pt idx="771">
                  <c:v>02/01/2000</c:v>
                </c:pt>
                <c:pt idx="772">
                  <c:v>02/02/2000</c:v>
                </c:pt>
                <c:pt idx="773">
                  <c:v>02/03/2000</c:v>
                </c:pt>
                <c:pt idx="774">
                  <c:v>02/04/2000</c:v>
                </c:pt>
                <c:pt idx="775">
                  <c:v>02/07/2000</c:v>
                </c:pt>
                <c:pt idx="776">
                  <c:v>02/08/2000</c:v>
                </c:pt>
                <c:pt idx="777">
                  <c:v>02/09/2000</c:v>
                </c:pt>
                <c:pt idx="778">
                  <c:v>02/10/2000</c:v>
                </c:pt>
                <c:pt idx="779">
                  <c:v>02/11/2000</c:v>
                </c:pt>
                <c:pt idx="780">
                  <c:v>2/14/2000</c:v>
                </c:pt>
                <c:pt idx="781">
                  <c:v>2/15/2000</c:v>
                </c:pt>
                <c:pt idx="782">
                  <c:v>2/16/2000</c:v>
                </c:pt>
                <c:pt idx="783">
                  <c:v>2/17/2000</c:v>
                </c:pt>
                <c:pt idx="784">
                  <c:v>2/18/2000</c:v>
                </c:pt>
                <c:pt idx="785">
                  <c:v>2/22/2000</c:v>
                </c:pt>
                <c:pt idx="786">
                  <c:v>2/23/2000</c:v>
                </c:pt>
                <c:pt idx="787">
                  <c:v>2/24/2000</c:v>
                </c:pt>
                <c:pt idx="788">
                  <c:v>2/25/2000</c:v>
                </c:pt>
                <c:pt idx="789">
                  <c:v>2/28/2000</c:v>
                </c:pt>
                <c:pt idx="790">
                  <c:v>2/29/2000</c:v>
                </c:pt>
                <c:pt idx="791">
                  <c:v>03/01/2000</c:v>
                </c:pt>
                <c:pt idx="792">
                  <c:v>03/02/2000</c:v>
                </c:pt>
                <c:pt idx="793">
                  <c:v>03/03/2000</c:v>
                </c:pt>
                <c:pt idx="794">
                  <c:v>03/06/2000</c:v>
                </c:pt>
                <c:pt idx="795">
                  <c:v>03/07/2000</c:v>
                </c:pt>
                <c:pt idx="796">
                  <c:v>03/08/2000</c:v>
                </c:pt>
                <c:pt idx="797">
                  <c:v>03/09/2000</c:v>
                </c:pt>
                <c:pt idx="798">
                  <c:v>03/10/2000</c:v>
                </c:pt>
                <c:pt idx="799">
                  <c:v>3/13/2000</c:v>
                </c:pt>
                <c:pt idx="800">
                  <c:v>3/14/2000</c:v>
                </c:pt>
                <c:pt idx="801">
                  <c:v>3/15/2000</c:v>
                </c:pt>
                <c:pt idx="802">
                  <c:v>3/16/2000</c:v>
                </c:pt>
                <c:pt idx="803">
                  <c:v>3/17/2000</c:v>
                </c:pt>
                <c:pt idx="804">
                  <c:v>3/20/2000</c:v>
                </c:pt>
                <c:pt idx="805">
                  <c:v>3/21/2000</c:v>
                </c:pt>
                <c:pt idx="806">
                  <c:v>3/22/2000</c:v>
                </c:pt>
                <c:pt idx="807">
                  <c:v>3/23/2000</c:v>
                </c:pt>
                <c:pt idx="808">
                  <c:v>3/24/2000</c:v>
                </c:pt>
                <c:pt idx="809">
                  <c:v>3/27/2000</c:v>
                </c:pt>
                <c:pt idx="810">
                  <c:v>3/28/2000</c:v>
                </c:pt>
                <c:pt idx="811">
                  <c:v>3/29/2000</c:v>
                </c:pt>
                <c:pt idx="812">
                  <c:v>3/30/2000</c:v>
                </c:pt>
                <c:pt idx="813">
                  <c:v>3/31/2000</c:v>
                </c:pt>
                <c:pt idx="814">
                  <c:v>04/03/2000</c:v>
                </c:pt>
                <c:pt idx="815">
                  <c:v>04/04/2000</c:v>
                </c:pt>
                <c:pt idx="816">
                  <c:v>04/05/2000</c:v>
                </c:pt>
                <c:pt idx="817">
                  <c:v>04/06/2000</c:v>
                </c:pt>
                <c:pt idx="818">
                  <c:v>04/07/2000</c:v>
                </c:pt>
                <c:pt idx="819">
                  <c:v>04/10/2000</c:v>
                </c:pt>
                <c:pt idx="820">
                  <c:v>04/11/2000</c:v>
                </c:pt>
                <c:pt idx="821">
                  <c:v>04/12/2000</c:v>
                </c:pt>
                <c:pt idx="822">
                  <c:v>4/13/2000</c:v>
                </c:pt>
                <c:pt idx="823">
                  <c:v>4/14/2000</c:v>
                </c:pt>
                <c:pt idx="824">
                  <c:v>4/17/2000</c:v>
                </c:pt>
                <c:pt idx="825">
                  <c:v>4/18/2000</c:v>
                </c:pt>
                <c:pt idx="826">
                  <c:v>4/19/2000</c:v>
                </c:pt>
                <c:pt idx="827">
                  <c:v>4/20/2000</c:v>
                </c:pt>
                <c:pt idx="828">
                  <c:v>4/24/2000</c:v>
                </c:pt>
                <c:pt idx="829">
                  <c:v>4/25/2000</c:v>
                </c:pt>
                <c:pt idx="830">
                  <c:v>4/26/2000</c:v>
                </c:pt>
                <c:pt idx="831">
                  <c:v>4/27/2000</c:v>
                </c:pt>
                <c:pt idx="832">
                  <c:v>4/28/2000</c:v>
                </c:pt>
                <c:pt idx="833">
                  <c:v>05/01/2000</c:v>
                </c:pt>
                <c:pt idx="834">
                  <c:v>05/02/2000</c:v>
                </c:pt>
                <c:pt idx="835">
                  <c:v>05/03/2000</c:v>
                </c:pt>
                <c:pt idx="836">
                  <c:v>05/04/2000</c:v>
                </c:pt>
                <c:pt idx="837">
                  <c:v>05/05/2000</c:v>
                </c:pt>
                <c:pt idx="838">
                  <c:v>05/08/2000</c:v>
                </c:pt>
                <c:pt idx="839">
                  <c:v>05/09/2000</c:v>
                </c:pt>
                <c:pt idx="840">
                  <c:v>05/10/2000</c:v>
                </c:pt>
                <c:pt idx="841">
                  <c:v>05/11/2000</c:v>
                </c:pt>
                <c:pt idx="842">
                  <c:v>05/12/2000</c:v>
                </c:pt>
                <c:pt idx="843">
                  <c:v>5/15/2000</c:v>
                </c:pt>
                <c:pt idx="844">
                  <c:v>5/16/2000</c:v>
                </c:pt>
                <c:pt idx="845">
                  <c:v>5/17/2000</c:v>
                </c:pt>
                <c:pt idx="846">
                  <c:v>5/18/2000</c:v>
                </c:pt>
                <c:pt idx="847">
                  <c:v>5/19/2000</c:v>
                </c:pt>
                <c:pt idx="848">
                  <c:v>5/22/2000</c:v>
                </c:pt>
                <c:pt idx="849">
                  <c:v>5/23/2000</c:v>
                </c:pt>
                <c:pt idx="850">
                  <c:v>5/24/2000</c:v>
                </c:pt>
                <c:pt idx="851">
                  <c:v>5/25/2000</c:v>
                </c:pt>
                <c:pt idx="852">
                  <c:v>5/26/2000</c:v>
                </c:pt>
                <c:pt idx="853">
                  <c:v>5/30/2000</c:v>
                </c:pt>
                <c:pt idx="854">
                  <c:v>5/31/2000</c:v>
                </c:pt>
                <c:pt idx="855">
                  <c:v>06/01/2000</c:v>
                </c:pt>
                <c:pt idx="856">
                  <c:v>06/02/2000</c:v>
                </c:pt>
                <c:pt idx="857">
                  <c:v>06/05/2000</c:v>
                </c:pt>
                <c:pt idx="858">
                  <c:v>06/06/2000</c:v>
                </c:pt>
                <c:pt idx="859">
                  <c:v>06/07/2000</c:v>
                </c:pt>
                <c:pt idx="860">
                  <c:v>06/08/2000</c:v>
                </c:pt>
                <c:pt idx="861">
                  <c:v>06/09/2000</c:v>
                </c:pt>
                <c:pt idx="862">
                  <c:v>06/12/2000</c:v>
                </c:pt>
                <c:pt idx="863">
                  <c:v>6/13/2000</c:v>
                </c:pt>
                <c:pt idx="864">
                  <c:v>6/14/2000</c:v>
                </c:pt>
                <c:pt idx="865">
                  <c:v>6/15/2000</c:v>
                </c:pt>
                <c:pt idx="866">
                  <c:v>6/16/2000</c:v>
                </c:pt>
                <c:pt idx="867">
                  <c:v>6/19/2000</c:v>
                </c:pt>
                <c:pt idx="868">
                  <c:v>6/20/2000</c:v>
                </c:pt>
                <c:pt idx="869">
                  <c:v>6/21/2000</c:v>
                </c:pt>
                <c:pt idx="870">
                  <c:v>6/22/2000</c:v>
                </c:pt>
                <c:pt idx="871">
                  <c:v>6/23/2000</c:v>
                </c:pt>
                <c:pt idx="872">
                  <c:v>6/26/2000</c:v>
                </c:pt>
                <c:pt idx="873">
                  <c:v>6/27/2000</c:v>
                </c:pt>
                <c:pt idx="874">
                  <c:v>6/28/2000</c:v>
                </c:pt>
                <c:pt idx="875">
                  <c:v>6/29/2000</c:v>
                </c:pt>
                <c:pt idx="876">
                  <c:v>6/30/2000</c:v>
                </c:pt>
                <c:pt idx="877">
                  <c:v>07/03/2000</c:v>
                </c:pt>
                <c:pt idx="878">
                  <c:v>07/05/2000</c:v>
                </c:pt>
                <c:pt idx="879">
                  <c:v>07/06/2000</c:v>
                </c:pt>
                <c:pt idx="880">
                  <c:v>07/07/2000</c:v>
                </c:pt>
                <c:pt idx="881">
                  <c:v>07/10/2000</c:v>
                </c:pt>
                <c:pt idx="882">
                  <c:v>07/11/2000</c:v>
                </c:pt>
                <c:pt idx="883">
                  <c:v>07/12/2000</c:v>
                </c:pt>
                <c:pt idx="884">
                  <c:v>7/13/2000</c:v>
                </c:pt>
                <c:pt idx="885">
                  <c:v>7/14/2000</c:v>
                </c:pt>
                <c:pt idx="886">
                  <c:v>7/17/2000</c:v>
                </c:pt>
                <c:pt idx="887">
                  <c:v>7/18/2000</c:v>
                </c:pt>
                <c:pt idx="888">
                  <c:v>7/19/2000</c:v>
                </c:pt>
                <c:pt idx="889">
                  <c:v>7/20/2000</c:v>
                </c:pt>
                <c:pt idx="890">
                  <c:v>7/21/2000</c:v>
                </c:pt>
                <c:pt idx="891">
                  <c:v>7/24/2000</c:v>
                </c:pt>
                <c:pt idx="892">
                  <c:v>7/25/2000</c:v>
                </c:pt>
                <c:pt idx="893">
                  <c:v>7/26/2000</c:v>
                </c:pt>
                <c:pt idx="894">
                  <c:v>7/27/2000</c:v>
                </c:pt>
                <c:pt idx="895">
                  <c:v>7/28/2000</c:v>
                </c:pt>
                <c:pt idx="896">
                  <c:v>7/31/2000</c:v>
                </c:pt>
                <c:pt idx="897">
                  <c:v>08/01/2000</c:v>
                </c:pt>
                <c:pt idx="898">
                  <c:v>08/02/2000</c:v>
                </c:pt>
                <c:pt idx="899">
                  <c:v>08/03/2000</c:v>
                </c:pt>
                <c:pt idx="900">
                  <c:v>08/04/2000</c:v>
                </c:pt>
                <c:pt idx="901">
                  <c:v>08/07/2000</c:v>
                </c:pt>
                <c:pt idx="902">
                  <c:v>08/08/2000</c:v>
                </c:pt>
                <c:pt idx="903">
                  <c:v>08/09/2000</c:v>
                </c:pt>
                <c:pt idx="904">
                  <c:v>08/10/2000</c:v>
                </c:pt>
                <c:pt idx="905">
                  <c:v>08/11/2000</c:v>
                </c:pt>
                <c:pt idx="906">
                  <c:v>8/14/2000</c:v>
                </c:pt>
                <c:pt idx="907">
                  <c:v>8/15/2000</c:v>
                </c:pt>
                <c:pt idx="908">
                  <c:v>8/16/2000</c:v>
                </c:pt>
                <c:pt idx="909">
                  <c:v>8/17/2000</c:v>
                </c:pt>
                <c:pt idx="910">
                  <c:v>8/18/2000</c:v>
                </c:pt>
                <c:pt idx="911">
                  <c:v>8/21/2000</c:v>
                </c:pt>
                <c:pt idx="912">
                  <c:v>8/22/2000</c:v>
                </c:pt>
                <c:pt idx="913">
                  <c:v>8/23/2000</c:v>
                </c:pt>
                <c:pt idx="914">
                  <c:v>8/24/2000</c:v>
                </c:pt>
                <c:pt idx="915">
                  <c:v>8/25/2000</c:v>
                </c:pt>
                <c:pt idx="916">
                  <c:v>8/28/2000</c:v>
                </c:pt>
                <c:pt idx="917">
                  <c:v>8/29/2000</c:v>
                </c:pt>
                <c:pt idx="918">
                  <c:v>8/30/2000</c:v>
                </c:pt>
                <c:pt idx="919">
                  <c:v>8/31/2000</c:v>
                </c:pt>
                <c:pt idx="920">
                  <c:v>09/01/2000</c:v>
                </c:pt>
                <c:pt idx="921">
                  <c:v>09/05/2000</c:v>
                </c:pt>
                <c:pt idx="922">
                  <c:v>09/06/2000</c:v>
                </c:pt>
                <c:pt idx="923">
                  <c:v>09/07/2000</c:v>
                </c:pt>
                <c:pt idx="924">
                  <c:v>09/08/2000</c:v>
                </c:pt>
                <c:pt idx="925">
                  <c:v>09/11/2000</c:v>
                </c:pt>
                <c:pt idx="926">
                  <c:v>09/12/2000</c:v>
                </c:pt>
                <c:pt idx="927">
                  <c:v>9/13/2000</c:v>
                </c:pt>
                <c:pt idx="928">
                  <c:v>9/14/2000</c:v>
                </c:pt>
                <c:pt idx="929">
                  <c:v>9/15/2000</c:v>
                </c:pt>
                <c:pt idx="930">
                  <c:v>9/18/2000</c:v>
                </c:pt>
                <c:pt idx="931">
                  <c:v>9/19/2000</c:v>
                </c:pt>
                <c:pt idx="932">
                  <c:v>9/20/2000</c:v>
                </c:pt>
                <c:pt idx="933">
                  <c:v>9/21/2000</c:v>
                </c:pt>
                <c:pt idx="934">
                  <c:v>9/22/2000</c:v>
                </c:pt>
                <c:pt idx="935">
                  <c:v>9/25/2000</c:v>
                </c:pt>
                <c:pt idx="936">
                  <c:v>9/26/2000</c:v>
                </c:pt>
                <c:pt idx="937">
                  <c:v>9/27/2000</c:v>
                </c:pt>
                <c:pt idx="938">
                  <c:v>9/28/2000</c:v>
                </c:pt>
                <c:pt idx="939">
                  <c:v>9/29/2000</c:v>
                </c:pt>
                <c:pt idx="940">
                  <c:v>10/02/2000</c:v>
                </c:pt>
                <c:pt idx="941">
                  <c:v>10/03/2000</c:v>
                </c:pt>
                <c:pt idx="942">
                  <c:v>10/04/2000</c:v>
                </c:pt>
                <c:pt idx="943">
                  <c:v>10/05/2000</c:v>
                </c:pt>
                <c:pt idx="944">
                  <c:v>10/06/2000</c:v>
                </c:pt>
                <c:pt idx="945">
                  <c:v>10/09/2000</c:v>
                </c:pt>
                <c:pt idx="946">
                  <c:v>10/10/2000</c:v>
                </c:pt>
                <c:pt idx="947">
                  <c:v>10/11/2000</c:v>
                </c:pt>
                <c:pt idx="948">
                  <c:v>10/12/2000</c:v>
                </c:pt>
                <c:pt idx="949">
                  <c:v>10/13/2000</c:v>
                </c:pt>
                <c:pt idx="950">
                  <c:v>10/16/2000</c:v>
                </c:pt>
                <c:pt idx="951">
                  <c:v>10/17/2000</c:v>
                </c:pt>
                <c:pt idx="952">
                  <c:v>10/18/2000</c:v>
                </c:pt>
                <c:pt idx="953">
                  <c:v>10/19/2000</c:v>
                </c:pt>
                <c:pt idx="954">
                  <c:v>10/20/2000</c:v>
                </c:pt>
                <c:pt idx="955">
                  <c:v>10/23/2000</c:v>
                </c:pt>
                <c:pt idx="956">
                  <c:v>10/24/2000</c:v>
                </c:pt>
                <c:pt idx="957">
                  <c:v>10/25/2000</c:v>
                </c:pt>
                <c:pt idx="958">
                  <c:v>10/26/2000</c:v>
                </c:pt>
                <c:pt idx="959">
                  <c:v>10/27/2000</c:v>
                </c:pt>
                <c:pt idx="960">
                  <c:v>10/30/2000</c:v>
                </c:pt>
                <c:pt idx="961">
                  <c:v>10/31/2000</c:v>
                </c:pt>
                <c:pt idx="962">
                  <c:v>11/01/2000</c:v>
                </c:pt>
                <c:pt idx="963">
                  <c:v>11/02/2000</c:v>
                </c:pt>
                <c:pt idx="964">
                  <c:v>11/03/2000</c:v>
                </c:pt>
                <c:pt idx="965">
                  <c:v>11/06/2000</c:v>
                </c:pt>
                <c:pt idx="966">
                  <c:v>11/07/2000</c:v>
                </c:pt>
                <c:pt idx="967">
                  <c:v>11/08/2000</c:v>
                </c:pt>
                <c:pt idx="968">
                  <c:v>11/09/2000</c:v>
                </c:pt>
                <c:pt idx="969">
                  <c:v>11/10/2000</c:v>
                </c:pt>
                <c:pt idx="970">
                  <c:v>11/13/2000</c:v>
                </c:pt>
                <c:pt idx="971">
                  <c:v>11/14/2000</c:v>
                </c:pt>
                <c:pt idx="972">
                  <c:v>11/15/2000</c:v>
                </c:pt>
                <c:pt idx="973">
                  <c:v>11/16/2000</c:v>
                </c:pt>
                <c:pt idx="974">
                  <c:v>11/17/2000</c:v>
                </c:pt>
                <c:pt idx="975">
                  <c:v>11/20/2000</c:v>
                </c:pt>
                <c:pt idx="976">
                  <c:v>11/21/2000</c:v>
                </c:pt>
                <c:pt idx="977">
                  <c:v>11/22/2000</c:v>
                </c:pt>
                <c:pt idx="978">
                  <c:v>11/24/2000</c:v>
                </c:pt>
                <c:pt idx="979">
                  <c:v>11/27/2000</c:v>
                </c:pt>
                <c:pt idx="980">
                  <c:v>11/28/2000</c:v>
                </c:pt>
                <c:pt idx="981">
                  <c:v>11/29/2000</c:v>
                </c:pt>
                <c:pt idx="982">
                  <c:v>11/30/2000</c:v>
                </c:pt>
                <c:pt idx="983">
                  <c:v>12/01/2000</c:v>
                </c:pt>
                <c:pt idx="984">
                  <c:v>12/04/2000</c:v>
                </c:pt>
                <c:pt idx="985">
                  <c:v>12/05/2000</c:v>
                </c:pt>
                <c:pt idx="986">
                  <c:v>12/06/2000</c:v>
                </c:pt>
                <c:pt idx="987">
                  <c:v>12/07/2000</c:v>
                </c:pt>
                <c:pt idx="988">
                  <c:v>12/08/2000</c:v>
                </c:pt>
                <c:pt idx="989">
                  <c:v>12/11/2000</c:v>
                </c:pt>
                <c:pt idx="990">
                  <c:v>12/12/2000</c:v>
                </c:pt>
                <c:pt idx="991">
                  <c:v>12/13/2000</c:v>
                </c:pt>
                <c:pt idx="992">
                  <c:v>12/14/2000</c:v>
                </c:pt>
                <c:pt idx="993">
                  <c:v>12/15/2000</c:v>
                </c:pt>
                <c:pt idx="994">
                  <c:v>12/18/2000</c:v>
                </c:pt>
                <c:pt idx="995">
                  <c:v>12/19/2000</c:v>
                </c:pt>
                <c:pt idx="996">
                  <c:v>12/20/2000</c:v>
                </c:pt>
                <c:pt idx="997">
                  <c:v>12/21/2000</c:v>
                </c:pt>
                <c:pt idx="998">
                  <c:v>12/22/2000</c:v>
                </c:pt>
                <c:pt idx="999">
                  <c:v>12/26/2000</c:v>
                </c:pt>
                <c:pt idx="1000">
                  <c:v>12/27/2000</c:v>
                </c:pt>
                <c:pt idx="1001">
                  <c:v>12/28/2000</c:v>
                </c:pt>
                <c:pt idx="1002">
                  <c:v>12/29/2000</c:v>
                </c:pt>
                <c:pt idx="1003">
                  <c:v>01/02/2001</c:v>
                </c:pt>
                <c:pt idx="1004">
                  <c:v>01/03/2001</c:v>
                </c:pt>
                <c:pt idx="1005">
                  <c:v>01/04/2001</c:v>
                </c:pt>
                <c:pt idx="1006">
                  <c:v>01/05/2001</c:v>
                </c:pt>
                <c:pt idx="1007">
                  <c:v>01/08/2001</c:v>
                </c:pt>
                <c:pt idx="1008">
                  <c:v>01/09/2001</c:v>
                </c:pt>
                <c:pt idx="1009">
                  <c:v>01/10/2001</c:v>
                </c:pt>
                <c:pt idx="1010">
                  <c:v>01/11/2001</c:v>
                </c:pt>
                <c:pt idx="1011">
                  <c:v>01/12/2001</c:v>
                </c:pt>
                <c:pt idx="1012">
                  <c:v>1/16/2001</c:v>
                </c:pt>
                <c:pt idx="1013">
                  <c:v>1/17/2001</c:v>
                </c:pt>
                <c:pt idx="1014">
                  <c:v>1/18/2001</c:v>
                </c:pt>
                <c:pt idx="1015">
                  <c:v>1/19/2001</c:v>
                </c:pt>
                <c:pt idx="1016">
                  <c:v>1/22/2001</c:v>
                </c:pt>
                <c:pt idx="1017">
                  <c:v>1/23/2001</c:v>
                </c:pt>
                <c:pt idx="1018">
                  <c:v>1/24/2001</c:v>
                </c:pt>
                <c:pt idx="1019">
                  <c:v>1/25/2001</c:v>
                </c:pt>
                <c:pt idx="1020">
                  <c:v>1/26/2001</c:v>
                </c:pt>
                <c:pt idx="1021">
                  <c:v>1/29/2001</c:v>
                </c:pt>
                <c:pt idx="1022">
                  <c:v>1/30/2001</c:v>
                </c:pt>
                <c:pt idx="1023">
                  <c:v>1/31/2001</c:v>
                </c:pt>
                <c:pt idx="1024">
                  <c:v>02/01/2001</c:v>
                </c:pt>
                <c:pt idx="1025">
                  <c:v>02/02/2001</c:v>
                </c:pt>
                <c:pt idx="1026">
                  <c:v>02/05/2001</c:v>
                </c:pt>
                <c:pt idx="1027">
                  <c:v>02/06/2001</c:v>
                </c:pt>
                <c:pt idx="1028">
                  <c:v>02/07/2001</c:v>
                </c:pt>
                <c:pt idx="1029">
                  <c:v>02/08/2001</c:v>
                </c:pt>
                <c:pt idx="1030">
                  <c:v>02/09/2001</c:v>
                </c:pt>
                <c:pt idx="1031">
                  <c:v>02/12/2001</c:v>
                </c:pt>
                <c:pt idx="1032">
                  <c:v>2/13/2001</c:v>
                </c:pt>
                <c:pt idx="1033">
                  <c:v>2/14/2001</c:v>
                </c:pt>
                <c:pt idx="1034">
                  <c:v>2/15/2001</c:v>
                </c:pt>
                <c:pt idx="1035">
                  <c:v>2/16/2001</c:v>
                </c:pt>
                <c:pt idx="1036">
                  <c:v>2/20/2001</c:v>
                </c:pt>
                <c:pt idx="1037">
                  <c:v>2/21/2001</c:v>
                </c:pt>
                <c:pt idx="1038">
                  <c:v>2/22/2001</c:v>
                </c:pt>
                <c:pt idx="1039">
                  <c:v>2/23/2001</c:v>
                </c:pt>
                <c:pt idx="1040">
                  <c:v>2/26/2001</c:v>
                </c:pt>
                <c:pt idx="1041">
                  <c:v>2/27/2001</c:v>
                </c:pt>
                <c:pt idx="1042">
                  <c:v>2/28/2001</c:v>
                </c:pt>
                <c:pt idx="1043">
                  <c:v>03/01/2001</c:v>
                </c:pt>
                <c:pt idx="1044">
                  <c:v>03/02/2001</c:v>
                </c:pt>
                <c:pt idx="1045">
                  <c:v>03/05/2001</c:v>
                </c:pt>
                <c:pt idx="1046">
                  <c:v>03/06/2001</c:v>
                </c:pt>
                <c:pt idx="1047">
                  <c:v>03/07/2001</c:v>
                </c:pt>
                <c:pt idx="1048">
                  <c:v>03/08/2001</c:v>
                </c:pt>
                <c:pt idx="1049">
                  <c:v>03/09/2001</c:v>
                </c:pt>
                <c:pt idx="1050">
                  <c:v>03/12/2001</c:v>
                </c:pt>
                <c:pt idx="1051">
                  <c:v>3/13/2001</c:v>
                </c:pt>
                <c:pt idx="1052">
                  <c:v>3/14/2001</c:v>
                </c:pt>
                <c:pt idx="1053">
                  <c:v>3/15/2001</c:v>
                </c:pt>
                <c:pt idx="1054">
                  <c:v>3/16/2001</c:v>
                </c:pt>
                <c:pt idx="1055">
                  <c:v>3/19/2001</c:v>
                </c:pt>
                <c:pt idx="1056">
                  <c:v>3/20/2001</c:v>
                </c:pt>
                <c:pt idx="1057">
                  <c:v>3/21/2001</c:v>
                </c:pt>
                <c:pt idx="1058">
                  <c:v>3/22/2001</c:v>
                </c:pt>
                <c:pt idx="1059">
                  <c:v>3/23/2001</c:v>
                </c:pt>
                <c:pt idx="1060">
                  <c:v>3/26/2001</c:v>
                </c:pt>
                <c:pt idx="1061">
                  <c:v>3/27/2001</c:v>
                </c:pt>
                <c:pt idx="1062">
                  <c:v>3/28/2001</c:v>
                </c:pt>
                <c:pt idx="1063">
                  <c:v>3/29/2001</c:v>
                </c:pt>
                <c:pt idx="1064">
                  <c:v>3/30/2001</c:v>
                </c:pt>
                <c:pt idx="1065">
                  <c:v>04/02/2001</c:v>
                </c:pt>
                <c:pt idx="1066">
                  <c:v>04/03/2001</c:v>
                </c:pt>
                <c:pt idx="1067">
                  <c:v>04/04/2001</c:v>
                </c:pt>
                <c:pt idx="1068">
                  <c:v>04/05/2001</c:v>
                </c:pt>
                <c:pt idx="1069">
                  <c:v>04/06/2001</c:v>
                </c:pt>
                <c:pt idx="1070">
                  <c:v>04/09/2001</c:v>
                </c:pt>
                <c:pt idx="1071">
                  <c:v>04/10/2001</c:v>
                </c:pt>
                <c:pt idx="1072">
                  <c:v>04/11/2001</c:v>
                </c:pt>
                <c:pt idx="1073">
                  <c:v>04/12/2001</c:v>
                </c:pt>
                <c:pt idx="1074">
                  <c:v>4/16/2001</c:v>
                </c:pt>
                <c:pt idx="1075">
                  <c:v>4/17/2001</c:v>
                </c:pt>
                <c:pt idx="1076">
                  <c:v>4/18/2001</c:v>
                </c:pt>
                <c:pt idx="1077">
                  <c:v>4/19/2001</c:v>
                </c:pt>
                <c:pt idx="1078">
                  <c:v>4/20/2001</c:v>
                </c:pt>
                <c:pt idx="1079">
                  <c:v>4/23/2001</c:v>
                </c:pt>
                <c:pt idx="1080">
                  <c:v>4/24/2001</c:v>
                </c:pt>
                <c:pt idx="1081">
                  <c:v>4/25/2001</c:v>
                </c:pt>
                <c:pt idx="1082">
                  <c:v>4/26/2001</c:v>
                </c:pt>
                <c:pt idx="1083">
                  <c:v>4/27/2001</c:v>
                </c:pt>
                <c:pt idx="1084">
                  <c:v>4/30/2001</c:v>
                </c:pt>
                <c:pt idx="1085">
                  <c:v>05/01/2001</c:v>
                </c:pt>
                <c:pt idx="1086">
                  <c:v>05/02/2001</c:v>
                </c:pt>
                <c:pt idx="1087">
                  <c:v>05/03/2001</c:v>
                </c:pt>
                <c:pt idx="1088">
                  <c:v>05/04/2001</c:v>
                </c:pt>
                <c:pt idx="1089">
                  <c:v>05/07/2001</c:v>
                </c:pt>
                <c:pt idx="1090">
                  <c:v>05/08/2001</c:v>
                </c:pt>
                <c:pt idx="1091">
                  <c:v>05/09/2001</c:v>
                </c:pt>
                <c:pt idx="1092">
                  <c:v>05/10/2001</c:v>
                </c:pt>
                <c:pt idx="1093">
                  <c:v>05/11/2001</c:v>
                </c:pt>
                <c:pt idx="1094">
                  <c:v>5/14/2001</c:v>
                </c:pt>
                <c:pt idx="1095">
                  <c:v>5/15/2001</c:v>
                </c:pt>
                <c:pt idx="1096">
                  <c:v>5/16/2001</c:v>
                </c:pt>
                <c:pt idx="1097">
                  <c:v>5/17/2001</c:v>
                </c:pt>
                <c:pt idx="1098">
                  <c:v>5/18/2001</c:v>
                </c:pt>
                <c:pt idx="1099">
                  <c:v>5/21/2001</c:v>
                </c:pt>
                <c:pt idx="1100">
                  <c:v>5/22/2001</c:v>
                </c:pt>
                <c:pt idx="1101">
                  <c:v>5/23/2001</c:v>
                </c:pt>
                <c:pt idx="1102">
                  <c:v>5/24/2001</c:v>
                </c:pt>
                <c:pt idx="1103">
                  <c:v>5/25/2001</c:v>
                </c:pt>
                <c:pt idx="1104">
                  <c:v>5/29/2001</c:v>
                </c:pt>
                <c:pt idx="1105">
                  <c:v>5/30/2001</c:v>
                </c:pt>
                <c:pt idx="1106">
                  <c:v>5/31/2001</c:v>
                </c:pt>
                <c:pt idx="1107">
                  <c:v>06/01/2001</c:v>
                </c:pt>
                <c:pt idx="1108">
                  <c:v>06/04/2001</c:v>
                </c:pt>
                <c:pt idx="1109">
                  <c:v>06/05/2001</c:v>
                </c:pt>
                <c:pt idx="1110">
                  <c:v>06/06/2001</c:v>
                </c:pt>
                <c:pt idx="1111">
                  <c:v>06/07/2001</c:v>
                </c:pt>
                <c:pt idx="1112">
                  <c:v>06/08/2001</c:v>
                </c:pt>
                <c:pt idx="1113">
                  <c:v>06/11/2001</c:v>
                </c:pt>
                <c:pt idx="1114">
                  <c:v>06/12/2001</c:v>
                </c:pt>
                <c:pt idx="1115">
                  <c:v>6/13/2001</c:v>
                </c:pt>
                <c:pt idx="1116">
                  <c:v>6/14/2001</c:v>
                </c:pt>
                <c:pt idx="1117">
                  <c:v>6/15/2001</c:v>
                </c:pt>
                <c:pt idx="1118">
                  <c:v>6/18/2001</c:v>
                </c:pt>
                <c:pt idx="1119">
                  <c:v>6/19/2001</c:v>
                </c:pt>
                <c:pt idx="1120">
                  <c:v>6/20/2001</c:v>
                </c:pt>
                <c:pt idx="1121">
                  <c:v>6/21/2001</c:v>
                </c:pt>
                <c:pt idx="1122">
                  <c:v>6/22/2001</c:v>
                </c:pt>
                <c:pt idx="1123">
                  <c:v>6/25/2001</c:v>
                </c:pt>
                <c:pt idx="1124">
                  <c:v>6/26/2001</c:v>
                </c:pt>
                <c:pt idx="1125">
                  <c:v>6/27/2001</c:v>
                </c:pt>
                <c:pt idx="1126">
                  <c:v>6/28/2001</c:v>
                </c:pt>
                <c:pt idx="1127">
                  <c:v>6/29/2001</c:v>
                </c:pt>
                <c:pt idx="1128">
                  <c:v>07/02/2001</c:v>
                </c:pt>
                <c:pt idx="1129">
                  <c:v>07/03/2001</c:v>
                </c:pt>
                <c:pt idx="1130">
                  <c:v>07/05/2001</c:v>
                </c:pt>
                <c:pt idx="1131">
                  <c:v>07/06/2001</c:v>
                </c:pt>
                <c:pt idx="1132">
                  <c:v>07/09/2001</c:v>
                </c:pt>
                <c:pt idx="1133">
                  <c:v>07/10/2001</c:v>
                </c:pt>
                <c:pt idx="1134">
                  <c:v>07/11/2001</c:v>
                </c:pt>
                <c:pt idx="1135">
                  <c:v>07/12/2001</c:v>
                </c:pt>
                <c:pt idx="1136">
                  <c:v>7/13/2001</c:v>
                </c:pt>
                <c:pt idx="1137">
                  <c:v>7/16/2001</c:v>
                </c:pt>
                <c:pt idx="1138">
                  <c:v>7/17/2001</c:v>
                </c:pt>
                <c:pt idx="1139">
                  <c:v>7/18/2001</c:v>
                </c:pt>
                <c:pt idx="1140">
                  <c:v>7/19/2001</c:v>
                </c:pt>
                <c:pt idx="1141">
                  <c:v>7/20/2001</c:v>
                </c:pt>
                <c:pt idx="1142">
                  <c:v>7/23/2001</c:v>
                </c:pt>
                <c:pt idx="1143">
                  <c:v>7/24/2001</c:v>
                </c:pt>
                <c:pt idx="1144">
                  <c:v>7/25/2001</c:v>
                </c:pt>
                <c:pt idx="1145">
                  <c:v>7/26/2001</c:v>
                </c:pt>
                <c:pt idx="1146">
                  <c:v>7/27/2001</c:v>
                </c:pt>
                <c:pt idx="1147">
                  <c:v>7/30/2001</c:v>
                </c:pt>
                <c:pt idx="1148">
                  <c:v>7/31/2001</c:v>
                </c:pt>
                <c:pt idx="1149">
                  <c:v>08/01/2001</c:v>
                </c:pt>
                <c:pt idx="1150">
                  <c:v>08/02/2001</c:v>
                </c:pt>
                <c:pt idx="1151">
                  <c:v>08/03/2001</c:v>
                </c:pt>
                <c:pt idx="1152">
                  <c:v>08/06/2001</c:v>
                </c:pt>
                <c:pt idx="1153">
                  <c:v>08/07/2001</c:v>
                </c:pt>
                <c:pt idx="1154">
                  <c:v>08/08/2001</c:v>
                </c:pt>
                <c:pt idx="1155">
                  <c:v>08/09/2001</c:v>
                </c:pt>
                <c:pt idx="1156">
                  <c:v>08/10/2001</c:v>
                </c:pt>
                <c:pt idx="1157">
                  <c:v>8/13/2001</c:v>
                </c:pt>
                <c:pt idx="1158">
                  <c:v>8/14/2001</c:v>
                </c:pt>
                <c:pt idx="1159">
                  <c:v>8/15/2001</c:v>
                </c:pt>
                <c:pt idx="1160">
                  <c:v>8/16/2001</c:v>
                </c:pt>
                <c:pt idx="1161">
                  <c:v>8/17/2001</c:v>
                </c:pt>
                <c:pt idx="1162">
                  <c:v>8/20/2001</c:v>
                </c:pt>
                <c:pt idx="1163">
                  <c:v>8/21/2001</c:v>
                </c:pt>
                <c:pt idx="1164">
                  <c:v>8/22/2001</c:v>
                </c:pt>
                <c:pt idx="1165">
                  <c:v>8/23/2001</c:v>
                </c:pt>
                <c:pt idx="1166">
                  <c:v>8/24/2001</c:v>
                </c:pt>
                <c:pt idx="1167">
                  <c:v>8/27/2001</c:v>
                </c:pt>
                <c:pt idx="1168">
                  <c:v>8/28/2001</c:v>
                </c:pt>
                <c:pt idx="1169">
                  <c:v>8/29/2001</c:v>
                </c:pt>
                <c:pt idx="1170">
                  <c:v>8/30/2001</c:v>
                </c:pt>
                <c:pt idx="1171">
                  <c:v>8/31/2001</c:v>
                </c:pt>
                <c:pt idx="1172">
                  <c:v>09/04/2001</c:v>
                </c:pt>
                <c:pt idx="1173">
                  <c:v>09/05/2001</c:v>
                </c:pt>
                <c:pt idx="1174">
                  <c:v>09/06/2001</c:v>
                </c:pt>
                <c:pt idx="1175">
                  <c:v>09/07/2001</c:v>
                </c:pt>
                <c:pt idx="1176">
                  <c:v>09/10/2001</c:v>
                </c:pt>
                <c:pt idx="1177">
                  <c:v>9/17/2001</c:v>
                </c:pt>
                <c:pt idx="1178">
                  <c:v>9/18/2001</c:v>
                </c:pt>
                <c:pt idx="1179">
                  <c:v>9/19/2001</c:v>
                </c:pt>
                <c:pt idx="1180">
                  <c:v>9/20/2001</c:v>
                </c:pt>
                <c:pt idx="1181">
                  <c:v>9/21/2001</c:v>
                </c:pt>
                <c:pt idx="1182">
                  <c:v>9/24/2001</c:v>
                </c:pt>
                <c:pt idx="1183">
                  <c:v>9/25/2001</c:v>
                </c:pt>
                <c:pt idx="1184">
                  <c:v>9/26/2001</c:v>
                </c:pt>
                <c:pt idx="1185">
                  <c:v>9/27/2001</c:v>
                </c:pt>
                <c:pt idx="1186">
                  <c:v>9/28/2001</c:v>
                </c:pt>
                <c:pt idx="1187">
                  <c:v>10/01/2001</c:v>
                </c:pt>
                <c:pt idx="1188">
                  <c:v>10/02/2001</c:v>
                </c:pt>
                <c:pt idx="1189">
                  <c:v>10/03/2001</c:v>
                </c:pt>
                <c:pt idx="1190">
                  <c:v>10/04/2001</c:v>
                </c:pt>
                <c:pt idx="1191">
                  <c:v>10/05/2001</c:v>
                </c:pt>
                <c:pt idx="1192">
                  <c:v>10/08/2001</c:v>
                </c:pt>
                <c:pt idx="1193">
                  <c:v>10/09/2001</c:v>
                </c:pt>
                <c:pt idx="1194">
                  <c:v>10/10/2001</c:v>
                </c:pt>
                <c:pt idx="1195">
                  <c:v>10/11/2001</c:v>
                </c:pt>
                <c:pt idx="1196">
                  <c:v>10/12/2001</c:v>
                </c:pt>
                <c:pt idx="1197">
                  <c:v>10/15/2001</c:v>
                </c:pt>
                <c:pt idx="1198">
                  <c:v>10/16/2001</c:v>
                </c:pt>
                <c:pt idx="1199">
                  <c:v>10/17/2001</c:v>
                </c:pt>
                <c:pt idx="1200">
                  <c:v>10/18/2001</c:v>
                </c:pt>
                <c:pt idx="1201">
                  <c:v>10/19/2001</c:v>
                </c:pt>
                <c:pt idx="1202">
                  <c:v>10/22/2001</c:v>
                </c:pt>
                <c:pt idx="1203">
                  <c:v>10/23/2001</c:v>
                </c:pt>
                <c:pt idx="1204">
                  <c:v>10/24/2001</c:v>
                </c:pt>
                <c:pt idx="1205">
                  <c:v>10/25/2001</c:v>
                </c:pt>
                <c:pt idx="1206">
                  <c:v>10/26/2001</c:v>
                </c:pt>
                <c:pt idx="1207">
                  <c:v>10/29/2001</c:v>
                </c:pt>
                <c:pt idx="1208">
                  <c:v>10/30/2001</c:v>
                </c:pt>
                <c:pt idx="1209">
                  <c:v>10/31/2001</c:v>
                </c:pt>
                <c:pt idx="1210">
                  <c:v>11/01/2001</c:v>
                </c:pt>
                <c:pt idx="1211">
                  <c:v>11/02/2001</c:v>
                </c:pt>
                <c:pt idx="1212">
                  <c:v>11/05/2001</c:v>
                </c:pt>
                <c:pt idx="1213">
                  <c:v>11/06/2001</c:v>
                </c:pt>
                <c:pt idx="1214">
                  <c:v>11/07/2001</c:v>
                </c:pt>
                <c:pt idx="1215">
                  <c:v>11/08/2001</c:v>
                </c:pt>
                <c:pt idx="1216">
                  <c:v>11/09/2001</c:v>
                </c:pt>
                <c:pt idx="1217">
                  <c:v>11/12/2001</c:v>
                </c:pt>
                <c:pt idx="1218">
                  <c:v>11/13/2001</c:v>
                </c:pt>
                <c:pt idx="1219">
                  <c:v>11/14/2001</c:v>
                </c:pt>
                <c:pt idx="1220">
                  <c:v>11/15/2001</c:v>
                </c:pt>
                <c:pt idx="1221">
                  <c:v>11/16/2001</c:v>
                </c:pt>
                <c:pt idx="1222">
                  <c:v>11/19/2001</c:v>
                </c:pt>
                <c:pt idx="1223">
                  <c:v>11/20/2001</c:v>
                </c:pt>
                <c:pt idx="1224">
                  <c:v>11/21/2001</c:v>
                </c:pt>
                <c:pt idx="1225">
                  <c:v>11/23/2001</c:v>
                </c:pt>
                <c:pt idx="1226">
                  <c:v>11/26/2001</c:v>
                </c:pt>
                <c:pt idx="1227">
                  <c:v>11/27/2001</c:v>
                </c:pt>
                <c:pt idx="1228">
                  <c:v>11/28/2001</c:v>
                </c:pt>
                <c:pt idx="1229">
                  <c:v>11/29/2001</c:v>
                </c:pt>
                <c:pt idx="1230">
                  <c:v>11/30/2001</c:v>
                </c:pt>
                <c:pt idx="1231">
                  <c:v>12/03/2001</c:v>
                </c:pt>
                <c:pt idx="1232">
                  <c:v>12/04/2001</c:v>
                </c:pt>
                <c:pt idx="1233">
                  <c:v>12/05/2001</c:v>
                </c:pt>
                <c:pt idx="1234">
                  <c:v>12/06/2001</c:v>
                </c:pt>
                <c:pt idx="1235">
                  <c:v>12/07/2001</c:v>
                </c:pt>
                <c:pt idx="1236">
                  <c:v>12/10/2001</c:v>
                </c:pt>
                <c:pt idx="1237">
                  <c:v>12/11/2001</c:v>
                </c:pt>
                <c:pt idx="1238">
                  <c:v>12/12/2001</c:v>
                </c:pt>
                <c:pt idx="1239">
                  <c:v>12/13/2001</c:v>
                </c:pt>
                <c:pt idx="1240">
                  <c:v>12/14/2001</c:v>
                </c:pt>
                <c:pt idx="1241">
                  <c:v>12/17/2001</c:v>
                </c:pt>
                <c:pt idx="1242">
                  <c:v>12/18/2001</c:v>
                </c:pt>
                <c:pt idx="1243">
                  <c:v>12/19/2001</c:v>
                </c:pt>
                <c:pt idx="1244">
                  <c:v>12/20/2001</c:v>
                </c:pt>
                <c:pt idx="1245">
                  <c:v>12/21/2001</c:v>
                </c:pt>
                <c:pt idx="1246">
                  <c:v>12/24/2001</c:v>
                </c:pt>
                <c:pt idx="1247">
                  <c:v>12/26/2001</c:v>
                </c:pt>
                <c:pt idx="1248">
                  <c:v>12/27/2001</c:v>
                </c:pt>
                <c:pt idx="1249">
                  <c:v>12/28/2001</c:v>
                </c:pt>
                <c:pt idx="1250">
                  <c:v>12/31/2001</c:v>
                </c:pt>
                <c:pt idx="1251">
                  <c:v>01/02/2002</c:v>
                </c:pt>
                <c:pt idx="1252">
                  <c:v>01/03/2002</c:v>
                </c:pt>
                <c:pt idx="1253">
                  <c:v>01/04/2002</c:v>
                </c:pt>
                <c:pt idx="1254">
                  <c:v>01/07/2002</c:v>
                </c:pt>
                <c:pt idx="1255">
                  <c:v>01/08/2002</c:v>
                </c:pt>
                <c:pt idx="1256">
                  <c:v>01/09/2002</c:v>
                </c:pt>
                <c:pt idx="1257">
                  <c:v>01/10/2002</c:v>
                </c:pt>
                <c:pt idx="1258">
                  <c:v>01/11/2002</c:v>
                </c:pt>
                <c:pt idx="1259">
                  <c:v>1/14/2002</c:v>
                </c:pt>
                <c:pt idx="1260">
                  <c:v>1/15/2002</c:v>
                </c:pt>
                <c:pt idx="1261">
                  <c:v>1/16/2002</c:v>
                </c:pt>
                <c:pt idx="1262">
                  <c:v>1/17/2002</c:v>
                </c:pt>
                <c:pt idx="1263">
                  <c:v>1/18/2002</c:v>
                </c:pt>
                <c:pt idx="1264">
                  <c:v>1/22/2002</c:v>
                </c:pt>
                <c:pt idx="1265">
                  <c:v>1/23/2002</c:v>
                </c:pt>
                <c:pt idx="1266">
                  <c:v>1/24/2002</c:v>
                </c:pt>
                <c:pt idx="1267">
                  <c:v>1/25/2002</c:v>
                </c:pt>
                <c:pt idx="1268">
                  <c:v>1/28/2002</c:v>
                </c:pt>
                <c:pt idx="1269">
                  <c:v>1/29/2002</c:v>
                </c:pt>
                <c:pt idx="1270">
                  <c:v>1/30/2002</c:v>
                </c:pt>
                <c:pt idx="1271">
                  <c:v>1/31/2002</c:v>
                </c:pt>
                <c:pt idx="1272">
                  <c:v>02/01/2002</c:v>
                </c:pt>
                <c:pt idx="1273">
                  <c:v>02/04/2002</c:v>
                </c:pt>
                <c:pt idx="1274">
                  <c:v>02/05/2002</c:v>
                </c:pt>
                <c:pt idx="1275">
                  <c:v>02/06/2002</c:v>
                </c:pt>
                <c:pt idx="1276">
                  <c:v>02/07/2002</c:v>
                </c:pt>
                <c:pt idx="1277">
                  <c:v>02/08/2002</c:v>
                </c:pt>
                <c:pt idx="1278">
                  <c:v>02/11/2002</c:v>
                </c:pt>
                <c:pt idx="1279">
                  <c:v>02/12/2002</c:v>
                </c:pt>
                <c:pt idx="1280">
                  <c:v>2/13/2002</c:v>
                </c:pt>
                <c:pt idx="1281">
                  <c:v>2/14/2002</c:v>
                </c:pt>
                <c:pt idx="1282">
                  <c:v>2/15/2002</c:v>
                </c:pt>
                <c:pt idx="1283">
                  <c:v>2/19/2002</c:v>
                </c:pt>
                <c:pt idx="1284">
                  <c:v>2/20/2002</c:v>
                </c:pt>
                <c:pt idx="1285">
                  <c:v>2/21/2002</c:v>
                </c:pt>
                <c:pt idx="1286">
                  <c:v>2/22/2002</c:v>
                </c:pt>
                <c:pt idx="1287">
                  <c:v>2/25/2002</c:v>
                </c:pt>
                <c:pt idx="1288">
                  <c:v>2/26/2002</c:v>
                </c:pt>
                <c:pt idx="1289">
                  <c:v>2/27/2002</c:v>
                </c:pt>
                <c:pt idx="1290">
                  <c:v>2/28/2002</c:v>
                </c:pt>
                <c:pt idx="1291">
                  <c:v>03/01/2002</c:v>
                </c:pt>
                <c:pt idx="1292">
                  <c:v>03/04/2002</c:v>
                </c:pt>
                <c:pt idx="1293">
                  <c:v>03/05/2002</c:v>
                </c:pt>
                <c:pt idx="1294">
                  <c:v>03/06/2002</c:v>
                </c:pt>
                <c:pt idx="1295">
                  <c:v>03/07/2002</c:v>
                </c:pt>
                <c:pt idx="1296">
                  <c:v>03/08/2002</c:v>
                </c:pt>
                <c:pt idx="1297">
                  <c:v>03/11/2002</c:v>
                </c:pt>
                <c:pt idx="1298">
                  <c:v>03/12/2002</c:v>
                </c:pt>
                <c:pt idx="1299">
                  <c:v>3/13/2002</c:v>
                </c:pt>
                <c:pt idx="1300">
                  <c:v>3/14/2002</c:v>
                </c:pt>
                <c:pt idx="1301">
                  <c:v>3/15/2002</c:v>
                </c:pt>
                <c:pt idx="1302">
                  <c:v>3/18/2002</c:v>
                </c:pt>
                <c:pt idx="1303">
                  <c:v>3/19/2002</c:v>
                </c:pt>
                <c:pt idx="1304">
                  <c:v>3/20/2002</c:v>
                </c:pt>
                <c:pt idx="1305">
                  <c:v>3/21/2002</c:v>
                </c:pt>
                <c:pt idx="1306">
                  <c:v>3/22/2002</c:v>
                </c:pt>
                <c:pt idx="1307">
                  <c:v>3/25/2002</c:v>
                </c:pt>
                <c:pt idx="1308">
                  <c:v>3/26/2002</c:v>
                </c:pt>
                <c:pt idx="1309">
                  <c:v>3/27/2002</c:v>
                </c:pt>
                <c:pt idx="1310">
                  <c:v>3/28/2002</c:v>
                </c:pt>
                <c:pt idx="1311">
                  <c:v>04/01/2002</c:v>
                </c:pt>
                <c:pt idx="1312">
                  <c:v>04/02/2002</c:v>
                </c:pt>
                <c:pt idx="1313">
                  <c:v>04/03/2002</c:v>
                </c:pt>
                <c:pt idx="1314">
                  <c:v>04/04/2002</c:v>
                </c:pt>
                <c:pt idx="1315">
                  <c:v>04/05/2002</c:v>
                </c:pt>
                <c:pt idx="1316">
                  <c:v>04/08/2002</c:v>
                </c:pt>
                <c:pt idx="1317">
                  <c:v>04/09/2002</c:v>
                </c:pt>
                <c:pt idx="1318">
                  <c:v>04/10/2002</c:v>
                </c:pt>
                <c:pt idx="1319">
                  <c:v>04/11/2002</c:v>
                </c:pt>
                <c:pt idx="1320">
                  <c:v>04/12/2002</c:v>
                </c:pt>
                <c:pt idx="1321">
                  <c:v>4/15/2002</c:v>
                </c:pt>
                <c:pt idx="1322">
                  <c:v>4/16/2002</c:v>
                </c:pt>
                <c:pt idx="1323">
                  <c:v>4/17/2002</c:v>
                </c:pt>
                <c:pt idx="1324">
                  <c:v>4/18/2002</c:v>
                </c:pt>
                <c:pt idx="1325">
                  <c:v>4/19/2002</c:v>
                </c:pt>
                <c:pt idx="1326">
                  <c:v>4/22/2002</c:v>
                </c:pt>
                <c:pt idx="1327">
                  <c:v>4/23/2002</c:v>
                </c:pt>
                <c:pt idx="1328">
                  <c:v>4/24/2002</c:v>
                </c:pt>
                <c:pt idx="1329">
                  <c:v>4/25/2002</c:v>
                </c:pt>
                <c:pt idx="1330">
                  <c:v>4/26/2002</c:v>
                </c:pt>
                <c:pt idx="1331">
                  <c:v>4/29/2002</c:v>
                </c:pt>
                <c:pt idx="1332">
                  <c:v>4/30/2002</c:v>
                </c:pt>
                <c:pt idx="1333">
                  <c:v>05/01/2002</c:v>
                </c:pt>
                <c:pt idx="1334">
                  <c:v>05/02/2002</c:v>
                </c:pt>
                <c:pt idx="1335">
                  <c:v>05/03/2002</c:v>
                </c:pt>
                <c:pt idx="1336">
                  <c:v>05/06/2002</c:v>
                </c:pt>
                <c:pt idx="1337">
                  <c:v>05/07/2002</c:v>
                </c:pt>
                <c:pt idx="1338">
                  <c:v>05/08/2002</c:v>
                </c:pt>
                <c:pt idx="1339">
                  <c:v>05/09/2002</c:v>
                </c:pt>
                <c:pt idx="1340">
                  <c:v>05/10/2002</c:v>
                </c:pt>
                <c:pt idx="1341">
                  <c:v>5/13/2002</c:v>
                </c:pt>
                <c:pt idx="1342">
                  <c:v>5/14/2002</c:v>
                </c:pt>
                <c:pt idx="1343">
                  <c:v>5/15/2002</c:v>
                </c:pt>
                <c:pt idx="1344">
                  <c:v>5/16/2002</c:v>
                </c:pt>
                <c:pt idx="1345">
                  <c:v>5/17/2002</c:v>
                </c:pt>
                <c:pt idx="1346">
                  <c:v>5/20/2002</c:v>
                </c:pt>
                <c:pt idx="1347">
                  <c:v>5/21/2002</c:v>
                </c:pt>
                <c:pt idx="1348">
                  <c:v>5/22/2002</c:v>
                </c:pt>
                <c:pt idx="1349">
                  <c:v>5/23/2002</c:v>
                </c:pt>
                <c:pt idx="1350">
                  <c:v>5/24/2002</c:v>
                </c:pt>
                <c:pt idx="1351">
                  <c:v>5/28/2002</c:v>
                </c:pt>
                <c:pt idx="1352">
                  <c:v>5/29/2002</c:v>
                </c:pt>
                <c:pt idx="1353">
                  <c:v>5/30/2002</c:v>
                </c:pt>
                <c:pt idx="1354">
                  <c:v>5/31/2002</c:v>
                </c:pt>
                <c:pt idx="1355">
                  <c:v>06/03/2002</c:v>
                </c:pt>
                <c:pt idx="1356">
                  <c:v>06/04/2002</c:v>
                </c:pt>
                <c:pt idx="1357">
                  <c:v>06/05/2002</c:v>
                </c:pt>
                <c:pt idx="1358">
                  <c:v>06/06/2002</c:v>
                </c:pt>
                <c:pt idx="1359">
                  <c:v>06/07/2002</c:v>
                </c:pt>
                <c:pt idx="1360">
                  <c:v>06/10/2002</c:v>
                </c:pt>
                <c:pt idx="1361">
                  <c:v>06/11/2002</c:v>
                </c:pt>
                <c:pt idx="1362">
                  <c:v>06/12/2002</c:v>
                </c:pt>
                <c:pt idx="1363">
                  <c:v>6/13/2002</c:v>
                </c:pt>
                <c:pt idx="1364">
                  <c:v>6/14/2002</c:v>
                </c:pt>
                <c:pt idx="1365">
                  <c:v>6/17/2002</c:v>
                </c:pt>
                <c:pt idx="1366">
                  <c:v>6/18/2002</c:v>
                </c:pt>
                <c:pt idx="1367">
                  <c:v>6/19/2002</c:v>
                </c:pt>
                <c:pt idx="1368">
                  <c:v>6/20/2002</c:v>
                </c:pt>
                <c:pt idx="1369">
                  <c:v>6/21/2002</c:v>
                </c:pt>
                <c:pt idx="1370">
                  <c:v>6/24/2002</c:v>
                </c:pt>
                <c:pt idx="1371">
                  <c:v>6/25/2002</c:v>
                </c:pt>
                <c:pt idx="1372">
                  <c:v>6/26/2002</c:v>
                </c:pt>
                <c:pt idx="1373">
                  <c:v>6/27/2002</c:v>
                </c:pt>
                <c:pt idx="1374">
                  <c:v>6/28/2002</c:v>
                </c:pt>
                <c:pt idx="1375">
                  <c:v>07/01/2002</c:v>
                </c:pt>
                <c:pt idx="1376">
                  <c:v>07/02/2002</c:v>
                </c:pt>
                <c:pt idx="1377">
                  <c:v>07/03/2002</c:v>
                </c:pt>
                <c:pt idx="1378">
                  <c:v>07/05/2002</c:v>
                </c:pt>
                <c:pt idx="1379">
                  <c:v>07/08/2002</c:v>
                </c:pt>
                <c:pt idx="1380">
                  <c:v>07/09/2002</c:v>
                </c:pt>
                <c:pt idx="1381">
                  <c:v>07/10/2002</c:v>
                </c:pt>
                <c:pt idx="1382">
                  <c:v>07/11/2002</c:v>
                </c:pt>
                <c:pt idx="1383">
                  <c:v>07/12/2002</c:v>
                </c:pt>
                <c:pt idx="1384">
                  <c:v>7/15/2002</c:v>
                </c:pt>
                <c:pt idx="1385">
                  <c:v>7/16/2002</c:v>
                </c:pt>
                <c:pt idx="1386">
                  <c:v>7/17/2002</c:v>
                </c:pt>
                <c:pt idx="1387">
                  <c:v>7/18/2002</c:v>
                </c:pt>
                <c:pt idx="1388">
                  <c:v>7/19/2002</c:v>
                </c:pt>
                <c:pt idx="1389">
                  <c:v>7/22/2002</c:v>
                </c:pt>
                <c:pt idx="1390">
                  <c:v>7/23/2002</c:v>
                </c:pt>
                <c:pt idx="1391">
                  <c:v>7/24/2002</c:v>
                </c:pt>
                <c:pt idx="1392">
                  <c:v>7/25/2002</c:v>
                </c:pt>
                <c:pt idx="1393">
                  <c:v>7/26/2002</c:v>
                </c:pt>
                <c:pt idx="1394">
                  <c:v>7/29/2002</c:v>
                </c:pt>
                <c:pt idx="1395">
                  <c:v>7/30/2002</c:v>
                </c:pt>
                <c:pt idx="1396">
                  <c:v>7/31/2002</c:v>
                </c:pt>
                <c:pt idx="1397">
                  <c:v>08/01/2002</c:v>
                </c:pt>
                <c:pt idx="1398">
                  <c:v>08/02/2002</c:v>
                </c:pt>
                <c:pt idx="1399">
                  <c:v>08/05/2002</c:v>
                </c:pt>
                <c:pt idx="1400">
                  <c:v>08/06/2002</c:v>
                </c:pt>
                <c:pt idx="1401">
                  <c:v>08/07/2002</c:v>
                </c:pt>
                <c:pt idx="1402">
                  <c:v>08/08/2002</c:v>
                </c:pt>
                <c:pt idx="1403">
                  <c:v>08/09/2002</c:v>
                </c:pt>
                <c:pt idx="1404">
                  <c:v>08/12/2002</c:v>
                </c:pt>
                <c:pt idx="1405">
                  <c:v>8/13/2002</c:v>
                </c:pt>
                <c:pt idx="1406">
                  <c:v>8/14/2002</c:v>
                </c:pt>
                <c:pt idx="1407">
                  <c:v>8/15/2002</c:v>
                </c:pt>
                <c:pt idx="1408">
                  <c:v>8/16/2002</c:v>
                </c:pt>
                <c:pt idx="1409">
                  <c:v>8/19/2002</c:v>
                </c:pt>
                <c:pt idx="1410">
                  <c:v>8/20/2002</c:v>
                </c:pt>
                <c:pt idx="1411">
                  <c:v>8/21/2002</c:v>
                </c:pt>
                <c:pt idx="1412">
                  <c:v>8/22/2002</c:v>
                </c:pt>
                <c:pt idx="1413">
                  <c:v>8/23/2002</c:v>
                </c:pt>
                <c:pt idx="1414">
                  <c:v>8/26/2002</c:v>
                </c:pt>
                <c:pt idx="1415">
                  <c:v>8/27/2002</c:v>
                </c:pt>
                <c:pt idx="1416">
                  <c:v>8/28/2002</c:v>
                </c:pt>
                <c:pt idx="1417">
                  <c:v>8/29/2002</c:v>
                </c:pt>
                <c:pt idx="1418">
                  <c:v>8/30/2002</c:v>
                </c:pt>
                <c:pt idx="1419">
                  <c:v>09/03/2002</c:v>
                </c:pt>
                <c:pt idx="1420">
                  <c:v>09/04/2002</c:v>
                </c:pt>
                <c:pt idx="1421">
                  <c:v>09/05/2002</c:v>
                </c:pt>
                <c:pt idx="1422">
                  <c:v>09/06/2002</c:v>
                </c:pt>
                <c:pt idx="1423">
                  <c:v>09/09/2002</c:v>
                </c:pt>
                <c:pt idx="1424">
                  <c:v>09/10/2002</c:v>
                </c:pt>
                <c:pt idx="1425">
                  <c:v>09/11/2002</c:v>
                </c:pt>
                <c:pt idx="1426">
                  <c:v>09/12/2002</c:v>
                </c:pt>
                <c:pt idx="1427">
                  <c:v>9/13/2002</c:v>
                </c:pt>
                <c:pt idx="1428">
                  <c:v>9/16/2002</c:v>
                </c:pt>
                <c:pt idx="1429">
                  <c:v>9/17/2002</c:v>
                </c:pt>
                <c:pt idx="1430">
                  <c:v>9/18/2002</c:v>
                </c:pt>
                <c:pt idx="1431">
                  <c:v>9/19/2002</c:v>
                </c:pt>
                <c:pt idx="1432">
                  <c:v>9/20/2002</c:v>
                </c:pt>
                <c:pt idx="1433">
                  <c:v>9/23/2002</c:v>
                </c:pt>
                <c:pt idx="1434">
                  <c:v>9/24/2002</c:v>
                </c:pt>
                <c:pt idx="1435">
                  <c:v>9/25/2002</c:v>
                </c:pt>
                <c:pt idx="1436">
                  <c:v>9/26/2002</c:v>
                </c:pt>
                <c:pt idx="1437">
                  <c:v>9/27/2002</c:v>
                </c:pt>
                <c:pt idx="1438">
                  <c:v>9/30/2002</c:v>
                </c:pt>
                <c:pt idx="1439">
                  <c:v>10/01/2002</c:v>
                </c:pt>
                <c:pt idx="1440">
                  <c:v>10/02/2002</c:v>
                </c:pt>
                <c:pt idx="1441">
                  <c:v>10/03/2002</c:v>
                </c:pt>
                <c:pt idx="1442">
                  <c:v>10/04/2002</c:v>
                </c:pt>
                <c:pt idx="1443">
                  <c:v>10/07/2002</c:v>
                </c:pt>
                <c:pt idx="1444">
                  <c:v>10/08/2002</c:v>
                </c:pt>
                <c:pt idx="1445">
                  <c:v>10/09/2002</c:v>
                </c:pt>
                <c:pt idx="1446">
                  <c:v>10/10/2002</c:v>
                </c:pt>
                <c:pt idx="1447">
                  <c:v>10/11/2002</c:v>
                </c:pt>
                <c:pt idx="1448">
                  <c:v>10/14/2002</c:v>
                </c:pt>
                <c:pt idx="1449">
                  <c:v>10/15/2002</c:v>
                </c:pt>
                <c:pt idx="1450">
                  <c:v>10/16/2002</c:v>
                </c:pt>
                <c:pt idx="1451">
                  <c:v>10/17/2002</c:v>
                </c:pt>
                <c:pt idx="1452">
                  <c:v>10/18/2002</c:v>
                </c:pt>
                <c:pt idx="1453">
                  <c:v>10/21/2002</c:v>
                </c:pt>
                <c:pt idx="1454">
                  <c:v>10/22/2002</c:v>
                </c:pt>
                <c:pt idx="1455">
                  <c:v>10/23/2002</c:v>
                </c:pt>
                <c:pt idx="1456">
                  <c:v>10/24/2002</c:v>
                </c:pt>
                <c:pt idx="1457">
                  <c:v>10/25/2002</c:v>
                </c:pt>
                <c:pt idx="1458">
                  <c:v>10/28/2002</c:v>
                </c:pt>
                <c:pt idx="1459">
                  <c:v>10/29/2002</c:v>
                </c:pt>
                <c:pt idx="1460">
                  <c:v>10/30/2002</c:v>
                </c:pt>
                <c:pt idx="1461">
                  <c:v>10/31/2002</c:v>
                </c:pt>
                <c:pt idx="1462">
                  <c:v>11/01/2002</c:v>
                </c:pt>
                <c:pt idx="1463">
                  <c:v>11/04/2002</c:v>
                </c:pt>
                <c:pt idx="1464">
                  <c:v>11/05/2002</c:v>
                </c:pt>
                <c:pt idx="1465">
                  <c:v>11/06/2002</c:v>
                </c:pt>
                <c:pt idx="1466">
                  <c:v>11/07/2002</c:v>
                </c:pt>
                <c:pt idx="1467">
                  <c:v>11/08/2002</c:v>
                </c:pt>
                <c:pt idx="1468">
                  <c:v>11/11/2002</c:v>
                </c:pt>
                <c:pt idx="1469">
                  <c:v>11/12/2002</c:v>
                </c:pt>
                <c:pt idx="1470">
                  <c:v>11/13/2002</c:v>
                </c:pt>
                <c:pt idx="1471">
                  <c:v>11/14/2002</c:v>
                </c:pt>
                <c:pt idx="1472">
                  <c:v>11/15/2002</c:v>
                </c:pt>
                <c:pt idx="1473">
                  <c:v>11/18/2002</c:v>
                </c:pt>
                <c:pt idx="1474">
                  <c:v>11/19/2002</c:v>
                </c:pt>
                <c:pt idx="1475">
                  <c:v>11/20/2002</c:v>
                </c:pt>
                <c:pt idx="1476">
                  <c:v>11/21/2002</c:v>
                </c:pt>
                <c:pt idx="1477">
                  <c:v>11/22/2002</c:v>
                </c:pt>
                <c:pt idx="1478">
                  <c:v>11/25/2002</c:v>
                </c:pt>
                <c:pt idx="1479">
                  <c:v>11/26/2002</c:v>
                </c:pt>
                <c:pt idx="1480">
                  <c:v>11/27/2002</c:v>
                </c:pt>
                <c:pt idx="1481">
                  <c:v>11/29/2002</c:v>
                </c:pt>
                <c:pt idx="1482">
                  <c:v>12/02/2002</c:v>
                </c:pt>
                <c:pt idx="1483">
                  <c:v>12/03/2002</c:v>
                </c:pt>
                <c:pt idx="1484">
                  <c:v>12/04/2002</c:v>
                </c:pt>
                <c:pt idx="1485">
                  <c:v>12/05/2002</c:v>
                </c:pt>
                <c:pt idx="1486">
                  <c:v>12/06/2002</c:v>
                </c:pt>
                <c:pt idx="1487">
                  <c:v>12/09/2002</c:v>
                </c:pt>
                <c:pt idx="1488">
                  <c:v>12/10/2002</c:v>
                </c:pt>
                <c:pt idx="1489">
                  <c:v>12/11/2002</c:v>
                </c:pt>
                <c:pt idx="1490">
                  <c:v>12/12/2002</c:v>
                </c:pt>
                <c:pt idx="1491">
                  <c:v>12/13/2002</c:v>
                </c:pt>
                <c:pt idx="1492">
                  <c:v>12/16/2002</c:v>
                </c:pt>
                <c:pt idx="1493">
                  <c:v>12/17/2002</c:v>
                </c:pt>
                <c:pt idx="1494">
                  <c:v>12/18/2002</c:v>
                </c:pt>
                <c:pt idx="1495">
                  <c:v>12/19/2002</c:v>
                </c:pt>
                <c:pt idx="1496">
                  <c:v>12/20/2002</c:v>
                </c:pt>
                <c:pt idx="1497">
                  <c:v>12/23/2002</c:v>
                </c:pt>
                <c:pt idx="1498">
                  <c:v>12/24/2002</c:v>
                </c:pt>
                <c:pt idx="1499">
                  <c:v>12/26/2002</c:v>
                </c:pt>
                <c:pt idx="1500">
                  <c:v>12/27/2002</c:v>
                </c:pt>
                <c:pt idx="1501">
                  <c:v>12/30/2002</c:v>
                </c:pt>
                <c:pt idx="1502">
                  <c:v>12/31/2002</c:v>
                </c:pt>
                <c:pt idx="1503">
                  <c:v>01/02/2003</c:v>
                </c:pt>
                <c:pt idx="1504">
                  <c:v>01/03/2003</c:v>
                </c:pt>
                <c:pt idx="1505">
                  <c:v>01/06/2003</c:v>
                </c:pt>
                <c:pt idx="1506">
                  <c:v>01/07/2003</c:v>
                </c:pt>
                <c:pt idx="1507">
                  <c:v>01/08/2003</c:v>
                </c:pt>
                <c:pt idx="1508">
                  <c:v>01/09/2003</c:v>
                </c:pt>
                <c:pt idx="1509">
                  <c:v>01/10/2003</c:v>
                </c:pt>
                <c:pt idx="1510">
                  <c:v>1/13/2003</c:v>
                </c:pt>
                <c:pt idx="1511">
                  <c:v>1/14/2003</c:v>
                </c:pt>
                <c:pt idx="1512">
                  <c:v>1/15/2003</c:v>
                </c:pt>
                <c:pt idx="1513">
                  <c:v>1/16/2003</c:v>
                </c:pt>
                <c:pt idx="1514">
                  <c:v>1/17/2003</c:v>
                </c:pt>
                <c:pt idx="1515">
                  <c:v>1/21/2003</c:v>
                </c:pt>
                <c:pt idx="1516">
                  <c:v>1/22/2003</c:v>
                </c:pt>
                <c:pt idx="1517">
                  <c:v>1/23/2003</c:v>
                </c:pt>
                <c:pt idx="1518">
                  <c:v>1/24/2003</c:v>
                </c:pt>
                <c:pt idx="1519">
                  <c:v>1/27/2003</c:v>
                </c:pt>
                <c:pt idx="1520">
                  <c:v>1/28/2003</c:v>
                </c:pt>
                <c:pt idx="1521">
                  <c:v>1/29/2003</c:v>
                </c:pt>
                <c:pt idx="1522">
                  <c:v>1/30/2003</c:v>
                </c:pt>
                <c:pt idx="1523">
                  <c:v>1/31/2003</c:v>
                </c:pt>
                <c:pt idx="1524">
                  <c:v>02/03/2003</c:v>
                </c:pt>
                <c:pt idx="1525">
                  <c:v>02/04/2003</c:v>
                </c:pt>
                <c:pt idx="1526">
                  <c:v>02/05/2003</c:v>
                </c:pt>
                <c:pt idx="1527">
                  <c:v>02/06/2003</c:v>
                </c:pt>
                <c:pt idx="1528">
                  <c:v>02/07/2003</c:v>
                </c:pt>
                <c:pt idx="1529">
                  <c:v>02/10/2003</c:v>
                </c:pt>
                <c:pt idx="1530">
                  <c:v>02/11/2003</c:v>
                </c:pt>
                <c:pt idx="1531">
                  <c:v>02/12/2003</c:v>
                </c:pt>
                <c:pt idx="1532">
                  <c:v>2/13/2003</c:v>
                </c:pt>
                <c:pt idx="1533">
                  <c:v>2/14/2003</c:v>
                </c:pt>
                <c:pt idx="1534">
                  <c:v>2/18/2003</c:v>
                </c:pt>
                <c:pt idx="1535">
                  <c:v>2/19/2003</c:v>
                </c:pt>
                <c:pt idx="1536">
                  <c:v>2/20/2003</c:v>
                </c:pt>
                <c:pt idx="1537">
                  <c:v>2/21/2003</c:v>
                </c:pt>
                <c:pt idx="1538">
                  <c:v>2/24/2003</c:v>
                </c:pt>
                <c:pt idx="1539">
                  <c:v>2/25/2003</c:v>
                </c:pt>
                <c:pt idx="1540">
                  <c:v>2/26/2003</c:v>
                </c:pt>
                <c:pt idx="1541">
                  <c:v>2/27/2003</c:v>
                </c:pt>
                <c:pt idx="1542">
                  <c:v>2/28/2003</c:v>
                </c:pt>
                <c:pt idx="1543">
                  <c:v>03/03/2003</c:v>
                </c:pt>
                <c:pt idx="1544">
                  <c:v>03/04/2003</c:v>
                </c:pt>
                <c:pt idx="1545">
                  <c:v>03/05/2003</c:v>
                </c:pt>
                <c:pt idx="1546">
                  <c:v>03/06/2003</c:v>
                </c:pt>
                <c:pt idx="1547">
                  <c:v>03/07/2003</c:v>
                </c:pt>
                <c:pt idx="1548">
                  <c:v>03/10/2003</c:v>
                </c:pt>
                <c:pt idx="1549">
                  <c:v>03/11/2003</c:v>
                </c:pt>
                <c:pt idx="1550">
                  <c:v>03/12/2003</c:v>
                </c:pt>
                <c:pt idx="1551">
                  <c:v>3/13/2003</c:v>
                </c:pt>
                <c:pt idx="1552">
                  <c:v>3/14/2003</c:v>
                </c:pt>
                <c:pt idx="1553">
                  <c:v>3/17/2003</c:v>
                </c:pt>
                <c:pt idx="1554">
                  <c:v>3/18/2003</c:v>
                </c:pt>
                <c:pt idx="1555">
                  <c:v>3/19/2003</c:v>
                </c:pt>
                <c:pt idx="1556">
                  <c:v>3/20/2003</c:v>
                </c:pt>
                <c:pt idx="1557">
                  <c:v>3/21/2003</c:v>
                </c:pt>
                <c:pt idx="1558">
                  <c:v>3/24/2003</c:v>
                </c:pt>
                <c:pt idx="1559">
                  <c:v>3/25/2003</c:v>
                </c:pt>
                <c:pt idx="1560">
                  <c:v>3/26/2003</c:v>
                </c:pt>
                <c:pt idx="1561">
                  <c:v>3/27/2003</c:v>
                </c:pt>
                <c:pt idx="1562">
                  <c:v>3/28/2003</c:v>
                </c:pt>
                <c:pt idx="1563">
                  <c:v>3/31/2003</c:v>
                </c:pt>
                <c:pt idx="1564">
                  <c:v>04/01/2003</c:v>
                </c:pt>
                <c:pt idx="1565">
                  <c:v>04/02/2003</c:v>
                </c:pt>
                <c:pt idx="1566">
                  <c:v>04/03/2003</c:v>
                </c:pt>
                <c:pt idx="1567">
                  <c:v>04/04/2003</c:v>
                </c:pt>
                <c:pt idx="1568">
                  <c:v>04/07/2003</c:v>
                </c:pt>
                <c:pt idx="1569">
                  <c:v>04/08/2003</c:v>
                </c:pt>
                <c:pt idx="1570">
                  <c:v>04/09/2003</c:v>
                </c:pt>
                <c:pt idx="1571">
                  <c:v>04/10/2003</c:v>
                </c:pt>
                <c:pt idx="1572">
                  <c:v>04/11/2003</c:v>
                </c:pt>
                <c:pt idx="1573">
                  <c:v>4/14/2003</c:v>
                </c:pt>
                <c:pt idx="1574">
                  <c:v>4/15/2003</c:v>
                </c:pt>
                <c:pt idx="1575">
                  <c:v>4/16/2003</c:v>
                </c:pt>
                <c:pt idx="1576">
                  <c:v>4/17/2003</c:v>
                </c:pt>
                <c:pt idx="1577">
                  <c:v>4/21/2003</c:v>
                </c:pt>
                <c:pt idx="1578">
                  <c:v>4/22/2003</c:v>
                </c:pt>
                <c:pt idx="1579">
                  <c:v>4/23/2003</c:v>
                </c:pt>
                <c:pt idx="1580">
                  <c:v>4/24/2003</c:v>
                </c:pt>
                <c:pt idx="1581">
                  <c:v>4/25/2003</c:v>
                </c:pt>
                <c:pt idx="1582">
                  <c:v>4/28/2003</c:v>
                </c:pt>
                <c:pt idx="1583">
                  <c:v>4/29/2003</c:v>
                </c:pt>
                <c:pt idx="1584">
                  <c:v>4/30/2003</c:v>
                </c:pt>
                <c:pt idx="1585">
                  <c:v>05/01/2003</c:v>
                </c:pt>
                <c:pt idx="1586">
                  <c:v>05/02/2003</c:v>
                </c:pt>
                <c:pt idx="1587">
                  <c:v>05/05/2003</c:v>
                </c:pt>
                <c:pt idx="1588">
                  <c:v>05/06/2003</c:v>
                </c:pt>
                <c:pt idx="1589">
                  <c:v>05/07/2003</c:v>
                </c:pt>
                <c:pt idx="1590">
                  <c:v>05/08/2003</c:v>
                </c:pt>
                <c:pt idx="1591">
                  <c:v>05/09/2003</c:v>
                </c:pt>
                <c:pt idx="1592">
                  <c:v>05/12/2003</c:v>
                </c:pt>
                <c:pt idx="1593">
                  <c:v>5/13/2003</c:v>
                </c:pt>
                <c:pt idx="1594">
                  <c:v>5/14/2003</c:v>
                </c:pt>
                <c:pt idx="1595">
                  <c:v>5/15/2003</c:v>
                </c:pt>
                <c:pt idx="1596">
                  <c:v>5/16/2003</c:v>
                </c:pt>
                <c:pt idx="1597">
                  <c:v>5/19/2003</c:v>
                </c:pt>
                <c:pt idx="1598">
                  <c:v>5/20/2003</c:v>
                </c:pt>
                <c:pt idx="1599">
                  <c:v>5/21/2003</c:v>
                </c:pt>
                <c:pt idx="1600">
                  <c:v>5/22/2003</c:v>
                </c:pt>
                <c:pt idx="1601">
                  <c:v>5/23/2003</c:v>
                </c:pt>
                <c:pt idx="1602">
                  <c:v>5/27/2003</c:v>
                </c:pt>
                <c:pt idx="1603">
                  <c:v>5/28/2003</c:v>
                </c:pt>
                <c:pt idx="1604">
                  <c:v>5/29/2003</c:v>
                </c:pt>
                <c:pt idx="1605">
                  <c:v>5/30/2003</c:v>
                </c:pt>
                <c:pt idx="1606">
                  <c:v>06/02/2003</c:v>
                </c:pt>
                <c:pt idx="1607">
                  <c:v>06/03/2003</c:v>
                </c:pt>
                <c:pt idx="1608">
                  <c:v>06/04/2003</c:v>
                </c:pt>
                <c:pt idx="1609">
                  <c:v>06/05/2003</c:v>
                </c:pt>
                <c:pt idx="1610">
                  <c:v>06/06/2003</c:v>
                </c:pt>
                <c:pt idx="1611">
                  <c:v>06/09/2003</c:v>
                </c:pt>
                <c:pt idx="1612">
                  <c:v>06/10/2003</c:v>
                </c:pt>
                <c:pt idx="1613">
                  <c:v>06/11/2003</c:v>
                </c:pt>
                <c:pt idx="1614">
                  <c:v>06/12/2003</c:v>
                </c:pt>
                <c:pt idx="1615">
                  <c:v>6/13/2003</c:v>
                </c:pt>
                <c:pt idx="1616">
                  <c:v>6/16/2003</c:v>
                </c:pt>
                <c:pt idx="1617">
                  <c:v>6/17/2003</c:v>
                </c:pt>
                <c:pt idx="1618">
                  <c:v>6/18/2003</c:v>
                </c:pt>
                <c:pt idx="1619">
                  <c:v>6/19/2003</c:v>
                </c:pt>
                <c:pt idx="1620">
                  <c:v>6/20/2003</c:v>
                </c:pt>
                <c:pt idx="1621">
                  <c:v>6/23/2003</c:v>
                </c:pt>
                <c:pt idx="1622">
                  <c:v>6/24/2003</c:v>
                </c:pt>
                <c:pt idx="1623">
                  <c:v>6/25/2003</c:v>
                </c:pt>
                <c:pt idx="1624">
                  <c:v>6/26/2003</c:v>
                </c:pt>
                <c:pt idx="1625">
                  <c:v>6/27/2003</c:v>
                </c:pt>
                <c:pt idx="1626">
                  <c:v>6/30/2003</c:v>
                </c:pt>
                <c:pt idx="1627">
                  <c:v>07/01/2003</c:v>
                </c:pt>
                <c:pt idx="1628">
                  <c:v>07/02/2003</c:v>
                </c:pt>
                <c:pt idx="1629">
                  <c:v>07/03/2003</c:v>
                </c:pt>
                <c:pt idx="1630">
                  <c:v>07/07/2003</c:v>
                </c:pt>
                <c:pt idx="1631">
                  <c:v>07/08/2003</c:v>
                </c:pt>
                <c:pt idx="1632">
                  <c:v>07/09/2003</c:v>
                </c:pt>
                <c:pt idx="1633">
                  <c:v>07/10/2003</c:v>
                </c:pt>
                <c:pt idx="1634">
                  <c:v>07/11/2003</c:v>
                </c:pt>
                <c:pt idx="1635">
                  <c:v>7/14/2003</c:v>
                </c:pt>
                <c:pt idx="1636">
                  <c:v>7/15/2003</c:v>
                </c:pt>
                <c:pt idx="1637">
                  <c:v>7/16/2003</c:v>
                </c:pt>
                <c:pt idx="1638">
                  <c:v>7/17/2003</c:v>
                </c:pt>
                <c:pt idx="1639">
                  <c:v>7/18/2003</c:v>
                </c:pt>
                <c:pt idx="1640">
                  <c:v>7/21/2003</c:v>
                </c:pt>
                <c:pt idx="1641">
                  <c:v>7/22/2003</c:v>
                </c:pt>
                <c:pt idx="1642">
                  <c:v>7/23/2003</c:v>
                </c:pt>
                <c:pt idx="1643">
                  <c:v>7/24/2003</c:v>
                </c:pt>
                <c:pt idx="1644">
                  <c:v>7/25/2003</c:v>
                </c:pt>
                <c:pt idx="1645">
                  <c:v>7/28/2003</c:v>
                </c:pt>
                <c:pt idx="1646">
                  <c:v>7/29/2003</c:v>
                </c:pt>
                <c:pt idx="1647">
                  <c:v>7/30/2003</c:v>
                </c:pt>
                <c:pt idx="1648">
                  <c:v>7/31/2003</c:v>
                </c:pt>
                <c:pt idx="1649">
                  <c:v>08/01/2003</c:v>
                </c:pt>
                <c:pt idx="1650">
                  <c:v>08/04/2003</c:v>
                </c:pt>
                <c:pt idx="1651">
                  <c:v>08/05/2003</c:v>
                </c:pt>
                <c:pt idx="1652">
                  <c:v>08/06/2003</c:v>
                </c:pt>
                <c:pt idx="1653">
                  <c:v>08/07/2003</c:v>
                </c:pt>
                <c:pt idx="1654">
                  <c:v>08/08/2003</c:v>
                </c:pt>
                <c:pt idx="1655">
                  <c:v>08/11/2003</c:v>
                </c:pt>
                <c:pt idx="1656">
                  <c:v>08/12/2003</c:v>
                </c:pt>
                <c:pt idx="1657">
                  <c:v>8/13/2003</c:v>
                </c:pt>
                <c:pt idx="1658">
                  <c:v>8/14/2003</c:v>
                </c:pt>
                <c:pt idx="1659">
                  <c:v>8/15/2003</c:v>
                </c:pt>
                <c:pt idx="1660">
                  <c:v>8/18/2003</c:v>
                </c:pt>
                <c:pt idx="1661">
                  <c:v>8/19/2003</c:v>
                </c:pt>
                <c:pt idx="1662">
                  <c:v>8/20/2003</c:v>
                </c:pt>
                <c:pt idx="1663">
                  <c:v>8/21/2003</c:v>
                </c:pt>
                <c:pt idx="1664">
                  <c:v>8/22/2003</c:v>
                </c:pt>
                <c:pt idx="1665">
                  <c:v>8/25/2003</c:v>
                </c:pt>
                <c:pt idx="1666">
                  <c:v>8/26/2003</c:v>
                </c:pt>
                <c:pt idx="1667">
                  <c:v>8/27/2003</c:v>
                </c:pt>
                <c:pt idx="1668">
                  <c:v>8/28/2003</c:v>
                </c:pt>
                <c:pt idx="1669">
                  <c:v>8/29/2003</c:v>
                </c:pt>
                <c:pt idx="1670">
                  <c:v>09/02/2003</c:v>
                </c:pt>
                <c:pt idx="1671">
                  <c:v>09/03/2003</c:v>
                </c:pt>
                <c:pt idx="1672">
                  <c:v>09/04/2003</c:v>
                </c:pt>
                <c:pt idx="1673">
                  <c:v>09/05/2003</c:v>
                </c:pt>
                <c:pt idx="1674">
                  <c:v>09/08/2003</c:v>
                </c:pt>
                <c:pt idx="1675">
                  <c:v>09/09/2003</c:v>
                </c:pt>
                <c:pt idx="1676">
                  <c:v>09/10/2003</c:v>
                </c:pt>
                <c:pt idx="1677">
                  <c:v>09/11/2003</c:v>
                </c:pt>
                <c:pt idx="1678">
                  <c:v>09/12/2003</c:v>
                </c:pt>
                <c:pt idx="1679">
                  <c:v>9/15/2003</c:v>
                </c:pt>
                <c:pt idx="1680">
                  <c:v>9/16/2003</c:v>
                </c:pt>
                <c:pt idx="1681">
                  <c:v>9/17/2003</c:v>
                </c:pt>
                <c:pt idx="1682">
                  <c:v>9/18/2003</c:v>
                </c:pt>
                <c:pt idx="1683">
                  <c:v>9/19/2003</c:v>
                </c:pt>
                <c:pt idx="1684">
                  <c:v>9/22/2003</c:v>
                </c:pt>
                <c:pt idx="1685">
                  <c:v>9/23/2003</c:v>
                </c:pt>
                <c:pt idx="1686">
                  <c:v>9/24/2003</c:v>
                </c:pt>
                <c:pt idx="1687">
                  <c:v>9/25/2003</c:v>
                </c:pt>
                <c:pt idx="1688">
                  <c:v>9/26/2003</c:v>
                </c:pt>
                <c:pt idx="1689">
                  <c:v>9/29/2003</c:v>
                </c:pt>
                <c:pt idx="1690">
                  <c:v>9/30/2003</c:v>
                </c:pt>
                <c:pt idx="1691">
                  <c:v>10/01/2003</c:v>
                </c:pt>
                <c:pt idx="1692">
                  <c:v>10/02/2003</c:v>
                </c:pt>
                <c:pt idx="1693">
                  <c:v>10/03/2003</c:v>
                </c:pt>
                <c:pt idx="1694">
                  <c:v>10/06/2003</c:v>
                </c:pt>
                <c:pt idx="1695">
                  <c:v>10/07/2003</c:v>
                </c:pt>
                <c:pt idx="1696">
                  <c:v>10/08/2003</c:v>
                </c:pt>
                <c:pt idx="1697">
                  <c:v>10/09/2003</c:v>
                </c:pt>
                <c:pt idx="1698">
                  <c:v>10/10/2003</c:v>
                </c:pt>
                <c:pt idx="1699">
                  <c:v>10/13/2003</c:v>
                </c:pt>
                <c:pt idx="1700">
                  <c:v>10/14/2003</c:v>
                </c:pt>
                <c:pt idx="1701">
                  <c:v>10/15/2003</c:v>
                </c:pt>
                <c:pt idx="1702">
                  <c:v>10/16/2003</c:v>
                </c:pt>
                <c:pt idx="1703">
                  <c:v>10/17/2003</c:v>
                </c:pt>
                <c:pt idx="1704">
                  <c:v>10/20/2003</c:v>
                </c:pt>
                <c:pt idx="1705">
                  <c:v>10/21/2003</c:v>
                </c:pt>
                <c:pt idx="1706">
                  <c:v>10/22/2003</c:v>
                </c:pt>
                <c:pt idx="1707">
                  <c:v>10/23/2003</c:v>
                </c:pt>
                <c:pt idx="1708">
                  <c:v>10/24/2003</c:v>
                </c:pt>
                <c:pt idx="1709">
                  <c:v>10/27/2003</c:v>
                </c:pt>
                <c:pt idx="1710">
                  <c:v>10/28/2003</c:v>
                </c:pt>
                <c:pt idx="1711">
                  <c:v>10/29/2003</c:v>
                </c:pt>
                <c:pt idx="1712">
                  <c:v>10/30/2003</c:v>
                </c:pt>
                <c:pt idx="1713">
                  <c:v>10/31/2003</c:v>
                </c:pt>
                <c:pt idx="1714">
                  <c:v>11/03/2003</c:v>
                </c:pt>
                <c:pt idx="1715">
                  <c:v>11/04/2003</c:v>
                </c:pt>
                <c:pt idx="1716">
                  <c:v>11/05/2003</c:v>
                </c:pt>
                <c:pt idx="1717">
                  <c:v>11/06/2003</c:v>
                </c:pt>
                <c:pt idx="1718">
                  <c:v>11/07/2003</c:v>
                </c:pt>
                <c:pt idx="1719">
                  <c:v>11/10/2003</c:v>
                </c:pt>
                <c:pt idx="1720">
                  <c:v>11/11/2003</c:v>
                </c:pt>
                <c:pt idx="1721">
                  <c:v>11/12/2003</c:v>
                </c:pt>
                <c:pt idx="1722">
                  <c:v>11/13/2003</c:v>
                </c:pt>
                <c:pt idx="1723">
                  <c:v>11/14/2003</c:v>
                </c:pt>
                <c:pt idx="1724">
                  <c:v>11/17/2003</c:v>
                </c:pt>
                <c:pt idx="1725">
                  <c:v>11/18/2003</c:v>
                </c:pt>
                <c:pt idx="1726">
                  <c:v>11/19/2003</c:v>
                </c:pt>
                <c:pt idx="1727">
                  <c:v>11/20/2003</c:v>
                </c:pt>
                <c:pt idx="1728">
                  <c:v>11/21/2003</c:v>
                </c:pt>
                <c:pt idx="1729">
                  <c:v>11/24/2003</c:v>
                </c:pt>
                <c:pt idx="1730">
                  <c:v>11/25/2003</c:v>
                </c:pt>
                <c:pt idx="1731">
                  <c:v>11/26/2003</c:v>
                </c:pt>
                <c:pt idx="1732">
                  <c:v>11/28/2003</c:v>
                </c:pt>
                <c:pt idx="1733">
                  <c:v>12/01/2003</c:v>
                </c:pt>
                <c:pt idx="1734">
                  <c:v>12/02/2003</c:v>
                </c:pt>
                <c:pt idx="1735">
                  <c:v>12/03/2003</c:v>
                </c:pt>
                <c:pt idx="1736">
                  <c:v>12/04/2003</c:v>
                </c:pt>
                <c:pt idx="1737">
                  <c:v>12/05/2003</c:v>
                </c:pt>
                <c:pt idx="1738">
                  <c:v>12/08/2003</c:v>
                </c:pt>
                <c:pt idx="1739">
                  <c:v>12/09/2003</c:v>
                </c:pt>
                <c:pt idx="1740">
                  <c:v>12/10/2003</c:v>
                </c:pt>
                <c:pt idx="1741">
                  <c:v>12/11/2003</c:v>
                </c:pt>
                <c:pt idx="1742">
                  <c:v>12/12/2003</c:v>
                </c:pt>
                <c:pt idx="1743">
                  <c:v>12/15/2003</c:v>
                </c:pt>
                <c:pt idx="1744">
                  <c:v>12/16/2003</c:v>
                </c:pt>
                <c:pt idx="1745">
                  <c:v>12/17/2003</c:v>
                </c:pt>
                <c:pt idx="1746">
                  <c:v>12/18/2003</c:v>
                </c:pt>
                <c:pt idx="1747">
                  <c:v>12/19/2003</c:v>
                </c:pt>
                <c:pt idx="1748">
                  <c:v>12/22/2003</c:v>
                </c:pt>
                <c:pt idx="1749">
                  <c:v>12/23/2003</c:v>
                </c:pt>
                <c:pt idx="1750">
                  <c:v>12/24/2003</c:v>
                </c:pt>
                <c:pt idx="1751">
                  <c:v>12/26/2003</c:v>
                </c:pt>
                <c:pt idx="1752">
                  <c:v>12/29/2003</c:v>
                </c:pt>
                <c:pt idx="1753">
                  <c:v>12/30/2003</c:v>
                </c:pt>
                <c:pt idx="1754">
                  <c:v>12/31/2003</c:v>
                </c:pt>
                <c:pt idx="1755">
                  <c:v>01/02/2004</c:v>
                </c:pt>
                <c:pt idx="1756">
                  <c:v>01/05/2004</c:v>
                </c:pt>
                <c:pt idx="1757">
                  <c:v>01/06/2004</c:v>
                </c:pt>
                <c:pt idx="1758">
                  <c:v>01/07/2004</c:v>
                </c:pt>
                <c:pt idx="1759">
                  <c:v>01/08/2004</c:v>
                </c:pt>
                <c:pt idx="1760">
                  <c:v>01/09/2004</c:v>
                </c:pt>
                <c:pt idx="1761">
                  <c:v>01/12/2004</c:v>
                </c:pt>
                <c:pt idx="1762">
                  <c:v>1/13/2004</c:v>
                </c:pt>
                <c:pt idx="1763">
                  <c:v>1/14/2004</c:v>
                </c:pt>
                <c:pt idx="1764">
                  <c:v>1/15/2004</c:v>
                </c:pt>
                <c:pt idx="1765">
                  <c:v>1/16/2004</c:v>
                </c:pt>
                <c:pt idx="1766">
                  <c:v>1/20/2004</c:v>
                </c:pt>
                <c:pt idx="1767">
                  <c:v>1/21/2004</c:v>
                </c:pt>
                <c:pt idx="1768">
                  <c:v>1/22/2004</c:v>
                </c:pt>
                <c:pt idx="1769">
                  <c:v>1/23/2004</c:v>
                </c:pt>
                <c:pt idx="1770">
                  <c:v>1/26/2004</c:v>
                </c:pt>
                <c:pt idx="1771">
                  <c:v>1/27/2004</c:v>
                </c:pt>
                <c:pt idx="1772">
                  <c:v>1/28/2004</c:v>
                </c:pt>
                <c:pt idx="1773">
                  <c:v>1/29/2004</c:v>
                </c:pt>
                <c:pt idx="1774">
                  <c:v>1/30/2004</c:v>
                </c:pt>
                <c:pt idx="1775">
                  <c:v>02/02/2004</c:v>
                </c:pt>
                <c:pt idx="1776">
                  <c:v>02/03/2004</c:v>
                </c:pt>
                <c:pt idx="1777">
                  <c:v>02/04/2004</c:v>
                </c:pt>
                <c:pt idx="1778">
                  <c:v>02/05/2004</c:v>
                </c:pt>
                <c:pt idx="1779">
                  <c:v>02/06/2004</c:v>
                </c:pt>
                <c:pt idx="1780">
                  <c:v>02/09/2004</c:v>
                </c:pt>
                <c:pt idx="1781">
                  <c:v>02/10/2004</c:v>
                </c:pt>
                <c:pt idx="1782">
                  <c:v>02/11/2004</c:v>
                </c:pt>
                <c:pt idx="1783">
                  <c:v>02/12/2004</c:v>
                </c:pt>
                <c:pt idx="1784">
                  <c:v>2/13/2004</c:v>
                </c:pt>
                <c:pt idx="1785">
                  <c:v>2/17/2004</c:v>
                </c:pt>
                <c:pt idx="1786">
                  <c:v>2/18/2004</c:v>
                </c:pt>
                <c:pt idx="1787">
                  <c:v>2/19/2004</c:v>
                </c:pt>
                <c:pt idx="1788">
                  <c:v>2/20/2004</c:v>
                </c:pt>
                <c:pt idx="1789">
                  <c:v>2/23/2004</c:v>
                </c:pt>
                <c:pt idx="1790">
                  <c:v>2/24/2004</c:v>
                </c:pt>
                <c:pt idx="1791">
                  <c:v>2/25/2004</c:v>
                </c:pt>
                <c:pt idx="1792">
                  <c:v>2/26/2004</c:v>
                </c:pt>
                <c:pt idx="1793">
                  <c:v>2/27/2004</c:v>
                </c:pt>
                <c:pt idx="1794">
                  <c:v>03/01/2004</c:v>
                </c:pt>
                <c:pt idx="1795">
                  <c:v>03/02/2004</c:v>
                </c:pt>
                <c:pt idx="1796">
                  <c:v>03/03/2004</c:v>
                </c:pt>
                <c:pt idx="1797">
                  <c:v>03/04/2004</c:v>
                </c:pt>
                <c:pt idx="1798">
                  <c:v>03/05/2004</c:v>
                </c:pt>
                <c:pt idx="1799">
                  <c:v>03/08/2004</c:v>
                </c:pt>
                <c:pt idx="1800">
                  <c:v>03/09/2004</c:v>
                </c:pt>
                <c:pt idx="1801">
                  <c:v>03/10/2004</c:v>
                </c:pt>
                <c:pt idx="1802">
                  <c:v>03/11/2004</c:v>
                </c:pt>
                <c:pt idx="1803">
                  <c:v>03/12/2004</c:v>
                </c:pt>
                <c:pt idx="1804">
                  <c:v>3/15/2004</c:v>
                </c:pt>
                <c:pt idx="1805">
                  <c:v>3/16/2004</c:v>
                </c:pt>
                <c:pt idx="1806">
                  <c:v>3/17/2004</c:v>
                </c:pt>
                <c:pt idx="1807">
                  <c:v>3/18/2004</c:v>
                </c:pt>
                <c:pt idx="1808">
                  <c:v>3/19/2004</c:v>
                </c:pt>
                <c:pt idx="1809">
                  <c:v>3/22/2004</c:v>
                </c:pt>
                <c:pt idx="1810">
                  <c:v>3/23/2004</c:v>
                </c:pt>
                <c:pt idx="1811">
                  <c:v>3/24/2004</c:v>
                </c:pt>
                <c:pt idx="1812">
                  <c:v>3/25/2004</c:v>
                </c:pt>
                <c:pt idx="1813">
                  <c:v>3/26/2004</c:v>
                </c:pt>
                <c:pt idx="1814">
                  <c:v>3/29/2004</c:v>
                </c:pt>
                <c:pt idx="1815">
                  <c:v>3/30/2004</c:v>
                </c:pt>
                <c:pt idx="1816">
                  <c:v>3/31/2004</c:v>
                </c:pt>
                <c:pt idx="1817">
                  <c:v>04/01/2004</c:v>
                </c:pt>
                <c:pt idx="1818">
                  <c:v>04/02/2004</c:v>
                </c:pt>
                <c:pt idx="1819">
                  <c:v>04/05/2004</c:v>
                </c:pt>
                <c:pt idx="1820">
                  <c:v>04/06/2004</c:v>
                </c:pt>
                <c:pt idx="1821">
                  <c:v>04/07/2004</c:v>
                </c:pt>
                <c:pt idx="1822">
                  <c:v>04/08/2004</c:v>
                </c:pt>
                <c:pt idx="1823">
                  <c:v>04/12/2004</c:v>
                </c:pt>
                <c:pt idx="1824">
                  <c:v>4/13/2004</c:v>
                </c:pt>
                <c:pt idx="1825">
                  <c:v>4/14/2004</c:v>
                </c:pt>
                <c:pt idx="1826">
                  <c:v>4/15/2004</c:v>
                </c:pt>
                <c:pt idx="1827">
                  <c:v>4/16/2004</c:v>
                </c:pt>
                <c:pt idx="1828">
                  <c:v>4/19/2004</c:v>
                </c:pt>
                <c:pt idx="1829">
                  <c:v>4/20/2004</c:v>
                </c:pt>
                <c:pt idx="1830">
                  <c:v>4/21/2004</c:v>
                </c:pt>
                <c:pt idx="1831">
                  <c:v>4/22/2004</c:v>
                </c:pt>
                <c:pt idx="1832">
                  <c:v>4/23/2004</c:v>
                </c:pt>
                <c:pt idx="1833">
                  <c:v>4/26/2004</c:v>
                </c:pt>
                <c:pt idx="1834">
                  <c:v>4/27/2004</c:v>
                </c:pt>
                <c:pt idx="1835">
                  <c:v>4/28/2004</c:v>
                </c:pt>
                <c:pt idx="1836">
                  <c:v>4/29/2004</c:v>
                </c:pt>
                <c:pt idx="1837">
                  <c:v>4/30/2004</c:v>
                </c:pt>
                <c:pt idx="1838">
                  <c:v>05/03/2004</c:v>
                </c:pt>
                <c:pt idx="1839">
                  <c:v>05/04/2004</c:v>
                </c:pt>
                <c:pt idx="1840">
                  <c:v>05/05/2004</c:v>
                </c:pt>
                <c:pt idx="1841">
                  <c:v>05/06/2004</c:v>
                </c:pt>
                <c:pt idx="1842">
                  <c:v>05/07/2004</c:v>
                </c:pt>
                <c:pt idx="1843">
                  <c:v>05/10/2004</c:v>
                </c:pt>
                <c:pt idx="1844">
                  <c:v>05/11/2004</c:v>
                </c:pt>
                <c:pt idx="1845">
                  <c:v>05/12/2004</c:v>
                </c:pt>
                <c:pt idx="1846">
                  <c:v>5/13/2004</c:v>
                </c:pt>
                <c:pt idx="1847">
                  <c:v>5/14/2004</c:v>
                </c:pt>
                <c:pt idx="1848">
                  <c:v>5/17/2004</c:v>
                </c:pt>
                <c:pt idx="1849">
                  <c:v>5/18/2004</c:v>
                </c:pt>
                <c:pt idx="1850">
                  <c:v>5/19/2004</c:v>
                </c:pt>
                <c:pt idx="1851">
                  <c:v>5/20/2004</c:v>
                </c:pt>
                <c:pt idx="1852">
                  <c:v>5/21/2004</c:v>
                </c:pt>
                <c:pt idx="1853">
                  <c:v>5/24/2004</c:v>
                </c:pt>
                <c:pt idx="1854">
                  <c:v>5/25/2004</c:v>
                </c:pt>
                <c:pt idx="1855">
                  <c:v>5/26/2004</c:v>
                </c:pt>
                <c:pt idx="1856">
                  <c:v>5/27/2004</c:v>
                </c:pt>
                <c:pt idx="1857">
                  <c:v>5/28/2004</c:v>
                </c:pt>
                <c:pt idx="1858">
                  <c:v>06/01/2004</c:v>
                </c:pt>
                <c:pt idx="1859">
                  <c:v>06/02/2004</c:v>
                </c:pt>
                <c:pt idx="1860">
                  <c:v>06/03/2004</c:v>
                </c:pt>
                <c:pt idx="1861">
                  <c:v>06/04/2004</c:v>
                </c:pt>
                <c:pt idx="1862">
                  <c:v>06/07/2004</c:v>
                </c:pt>
                <c:pt idx="1863">
                  <c:v>06/08/2004</c:v>
                </c:pt>
                <c:pt idx="1864">
                  <c:v>06/09/2004</c:v>
                </c:pt>
                <c:pt idx="1865">
                  <c:v>06/10/2004</c:v>
                </c:pt>
                <c:pt idx="1866">
                  <c:v>6/14/2004</c:v>
                </c:pt>
                <c:pt idx="1867">
                  <c:v>6/15/2004</c:v>
                </c:pt>
                <c:pt idx="1868">
                  <c:v>6/16/2004</c:v>
                </c:pt>
                <c:pt idx="1869">
                  <c:v>6/17/2004</c:v>
                </c:pt>
                <c:pt idx="1870">
                  <c:v>6/18/2004</c:v>
                </c:pt>
                <c:pt idx="1871">
                  <c:v>6/21/2004</c:v>
                </c:pt>
                <c:pt idx="1872">
                  <c:v>6/22/2004</c:v>
                </c:pt>
                <c:pt idx="1873">
                  <c:v>6/23/2004</c:v>
                </c:pt>
                <c:pt idx="1874">
                  <c:v>6/24/2004</c:v>
                </c:pt>
                <c:pt idx="1875">
                  <c:v>6/25/2004</c:v>
                </c:pt>
                <c:pt idx="1876">
                  <c:v>6/28/2004</c:v>
                </c:pt>
                <c:pt idx="1877">
                  <c:v>6/29/2004</c:v>
                </c:pt>
                <c:pt idx="1878">
                  <c:v>6/30/2004</c:v>
                </c:pt>
                <c:pt idx="1879">
                  <c:v>07/01/2004</c:v>
                </c:pt>
                <c:pt idx="1880">
                  <c:v>07/02/2004</c:v>
                </c:pt>
                <c:pt idx="1881">
                  <c:v>07/06/2004</c:v>
                </c:pt>
                <c:pt idx="1882">
                  <c:v>07/07/2004</c:v>
                </c:pt>
                <c:pt idx="1883">
                  <c:v>07/08/2004</c:v>
                </c:pt>
                <c:pt idx="1884">
                  <c:v>07/09/2004</c:v>
                </c:pt>
                <c:pt idx="1885">
                  <c:v>07/12/2004</c:v>
                </c:pt>
                <c:pt idx="1886">
                  <c:v>7/13/2004</c:v>
                </c:pt>
                <c:pt idx="1887">
                  <c:v>7/14/2004</c:v>
                </c:pt>
                <c:pt idx="1888">
                  <c:v>7/15/2004</c:v>
                </c:pt>
                <c:pt idx="1889">
                  <c:v>7/16/2004</c:v>
                </c:pt>
                <c:pt idx="1890">
                  <c:v>7/19/2004</c:v>
                </c:pt>
                <c:pt idx="1891">
                  <c:v>7/20/2004</c:v>
                </c:pt>
                <c:pt idx="1892">
                  <c:v>7/21/2004</c:v>
                </c:pt>
                <c:pt idx="1893">
                  <c:v>7/22/2004</c:v>
                </c:pt>
                <c:pt idx="1894">
                  <c:v>7/23/2004</c:v>
                </c:pt>
                <c:pt idx="1895">
                  <c:v>7/26/2004</c:v>
                </c:pt>
                <c:pt idx="1896">
                  <c:v>7/27/2004</c:v>
                </c:pt>
                <c:pt idx="1897">
                  <c:v>7/28/2004</c:v>
                </c:pt>
                <c:pt idx="1898">
                  <c:v>7/29/2004</c:v>
                </c:pt>
                <c:pt idx="1899">
                  <c:v>7/30/2004</c:v>
                </c:pt>
                <c:pt idx="1900">
                  <c:v>08/02/2004</c:v>
                </c:pt>
                <c:pt idx="1901">
                  <c:v>08/03/2004</c:v>
                </c:pt>
                <c:pt idx="1902">
                  <c:v>08/04/2004</c:v>
                </c:pt>
                <c:pt idx="1903">
                  <c:v>08/05/2004</c:v>
                </c:pt>
                <c:pt idx="1904">
                  <c:v>08/06/2004</c:v>
                </c:pt>
                <c:pt idx="1905">
                  <c:v>08/09/2004</c:v>
                </c:pt>
                <c:pt idx="1906">
                  <c:v>08/10/2004</c:v>
                </c:pt>
                <c:pt idx="1907">
                  <c:v>08/11/2004</c:v>
                </c:pt>
                <c:pt idx="1908">
                  <c:v>08/12/2004</c:v>
                </c:pt>
                <c:pt idx="1909">
                  <c:v>8/13/2004</c:v>
                </c:pt>
                <c:pt idx="1910">
                  <c:v>8/16/2004</c:v>
                </c:pt>
                <c:pt idx="1911">
                  <c:v>8/17/2004</c:v>
                </c:pt>
                <c:pt idx="1912">
                  <c:v>8/18/2004</c:v>
                </c:pt>
                <c:pt idx="1913">
                  <c:v>8/19/2004</c:v>
                </c:pt>
                <c:pt idx="1914">
                  <c:v>8/20/2004</c:v>
                </c:pt>
                <c:pt idx="1915">
                  <c:v>8/23/2004</c:v>
                </c:pt>
                <c:pt idx="1916">
                  <c:v>8/24/2004</c:v>
                </c:pt>
                <c:pt idx="1917">
                  <c:v>8/25/2004</c:v>
                </c:pt>
                <c:pt idx="1918">
                  <c:v>8/26/2004</c:v>
                </c:pt>
                <c:pt idx="1919">
                  <c:v>8/27/2004</c:v>
                </c:pt>
                <c:pt idx="1920">
                  <c:v>8/30/2004</c:v>
                </c:pt>
                <c:pt idx="1921">
                  <c:v>8/31/2004</c:v>
                </c:pt>
                <c:pt idx="1922">
                  <c:v>09/01/2004</c:v>
                </c:pt>
                <c:pt idx="1923">
                  <c:v>09/02/2004</c:v>
                </c:pt>
                <c:pt idx="1924">
                  <c:v>09/03/2004</c:v>
                </c:pt>
                <c:pt idx="1925">
                  <c:v>09/07/2004</c:v>
                </c:pt>
                <c:pt idx="1926">
                  <c:v>09/08/2004</c:v>
                </c:pt>
                <c:pt idx="1927">
                  <c:v>09/09/2004</c:v>
                </c:pt>
                <c:pt idx="1928">
                  <c:v>09/10/2004</c:v>
                </c:pt>
                <c:pt idx="1929">
                  <c:v>9/13/2004</c:v>
                </c:pt>
                <c:pt idx="1930">
                  <c:v>9/14/2004</c:v>
                </c:pt>
                <c:pt idx="1931">
                  <c:v>9/15/2004</c:v>
                </c:pt>
                <c:pt idx="1932">
                  <c:v>9/16/2004</c:v>
                </c:pt>
                <c:pt idx="1933">
                  <c:v>9/17/2004</c:v>
                </c:pt>
                <c:pt idx="1934">
                  <c:v>9/20/2004</c:v>
                </c:pt>
                <c:pt idx="1935">
                  <c:v>9/21/2004</c:v>
                </c:pt>
                <c:pt idx="1936">
                  <c:v>9/22/2004</c:v>
                </c:pt>
                <c:pt idx="1937">
                  <c:v>9/23/2004</c:v>
                </c:pt>
                <c:pt idx="1938">
                  <c:v>9/24/2004</c:v>
                </c:pt>
                <c:pt idx="1939">
                  <c:v>9/27/2004</c:v>
                </c:pt>
                <c:pt idx="1940">
                  <c:v>9/28/2004</c:v>
                </c:pt>
                <c:pt idx="1941">
                  <c:v>9/29/2004</c:v>
                </c:pt>
                <c:pt idx="1942">
                  <c:v>9/30/2004</c:v>
                </c:pt>
                <c:pt idx="1943">
                  <c:v>10/01/2004</c:v>
                </c:pt>
                <c:pt idx="1944">
                  <c:v>10/04/2004</c:v>
                </c:pt>
                <c:pt idx="1945">
                  <c:v>10/05/2004</c:v>
                </c:pt>
                <c:pt idx="1946">
                  <c:v>10/06/2004</c:v>
                </c:pt>
                <c:pt idx="1947">
                  <c:v>10/07/2004</c:v>
                </c:pt>
                <c:pt idx="1948">
                  <c:v>10/08/2004</c:v>
                </c:pt>
                <c:pt idx="1949">
                  <c:v>10/11/2004</c:v>
                </c:pt>
                <c:pt idx="1950">
                  <c:v>10/12/2004</c:v>
                </c:pt>
                <c:pt idx="1951">
                  <c:v>10/13/2004</c:v>
                </c:pt>
                <c:pt idx="1952">
                  <c:v>10/14/2004</c:v>
                </c:pt>
                <c:pt idx="1953">
                  <c:v>10/15/2004</c:v>
                </c:pt>
                <c:pt idx="1954">
                  <c:v>10/18/2004</c:v>
                </c:pt>
                <c:pt idx="1955">
                  <c:v>10/19/2004</c:v>
                </c:pt>
                <c:pt idx="1956">
                  <c:v>10/20/2004</c:v>
                </c:pt>
                <c:pt idx="1957">
                  <c:v>10/21/2004</c:v>
                </c:pt>
                <c:pt idx="1958">
                  <c:v>10/22/2004</c:v>
                </c:pt>
                <c:pt idx="1959">
                  <c:v>10/25/2004</c:v>
                </c:pt>
                <c:pt idx="1960">
                  <c:v>10/26/2004</c:v>
                </c:pt>
                <c:pt idx="1961">
                  <c:v>10/27/2004</c:v>
                </c:pt>
                <c:pt idx="1962">
                  <c:v>10/28/2004</c:v>
                </c:pt>
                <c:pt idx="1963">
                  <c:v>10/29/2004</c:v>
                </c:pt>
                <c:pt idx="1964">
                  <c:v>11/01/2004</c:v>
                </c:pt>
                <c:pt idx="1965">
                  <c:v>11/02/2004</c:v>
                </c:pt>
                <c:pt idx="1966">
                  <c:v>11/03/2004</c:v>
                </c:pt>
                <c:pt idx="1967">
                  <c:v>11/04/2004</c:v>
                </c:pt>
                <c:pt idx="1968">
                  <c:v>11/05/2004</c:v>
                </c:pt>
                <c:pt idx="1969">
                  <c:v>11/08/2004</c:v>
                </c:pt>
                <c:pt idx="1970">
                  <c:v>11/09/2004</c:v>
                </c:pt>
                <c:pt idx="1971">
                  <c:v>11/10/2004</c:v>
                </c:pt>
                <c:pt idx="1972">
                  <c:v>11/11/2004</c:v>
                </c:pt>
                <c:pt idx="1973">
                  <c:v>11/12/2004</c:v>
                </c:pt>
                <c:pt idx="1974">
                  <c:v>11/15/2004</c:v>
                </c:pt>
                <c:pt idx="1975">
                  <c:v>11/16/2004</c:v>
                </c:pt>
                <c:pt idx="1976">
                  <c:v>11/17/2004</c:v>
                </c:pt>
                <c:pt idx="1977">
                  <c:v>11/18/2004</c:v>
                </c:pt>
                <c:pt idx="1978">
                  <c:v>11/19/2004</c:v>
                </c:pt>
                <c:pt idx="1979">
                  <c:v>11/22/2004</c:v>
                </c:pt>
                <c:pt idx="1980">
                  <c:v>11/23/2004</c:v>
                </c:pt>
                <c:pt idx="1981">
                  <c:v>11/24/2004</c:v>
                </c:pt>
                <c:pt idx="1982">
                  <c:v>11/26/2004</c:v>
                </c:pt>
                <c:pt idx="1983">
                  <c:v>11/29/2004</c:v>
                </c:pt>
                <c:pt idx="1984">
                  <c:v>11/30/2004</c:v>
                </c:pt>
                <c:pt idx="1985">
                  <c:v>12/01/2004</c:v>
                </c:pt>
                <c:pt idx="1986">
                  <c:v>12/02/2004</c:v>
                </c:pt>
                <c:pt idx="1987">
                  <c:v>12/03/2004</c:v>
                </c:pt>
                <c:pt idx="1988">
                  <c:v>12/06/2004</c:v>
                </c:pt>
                <c:pt idx="1989">
                  <c:v>12/07/2004</c:v>
                </c:pt>
                <c:pt idx="1990">
                  <c:v>12/08/2004</c:v>
                </c:pt>
                <c:pt idx="1991">
                  <c:v>12/09/2004</c:v>
                </c:pt>
                <c:pt idx="1992">
                  <c:v>12/10/2004</c:v>
                </c:pt>
                <c:pt idx="1993">
                  <c:v>12/13/2004</c:v>
                </c:pt>
                <c:pt idx="1994">
                  <c:v>12/14/2004</c:v>
                </c:pt>
                <c:pt idx="1995">
                  <c:v>12/15/2004</c:v>
                </c:pt>
                <c:pt idx="1996">
                  <c:v>12/16/2004</c:v>
                </c:pt>
                <c:pt idx="1997">
                  <c:v>12/17/2004</c:v>
                </c:pt>
                <c:pt idx="1998">
                  <c:v>12/20/2004</c:v>
                </c:pt>
                <c:pt idx="1999">
                  <c:v>12/21/2004</c:v>
                </c:pt>
                <c:pt idx="2000">
                  <c:v>12/22/2004</c:v>
                </c:pt>
                <c:pt idx="2001">
                  <c:v>12/23/2004</c:v>
                </c:pt>
                <c:pt idx="2002">
                  <c:v>12/27/2004</c:v>
                </c:pt>
                <c:pt idx="2003">
                  <c:v>12/28/2004</c:v>
                </c:pt>
                <c:pt idx="2004">
                  <c:v>12/29/2004</c:v>
                </c:pt>
                <c:pt idx="2005">
                  <c:v>12/30/2004</c:v>
                </c:pt>
                <c:pt idx="2006">
                  <c:v>12/31/2004</c:v>
                </c:pt>
                <c:pt idx="2007">
                  <c:v>01/03/2005</c:v>
                </c:pt>
                <c:pt idx="2008">
                  <c:v>01/04/2005</c:v>
                </c:pt>
                <c:pt idx="2009">
                  <c:v>01/05/2005</c:v>
                </c:pt>
                <c:pt idx="2010">
                  <c:v>01/06/2005</c:v>
                </c:pt>
                <c:pt idx="2011">
                  <c:v>01/07/2005</c:v>
                </c:pt>
                <c:pt idx="2012">
                  <c:v>01/10/2005</c:v>
                </c:pt>
                <c:pt idx="2013">
                  <c:v>01/11/2005</c:v>
                </c:pt>
                <c:pt idx="2014">
                  <c:v>01/12/2005</c:v>
                </c:pt>
                <c:pt idx="2015">
                  <c:v>1/13/2005</c:v>
                </c:pt>
                <c:pt idx="2016">
                  <c:v>1/14/2005</c:v>
                </c:pt>
                <c:pt idx="2017">
                  <c:v>1/18/2005</c:v>
                </c:pt>
                <c:pt idx="2018">
                  <c:v>1/19/2005</c:v>
                </c:pt>
                <c:pt idx="2019">
                  <c:v>1/20/2005</c:v>
                </c:pt>
                <c:pt idx="2020">
                  <c:v>1/21/2005</c:v>
                </c:pt>
                <c:pt idx="2021">
                  <c:v>1/24/2005</c:v>
                </c:pt>
                <c:pt idx="2022">
                  <c:v>1/25/2005</c:v>
                </c:pt>
                <c:pt idx="2023">
                  <c:v>1/26/2005</c:v>
                </c:pt>
                <c:pt idx="2024">
                  <c:v>1/27/2005</c:v>
                </c:pt>
                <c:pt idx="2025">
                  <c:v>1/28/2005</c:v>
                </c:pt>
                <c:pt idx="2026">
                  <c:v>1/31/2005</c:v>
                </c:pt>
                <c:pt idx="2027">
                  <c:v>02/01/2005</c:v>
                </c:pt>
                <c:pt idx="2028">
                  <c:v>02/02/2005</c:v>
                </c:pt>
                <c:pt idx="2029">
                  <c:v>02/03/2005</c:v>
                </c:pt>
                <c:pt idx="2030">
                  <c:v>02/04/2005</c:v>
                </c:pt>
                <c:pt idx="2031">
                  <c:v>02/07/2005</c:v>
                </c:pt>
                <c:pt idx="2032">
                  <c:v>02/08/2005</c:v>
                </c:pt>
                <c:pt idx="2033">
                  <c:v>02/09/2005</c:v>
                </c:pt>
                <c:pt idx="2034">
                  <c:v>02/10/2005</c:v>
                </c:pt>
                <c:pt idx="2035">
                  <c:v>02/11/2005</c:v>
                </c:pt>
                <c:pt idx="2036">
                  <c:v>2/14/2005</c:v>
                </c:pt>
                <c:pt idx="2037">
                  <c:v>2/15/2005</c:v>
                </c:pt>
                <c:pt idx="2038">
                  <c:v>2/16/2005</c:v>
                </c:pt>
                <c:pt idx="2039">
                  <c:v>2/17/2005</c:v>
                </c:pt>
                <c:pt idx="2040">
                  <c:v>2/18/2005</c:v>
                </c:pt>
                <c:pt idx="2041">
                  <c:v>2/22/2005</c:v>
                </c:pt>
                <c:pt idx="2042">
                  <c:v>2/23/2005</c:v>
                </c:pt>
                <c:pt idx="2043">
                  <c:v>2/24/2005</c:v>
                </c:pt>
                <c:pt idx="2044">
                  <c:v>2/25/2005</c:v>
                </c:pt>
                <c:pt idx="2045">
                  <c:v>2/28/2005</c:v>
                </c:pt>
                <c:pt idx="2046">
                  <c:v>03/01/2005</c:v>
                </c:pt>
                <c:pt idx="2047">
                  <c:v>03/02/2005</c:v>
                </c:pt>
                <c:pt idx="2048">
                  <c:v>03/03/2005</c:v>
                </c:pt>
                <c:pt idx="2049">
                  <c:v>03/04/2005</c:v>
                </c:pt>
                <c:pt idx="2050">
                  <c:v>03/07/2005</c:v>
                </c:pt>
                <c:pt idx="2051">
                  <c:v>03/08/2005</c:v>
                </c:pt>
                <c:pt idx="2052">
                  <c:v>03/09/2005</c:v>
                </c:pt>
                <c:pt idx="2053">
                  <c:v>03/10/2005</c:v>
                </c:pt>
                <c:pt idx="2054">
                  <c:v>03/11/2005</c:v>
                </c:pt>
                <c:pt idx="2055">
                  <c:v>3/14/2005</c:v>
                </c:pt>
                <c:pt idx="2056">
                  <c:v>3/15/2005</c:v>
                </c:pt>
                <c:pt idx="2057">
                  <c:v>3/16/2005</c:v>
                </c:pt>
                <c:pt idx="2058">
                  <c:v>3/17/2005</c:v>
                </c:pt>
                <c:pt idx="2059">
                  <c:v>3/18/2005</c:v>
                </c:pt>
                <c:pt idx="2060">
                  <c:v>3/21/2005</c:v>
                </c:pt>
                <c:pt idx="2061">
                  <c:v>3/22/2005</c:v>
                </c:pt>
                <c:pt idx="2062">
                  <c:v>3/23/2005</c:v>
                </c:pt>
                <c:pt idx="2063">
                  <c:v>3/24/2005</c:v>
                </c:pt>
                <c:pt idx="2064">
                  <c:v>3/28/2005</c:v>
                </c:pt>
                <c:pt idx="2065">
                  <c:v>3/29/2005</c:v>
                </c:pt>
                <c:pt idx="2066">
                  <c:v>3/30/2005</c:v>
                </c:pt>
                <c:pt idx="2067">
                  <c:v>3/31/2005</c:v>
                </c:pt>
                <c:pt idx="2068">
                  <c:v>04/01/2005</c:v>
                </c:pt>
                <c:pt idx="2069">
                  <c:v>04/04/2005</c:v>
                </c:pt>
                <c:pt idx="2070">
                  <c:v>04/05/2005</c:v>
                </c:pt>
                <c:pt idx="2071">
                  <c:v>04/06/2005</c:v>
                </c:pt>
                <c:pt idx="2072">
                  <c:v>04/07/2005</c:v>
                </c:pt>
                <c:pt idx="2073">
                  <c:v>04/08/2005</c:v>
                </c:pt>
                <c:pt idx="2074">
                  <c:v>04/11/2005</c:v>
                </c:pt>
                <c:pt idx="2075">
                  <c:v>04/12/2005</c:v>
                </c:pt>
                <c:pt idx="2076">
                  <c:v>4/13/2005</c:v>
                </c:pt>
                <c:pt idx="2077">
                  <c:v>4/14/2005</c:v>
                </c:pt>
                <c:pt idx="2078">
                  <c:v>4/15/2005</c:v>
                </c:pt>
                <c:pt idx="2079">
                  <c:v>4/18/2005</c:v>
                </c:pt>
                <c:pt idx="2080">
                  <c:v>4/19/2005</c:v>
                </c:pt>
                <c:pt idx="2081">
                  <c:v>4/20/2005</c:v>
                </c:pt>
                <c:pt idx="2082">
                  <c:v>4/21/2005</c:v>
                </c:pt>
                <c:pt idx="2083">
                  <c:v>4/22/2005</c:v>
                </c:pt>
                <c:pt idx="2084">
                  <c:v>4/25/2005</c:v>
                </c:pt>
                <c:pt idx="2085">
                  <c:v>4/26/2005</c:v>
                </c:pt>
                <c:pt idx="2086">
                  <c:v>4/27/2005</c:v>
                </c:pt>
                <c:pt idx="2087">
                  <c:v>4/28/2005</c:v>
                </c:pt>
                <c:pt idx="2088">
                  <c:v>4/29/2005</c:v>
                </c:pt>
                <c:pt idx="2089">
                  <c:v>05/02/2005</c:v>
                </c:pt>
                <c:pt idx="2090">
                  <c:v>05/03/2005</c:v>
                </c:pt>
                <c:pt idx="2091">
                  <c:v>05/04/2005</c:v>
                </c:pt>
                <c:pt idx="2092">
                  <c:v>05/05/2005</c:v>
                </c:pt>
                <c:pt idx="2093">
                  <c:v>05/06/2005</c:v>
                </c:pt>
                <c:pt idx="2094">
                  <c:v>05/09/2005</c:v>
                </c:pt>
                <c:pt idx="2095">
                  <c:v>05/10/2005</c:v>
                </c:pt>
                <c:pt idx="2096">
                  <c:v>05/11/2005</c:v>
                </c:pt>
                <c:pt idx="2097">
                  <c:v>05/12/2005</c:v>
                </c:pt>
                <c:pt idx="2098">
                  <c:v>5/13/2005</c:v>
                </c:pt>
                <c:pt idx="2099">
                  <c:v>5/16/2005</c:v>
                </c:pt>
                <c:pt idx="2100">
                  <c:v>5/17/2005</c:v>
                </c:pt>
                <c:pt idx="2101">
                  <c:v>5/18/2005</c:v>
                </c:pt>
                <c:pt idx="2102">
                  <c:v>5/19/2005</c:v>
                </c:pt>
                <c:pt idx="2103">
                  <c:v>5/20/2005</c:v>
                </c:pt>
                <c:pt idx="2104">
                  <c:v>5/23/2005</c:v>
                </c:pt>
                <c:pt idx="2105">
                  <c:v>5/24/2005</c:v>
                </c:pt>
                <c:pt idx="2106">
                  <c:v>5/25/2005</c:v>
                </c:pt>
                <c:pt idx="2107">
                  <c:v>5/26/2005</c:v>
                </c:pt>
                <c:pt idx="2108">
                  <c:v>5/27/2005</c:v>
                </c:pt>
                <c:pt idx="2109">
                  <c:v>5/31/2005</c:v>
                </c:pt>
                <c:pt idx="2110">
                  <c:v>06/01/2005</c:v>
                </c:pt>
                <c:pt idx="2111">
                  <c:v>06/02/2005</c:v>
                </c:pt>
                <c:pt idx="2112">
                  <c:v>06/03/2005</c:v>
                </c:pt>
                <c:pt idx="2113">
                  <c:v>06/06/2005</c:v>
                </c:pt>
                <c:pt idx="2114">
                  <c:v>06/07/2005</c:v>
                </c:pt>
                <c:pt idx="2115">
                  <c:v>06/08/2005</c:v>
                </c:pt>
                <c:pt idx="2116">
                  <c:v>06/09/2005</c:v>
                </c:pt>
                <c:pt idx="2117">
                  <c:v>06/10/2005</c:v>
                </c:pt>
                <c:pt idx="2118">
                  <c:v>6/13/2005</c:v>
                </c:pt>
                <c:pt idx="2119">
                  <c:v>6/14/2005</c:v>
                </c:pt>
                <c:pt idx="2120">
                  <c:v>6/15/2005</c:v>
                </c:pt>
                <c:pt idx="2121">
                  <c:v>6/16/2005</c:v>
                </c:pt>
                <c:pt idx="2122">
                  <c:v>6/17/2005</c:v>
                </c:pt>
                <c:pt idx="2123">
                  <c:v>6/20/2005</c:v>
                </c:pt>
                <c:pt idx="2124">
                  <c:v>6/21/2005</c:v>
                </c:pt>
                <c:pt idx="2125">
                  <c:v>6/22/2005</c:v>
                </c:pt>
                <c:pt idx="2126">
                  <c:v>6/23/2005</c:v>
                </c:pt>
                <c:pt idx="2127">
                  <c:v>6/24/2005</c:v>
                </c:pt>
                <c:pt idx="2128">
                  <c:v>6/27/2005</c:v>
                </c:pt>
                <c:pt idx="2129">
                  <c:v>6/28/2005</c:v>
                </c:pt>
                <c:pt idx="2130">
                  <c:v>6/29/2005</c:v>
                </c:pt>
                <c:pt idx="2131">
                  <c:v>6/30/2005</c:v>
                </c:pt>
                <c:pt idx="2132">
                  <c:v>07/01/2005</c:v>
                </c:pt>
                <c:pt idx="2133">
                  <c:v>07/05/2005</c:v>
                </c:pt>
                <c:pt idx="2134">
                  <c:v>07/06/2005</c:v>
                </c:pt>
                <c:pt idx="2135">
                  <c:v>07/07/2005</c:v>
                </c:pt>
                <c:pt idx="2136">
                  <c:v>07/08/2005</c:v>
                </c:pt>
                <c:pt idx="2137">
                  <c:v>07/11/2005</c:v>
                </c:pt>
                <c:pt idx="2138">
                  <c:v>07/12/2005</c:v>
                </c:pt>
                <c:pt idx="2139">
                  <c:v>7/13/2005</c:v>
                </c:pt>
                <c:pt idx="2140">
                  <c:v>7/14/2005</c:v>
                </c:pt>
                <c:pt idx="2141">
                  <c:v>7/15/2005</c:v>
                </c:pt>
                <c:pt idx="2142">
                  <c:v>7/18/2005</c:v>
                </c:pt>
                <c:pt idx="2143">
                  <c:v>7/19/2005</c:v>
                </c:pt>
                <c:pt idx="2144">
                  <c:v>7/20/2005</c:v>
                </c:pt>
                <c:pt idx="2145">
                  <c:v>7/21/2005</c:v>
                </c:pt>
                <c:pt idx="2146">
                  <c:v>7/22/2005</c:v>
                </c:pt>
                <c:pt idx="2147">
                  <c:v>7/25/2005</c:v>
                </c:pt>
                <c:pt idx="2148">
                  <c:v>7/26/2005</c:v>
                </c:pt>
                <c:pt idx="2149">
                  <c:v>7/27/2005</c:v>
                </c:pt>
                <c:pt idx="2150">
                  <c:v>7/28/2005</c:v>
                </c:pt>
                <c:pt idx="2151">
                  <c:v>7/29/2005</c:v>
                </c:pt>
                <c:pt idx="2152">
                  <c:v>08/01/2005</c:v>
                </c:pt>
                <c:pt idx="2153">
                  <c:v>08/02/2005</c:v>
                </c:pt>
                <c:pt idx="2154">
                  <c:v>08/03/2005</c:v>
                </c:pt>
                <c:pt idx="2155">
                  <c:v>08/04/2005</c:v>
                </c:pt>
                <c:pt idx="2156">
                  <c:v>08/05/2005</c:v>
                </c:pt>
                <c:pt idx="2157">
                  <c:v>08/08/2005</c:v>
                </c:pt>
                <c:pt idx="2158">
                  <c:v>08/09/2005</c:v>
                </c:pt>
                <c:pt idx="2159">
                  <c:v>08/10/2005</c:v>
                </c:pt>
                <c:pt idx="2160">
                  <c:v>08/11/2005</c:v>
                </c:pt>
                <c:pt idx="2161">
                  <c:v>08/12/2005</c:v>
                </c:pt>
                <c:pt idx="2162">
                  <c:v>8/15/2005</c:v>
                </c:pt>
                <c:pt idx="2163">
                  <c:v>8/16/2005</c:v>
                </c:pt>
                <c:pt idx="2164">
                  <c:v>8/17/2005</c:v>
                </c:pt>
                <c:pt idx="2165">
                  <c:v>8/18/2005</c:v>
                </c:pt>
                <c:pt idx="2166">
                  <c:v>8/19/2005</c:v>
                </c:pt>
                <c:pt idx="2167">
                  <c:v>8/22/2005</c:v>
                </c:pt>
                <c:pt idx="2168">
                  <c:v>8/23/2005</c:v>
                </c:pt>
                <c:pt idx="2169">
                  <c:v>8/24/2005</c:v>
                </c:pt>
                <c:pt idx="2170">
                  <c:v>8/25/2005</c:v>
                </c:pt>
                <c:pt idx="2171">
                  <c:v>8/26/2005</c:v>
                </c:pt>
                <c:pt idx="2172">
                  <c:v>8/29/2005</c:v>
                </c:pt>
                <c:pt idx="2173">
                  <c:v>8/30/2005</c:v>
                </c:pt>
                <c:pt idx="2174">
                  <c:v>8/31/2005</c:v>
                </c:pt>
                <c:pt idx="2175">
                  <c:v>09/01/2005</c:v>
                </c:pt>
                <c:pt idx="2176">
                  <c:v>09/02/2005</c:v>
                </c:pt>
                <c:pt idx="2177">
                  <c:v>09/06/2005</c:v>
                </c:pt>
                <c:pt idx="2178">
                  <c:v>09/07/2005</c:v>
                </c:pt>
                <c:pt idx="2179">
                  <c:v>09/08/2005</c:v>
                </c:pt>
                <c:pt idx="2180">
                  <c:v>09/09/2005</c:v>
                </c:pt>
                <c:pt idx="2181">
                  <c:v>09/12/2005</c:v>
                </c:pt>
                <c:pt idx="2182">
                  <c:v>9/13/2005</c:v>
                </c:pt>
                <c:pt idx="2183">
                  <c:v>9/14/2005</c:v>
                </c:pt>
                <c:pt idx="2184">
                  <c:v>9/15/2005</c:v>
                </c:pt>
                <c:pt idx="2185">
                  <c:v>9/16/2005</c:v>
                </c:pt>
                <c:pt idx="2186">
                  <c:v>9/19/2005</c:v>
                </c:pt>
                <c:pt idx="2187">
                  <c:v>9/20/2005</c:v>
                </c:pt>
                <c:pt idx="2188">
                  <c:v>9/21/2005</c:v>
                </c:pt>
                <c:pt idx="2189">
                  <c:v>9/22/2005</c:v>
                </c:pt>
                <c:pt idx="2190">
                  <c:v>9/23/2005</c:v>
                </c:pt>
                <c:pt idx="2191">
                  <c:v>9/26/2005</c:v>
                </c:pt>
                <c:pt idx="2192">
                  <c:v>9/27/2005</c:v>
                </c:pt>
                <c:pt idx="2193">
                  <c:v>9/28/2005</c:v>
                </c:pt>
                <c:pt idx="2194">
                  <c:v>9/29/2005</c:v>
                </c:pt>
                <c:pt idx="2195">
                  <c:v>9/30/2005</c:v>
                </c:pt>
                <c:pt idx="2196">
                  <c:v>10/03/2005</c:v>
                </c:pt>
                <c:pt idx="2197">
                  <c:v>10/04/2005</c:v>
                </c:pt>
                <c:pt idx="2198">
                  <c:v>10/05/2005</c:v>
                </c:pt>
                <c:pt idx="2199">
                  <c:v>10/06/2005</c:v>
                </c:pt>
                <c:pt idx="2200">
                  <c:v>10/07/2005</c:v>
                </c:pt>
                <c:pt idx="2201">
                  <c:v>10/10/2005</c:v>
                </c:pt>
                <c:pt idx="2202">
                  <c:v>10/11/2005</c:v>
                </c:pt>
                <c:pt idx="2203">
                  <c:v>10/12/2005</c:v>
                </c:pt>
                <c:pt idx="2204">
                  <c:v>10/13/2005</c:v>
                </c:pt>
                <c:pt idx="2205">
                  <c:v>10/14/2005</c:v>
                </c:pt>
                <c:pt idx="2206">
                  <c:v>10/17/2005</c:v>
                </c:pt>
                <c:pt idx="2207">
                  <c:v>10/18/2005</c:v>
                </c:pt>
                <c:pt idx="2208">
                  <c:v>10/19/2005</c:v>
                </c:pt>
                <c:pt idx="2209">
                  <c:v>10/20/2005</c:v>
                </c:pt>
                <c:pt idx="2210">
                  <c:v>10/21/2005</c:v>
                </c:pt>
                <c:pt idx="2211">
                  <c:v>10/24/2005</c:v>
                </c:pt>
                <c:pt idx="2212">
                  <c:v>10/25/2005</c:v>
                </c:pt>
                <c:pt idx="2213">
                  <c:v>10/26/2005</c:v>
                </c:pt>
                <c:pt idx="2214">
                  <c:v>10/27/2005</c:v>
                </c:pt>
                <c:pt idx="2215">
                  <c:v>10/28/2005</c:v>
                </c:pt>
                <c:pt idx="2216">
                  <c:v>10/31/2005</c:v>
                </c:pt>
                <c:pt idx="2217">
                  <c:v>11/01/2005</c:v>
                </c:pt>
                <c:pt idx="2218">
                  <c:v>11/02/2005</c:v>
                </c:pt>
                <c:pt idx="2219">
                  <c:v>11/03/2005</c:v>
                </c:pt>
                <c:pt idx="2220">
                  <c:v>11/04/2005</c:v>
                </c:pt>
                <c:pt idx="2221">
                  <c:v>11/07/2005</c:v>
                </c:pt>
                <c:pt idx="2222">
                  <c:v>11/08/2005</c:v>
                </c:pt>
                <c:pt idx="2223">
                  <c:v>11/09/2005</c:v>
                </c:pt>
                <c:pt idx="2224">
                  <c:v>11/10/2005</c:v>
                </c:pt>
                <c:pt idx="2225">
                  <c:v>11/11/2005</c:v>
                </c:pt>
                <c:pt idx="2226">
                  <c:v>11/14/2005</c:v>
                </c:pt>
                <c:pt idx="2227">
                  <c:v>11/15/2005</c:v>
                </c:pt>
                <c:pt idx="2228">
                  <c:v>11/16/2005</c:v>
                </c:pt>
                <c:pt idx="2229">
                  <c:v>11/17/2005</c:v>
                </c:pt>
                <c:pt idx="2230">
                  <c:v>11/18/2005</c:v>
                </c:pt>
                <c:pt idx="2231">
                  <c:v>11/21/2005</c:v>
                </c:pt>
                <c:pt idx="2232">
                  <c:v>11/22/2005</c:v>
                </c:pt>
                <c:pt idx="2233">
                  <c:v>11/23/2005</c:v>
                </c:pt>
                <c:pt idx="2234">
                  <c:v>11/25/2005</c:v>
                </c:pt>
                <c:pt idx="2235">
                  <c:v>11/28/2005</c:v>
                </c:pt>
                <c:pt idx="2236">
                  <c:v>11/29/2005</c:v>
                </c:pt>
                <c:pt idx="2237">
                  <c:v>11/30/2005</c:v>
                </c:pt>
                <c:pt idx="2238">
                  <c:v>12/01/2005</c:v>
                </c:pt>
                <c:pt idx="2239">
                  <c:v>12/02/2005</c:v>
                </c:pt>
                <c:pt idx="2240">
                  <c:v>12/05/2005</c:v>
                </c:pt>
                <c:pt idx="2241">
                  <c:v>12/06/2005</c:v>
                </c:pt>
                <c:pt idx="2242">
                  <c:v>12/07/2005</c:v>
                </c:pt>
                <c:pt idx="2243">
                  <c:v>12/08/2005</c:v>
                </c:pt>
                <c:pt idx="2244">
                  <c:v>12/09/2005</c:v>
                </c:pt>
                <c:pt idx="2245">
                  <c:v>12/12/2005</c:v>
                </c:pt>
                <c:pt idx="2246">
                  <c:v>12/13/2005</c:v>
                </c:pt>
                <c:pt idx="2247">
                  <c:v>12/14/2005</c:v>
                </c:pt>
                <c:pt idx="2248">
                  <c:v>12/15/2005</c:v>
                </c:pt>
                <c:pt idx="2249">
                  <c:v>12/16/2005</c:v>
                </c:pt>
                <c:pt idx="2250">
                  <c:v>12/19/2005</c:v>
                </c:pt>
                <c:pt idx="2251">
                  <c:v>12/20/2005</c:v>
                </c:pt>
                <c:pt idx="2252">
                  <c:v>12/21/2005</c:v>
                </c:pt>
                <c:pt idx="2253">
                  <c:v>12/22/2005</c:v>
                </c:pt>
                <c:pt idx="2254">
                  <c:v>12/23/2005</c:v>
                </c:pt>
                <c:pt idx="2255">
                  <c:v>12/27/2005</c:v>
                </c:pt>
                <c:pt idx="2256">
                  <c:v>12/28/2005</c:v>
                </c:pt>
                <c:pt idx="2257">
                  <c:v>12/29/2005</c:v>
                </c:pt>
                <c:pt idx="2258">
                  <c:v>12/30/2005</c:v>
                </c:pt>
                <c:pt idx="2259">
                  <c:v>01/03/2006</c:v>
                </c:pt>
                <c:pt idx="2260">
                  <c:v>01/04/2006</c:v>
                </c:pt>
                <c:pt idx="2261">
                  <c:v>01/05/2006</c:v>
                </c:pt>
                <c:pt idx="2262">
                  <c:v>01/06/2006</c:v>
                </c:pt>
                <c:pt idx="2263">
                  <c:v>01/09/2006</c:v>
                </c:pt>
                <c:pt idx="2264">
                  <c:v>01/10/2006</c:v>
                </c:pt>
                <c:pt idx="2265">
                  <c:v>01/11/2006</c:v>
                </c:pt>
                <c:pt idx="2266">
                  <c:v>01/12/2006</c:v>
                </c:pt>
                <c:pt idx="2267">
                  <c:v>1/13/2006</c:v>
                </c:pt>
                <c:pt idx="2268">
                  <c:v>1/17/2006</c:v>
                </c:pt>
                <c:pt idx="2269">
                  <c:v>1/18/2006</c:v>
                </c:pt>
                <c:pt idx="2270">
                  <c:v>1/19/2006</c:v>
                </c:pt>
                <c:pt idx="2271">
                  <c:v>1/20/2006</c:v>
                </c:pt>
                <c:pt idx="2272">
                  <c:v>1/23/2006</c:v>
                </c:pt>
                <c:pt idx="2273">
                  <c:v>1/24/2006</c:v>
                </c:pt>
                <c:pt idx="2274">
                  <c:v>1/25/2006</c:v>
                </c:pt>
                <c:pt idx="2275">
                  <c:v>1/26/2006</c:v>
                </c:pt>
                <c:pt idx="2276">
                  <c:v>1/27/2006</c:v>
                </c:pt>
                <c:pt idx="2277">
                  <c:v>1/30/2006</c:v>
                </c:pt>
                <c:pt idx="2278">
                  <c:v>1/31/2006</c:v>
                </c:pt>
                <c:pt idx="2279">
                  <c:v>02/01/2006</c:v>
                </c:pt>
                <c:pt idx="2280">
                  <c:v>02/02/2006</c:v>
                </c:pt>
                <c:pt idx="2281">
                  <c:v>02/03/2006</c:v>
                </c:pt>
                <c:pt idx="2282">
                  <c:v>02/06/2006</c:v>
                </c:pt>
                <c:pt idx="2283">
                  <c:v>02/07/2006</c:v>
                </c:pt>
                <c:pt idx="2284">
                  <c:v>02/08/2006</c:v>
                </c:pt>
                <c:pt idx="2285">
                  <c:v>02/09/2006</c:v>
                </c:pt>
                <c:pt idx="2286">
                  <c:v>02/10/2006</c:v>
                </c:pt>
                <c:pt idx="2287">
                  <c:v>2/13/2006</c:v>
                </c:pt>
                <c:pt idx="2288">
                  <c:v>2/14/2006</c:v>
                </c:pt>
                <c:pt idx="2289">
                  <c:v>2/15/2006</c:v>
                </c:pt>
                <c:pt idx="2290">
                  <c:v>2/16/2006</c:v>
                </c:pt>
                <c:pt idx="2291">
                  <c:v>2/17/2006</c:v>
                </c:pt>
                <c:pt idx="2292">
                  <c:v>2/21/2006</c:v>
                </c:pt>
                <c:pt idx="2293">
                  <c:v>2/22/2006</c:v>
                </c:pt>
                <c:pt idx="2294">
                  <c:v>2/23/2006</c:v>
                </c:pt>
                <c:pt idx="2295">
                  <c:v>2/24/2006</c:v>
                </c:pt>
                <c:pt idx="2296">
                  <c:v>2/27/2006</c:v>
                </c:pt>
                <c:pt idx="2297">
                  <c:v>2/28/2006</c:v>
                </c:pt>
                <c:pt idx="2298">
                  <c:v>03/01/2006</c:v>
                </c:pt>
                <c:pt idx="2299">
                  <c:v>03/02/2006</c:v>
                </c:pt>
                <c:pt idx="2300">
                  <c:v>03/03/2006</c:v>
                </c:pt>
                <c:pt idx="2301">
                  <c:v>03/06/2006</c:v>
                </c:pt>
                <c:pt idx="2302">
                  <c:v>03/07/2006</c:v>
                </c:pt>
                <c:pt idx="2303">
                  <c:v>03/08/2006</c:v>
                </c:pt>
                <c:pt idx="2304">
                  <c:v>03/09/2006</c:v>
                </c:pt>
                <c:pt idx="2305">
                  <c:v>03/10/2006</c:v>
                </c:pt>
                <c:pt idx="2306">
                  <c:v>3/13/2006</c:v>
                </c:pt>
                <c:pt idx="2307">
                  <c:v>3/14/2006</c:v>
                </c:pt>
                <c:pt idx="2308">
                  <c:v>3/15/2006</c:v>
                </c:pt>
                <c:pt idx="2309">
                  <c:v>3/16/2006</c:v>
                </c:pt>
                <c:pt idx="2310">
                  <c:v>3/17/2006</c:v>
                </c:pt>
                <c:pt idx="2311">
                  <c:v>3/20/2006</c:v>
                </c:pt>
                <c:pt idx="2312">
                  <c:v>3/21/2006</c:v>
                </c:pt>
                <c:pt idx="2313">
                  <c:v>3/22/2006</c:v>
                </c:pt>
                <c:pt idx="2314">
                  <c:v>3/23/2006</c:v>
                </c:pt>
                <c:pt idx="2315">
                  <c:v>3/24/2006</c:v>
                </c:pt>
                <c:pt idx="2316">
                  <c:v>3/27/2006</c:v>
                </c:pt>
                <c:pt idx="2317">
                  <c:v>3/28/2006</c:v>
                </c:pt>
                <c:pt idx="2318">
                  <c:v>3/29/2006</c:v>
                </c:pt>
                <c:pt idx="2319">
                  <c:v>3/30/2006</c:v>
                </c:pt>
                <c:pt idx="2320">
                  <c:v>3/31/2006</c:v>
                </c:pt>
                <c:pt idx="2321">
                  <c:v>04/03/2006</c:v>
                </c:pt>
                <c:pt idx="2322">
                  <c:v>04/04/2006</c:v>
                </c:pt>
                <c:pt idx="2323">
                  <c:v>04/05/2006</c:v>
                </c:pt>
                <c:pt idx="2324">
                  <c:v>04/06/2006</c:v>
                </c:pt>
                <c:pt idx="2325">
                  <c:v>04/07/2006</c:v>
                </c:pt>
                <c:pt idx="2326">
                  <c:v>04/10/2006</c:v>
                </c:pt>
                <c:pt idx="2327">
                  <c:v>04/11/2006</c:v>
                </c:pt>
                <c:pt idx="2328">
                  <c:v>04/12/2006</c:v>
                </c:pt>
                <c:pt idx="2329">
                  <c:v>4/13/2006</c:v>
                </c:pt>
                <c:pt idx="2330">
                  <c:v>4/17/2006</c:v>
                </c:pt>
                <c:pt idx="2331">
                  <c:v>4/18/2006</c:v>
                </c:pt>
                <c:pt idx="2332">
                  <c:v>4/19/2006</c:v>
                </c:pt>
                <c:pt idx="2333">
                  <c:v>4/20/2006</c:v>
                </c:pt>
                <c:pt idx="2334">
                  <c:v>4/21/2006</c:v>
                </c:pt>
                <c:pt idx="2335">
                  <c:v>4/24/2006</c:v>
                </c:pt>
                <c:pt idx="2336">
                  <c:v>4/25/2006</c:v>
                </c:pt>
                <c:pt idx="2337">
                  <c:v>4/26/2006</c:v>
                </c:pt>
                <c:pt idx="2338">
                  <c:v>4/27/2006</c:v>
                </c:pt>
                <c:pt idx="2339">
                  <c:v>4/28/2006</c:v>
                </c:pt>
                <c:pt idx="2340">
                  <c:v>05/01/2006</c:v>
                </c:pt>
                <c:pt idx="2341">
                  <c:v>05/02/2006</c:v>
                </c:pt>
                <c:pt idx="2342">
                  <c:v>05/03/2006</c:v>
                </c:pt>
                <c:pt idx="2343">
                  <c:v>05/04/2006</c:v>
                </c:pt>
                <c:pt idx="2344">
                  <c:v>05/05/2006</c:v>
                </c:pt>
                <c:pt idx="2345">
                  <c:v>05/08/2006</c:v>
                </c:pt>
                <c:pt idx="2346">
                  <c:v>05/09/2006</c:v>
                </c:pt>
                <c:pt idx="2347">
                  <c:v>05/10/2006</c:v>
                </c:pt>
                <c:pt idx="2348">
                  <c:v>05/11/2006</c:v>
                </c:pt>
                <c:pt idx="2349">
                  <c:v>05/12/2006</c:v>
                </c:pt>
                <c:pt idx="2350">
                  <c:v>5/15/2006</c:v>
                </c:pt>
                <c:pt idx="2351">
                  <c:v>5/16/2006</c:v>
                </c:pt>
                <c:pt idx="2352">
                  <c:v>5/17/2006</c:v>
                </c:pt>
                <c:pt idx="2353">
                  <c:v>5/18/2006</c:v>
                </c:pt>
                <c:pt idx="2354">
                  <c:v>5/19/2006</c:v>
                </c:pt>
                <c:pt idx="2355">
                  <c:v>5/22/2006</c:v>
                </c:pt>
                <c:pt idx="2356">
                  <c:v>5/23/2006</c:v>
                </c:pt>
                <c:pt idx="2357">
                  <c:v>5/24/2006</c:v>
                </c:pt>
                <c:pt idx="2358">
                  <c:v>5/25/2006</c:v>
                </c:pt>
                <c:pt idx="2359">
                  <c:v>5/26/2006</c:v>
                </c:pt>
                <c:pt idx="2360">
                  <c:v>5/30/2006</c:v>
                </c:pt>
                <c:pt idx="2361">
                  <c:v>5/31/2006</c:v>
                </c:pt>
                <c:pt idx="2362">
                  <c:v>06/01/2006</c:v>
                </c:pt>
                <c:pt idx="2363">
                  <c:v>06/02/2006</c:v>
                </c:pt>
                <c:pt idx="2364">
                  <c:v>06/05/2006</c:v>
                </c:pt>
                <c:pt idx="2365">
                  <c:v>06/06/2006</c:v>
                </c:pt>
                <c:pt idx="2366">
                  <c:v>06/07/2006</c:v>
                </c:pt>
                <c:pt idx="2367">
                  <c:v>06/08/2006</c:v>
                </c:pt>
                <c:pt idx="2368">
                  <c:v>06/09/2006</c:v>
                </c:pt>
                <c:pt idx="2369">
                  <c:v>06/12/2006</c:v>
                </c:pt>
                <c:pt idx="2370">
                  <c:v>6/13/2006</c:v>
                </c:pt>
                <c:pt idx="2371">
                  <c:v>6/14/2006</c:v>
                </c:pt>
                <c:pt idx="2372">
                  <c:v>6/15/2006</c:v>
                </c:pt>
                <c:pt idx="2373">
                  <c:v>6/16/2006</c:v>
                </c:pt>
                <c:pt idx="2374">
                  <c:v>6/19/2006</c:v>
                </c:pt>
                <c:pt idx="2375">
                  <c:v>6/20/2006</c:v>
                </c:pt>
                <c:pt idx="2376">
                  <c:v>6/21/2006</c:v>
                </c:pt>
                <c:pt idx="2377">
                  <c:v>6/22/2006</c:v>
                </c:pt>
                <c:pt idx="2378">
                  <c:v>6/23/2006</c:v>
                </c:pt>
                <c:pt idx="2379">
                  <c:v>6/26/2006</c:v>
                </c:pt>
                <c:pt idx="2380">
                  <c:v>6/27/2006</c:v>
                </c:pt>
                <c:pt idx="2381">
                  <c:v>6/28/2006</c:v>
                </c:pt>
                <c:pt idx="2382">
                  <c:v>6/29/2006</c:v>
                </c:pt>
                <c:pt idx="2383">
                  <c:v>6/30/2006</c:v>
                </c:pt>
                <c:pt idx="2384">
                  <c:v>07/03/2006</c:v>
                </c:pt>
                <c:pt idx="2385">
                  <c:v>07/05/2006</c:v>
                </c:pt>
                <c:pt idx="2386">
                  <c:v>07/06/2006</c:v>
                </c:pt>
                <c:pt idx="2387">
                  <c:v>07/07/2006</c:v>
                </c:pt>
                <c:pt idx="2388">
                  <c:v>07/10/2006</c:v>
                </c:pt>
                <c:pt idx="2389">
                  <c:v>07/11/2006</c:v>
                </c:pt>
                <c:pt idx="2390">
                  <c:v>07/12/2006</c:v>
                </c:pt>
                <c:pt idx="2391">
                  <c:v>7/13/2006</c:v>
                </c:pt>
                <c:pt idx="2392">
                  <c:v>7/14/2006</c:v>
                </c:pt>
                <c:pt idx="2393">
                  <c:v>7/17/2006</c:v>
                </c:pt>
                <c:pt idx="2394">
                  <c:v>7/18/2006</c:v>
                </c:pt>
                <c:pt idx="2395">
                  <c:v>7/19/2006</c:v>
                </c:pt>
                <c:pt idx="2396">
                  <c:v>7/20/2006</c:v>
                </c:pt>
                <c:pt idx="2397">
                  <c:v>7/21/2006</c:v>
                </c:pt>
                <c:pt idx="2398">
                  <c:v>7/24/2006</c:v>
                </c:pt>
                <c:pt idx="2399">
                  <c:v>7/25/2006</c:v>
                </c:pt>
                <c:pt idx="2400">
                  <c:v>7/26/2006</c:v>
                </c:pt>
                <c:pt idx="2401">
                  <c:v>7/27/2006</c:v>
                </c:pt>
                <c:pt idx="2402">
                  <c:v>7/28/2006</c:v>
                </c:pt>
                <c:pt idx="2403">
                  <c:v>7/31/2006</c:v>
                </c:pt>
                <c:pt idx="2404">
                  <c:v>08/01/2006</c:v>
                </c:pt>
                <c:pt idx="2405">
                  <c:v>08/02/2006</c:v>
                </c:pt>
                <c:pt idx="2406">
                  <c:v>08/03/2006</c:v>
                </c:pt>
                <c:pt idx="2407">
                  <c:v>08/04/2006</c:v>
                </c:pt>
                <c:pt idx="2408">
                  <c:v>08/07/2006</c:v>
                </c:pt>
                <c:pt idx="2409">
                  <c:v>08/08/2006</c:v>
                </c:pt>
                <c:pt idx="2410">
                  <c:v>08/09/2006</c:v>
                </c:pt>
                <c:pt idx="2411">
                  <c:v>08/10/2006</c:v>
                </c:pt>
                <c:pt idx="2412">
                  <c:v>08/11/2006</c:v>
                </c:pt>
                <c:pt idx="2413">
                  <c:v>8/14/2006</c:v>
                </c:pt>
                <c:pt idx="2414">
                  <c:v>8/15/2006</c:v>
                </c:pt>
                <c:pt idx="2415">
                  <c:v>8/16/2006</c:v>
                </c:pt>
                <c:pt idx="2416">
                  <c:v>8/17/2006</c:v>
                </c:pt>
                <c:pt idx="2417">
                  <c:v>8/18/2006</c:v>
                </c:pt>
                <c:pt idx="2418">
                  <c:v>8/21/2006</c:v>
                </c:pt>
                <c:pt idx="2419">
                  <c:v>8/22/2006</c:v>
                </c:pt>
                <c:pt idx="2420">
                  <c:v>8/23/2006</c:v>
                </c:pt>
                <c:pt idx="2421">
                  <c:v>8/24/2006</c:v>
                </c:pt>
                <c:pt idx="2422">
                  <c:v>8/25/2006</c:v>
                </c:pt>
                <c:pt idx="2423">
                  <c:v>8/28/2006</c:v>
                </c:pt>
                <c:pt idx="2424">
                  <c:v>8/29/2006</c:v>
                </c:pt>
                <c:pt idx="2425">
                  <c:v>8/30/2006</c:v>
                </c:pt>
                <c:pt idx="2426">
                  <c:v>8/31/2006</c:v>
                </c:pt>
                <c:pt idx="2427">
                  <c:v>09/01/2006</c:v>
                </c:pt>
                <c:pt idx="2428">
                  <c:v>09/05/2006</c:v>
                </c:pt>
                <c:pt idx="2429">
                  <c:v>09/06/2006</c:v>
                </c:pt>
                <c:pt idx="2430">
                  <c:v>09/07/2006</c:v>
                </c:pt>
                <c:pt idx="2431">
                  <c:v>09/08/2006</c:v>
                </c:pt>
                <c:pt idx="2432">
                  <c:v>09/11/2006</c:v>
                </c:pt>
                <c:pt idx="2433">
                  <c:v>09/12/2006</c:v>
                </c:pt>
                <c:pt idx="2434">
                  <c:v>9/13/2006</c:v>
                </c:pt>
                <c:pt idx="2435">
                  <c:v>9/14/2006</c:v>
                </c:pt>
                <c:pt idx="2436">
                  <c:v>9/15/2006</c:v>
                </c:pt>
                <c:pt idx="2437">
                  <c:v>9/18/2006</c:v>
                </c:pt>
                <c:pt idx="2438">
                  <c:v>9/19/2006</c:v>
                </c:pt>
                <c:pt idx="2439">
                  <c:v>9/20/2006</c:v>
                </c:pt>
                <c:pt idx="2440">
                  <c:v>9/21/2006</c:v>
                </c:pt>
                <c:pt idx="2441">
                  <c:v>9/22/2006</c:v>
                </c:pt>
                <c:pt idx="2442">
                  <c:v>9/25/2006</c:v>
                </c:pt>
                <c:pt idx="2443">
                  <c:v>9/26/2006</c:v>
                </c:pt>
                <c:pt idx="2444">
                  <c:v>9/27/2006</c:v>
                </c:pt>
                <c:pt idx="2445">
                  <c:v>9/28/2006</c:v>
                </c:pt>
                <c:pt idx="2446">
                  <c:v>9/29/2006</c:v>
                </c:pt>
                <c:pt idx="2447">
                  <c:v>10/02/2006</c:v>
                </c:pt>
                <c:pt idx="2448">
                  <c:v>10/03/2006</c:v>
                </c:pt>
                <c:pt idx="2449">
                  <c:v>10/04/2006</c:v>
                </c:pt>
                <c:pt idx="2450">
                  <c:v>10/05/2006</c:v>
                </c:pt>
                <c:pt idx="2451">
                  <c:v>10/06/2006</c:v>
                </c:pt>
                <c:pt idx="2452">
                  <c:v>10/09/2006</c:v>
                </c:pt>
                <c:pt idx="2453">
                  <c:v>10/10/2006</c:v>
                </c:pt>
                <c:pt idx="2454">
                  <c:v>10/11/2006</c:v>
                </c:pt>
                <c:pt idx="2455">
                  <c:v>10/12/2006</c:v>
                </c:pt>
                <c:pt idx="2456">
                  <c:v>10/13/2006</c:v>
                </c:pt>
                <c:pt idx="2457">
                  <c:v>10/16/2006</c:v>
                </c:pt>
                <c:pt idx="2458">
                  <c:v>10/17/2006</c:v>
                </c:pt>
                <c:pt idx="2459">
                  <c:v>10/18/2006</c:v>
                </c:pt>
                <c:pt idx="2460">
                  <c:v>10/19/2006</c:v>
                </c:pt>
                <c:pt idx="2461">
                  <c:v>10/20/2006</c:v>
                </c:pt>
                <c:pt idx="2462">
                  <c:v>10/23/2006</c:v>
                </c:pt>
                <c:pt idx="2463">
                  <c:v>10/24/2006</c:v>
                </c:pt>
                <c:pt idx="2464">
                  <c:v>10/25/2006</c:v>
                </c:pt>
                <c:pt idx="2465">
                  <c:v>10/26/2006</c:v>
                </c:pt>
                <c:pt idx="2466">
                  <c:v>10/27/2006</c:v>
                </c:pt>
                <c:pt idx="2467">
                  <c:v>10/30/2006</c:v>
                </c:pt>
                <c:pt idx="2468">
                  <c:v>10/31/2006</c:v>
                </c:pt>
                <c:pt idx="2469">
                  <c:v>11/01/2006</c:v>
                </c:pt>
                <c:pt idx="2470">
                  <c:v>11/02/2006</c:v>
                </c:pt>
                <c:pt idx="2471">
                  <c:v>11/03/2006</c:v>
                </c:pt>
                <c:pt idx="2472">
                  <c:v>11/06/2006</c:v>
                </c:pt>
                <c:pt idx="2473">
                  <c:v>11/07/2006</c:v>
                </c:pt>
                <c:pt idx="2474">
                  <c:v>11/08/2006</c:v>
                </c:pt>
                <c:pt idx="2475">
                  <c:v>11/09/2006</c:v>
                </c:pt>
                <c:pt idx="2476">
                  <c:v>11/10/2006</c:v>
                </c:pt>
                <c:pt idx="2477">
                  <c:v>11/13/2006</c:v>
                </c:pt>
                <c:pt idx="2478">
                  <c:v>11/14/2006</c:v>
                </c:pt>
                <c:pt idx="2479">
                  <c:v>11/15/2006</c:v>
                </c:pt>
                <c:pt idx="2480">
                  <c:v>11/16/2006</c:v>
                </c:pt>
                <c:pt idx="2481">
                  <c:v>11/17/2006</c:v>
                </c:pt>
                <c:pt idx="2482">
                  <c:v>11/20/2006</c:v>
                </c:pt>
                <c:pt idx="2483">
                  <c:v>11/21/2006</c:v>
                </c:pt>
                <c:pt idx="2484">
                  <c:v>11/22/2006</c:v>
                </c:pt>
                <c:pt idx="2485">
                  <c:v>11/24/2006</c:v>
                </c:pt>
                <c:pt idx="2486">
                  <c:v>11/27/2006</c:v>
                </c:pt>
                <c:pt idx="2487">
                  <c:v>11/28/2006</c:v>
                </c:pt>
                <c:pt idx="2488">
                  <c:v>11/29/2006</c:v>
                </c:pt>
                <c:pt idx="2489">
                  <c:v>11/30/2006</c:v>
                </c:pt>
                <c:pt idx="2490">
                  <c:v>12/01/2006</c:v>
                </c:pt>
                <c:pt idx="2491">
                  <c:v>12/04/2006</c:v>
                </c:pt>
                <c:pt idx="2492">
                  <c:v>12/05/2006</c:v>
                </c:pt>
                <c:pt idx="2493">
                  <c:v>12/06/2006</c:v>
                </c:pt>
                <c:pt idx="2494">
                  <c:v>12/07/2006</c:v>
                </c:pt>
                <c:pt idx="2495">
                  <c:v>12/08/2006</c:v>
                </c:pt>
                <c:pt idx="2496">
                  <c:v>12/11/2006</c:v>
                </c:pt>
                <c:pt idx="2497">
                  <c:v>12/12/2006</c:v>
                </c:pt>
                <c:pt idx="2498">
                  <c:v>12/13/2006</c:v>
                </c:pt>
                <c:pt idx="2499">
                  <c:v>12/14/2006</c:v>
                </c:pt>
                <c:pt idx="2500">
                  <c:v>12/15/2006</c:v>
                </c:pt>
                <c:pt idx="2501">
                  <c:v>12/18/2006</c:v>
                </c:pt>
                <c:pt idx="2502">
                  <c:v>12/19/2006</c:v>
                </c:pt>
                <c:pt idx="2503">
                  <c:v>12/20/2006</c:v>
                </c:pt>
                <c:pt idx="2504">
                  <c:v>12/21/2006</c:v>
                </c:pt>
                <c:pt idx="2505">
                  <c:v>12/22/2006</c:v>
                </c:pt>
                <c:pt idx="2506">
                  <c:v>12/26/2006</c:v>
                </c:pt>
                <c:pt idx="2507">
                  <c:v>12/27/2006</c:v>
                </c:pt>
                <c:pt idx="2508">
                  <c:v>12/28/2006</c:v>
                </c:pt>
                <c:pt idx="2509">
                  <c:v>12/29/2006</c:v>
                </c:pt>
                <c:pt idx="2510">
                  <c:v>01/03/2007</c:v>
                </c:pt>
                <c:pt idx="2511">
                  <c:v>01/04/2007</c:v>
                </c:pt>
                <c:pt idx="2512">
                  <c:v>01/05/2007</c:v>
                </c:pt>
                <c:pt idx="2513">
                  <c:v>01/08/2007</c:v>
                </c:pt>
                <c:pt idx="2514">
                  <c:v>01/09/2007</c:v>
                </c:pt>
                <c:pt idx="2515">
                  <c:v>01/10/2007</c:v>
                </c:pt>
                <c:pt idx="2516">
                  <c:v>01/11/2007</c:v>
                </c:pt>
                <c:pt idx="2517">
                  <c:v>01/12/2007</c:v>
                </c:pt>
                <c:pt idx="2518">
                  <c:v>1/16/2007</c:v>
                </c:pt>
                <c:pt idx="2519">
                  <c:v>1/17/2007</c:v>
                </c:pt>
                <c:pt idx="2520">
                  <c:v>1/18/2007</c:v>
                </c:pt>
                <c:pt idx="2521">
                  <c:v>1/19/2007</c:v>
                </c:pt>
                <c:pt idx="2522">
                  <c:v>1/22/2007</c:v>
                </c:pt>
                <c:pt idx="2523">
                  <c:v>1/23/2007</c:v>
                </c:pt>
                <c:pt idx="2524">
                  <c:v>1/24/2007</c:v>
                </c:pt>
                <c:pt idx="2525">
                  <c:v>1/25/2007</c:v>
                </c:pt>
                <c:pt idx="2526">
                  <c:v>1/26/2007</c:v>
                </c:pt>
                <c:pt idx="2527">
                  <c:v>1/29/2007</c:v>
                </c:pt>
                <c:pt idx="2528">
                  <c:v>1/30/2007</c:v>
                </c:pt>
                <c:pt idx="2529">
                  <c:v>1/31/2007</c:v>
                </c:pt>
                <c:pt idx="2530">
                  <c:v>02/01/2007</c:v>
                </c:pt>
                <c:pt idx="2531">
                  <c:v>02/02/2007</c:v>
                </c:pt>
                <c:pt idx="2532">
                  <c:v>02/05/2007</c:v>
                </c:pt>
                <c:pt idx="2533">
                  <c:v>02/06/2007</c:v>
                </c:pt>
                <c:pt idx="2534">
                  <c:v>02/07/2007</c:v>
                </c:pt>
                <c:pt idx="2535">
                  <c:v>02/08/2007</c:v>
                </c:pt>
                <c:pt idx="2536">
                  <c:v>02/09/2007</c:v>
                </c:pt>
                <c:pt idx="2537">
                  <c:v>02/12/2007</c:v>
                </c:pt>
                <c:pt idx="2538">
                  <c:v>2/13/2007</c:v>
                </c:pt>
                <c:pt idx="2539">
                  <c:v>2/14/2007</c:v>
                </c:pt>
                <c:pt idx="2540">
                  <c:v>2/15/2007</c:v>
                </c:pt>
                <c:pt idx="2541">
                  <c:v>2/16/2007</c:v>
                </c:pt>
                <c:pt idx="2542">
                  <c:v>2/20/2007</c:v>
                </c:pt>
                <c:pt idx="2543">
                  <c:v>2/21/2007</c:v>
                </c:pt>
                <c:pt idx="2544">
                  <c:v>2/22/2007</c:v>
                </c:pt>
                <c:pt idx="2545">
                  <c:v>2/23/2007</c:v>
                </c:pt>
                <c:pt idx="2546">
                  <c:v>2/26/2007</c:v>
                </c:pt>
                <c:pt idx="2547">
                  <c:v>2/27/2007</c:v>
                </c:pt>
                <c:pt idx="2548">
                  <c:v>2/28/2007</c:v>
                </c:pt>
                <c:pt idx="2549">
                  <c:v>03/01/2007</c:v>
                </c:pt>
                <c:pt idx="2550">
                  <c:v>03/02/2007</c:v>
                </c:pt>
                <c:pt idx="2551">
                  <c:v>03/05/2007</c:v>
                </c:pt>
                <c:pt idx="2552">
                  <c:v>03/06/2007</c:v>
                </c:pt>
                <c:pt idx="2553">
                  <c:v>03/07/2007</c:v>
                </c:pt>
                <c:pt idx="2554">
                  <c:v>03/08/2007</c:v>
                </c:pt>
                <c:pt idx="2555">
                  <c:v>03/09/2007</c:v>
                </c:pt>
                <c:pt idx="2556">
                  <c:v>03/12/2007</c:v>
                </c:pt>
                <c:pt idx="2557">
                  <c:v>3/13/2007</c:v>
                </c:pt>
                <c:pt idx="2558">
                  <c:v>3/14/2007</c:v>
                </c:pt>
                <c:pt idx="2559">
                  <c:v>3/15/2007</c:v>
                </c:pt>
                <c:pt idx="2560">
                  <c:v>3/16/2007</c:v>
                </c:pt>
                <c:pt idx="2561">
                  <c:v>3/19/2007</c:v>
                </c:pt>
                <c:pt idx="2562">
                  <c:v>3/20/2007</c:v>
                </c:pt>
                <c:pt idx="2563">
                  <c:v>3/21/2007</c:v>
                </c:pt>
                <c:pt idx="2564">
                  <c:v>3/22/2007</c:v>
                </c:pt>
                <c:pt idx="2565">
                  <c:v>3/23/2007</c:v>
                </c:pt>
                <c:pt idx="2566">
                  <c:v>3/26/2007</c:v>
                </c:pt>
                <c:pt idx="2567">
                  <c:v>3/27/2007</c:v>
                </c:pt>
                <c:pt idx="2568">
                  <c:v>3/28/2007</c:v>
                </c:pt>
                <c:pt idx="2569">
                  <c:v>3/29/2007</c:v>
                </c:pt>
                <c:pt idx="2570">
                  <c:v>3/30/2007</c:v>
                </c:pt>
                <c:pt idx="2571">
                  <c:v>04/02/2007</c:v>
                </c:pt>
                <c:pt idx="2572">
                  <c:v>04/03/2007</c:v>
                </c:pt>
                <c:pt idx="2573">
                  <c:v>04/04/2007</c:v>
                </c:pt>
                <c:pt idx="2574">
                  <c:v>04/05/2007</c:v>
                </c:pt>
                <c:pt idx="2575">
                  <c:v>04/09/2007</c:v>
                </c:pt>
                <c:pt idx="2576">
                  <c:v>04/10/2007</c:v>
                </c:pt>
                <c:pt idx="2577">
                  <c:v>04/11/2007</c:v>
                </c:pt>
                <c:pt idx="2578">
                  <c:v>04/12/2007</c:v>
                </c:pt>
                <c:pt idx="2579">
                  <c:v>4/13/2007</c:v>
                </c:pt>
                <c:pt idx="2580">
                  <c:v>4/16/2007</c:v>
                </c:pt>
                <c:pt idx="2581">
                  <c:v>4/17/2007</c:v>
                </c:pt>
                <c:pt idx="2582">
                  <c:v>4/18/2007</c:v>
                </c:pt>
                <c:pt idx="2583">
                  <c:v>4/19/2007</c:v>
                </c:pt>
                <c:pt idx="2584">
                  <c:v>4/20/2007</c:v>
                </c:pt>
                <c:pt idx="2585">
                  <c:v>4/23/2007</c:v>
                </c:pt>
                <c:pt idx="2586">
                  <c:v>4/24/2007</c:v>
                </c:pt>
                <c:pt idx="2587">
                  <c:v>4/25/2007</c:v>
                </c:pt>
                <c:pt idx="2588">
                  <c:v>4/26/2007</c:v>
                </c:pt>
                <c:pt idx="2589">
                  <c:v>4/27/2007</c:v>
                </c:pt>
                <c:pt idx="2590">
                  <c:v>4/30/2007</c:v>
                </c:pt>
                <c:pt idx="2591">
                  <c:v>05/01/2007</c:v>
                </c:pt>
                <c:pt idx="2592">
                  <c:v>05/02/2007</c:v>
                </c:pt>
                <c:pt idx="2593">
                  <c:v>05/03/2007</c:v>
                </c:pt>
                <c:pt idx="2594">
                  <c:v>05/04/2007</c:v>
                </c:pt>
                <c:pt idx="2595">
                  <c:v>05/07/2007</c:v>
                </c:pt>
                <c:pt idx="2596">
                  <c:v>05/08/2007</c:v>
                </c:pt>
                <c:pt idx="2597">
                  <c:v>05/09/2007</c:v>
                </c:pt>
                <c:pt idx="2598">
                  <c:v>05/10/2007</c:v>
                </c:pt>
                <c:pt idx="2599">
                  <c:v>05/11/2007</c:v>
                </c:pt>
                <c:pt idx="2600">
                  <c:v>5/14/2007</c:v>
                </c:pt>
                <c:pt idx="2601">
                  <c:v>5/15/2007</c:v>
                </c:pt>
                <c:pt idx="2602">
                  <c:v>5/16/2007</c:v>
                </c:pt>
                <c:pt idx="2603">
                  <c:v>5/17/2007</c:v>
                </c:pt>
                <c:pt idx="2604">
                  <c:v>5/18/2007</c:v>
                </c:pt>
                <c:pt idx="2605">
                  <c:v>5/21/2007</c:v>
                </c:pt>
                <c:pt idx="2606">
                  <c:v>5/22/2007</c:v>
                </c:pt>
                <c:pt idx="2607">
                  <c:v>5/23/2007</c:v>
                </c:pt>
                <c:pt idx="2608">
                  <c:v>5/24/2007</c:v>
                </c:pt>
                <c:pt idx="2609">
                  <c:v>5/25/2007</c:v>
                </c:pt>
                <c:pt idx="2610">
                  <c:v>5/29/2007</c:v>
                </c:pt>
                <c:pt idx="2611">
                  <c:v>5/30/2007</c:v>
                </c:pt>
                <c:pt idx="2612">
                  <c:v>5/31/2007</c:v>
                </c:pt>
                <c:pt idx="2613">
                  <c:v>06/01/2007</c:v>
                </c:pt>
                <c:pt idx="2614">
                  <c:v>06/04/2007</c:v>
                </c:pt>
                <c:pt idx="2615">
                  <c:v>06/05/2007</c:v>
                </c:pt>
                <c:pt idx="2616">
                  <c:v>06/06/2007</c:v>
                </c:pt>
                <c:pt idx="2617">
                  <c:v>06/07/2007</c:v>
                </c:pt>
                <c:pt idx="2618">
                  <c:v>06/08/2007</c:v>
                </c:pt>
                <c:pt idx="2619">
                  <c:v>06/11/2007</c:v>
                </c:pt>
                <c:pt idx="2620">
                  <c:v>06/12/2007</c:v>
                </c:pt>
                <c:pt idx="2621">
                  <c:v>6/13/2007</c:v>
                </c:pt>
                <c:pt idx="2622">
                  <c:v>6/14/2007</c:v>
                </c:pt>
                <c:pt idx="2623">
                  <c:v>6/15/2007</c:v>
                </c:pt>
                <c:pt idx="2624">
                  <c:v>6/18/2007</c:v>
                </c:pt>
                <c:pt idx="2625">
                  <c:v>6/19/2007</c:v>
                </c:pt>
                <c:pt idx="2626">
                  <c:v>6/20/2007</c:v>
                </c:pt>
                <c:pt idx="2627">
                  <c:v>6/21/2007</c:v>
                </c:pt>
                <c:pt idx="2628">
                  <c:v>6/22/2007</c:v>
                </c:pt>
                <c:pt idx="2629">
                  <c:v>6/25/2007</c:v>
                </c:pt>
                <c:pt idx="2630">
                  <c:v>6/26/2007</c:v>
                </c:pt>
                <c:pt idx="2631">
                  <c:v>6/27/2007</c:v>
                </c:pt>
                <c:pt idx="2632">
                  <c:v>6/28/2007</c:v>
                </c:pt>
                <c:pt idx="2633">
                  <c:v>6/29/2007</c:v>
                </c:pt>
                <c:pt idx="2634">
                  <c:v>07/02/2007</c:v>
                </c:pt>
                <c:pt idx="2635">
                  <c:v>07/03/2007</c:v>
                </c:pt>
                <c:pt idx="2636">
                  <c:v>07/05/2007</c:v>
                </c:pt>
                <c:pt idx="2637">
                  <c:v>07/06/2007</c:v>
                </c:pt>
                <c:pt idx="2638">
                  <c:v>07/09/2007</c:v>
                </c:pt>
                <c:pt idx="2639">
                  <c:v>07/10/2007</c:v>
                </c:pt>
                <c:pt idx="2640">
                  <c:v>07/11/2007</c:v>
                </c:pt>
                <c:pt idx="2641">
                  <c:v>07/12/2007</c:v>
                </c:pt>
                <c:pt idx="2642">
                  <c:v>7/13/2007</c:v>
                </c:pt>
                <c:pt idx="2643">
                  <c:v>7/16/2007</c:v>
                </c:pt>
                <c:pt idx="2644">
                  <c:v>7/17/2007</c:v>
                </c:pt>
                <c:pt idx="2645">
                  <c:v>7/18/2007</c:v>
                </c:pt>
                <c:pt idx="2646">
                  <c:v>7/19/2007</c:v>
                </c:pt>
                <c:pt idx="2647">
                  <c:v>7/20/2007</c:v>
                </c:pt>
                <c:pt idx="2648">
                  <c:v>7/23/2007</c:v>
                </c:pt>
                <c:pt idx="2649">
                  <c:v>7/24/2007</c:v>
                </c:pt>
                <c:pt idx="2650">
                  <c:v>7/25/2007</c:v>
                </c:pt>
                <c:pt idx="2651">
                  <c:v>7/26/2007</c:v>
                </c:pt>
                <c:pt idx="2652">
                  <c:v>7/27/2007</c:v>
                </c:pt>
                <c:pt idx="2653">
                  <c:v>7/30/2007</c:v>
                </c:pt>
                <c:pt idx="2654">
                  <c:v>7/31/2007</c:v>
                </c:pt>
                <c:pt idx="2655">
                  <c:v>08/01/2007</c:v>
                </c:pt>
                <c:pt idx="2656">
                  <c:v>08/02/2007</c:v>
                </c:pt>
                <c:pt idx="2657">
                  <c:v>08/03/2007</c:v>
                </c:pt>
                <c:pt idx="2658">
                  <c:v>08/06/2007</c:v>
                </c:pt>
                <c:pt idx="2659">
                  <c:v>08/07/2007</c:v>
                </c:pt>
                <c:pt idx="2660">
                  <c:v>08/08/2007</c:v>
                </c:pt>
                <c:pt idx="2661">
                  <c:v>08/09/2007</c:v>
                </c:pt>
                <c:pt idx="2662">
                  <c:v>08/10/2007</c:v>
                </c:pt>
                <c:pt idx="2663">
                  <c:v>8/13/2007</c:v>
                </c:pt>
                <c:pt idx="2664">
                  <c:v>8/14/2007</c:v>
                </c:pt>
                <c:pt idx="2665">
                  <c:v>8/15/2007</c:v>
                </c:pt>
                <c:pt idx="2666">
                  <c:v>8/16/2007</c:v>
                </c:pt>
                <c:pt idx="2667">
                  <c:v>8/17/2007</c:v>
                </c:pt>
                <c:pt idx="2668">
                  <c:v>8/20/2007</c:v>
                </c:pt>
                <c:pt idx="2669">
                  <c:v>8/21/2007</c:v>
                </c:pt>
                <c:pt idx="2670">
                  <c:v>8/22/2007</c:v>
                </c:pt>
                <c:pt idx="2671">
                  <c:v>8/23/2007</c:v>
                </c:pt>
                <c:pt idx="2672">
                  <c:v>8/24/2007</c:v>
                </c:pt>
                <c:pt idx="2673">
                  <c:v>8/27/2007</c:v>
                </c:pt>
                <c:pt idx="2674">
                  <c:v>8/28/2007</c:v>
                </c:pt>
                <c:pt idx="2675">
                  <c:v>8/29/2007</c:v>
                </c:pt>
                <c:pt idx="2676">
                  <c:v>8/30/2007</c:v>
                </c:pt>
                <c:pt idx="2677">
                  <c:v>8/31/2007</c:v>
                </c:pt>
                <c:pt idx="2678">
                  <c:v>09/04/2007</c:v>
                </c:pt>
                <c:pt idx="2679">
                  <c:v>09/05/2007</c:v>
                </c:pt>
                <c:pt idx="2680">
                  <c:v>09/06/2007</c:v>
                </c:pt>
                <c:pt idx="2681">
                  <c:v>09/07/2007</c:v>
                </c:pt>
                <c:pt idx="2682">
                  <c:v>09/10/2007</c:v>
                </c:pt>
                <c:pt idx="2683">
                  <c:v>09/11/2007</c:v>
                </c:pt>
                <c:pt idx="2684">
                  <c:v>09/12/2007</c:v>
                </c:pt>
                <c:pt idx="2685">
                  <c:v>9/13/2007</c:v>
                </c:pt>
                <c:pt idx="2686">
                  <c:v>9/14/2007</c:v>
                </c:pt>
                <c:pt idx="2687">
                  <c:v>9/17/2007</c:v>
                </c:pt>
                <c:pt idx="2688">
                  <c:v>9/18/2007</c:v>
                </c:pt>
                <c:pt idx="2689">
                  <c:v>9/19/2007</c:v>
                </c:pt>
                <c:pt idx="2690">
                  <c:v>9/20/2007</c:v>
                </c:pt>
                <c:pt idx="2691">
                  <c:v>9/21/2007</c:v>
                </c:pt>
                <c:pt idx="2692">
                  <c:v>9/24/2007</c:v>
                </c:pt>
                <c:pt idx="2693">
                  <c:v>9/25/2007</c:v>
                </c:pt>
                <c:pt idx="2694">
                  <c:v>9/26/2007</c:v>
                </c:pt>
                <c:pt idx="2695">
                  <c:v>9/27/2007</c:v>
                </c:pt>
                <c:pt idx="2696">
                  <c:v>9/28/2007</c:v>
                </c:pt>
                <c:pt idx="2697">
                  <c:v>10/01/2007</c:v>
                </c:pt>
                <c:pt idx="2698">
                  <c:v>10/02/2007</c:v>
                </c:pt>
                <c:pt idx="2699">
                  <c:v>10/03/2007</c:v>
                </c:pt>
                <c:pt idx="2700">
                  <c:v>10/04/2007</c:v>
                </c:pt>
                <c:pt idx="2701">
                  <c:v>10/05/2007</c:v>
                </c:pt>
                <c:pt idx="2702">
                  <c:v>10/08/2007</c:v>
                </c:pt>
                <c:pt idx="2703">
                  <c:v>10/09/2007</c:v>
                </c:pt>
                <c:pt idx="2704">
                  <c:v>10/10/2007</c:v>
                </c:pt>
                <c:pt idx="2705">
                  <c:v>10/11/2007</c:v>
                </c:pt>
                <c:pt idx="2706">
                  <c:v>10/12/2007</c:v>
                </c:pt>
                <c:pt idx="2707">
                  <c:v>10/15/2007</c:v>
                </c:pt>
                <c:pt idx="2708">
                  <c:v>10/16/2007</c:v>
                </c:pt>
                <c:pt idx="2709">
                  <c:v>10/17/2007</c:v>
                </c:pt>
                <c:pt idx="2710">
                  <c:v>10/18/2007</c:v>
                </c:pt>
                <c:pt idx="2711">
                  <c:v>10/19/2007</c:v>
                </c:pt>
                <c:pt idx="2712">
                  <c:v>10/22/2007</c:v>
                </c:pt>
                <c:pt idx="2713">
                  <c:v>10/23/2007</c:v>
                </c:pt>
                <c:pt idx="2714">
                  <c:v>10/24/2007</c:v>
                </c:pt>
                <c:pt idx="2715">
                  <c:v>10/25/2007</c:v>
                </c:pt>
                <c:pt idx="2716">
                  <c:v>10/26/2007</c:v>
                </c:pt>
                <c:pt idx="2717">
                  <c:v>10/29/2007</c:v>
                </c:pt>
                <c:pt idx="2718">
                  <c:v>10/30/2007</c:v>
                </c:pt>
                <c:pt idx="2719">
                  <c:v>10/31/2007</c:v>
                </c:pt>
                <c:pt idx="2720">
                  <c:v>11/01/2007</c:v>
                </c:pt>
                <c:pt idx="2721">
                  <c:v>11/02/2007</c:v>
                </c:pt>
                <c:pt idx="2722">
                  <c:v>11/05/2007</c:v>
                </c:pt>
                <c:pt idx="2723">
                  <c:v>11/06/2007</c:v>
                </c:pt>
                <c:pt idx="2724">
                  <c:v>11/07/2007</c:v>
                </c:pt>
                <c:pt idx="2725">
                  <c:v>11/08/2007</c:v>
                </c:pt>
                <c:pt idx="2726">
                  <c:v>11/09/2007</c:v>
                </c:pt>
                <c:pt idx="2727">
                  <c:v>11/12/2007</c:v>
                </c:pt>
                <c:pt idx="2728">
                  <c:v>11/13/2007</c:v>
                </c:pt>
                <c:pt idx="2729">
                  <c:v>11/14/2007</c:v>
                </c:pt>
                <c:pt idx="2730">
                  <c:v>11/15/2007</c:v>
                </c:pt>
                <c:pt idx="2731">
                  <c:v>11/16/2007</c:v>
                </c:pt>
                <c:pt idx="2732">
                  <c:v>11/19/2007</c:v>
                </c:pt>
                <c:pt idx="2733">
                  <c:v>11/20/2007</c:v>
                </c:pt>
                <c:pt idx="2734">
                  <c:v>11/21/2007</c:v>
                </c:pt>
                <c:pt idx="2735">
                  <c:v>11/23/2007</c:v>
                </c:pt>
                <c:pt idx="2736">
                  <c:v>11/26/2007</c:v>
                </c:pt>
                <c:pt idx="2737">
                  <c:v>11/27/2007</c:v>
                </c:pt>
                <c:pt idx="2738">
                  <c:v>11/28/2007</c:v>
                </c:pt>
                <c:pt idx="2739">
                  <c:v>11/29/2007</c:v>
                </c:pt>
                <c:pt idx="2740">
                  <c:v>11/30/2007</c:v>
                </c:pt>
                <c:pt idx="2741">
                  <c:v>12/03/2007</c:v>
                </c:pt>
                <c:pt idx="2742">
                  <c:v>12/04/2007</c:v>
                </c:pt>
                <c:pt idx="2743">
                  <c:v>12/05/2007</c:v>
                </c:pt>
                <c:pt idx="2744">
                  <c:v>12/06/2007</c:v>
                </c:pt>
                <c:pt idx="2745">
                  <c:v>12/07/2007</c:v>
                </c:pt>
                <c:pt idx="2746">
                  <c:v>12/10/2007</c:v>
                </c:pt>
                <c:pt idx="2747">
                  <c:v>12/11/2007</c:v>
                </c:pt>
                <c:pt idx="2748">
                  <c:v>12/12/2007</c:v>
                </c:pt>
                <c:pt idx="2749">
                  <c:v>12/13/2007</c:v>
                </c:pt>
                <c:pt idx="2750">
                  <c:v>12/14/2007</c:v>
                </c:pt>
                <c:pt idx="2751">
                  <c:v>12/17/2007</c:v>
                </c:pt>
                <c:pt idx="2752">
                  <c:v>12/18/2007</c:v>
                </c:pt>
                <c:pt idx="2753">
                  <c:v>12/19/2007</c:v>
                </c:pt>
                <c:pt idx="2754">
                  <c:v>12/20/2007</c:v>
                </c:pt>
                <c:pt idx="2755">
                  <c:v>12/21/2007</c:v>
                </c:pt>
                <c:pt idx="2756">
                  <c:v>12/24/2007</c:v>
                </c:pt>
                <c:pt idx="2757">
                  <c:v>12/26/2007</c:v>
                </c:pt>
                <c:pt idx="2758">
                  <c:v>12/27/2007</c:v>
                </c:pt>
                <c:pt idx="2759">
                  <c:v>12/28/2007</c:v>
                </c:pt>
                <c:pt idx="2760">
                  <c:v>12/31/2007</c:v>
                </c:pt>
                <c:pt idx="2761">
                  <c:v>01/02/2008</c:v>
                </c:pt>
                <c:pt idx="2762">
                  <c:v>01/03/2008</c:v>
                </c:pt>
                <c:pt idx="2763">
                  <c:v>01/04/2008</c:v>
                </c:pt>
                <c:pt idx="2764">
                  <c:v>01/07/2008</c:v>
                </c:pt>
                <c:pt idx="2765">
                  <c:v>01/08/2008</c:v>
                </c:pt>
                <c:pt idx="2766">
                  <c:v>01/09/2008</c:v>
                </c:pt>
                <c:pt idx="2767">
                  <c:v>01/10/2008</c:v>
                </c:pt>
                <c:pt idx="2768">
                  <c:v>01/11/2008</c:v>
                </c:pt>
                <c:pt idx="2769">
                  <c:v>1/14/2008</c:v>
                </c:pt>
                <c:pt idx="2770">
                  <c:v>1/15/2008</c:v>
                </c:pt>
                <c:pt idx="2771">
                  <c:v>1/16/2008</c:v>
                </c:pt>
                <c:pt idx="2772">
                  <c:v>1/17/2008</c:v>
                </c:pt>
                <c:pt idx="2773">
                  <c:v>1/18/2008</c:v>
                </c:pt>
                <c:pt idx="2774">
                  <c:v>1/22/2008</c:v>
                </c:pt>
                <c:pt idx="2775">
                  <c:v>1/23/2008</c:v>
                </c:pt>
                <c:pt idx="2776">
                  <c:v>1/24/2008</c:v>
                </c:pt>
                <c:pt idx="2777">
                  <c:v>1/25/2008</c:v>
                </c:pt>
                <c:pt idx="2778">
                  <c:v>1/28/2008</c:v>
                </c:pt>
                <c:pt idx="2779">
                  <c:v>1/29/2008</c:v>
                </c:pt>
                <c:pt idx="2780">
                  <c:v>1/30/2008</c:v>
                </c:pt>
                <c:pt idx="2781">
                  <c:v>1/31/2008</c:v>
                </c:pt>
                <c:pt idx="2782">
                  <c:v>02/01/2008</c:v>
                </c:pt>
                <c:pt idx="2783">
                  <c:v>02/04/2008</c:v>
                </c:pt>
                <c:pt idx="2784">
                  <c:v>02/05/2008</c:v>
                </c:pt>
                <c:pt idx="2785">
                  <c:v>02/06/2008</c:v>
                </c:pt>
                <c:pt idx="2786">
                  <c:v>02/07/2008</c:v>
                </c:pt>
                <c:pt idx="2787">
                  <c:v>02/08/2008</c:v>
                </c:pt>
                <c:pt idx="2788">
                  <c:v>02/11/2008</c:v>
                </c:pt>
                <c:pt idx="2789">
                  <c:v>02/12/2008</c:v>
                </c:pt>
                <c:pt idx="2790">
                  <c:v>2/13/2008</c:v>
                </c:pt>
                <c:pt idx="2791">
                  <c:v>2/14/2008</c:v>
                </c:pt>
                <c:pt idx="2792">
                  <c:v>2/15/2008</c:v>
                </c:pt>
                <c:pt idx="2793">
                  <c:v>2/19/2008</c:v>
                </c:pt>
                <c:pt idx="2794">
                  <c:v>2/20/2008</c:v>
                </c:pt>
                <c:pt idx="2795">
                  <c:v>2/21/2008</c:v>
                </c:pt>
                <c:pt idx="2796">
                  <c:v>2/22/2008</c:v>
                </c:pt>
                <c:pt idx="2797">
                  <c:v>2/25/2008</c:v>
                </c:pt>
                <c:pt idx="2798">
                  <c:v>2/26/2008</c:v>
                </c:pt>
                <c:pt idx="2799">
                  <c:v>2/27/2008</c:v>
                </c:pt>
                <c:pt idx="2800">
                  <c:v>2/28/2008</c:v>
                </c:pt>
                <c:pt idx="2801">
                  <c:v>2/29/2008</c:v>
                </c:pt>
                <c:pt idx="2802">
                  <c:v>03/03/2008</c:v>
                </c:pt>
                <c:pt idx="2803">
                  <c:v>03/04/2008</c:v>
                </c:pt>
                <c:pt idx="2804">
                  <c:v>03/05/2008</c:v>
                </c:pt>
                <c:pt idx="2805">
                  <c:v>03/06/2008</c:v>
                </c:pt>
                <c:pt idx="2806">
                  <c:v>03/07/2008</c:v>
                </c:pt>
                <c:pt idx="2807">
                  <c:v>03/10/2008</c:v>
                </c:pt>
                <c:pt idx="2808">
                  <c:v>03/11/2008</c:v>
                </c:pt>
                <c:pt idx="2809">
                  <c:v>03/12/2008</c:v>
                </c:pt>
                <c:pt idx="2810">
                  <c:v>3/13/2008</c:v>
                </c:pt>
                <c:pt idx="2811">
                  <c:v>3/14/2008</c:v>
                </c:pt>
                <c:pt idx="2812">
                  <c:v>3/17/2008</c:v>
                </c:pt>
                <c:pt idx="2813">
                  <c:v>3/18/2008</c:v>
                </c:pt>
                <c:pt idx="2814">
                  <c:v>3/19/2008</c:v>
                </c:pt>
                <c:pt idx="2815">
                  <c:v>3/20/2008</c:v>
                </c:pt>
                <c:pt idx="2816">
                  <c:v>3/24/2008</c:v>
                </c:pt>
                <c:pt idx="2817">
                  <c:v>3/25/2008</c:v>
                </c:pt>
                <c:pt idx="2818">
                  <c:v>3/26/2008</c:v>
                </c:pt>
                <c:pt idx="2819">
                  <c:v>3/27/2008</c:v>
                </c:pt>
                <c:pt idx="2820">
                  <c:v>3/28/2008</c:v>
                </c:pt>
                <c:pt idx="2821">
                  <c:v>3/31/2008</c:v>
                </c:pt>
                <c:pt idx="2822">
                  <c:v>04/01/2008</c:v>
                </c:pt>
                <c:pt idx="2823">
                  <c:v>04/02/2008</c:v>
                </c:pt>
                <c:pt idx="2824">
                  <c:v>04/03/2008</c:v>
                </c:pt>
                <c:pt idx="2825">
                  <c:v>04/04/2008</c:v>
                </c:pt>
                <c:pt idx="2826">
                  <c:v>04/07/2008</c:v>
                </c:pt>
                <c:pt idx="2827">
                  <c:v>04/08/2008</c:v>
                </c:pt>
                <c:pt idx="2828">
                  <c:v>04/09/2008</c:v>
                </c:pt>
                <c:pt idx="2829">
                  <c:v>04/10/2008</c:v>
                </c:pt>
                <c:pt idx="2830">
                  <c:v>04/11/2008</c:v>
                </c:pt>
                <c:pt idx="2831">
                  <c:v>4/14/2008</c:v>
                </c:pt>
                <c:pt idx="2832">
                  <c:v>4/15/2008</c:v>
                </c:pt>
                <c:pt idx="2833">
                  <c:v>4/16/2008</c:v>
                </c:pt>
                <c:pt idx="2834">
                  <c:v>4/17/2008</c:v>
                </c:pt>
                <c:pt idx="2835">
                  <c:v>4/18/2008</c:v>
                </c:pt>
                <c:pt idx="2836">
                  <c:v>4/21/2008</c:v>
                </c:pt>
                <c:pt idx="2837">
                  <c:v>4/22/2008</c:v>
                </c:pt>
                <c:pt idx="2838">
                  <c:v>4/23/2008</c:v>
                </c:pt>
                <c:pt idx="2839">
                  <c:v>4/24/2008</c:v>
                </c:pt>
                <c:pt idx="2840">
                  <c:v>4/25/2008</c:v>
                </c:pt>
                <c:pt idx="2841">
                  <c:v>4/28/2008</c:v>
                </c:pt>
                <c:pt idx="2842">
                  <c:v>4/29/2008</c:v>
                </c:pt>
                <c:pt idx="2843">
                  <c:v>4/30/2008</c:v>
                </c:pt>
                <c:pt idx="2844">
                  <c:v>05/01/2008</c:v>
                </c:pt>
                <c:pt idx="2845">
                  <c:v>05/02/2008</c:v>
                </c:pt>
                <c:pt idx="2846">
                  <c:v>05/05/2008</c:v>
                </c:pt>
                <c:pt idx="2847">
                  <c:v>05/06/2008</c:v>
                </c:pt>
                <c:pt idx="2848">
                  <c:v>05/07/2008</c:v>
                </c:pt>
                <c:pt idx="2849">
                  <c:v>05/08/2008</c:v>
                </c:pt>
                <c:pt idx="2850">
                  <c:v>05/09/2008</c:v>
                </c:pt>
                <c:pt idx="2851">
                  <c:v>05/12/2008</c:v>
                </c:pt>
                <c:pt idx="2852">
                  <c:v>5/13/2008</c:v>
                </c:pt>
                <c:pt idx="2853">
                  <c:v>5/14/2008</c:v>
                </c:pt>
                <c:pt idx="2854">
                  <c:v>5/15/2008</c:v>
                </c:pt>
                <c:pt idx="2855">
                  <c:v>5/16/2008</c:v>
                </c:pt>
                <c:pt idx="2856">
                  <c:v>5/19/2008</c:v>
                </c:pt>
                <c:pt idx="2857">
                  <c:v>5/20/2008</c:v>
                </c:pt>
                <c:pt idx="2858">
                  <c:v>5/21/2008</c:v>
                </c:pt>
                <c:pt idx="2859">
                  <c:v>5/22/2008</c:v>
                </c:pt>
                <c:pt idx="2860">
                  <c:v>5/23/2008</c:v>
                </c:pt>
                <c:pt idx="2861">
                  <c:v>5/27/2008</c:v>
                </c:pt>
                <c:pt idx="2862">
                  <c:v>5/28/2008</c:v>
                </c:pt>
                <c:pt idx="2863">
                  <c:v>5/29/2008</c:v>
                </c:pt>
                <c:pt idx="2864">
                  <c:v>5/30/2008</c:v>
                </c:pt>
                <c:pt idx="2865">
                  <c:v>06/02/2008</c:v>
                </c:pt>
                <c:pt idx="2866">
                  <c:v>06/03/2008</c:v>
                </c:pt>
                <c:pt idx="2867">
                  <c:v>06/04/2008</c:v>
                </c:pt>
                <c:pt idx="2868">
                  <c:v>06/05/2008</c:v>
                </c:pt>
                <c:pt idx="2869">
                  <c:v>06/06/2008</c:v>
                </c:pt>
                <c:pt idx="2870">
                  <c:v>06/09/2008</c:v>
                </c:pt>
                <c:pt idx="2871">
                  <c:v>06/10/2008</c:v>
                </c:pt>
                <c:pt idx="2872">
                  <c:v>06/11/2008</c:v>
                </c:pt>
                <c:pt idx="2873">
                  <c:v>06/12/2008</c:v>
                </c:pt>
                <c:pt idx="2874">
                  <c:v>6/13/2008</c:v>
                </c:pt>
                <c:pt idx="2875">
                  <c:v>6/16/2008</c:v>
                </c:pt>
                <c:pt idx="2876">
                  <c:v>6/17/2008</c:v>
                </c:pt>
                <c:pt idx="2877">
                  <c:v>6/18/2008</c:v>
                </c:pt>
                <c:pt idx="2878">
                  <c:v>6/19/2008</c:v>
                </c:pt>
                <c:pt idx="2879">
                  <c:v>6/20/2008</c:v>
                </c:pt>
                <c:pt idx="2880">
                  <c:v>6/23/2008</c:v>
                </c:pt>
                <c:pt idx="2881">
                  <c:v>6/24/2008</c:v>
                </c:pt>
                <c:pt idx="2882">
                  <c:v>6/25/2008</c:v>
                </c:pt>
                <c:pt idx="2883">
                  <c:v>6/26/2008</c:v>
                </c:pt>
                <c:pt idx="2884">
                  <c:v>6/27/2008</c:v>
                </c:pt>
                <c:pt idx="2885">
                  <c:v>6/30/2008</c:v>
                </c:pt>
                <c:pt idx="2886">
                  <c:v>07/01/2008</c:v>
                </c:pt>
                <c:pt idx="2887">
                  <c:v>07/02/2008</c:v>
                </c:pt>
                <c:pt idx="2888">
                  <c:v>07/03/2008</c:v>
                </c:pt>
                <c:pt idx="2889">
                  <c:v>07/07/2008</c:v>
                </c:pt>
                <c:pt idx="2890">
                  <c:v>07/08/2008</c:v>
                </c:pt>
                <c:pt idx="2891">
                  <c:v>07/09/2008</c:v>
                </c:pt>
                <c:pt idx="2892">
                  <c:v>07/10/2008</c:v>
                </c:pt>
                <c:pt idx="2893">
                  <c:v>07/11/2008</c:v>
                </c:pt>
                <c:pt idx="2894">
                  <c:v>7/14/2008</c:v>
                </c:pt>
                <c:pt idx="2895">
                  <c:v>7/15/2008</c:v>
                </c:pt>
                <c:pt idx="2896">
                  <c:v>7/16/2008</c:v>
                </c:pt>
                <c:pt idx="2897">
                  <c:v>7/17/2008</c:v>
                </c:pt>
                <c:pt idx="2898">
                  <c:v>7/18/2008</c:v>
                </c:pt>
                <c:pt idx="2899">
                  <c:v>7/21/2008</c:v>
                </c:pt>
                <c:pt idx="2900">
                  <c:v>7/22/2008</c:v>
                </c:pt>
                <c:pt idx="2901">
                  <c:v>7/23/2008</c:v>
                </c:pt>
                <c:pt idx="2902">
                  <c:v>7/24/2008</c:v>
                </c:pt>
                <c:pt idx="2903">
                  <c:v>7/25/2008</c:v>
                </c:pt>
                <c:pt idx="2904">
                  <c:v>7/28/2008</c:v>
                </c:pt>
                <c:pt idx="2905">
                  <c:v>7/29/2008</c:v>
                </c:pt>
                <c:pt idx="2906">
                  <c:v>7/30/2008</c:v>
                </c:pt>
                <c:pt idx="2907">
                  <c:v>7/31/2008</c:v>
                </c:pt>
                <c:pt idx="2908">
                  <c:v>08/01/2008</c:v>
                </c:pt>
                <c:pt idx="2909">
                  <c:v>08/04/2008</c:v>
                </c:pt>
                <c:pt idx="2910">
                  <c:v>08/05/2008</c:v>
                </c:pt>
                <c:pt idx="2911">
                  <c:v>08/06/2008</c:v>
                </c:pt>
                <c:pt idx="2912">
                  <c:v>08/07/2008</c:v>
                </c:pt>
                <c:pt idx="2913">
                  <c:v>08/08/2008</c:v>
                </c:pt>
                <c:pt idx="2914">
                  <c:v>08/11/2008</c:v>
                </c:pt>
                <c:pt idx="2915">
                  <c:v>08/12/2008</c:v>
                </c:pt>
                <c:pt idx="2916">
                  <c:v>8/13/2008</c:v>
                </c:pt>
                <c:pt idx="2917">
                  <c:v>8/14/2008</c:v>
                </c:pt>
                <c:pt idx="2918">
                  <c:v>8/15/2008</c:v>
                </c:pt>
                <c:pt idx="2919">
                  <c:v>8/18/2008</c:v>
                </c:pt>
                <c:pt idx="2920">
                  <c:v>8/19/2008</c:v>
                </c:pt>
                <c:pt idx="2921">
                  <c:v>8/20/2008</c:v>
                </c:pt>
                <c:pt idx="2922">
                  <c:v>8/21/2008</c:v>
                </c:pt>
                <c:pt idx="2923">
                  <c:v>8/22/2008</c:v>
                </c:pt>
                <c:pt idx="2924">
                  <c:v>8/25/2008</c:v>
                </c:pt>
                <c:pt idx="2925">
                  <c:v>8/26/2008</c:v>
                </c:pt>
                <c:pt idx="2926">
                  <c:v>8/27/2008</c:v>
                </c:pt>
                <c:pt idx="2927">
                  <c:v>8/28/2008</c:v>
                </c:pt>
                <c:pt idx="2928">
                  <c:v>8/29/2008</c:v>
                </c:pt>
                <c:pt idx="2929">
                  <c:v>09/02/2008</c:v>
                </c:pt>
                <c:pt idx="2930">
                  <c:v>09/03/2008</c:v>
                </c:pt>
                <c:pt idx="2931">
                  <c:v>09/04/2008</c:v>
                </c:pt>
                <c:pt idx="2932">
                  <c:v>09/05/2008</c:v>
                </c:pt>
                <c:pt idx="2933">
                  <c:v>09/08/2008</c:v>
                </c:pt>
                <c:pt idx="2934">
                  <c:v>09/09/2008</c:v>
                </c:pt>
                <c:pt idx="2935">
                  <c:v>09/10/2008</c:v>
                </c:pt>
                <c:pt idx="2936">
                  <c:v>09/11/2008</c:v>
                </c:pt>
                <c:pt idx="2937">
                  <c:v>09/12/2008</c:v>
                </c:pt>
                <c:pt idx="2938">
                  <c:v>9/15/2008</c:v>
                </c:pt>
                <c:pt idx="2939">
                  <c:v>9/16/2008</c:v>
                </c:pt>
                <c:pt idx="2940">
                  <c:v>9/17/2008</c:v>
                </c:pt>
                <c:pt idx="2941">
                  <c:v>9/18/2008</c:v>
                </c:pt>
                <c:pt idx="2942">
                  <c:v>9/19/2008</c:v>
                </c:pt>
                <c:pt idx="2943">
                  <c:v>9/22/2008</c:v>
                </c:pt>
                <c:pt idx="2944">
                  <c:v>9/23/2008</c:v>
                </c:pt>
                <c:pt idx="2945">
                  <c:v>9/24/2008</c:v>
                </c:pt>
                <c:pt idx="2946">
                  <c:v>9/25/2008</c:v>
                </c:pt>
                <c:pt idx="2947">
                  <c:v>9/26/2008</c:v>
                </c:pt>
                <c:pt idx="2948">
                  <c:v>9/29/2008</c:v>
                </c:pt>
                <c:pt idx="2949">
                  <c:v>9/30/2008</c:v>
                </c:pt>
                <c:pt idx="2950">
                  <c:v>10/01/2008</c:v>
                </c:pt>
                <c:pt idx="2951">
                  <c:v>10/02/2008</c:v>
                </c:pt>
                <c:pt idx="2952">
                  <c:v>10/03/2008</c:v>
                </c:pt>
                <c:pt idx="2953">
                  <c:v>10/06/2008</c:v>
                </c:pt>
                <c:pt idx="2954">
                  <c:v>10/07/2008</c:v>
                </c:pt>
                <c:pt idx="2955">
                  <c:v>10/08/2008</c:v>
                </c:pt>
                <c:pt idx="2956">
                  <c:v>10/09/2008</c:v>
                </c:pt>
                <c:pt idx="2957">
                  <c:v>10/10/2008</c:v>
                </c:pt>
                <c:pt idx="2958">
                  <c:v>10/13/2008</c:v>
                </c:pt>
                <c:pt idx="2959">
                  <c:v>10/14/2008</c:v>
                </c:pt>
                <c:pt idx="2960">
                  <c:v>10/15/2008</c:v>
                </c:pt>
                <c:pt idx="2961">
                  <c:v>10/16/2008</c:v>
                </c:pt>
                <c:pt idx="2962">
                  <c:v>10/17/2008</c:v>
                </c:pt>
                <c:pt idx="2963">
                  <c:v>10/20/2008</c:v>
                </c:pt>
                <c:pt idx="2964">
                  <c:v>10/21/2008</c:v>
                </c:pt>
                <c:pt idx="2965">
                  <c:v>10/22/2008</c:v>
                </c:pt>
                <c:pt idx="2966">
                  <c:v>10/23/2008</c:v>
                </c:pt>
                <c:pt idx="2967">
                  <c:v>10/24/2008</c:v>
                </c:pt>
                <c:pt idx="2968">
                  <c:v>10/27/2008</c:v>
                </c:pt>
                <c:pt idx="2969">
                  <c:v>10/28/2008</c:v>
                </c:pt>
                <c:pt idx="2970">
                  <c:v>10/29/2008</c:v>
                </c:pt>
                <c:pt idx="2971">
                  <c:v>10/30/2008</c:v>
                </c:pt>
                <c:pt idx="2972">
                  <c:v>10/31/2008</c:v>
                </c:pt>
                <c:pt idx="2973">
                  <c:v>11/03/2008</c:v>
                </c:pt>
                <c:pt idx="2974">
                  <c:v>11/04/2008</c:v>
                </c:pt>
                <c:pt idx="2975">
                  <c:v>11/05/2008</c:v>
                </c:pt>
                <c:pt idx="2976">
                  <c:v>11/06/2008</c:v>
                </c:pt>
                <c:pt idx="2977">
                  <c:v>11/07/2008</c:v>
                </c:pt>
                <c:pt idx="2978">
                  <c:v>11/10/2008</c:v>
                </c:pt>
                <c:pt idx="2979">
                  <c:v>11/11/2008</c:v>
                </c:pt>
                <c:pt idx="2980">
                  <c:v>11/12/2008</c:v>
                </c:pt>
                <c:pt idx="2981">
                  <c:v>11/13/2008</c:v>
                </c:pt>
                <c:pt idx="2982">
                  <c:v>11/14/2008</c:v>
                </c:pt>
                <c:pt idx="2983">
                  <c:v>11/17/2008</c:v>
                </c:pt>
                <c:pt idx="2984">
                  <c:v>11/18/2008</c:v>
                </c:pt>
                <c:pt idx="2985">
                  <c:v>11/19/2008</c:v>
                </c:pt>
                <c:pt idx="2986">
                  <c:v>11/20/2008</c:v>
                </c:pt>
                <c:pt idx="2987">
                  <c:v>11/21/2008</c:v>
                </c:pt>
                <c:pt idx="2988">
                  <c:v>11/24/2008</c:v>
                </c:pt>
                <c:pt idx="2989">
                  <c:v>11/25/2008</c:v>
                </c:pt>
                <c:pt idx="2990">
                  <c:v>11/26/2008</c:v>
                </c:pt>
                <c:pt idx="2991">
                  <c:v>11/28/2008</c:v>
                </c:pt>
                <c:pt idx="2992">
                  <c:v>12/01/2008</c:v>
                </c:pt>
                <c:pt idx="2993">
                  <c:v>12/02/2008</c:v>
                </c:pt>
                <c:pt idx="2994">
                  <c:v>12/03/2008</c:v>
                </c:pt>
                <c:pt idx="2995">
                  <c:v>12/04/2008</c:v>
                </c:pt>
                <c:pt idx="2996">
                  <c:v>12/05/2008</c:v>
                </c:pt>
                <c:pt idx="2997">
                  <c:v>12/08/2008</c:v>
                </c:pt>
                <c:pt idx="2998">
                  <c:v>12/09/2008</c:v>
                </c:pt>
                <c:pt idx="2999">
                  <c:v>12/10/2008</c:v>
                </c:pt>
                <c:pt idx="3000">
                  <c:v>12/11/2008</c:v>
                </c:pt>
                <c:pt idx="3001">
                  <c:v>12/12/2008</c:v>
                </c:pt>
                <c:pt idx="3002">
                  <c:v>12/15/2008</c:v>
                </c:pt>
                <c:pt idx="3003">
                  <c:v>12/16/2008</c:v>
                </c:pt>
                <c:pt idx="3004">
                  <c:v>12/17/2008</c:v>
                </c:pt>
                <c:pt idx="3005">
                  <c:v>12/18/2008</c:v>
                </c:pt>
                <c:pt idx="3006">
                  <c:v>12/19/2008</c:v>
                </c:pt>
                <c:pt idx="3007">
                  <c:v>12/22/2008</c:v>
                </c:pt>
                <c:pt idx="3008">
                  <c:v>12/23/2008</c:v>
                </c:pt>
                <c:pt idx="3009">
                  <c:v>12/24/2008</c:v>
                </c:pt>
                <c:pt idx="3010">
                  <c:v>12/26/2008</c:v>
                </c:pt>
                <c:pt idx="3011">
                  <c:v>12/29/2008</c:v>
                </c:pt>
                <c:pt idx="3012">
                  <c:v>12/30/2008</c:v>
                </c:pt>
                <c:pt idx="3013">
                  <c:v>12/31/2008</c:v>
                </c:pt>
                <c:pt idx="3014">
                  <c:v>01/02/2009</c:v>
                </c:pt>
                <c:pt idx="3015">
                  <c:v>01/05/2009</c:v>
                </c:pt>
                <c:pt idx="3016">
                  <c:v>01/06/2009</c:v>
                </c:pt>
                <c:pt idx="3017">
                  <c:v>01/07/2009</c:v>
                </c:pt>
                <c:pt idx="3018">
                  <c:v>01/08/2009</c:v>
                </c:pt>
                <c:pt idx="3019">
                  <c:v>01/09/2009</c:v>
                </c:pt>
                <c:pt idx="3020">
                  <c:v>01/12/2009</c:v>
                </c:pt>
                <c:pt idx="3021">
                  <c:v>1/13/2009</c:v>
                </c:pt>
                <c:pt idx="3022">
                  <c:v>1/14/2009</c:v>
                </c:pt>
                <c:pt idx="3023">
                  <c:v>1/15/2009</c:v>
                </c:pt>
                <c:pt idx="3024">
                  <c:v>1/16/2009</c:v>
                </c:pt>
                <c:pt idx="3025">
                  <c:v>1/20/2009</c:v>
                </c:pt>
                <c:pt idx="3026">
                  <c:v>1/21/2009</c:v>
                </c:pt>
                <c:pt idx="3027">
                  <c:v>1/22/2009</c:v>
                </c:pt>
                <c:pt idx="3028">
                  <c:v>1/23/2009</c:v>
                </c:pt>
                <c:pt idx="3029">
                  <c:v>1/26/2009</c:v>
                </c:pt>
                <c:pt idx="3030">
                  <c:v>1/27/2009</c:v>
                </c:pt>
                <c:pt idx="3031">
                  <c:v>1/28/2009</c:v>
                </c:pt>
                <c:pt idx="3032">
                  <c:v>1/29/2009</c:v>
                </c:pt>
                <c:pt idx="3033">
                  <c:v>1/30/2009</c:v>
                </c:pt>
                <c:pt idx="3034">
                  <c:v>02/02/2009</c:v>
                </c:pt>
                <c:pt idx="3035">
                  <c:v>02/03/2009</c:v>
                </c:pt>
                <c:pt idx="3036">
                  <c:v>02/04/2009</c:v>
                </c:pt>
                <c:pt idx="3037">
                  <c:v>02/05/2009</c:v>
                </c:pt>
                <c:pt idx="3038">
                  <c:v>02/06/2009</c:v>
                </c:pt>
                <c:pt idx="3039">
                  <c:v>02/09/2009</c:v>
                </c:pt>
                <c:pt idx="3040">
                  <c:v>02/10/2009</c:v>
                </c:pt>
                <c:pt idx="3041">
                  <c:v>02/11/2009</c:v>
                </c:pt>
                <c:pt idx="3042">
                  <c:v>02/12/2009</c:v>
                </c:pt>
                <c:pt idx="3043">
                  <c:v>2/13/2009</c:v>
                </c:pt>
                <c:pt idx="3044">
                  <c:v>2/17/2009</c:v>
                </c:pt>
                <c:pt idx="3045">
                  <c:v>2/18/2009</c:v>
                </c:pt>
                <c:pt idx="3046">
                  <c:v>2/19/2009</c:v>
                </c:pt>
                <c:pt idx="3047">
                  <c:v>2/20/2009</c:v>
                </c:pt>
                <c:pt idx="3048">
                  <c:v>2/23/2009</c:v>
                </c:pt>
                <c:pt idx="3049">
                  <c:v>2/24/2009</c:v>
                </c:pt>
                <c:pt idx="3050">
                  <c:v>2/25/2009</c:v>
                </c:pt>
                <c:pt idx="3051">
                  <c:v>2/26/2009</c:v>
                </c:pt>
                <c:pt idx="3052">
                  <c:v>2/27/2009</c:v>
                </c:pt>
                <c:pt idx="3053">
                  <c:v>03/02/2009</c:v>
                </c:pt>
                <c:pt idx="3054">
                  <c:v>03/03/2009</c:v>
                </c:pt>
                <c:pt idx="3055">
                  <c:v>03/04/2009</c:v>
                </c:pt>
                <c:pt idx="3056">
                  <c:v>03/05/2009</c:v>
                </c:pt>
                <c:pt idx="3057">
                  <c:v>03/06/2009</c:v>
                </c:pt>
                <c:pt idx="3058">
                  <c:v>03/09/2009</c:v>
                </c:pt>
                <c:pt idx="3059">
                  <c:v>03/10/2009</c:v>
                </c:pt>
                <c:pt idx="3060">
                  <c:v>03/11/2009</c:v>
                </c:pt>
                <c:pt idx="3061">
                  <c:v>03/12/2009</c:v>
                </c:pt>
                <c:pt idx="3062">
                  <c:v>3/13/2009</c:v>
                </c:pt>
                <c:pt idx="3063">
                  <c:v>3/16/2009</c:v>
                </c:pt>
                <c:pt idx="3064">
                  <c:v>3/17/2009</c:v>
                </c:pt>
                <c:pt idx="3065">
                  <c:v>3/18/2009</c:v>
                </c:pt>
                <c:pt idx="3066">
                  <c:v>3/19/2009</c:v>
                </c:pt>
                <c:pt idx="3067">
                  <c:v>3/20/2009</c:v>
                </c:pt>
                <c:pt idx="3068">
                  <c:v>3/23/2009</c:v>
                </c:pt>
                <c:pt idx="3069">
                  <c:v>3/24/2009</c:v>
                </c:pt>
                <c:pt idx="3070">
                  <c:v>3/25/2009</c:v>
                </c:pt>
                <c:pt idx="3071">
                  <c:v>3/26/2009</c:v>
                </c:pt>
                <c:pt idx="3072">
                  <c:v>3/27/2009</c:v>
                </c:pt>
                <c:pt idx="3073">
                  <c:v>3/30/2009</c:v>
                </c:pt>
                <c:pt idx="3074">
                  <c:v>3/31/2009</c:v>
                </c:pt>
                <c:pt idx="3075">
                  <c:v>04/01/2009</c:v>
                </c:pt>
                <c:pt idx="3076">
                  <c:v>04/02/2009</c:v>
                </c:pt>
                <c:pt idx="3077">
                  <c:v>04/03/2009</c:v>
                </c:pt>
                <c:pt idx="3078">
                  <c:v>04/06/2009</c:v>
                </c:pt>
                <c:pt idx="3079">
                  <c:v>04/07/2009</c:v>
                </c:pt>
                <c:pt idx="3080">
                  <c:v>04/08/2009</c:v>
                </c:pt>
                <c:pt idx="3081">
                  <c:v>04/09/2009</c:v>
                </c:pt>
                <c:pt idx="3082">
                  <c:v>4/13/2009</c:v>
                </c:pt>
                <c:pt idx="3083">
                  <c:v>4/14/2009</c:v>
                </c:pt>
                <c:pt idx="3084">
                  <c:v>4/15/2009</c:v>
                </c:pt>
                <c:pt idx="3085">
                  <c:v>4/16/2009</c:v>
                </c:pt>
                <c:pt idx="3086">
                  <c:v>4/17/2009</c:v>
                </c:pt>
                <c:pt idx="3087">
                  <c:v>4/20/2009</c:v>
                </c:pt>
                <c:pt idx="3088">
                  <c:v>4/21/2009</c:v>
                </c:pt>
                <c:pt idx="3089">
                  <c:v>4/22/2009</c:v>
                </c:pt>
                <c:pt idx="3090">
                  <c:v>4/23/2009</c:v>
                </c:pt>
                <c:pt idx="3091">
                  <c:v>4/24/2009</c:v>
                </c:pt>
                <c:pt idx="3092">
                  <c:v>4/27/2009</c:v>
                </c:pt>
                <c:pt idx="3093">
                  <c:v>4/28/2009</c:v>
                </c:pt>
                <c:pt idx="3094">
                  <c:v>4/29/2009</c:v>
                </c:pt>
                <c:pt idx="3095">
                  <c:v>4/30/2009</c:v>
                </c:pt>
                <c:pt idx="3096">
                  <c:v>05/01/2009</c:v>
                </c:pt>
                <c:pt idx="3097">
                  <c:v>05/04/2009</c:v>
                </c:pt>
                <c:pt idx="3098">
                  <c:v>05/05/2009</c:v>
                </c:pt>
                <c:pt idx="3099">
                  <c:v>05/06/2009</c:v>
                </c:pt>
                <c:pt idx="3100">
                  <c:v>05/07/2009</c:v>
                </c:pt>
                <c:pt idx="3101">
                  <c:v>05/08/2009</c:v>
                </c:pt>
                <c:pt idx="3102">
                  <c:v>05/11/2009</c:v>
                </c:pt>
                <c:pt idx="3103">
                  <c:v>05/12/2009</c:v>
                </c:pt>
                <c:pt idx="3104">
                  <c:v>5/13/2009</c:v>
                </c:pt>
                <c:pt idx="3105">
                  <c:v>5/14/2009</c:v>
                </c:pt>
                <c:pt idx="3106">
                  <c:v>5/15/2009</c:v>
                </c:pt>
                <c:pt idx="3107">
                  <c:v>5/18/2009</c:v>
                </c:pt>
                <c:pt idx="3108">
                  <c:v>5/19/2009</c:v>
                </c:pt>
                <c:pt idx="3109">
                  <c:v>5/20/2009</c:v>
                </c:pt>
                <c:pt idx="3110">
                  <c:v>5/21/2009</c:v>
                </c:pt>
                <c:pt idx="3111">
                  <c:v>5/22/2009</c:v>
                </c:pt>
                <c:pt idx="3112">
                  <c:v>5/26/2009</c:v>
                </c:pt>
                <c:pt idx="3113">
                  <c:v>5/27/2009</c:v>
                </c:pt>
                <c:pt idx="3114">
                  <c:v>5/28/2009</c:v>
                </c:pt>
                <c:pt idx="3115">
                  <c:v>5/29/2009</c:v>
                </c:pt>
                <c:pt idx="3116">
                  <c:v>06/01/2009</c:v>
                </c:pt>
                <c:pt idx="3117">
                  <c:v>06/02/2009</c:v>
                </c:pt>
                <c:pt idx="3118">
                  <c:v>06/03/2009</c:v>
                </c:pt>
                <c:pt idx="3119">
                  <c:v>06/04/2009</c:v>
                </c:pt>
                <c:pt idx="3120">
                  <c:v>06/05/2009</c:v>
                </c:pt>
                <c:pt idx="3121">
                  <c:v>06/08/2009</c:v>
                </c:pt>
                <c:pt idx="3122">
                  <c:v>06/09/2009</c:v>
                </c:pt>
                <c:pt idx="3123">
                  <c:v>06/10/2009</c:v>
                </c:pt>
                <c:pt idx="3124">
                  <c:v>06/11/2009</c:v>
                </c:pt>
                <c:pt idx="3125">
                  <c:v>06/12/2009</c:v>
                </c:pt>
                <c:pt idx="3126">
                  <c:v>6/15/2009</c:v>
                </c:pt>
                <c:pt idx="3127">
                  <c:v>6/16/2009</c:v>
                </c:pt>
                <c:pt idx="3128">
                  <c:v>6/17/2009</c:v>
                </c:pt>
                <c:pt idx="3129">
                  <c:v>6/18/2009</c:v>
                </c:pt>
                <c:pt idx="3130">
                  <c:v>6/19/2009</c:v>
                </c:pt>
                <c:pt idx="3131">
                  <c:v>6/22/2009</c:v>
                </c:pt>
                <c:pt idx="3132">
                  <c:v>6/23/2009</c:v>
                </c:pt>
                <c:pt idx="3133">
                  <c:v>6/24/2009</c:v>
                </c:pt>
                <c:pt idx="3134">
                  <c:v>6/25/2009</c:v>
                </c:pt>
                <c:pt idx="3135">
                  <c:v>6/26/2009</c:v>
                </c:pt>
                <c:pt idx="3136">
                  <c:v>6/29/2009</c:v>
                </c:pt>
                <c:pt idx="3137">
                  <c:v>6/30/2009</c:v>
                </c:pt>
                <c:pt idx="3138">
                  <c:v>07/01/2009</c:v>
                </c:pt>
                <c:pt idx="3139">
                  <c:v>07/02/2009</c:v>
                </c:pt>
                <c:pt idx="3140">
                  <c:v>07/06/2009</c:v>
                </c:pt>
                <c:pt idx="3141">
                  <c:v>07/07/2009</c:v>
                </c:pt>
                <c:pt idx="3142">
                  <c:v>07/08/2009</c:v>
                </c:pt>
                <c:pt idx="3143">
                  <c:v>07/09/2009</c:v>
                </c:pt>
                <c:pt idx="3144">
                  <c:v>07/10/2009</c:v>
                </c:pt>
                <c:pt idx="3145">
                  <c:v>7/13/2009</c:v>
                </c:pt>
                <c:pt idx="3146">
                  <c:v>7/14/2009</c:v>
                </c:pt>
                <c:pt idx="3147">
                  <c:v>7/15/2009</c:v>
                </c:pt>
                <c:pt idx="3148">
                  <c:v>7/16/2009</c:v>
                </c:pt>
                <c:pt idx="3149">
                  <c:v>7/17/2009</c:v>
                </c:pt>
                <c:pt idx="3150">
                  <c:v>7/20/2009</c:v>
                </c:pt>
                <c:pt idx="3151">
                  <c:v>7/21/2009</c:v>
                </c:pt>
                <c:pt idx="3152">
                  <c:v>7/22/2009</c:v>
                </c:pt>
                <c:pt idx="3153">
                  <c:v>7/23/2009</c:v>
                </c:pt>
                <c:pt idx="3154">
                  <c:v>7/24/2009</c:v>
                </c:pt>
                <c:pt idx="3155">
                  <c:v>7/27/2009</c:v>
                </c:pt>
                <c:pt idx="3156">
                  <c:v>7/28/2009</c:v>
                </c:pt>
                <c:pt idx="3157">
                  <c:v>7/29/2009</c:v>
                </c:pt>
                <c:pt idx="3158">
                  <c:v>7/30/2009</c:v>
                </c:pt>
                <c:pt idx="3159">
                  <c:v>7/31/2009</c:v>
                </c:pt>
                <c:pt idx="3160">
                  <c:v>08/03/2009</c:v>
                </c:pt>
                <c:pt idx="3161">
                  <c:v>08/04/2009</c:v>
                </c:pt>
                <c:pt idx="3162">
                  <c:v>08/05/2009</c:v>
                </c:pt>
                <c:pt idx="3163">
                  <c:v>08/06/2009</c:v>
                </c:pt>
                <c:pt idx="3164">
                  <c:v>08/07/2009</c:v>
                </c:pt>
                <c:pt idx="3165">
                  <c:v>08/10/2009</c:v>
                </c:pt>
                <c:pt idx="3166">
                  <c:v>08/11/2009</c:v>
                </c:pt>
                <c:pt idx="3167">
                  <c:v>08/12/2009</c:v>
                </c:pt>
                <c:pt idx="3168">
                  <c:v>8/13/2009</c:v>
                </c:pt>
                <c:pt idx="3169">
                  <c:v>8/14/2009</c:v>
                </c:pt>
                <c:pt idx="3170">
                  <c:v>8/17/2009</c:v>
                </c:pt>
                <c:pt idx="3171">
                  <c:v>8/18/2009</c:v>
                </c:pt>
                <c:pt idx="3172">
                  <c:v>8/19/2009</c:v>
                </c:pt>
                <c:pt idx="3173">
                  <c:v>8/20/2009</c:v>
                </c:pt>
                <c:pt idx="3174">
                  <c:v>8/21/2009</c:v>
                </c:pt>
                <c:pt idx="3175">
                  <c:v>8/24/2009</c:v>
                </c:pt>
                <c:pt idx="3176">
                  <c:v>8/25/2009</c:v>
                </c:pt>
                <c:pt idx="3177">
                  <c:v>8/26/2009</c:v>
                </c:pt>
                <c:pt idx="3178">
                  <c:v>8/27/2009</c:v>
                </c:pt>
                <c:pt idx="3179">
                  <c:v>8/28/2009</c:v>
                </c:pt>
                <c:pt idx="3180">
                  <c:v>8/31/2009</c:v>
                </c:pt>
                <c:pt idx="3181">
                  <c:v>09/01/2009</c:v>
                </c:pt>
                <c:pt idx="3182">
                  <c:v>09/02/2009</c:v>
                </c:pt>
                <c:pt idx="3183">
                  <c:v>09/03/2009</c:v>
                </c:pt>
                <c:pt idx="3184">
                  <c:v>09/04/2009</c:v>
                </c:pt>
                <c:pt idx="3185">
                  <c:v>09/08/2009</c:v>
                </c:pt>
                <c:pt idx="3186">
                  <c:v>09/09/2009</c:v>
                </c:pt>
                <c:pt idx="3187">
                  <c:v>09/10/2009</c:v>
                </c:pt>
                <c:pt idx="3188">
                  <c:v>09/11/2009</c:v>
                </c:pt>
                <c:pt idx="3189">
                  <c:v>9/14/2009</c:v>
                </c:pt>
                <c:pt idx="3190">
                  <c:v>9/15/2009</c:v>
                </c:pt>
                <c:pt idx="3191">
                  <c:v>9/16/2009</c:v>
                </c:pt>
                <c:pt idx="3192">
                  <c:v>9/17/2009</c:v>
                </c:pt>
                <c:pt idx="3193">
                  <c:v>9/18/2009</c:v>
                </c:pt>
                <c:pt idx="3194">
                  <c:v>9/21/2009</c:v>
                </c:pt>
                <c:pt idx="3195">
                  <c:v>9/22/2009</c:v>
                </c:pt>
                <c:pt idx="3196">
                  <c:v>9/23/2009</c:v>
                </c:pt>
                <c:pt idx="3197">
                  <c:v>9/24/2009</c:v>
                </c:pt>
                <c:pt idx="3198">
                  <c:v>9/25/2009</c:v>
                </c:pt>
                <c:pt idx="3199">
                  <c:v>9/28/2009</c:v>
                </c:pt>
                <c:pt idx="3200">
                  <c:v>9/29/2009</c:v>
                </c:pt>
                <c:pt idx="3201">
                  <c:v>9/30/2009</c:v>
                </c:pt>
                <c:pt idx="3202">
                  <c:v>10/01/2009</c:v>
                </c:pt>
                <c:pt idx="3203">
                  <c:v>10/02/2009</c:v>
                </c:pt>
                <c:pt idx="3204">
                  <c:v>10/05/2009</c:v>
                </c:pt>
                <c:pt idx="3205">
                  <c:v>10/06/2009</c:v>
                </c:pt>
                <c:pt idx="3206">
                  <c:v>10/07/2009</c:v>
                </c:pt>
                <c:pt idx="3207">
                  <c:v>10/08/2009</c:v>
                </c:pt>
                <c:pt idx="3208">
                  <c:v>10/09/2009</c:v>
                </c:pt>
                <c:pt idx="3209">
                  <c:v>10/12/2009</c:v>
                </c:pt>
                <c:pt idx="3210">
                  <c:v>10/13/2009</c:v>
                </c:pt>
                <c:pt idx="3211">
                  <c:v>10/14/2009</c:v>
                </c:pt>
                <c:pt idx="3212">
                  <c:v>10/15/2009</c:v>
                </c:pt>
                <c:pt idx="3213">
                  <c:v>10/16/2009</c:v>
                </c:pt>
                <c:pt idx="3214">
                  <c:v>10/19/2009</c:v>
                </c:pt>
                <c:pt idx="3215">
                  <c:v>10/20/2009</c:v>
                </c:pt>
                <c:pt idx="3216">
                  <c:v>10/21/2009</c:v>
                </c:pt>
                <c:pt idx="3217">
                  <c:v>10/22/2009</c:v>
                </c:pt>
                <c:pt idx="3218">
                  <c:v>10/23/2009</c:v>
                </c:pt>
                <c:pt idx="3219">
                  <c:v>10/26/2009</c:v>
                </c:pt>
                <c:pt idx="3220">
                  <c:v>10/27/2009</c:v>
                </c:pt>
                <c:pt idx="3221">
                  <c:v>10/28/2009</c:v>
                </c:pt>
                <c:pt idx="3222">
                  <c:v>10/29/2009</c:v>
                </c:pt>
                <c:pt idx="3223">
                  <c:v>10/30/2009</c:v>
                </c:pt>
                <c:pt idx="3224">
                  <c:v>11/02/2009</c:v>
                </c:pt>
                <c:pt idx="3225">
                  <c:v>11/03/2009</c:v>
                </c:pt>
                <c:pt idx="3226">
                  <c:v>11/04/2009</c:v>
                </c:pt>
                <c:pt idx="3227">
                  <c:v>11/05/2009</c:v>
                </c:pt>
                <c:pt idx="3228">
                  <c:v>11/06/2009</c:v>
                </c:pt>
                <c:pt idx="3229">
                  <c:v>11/09/2009</c:v>
                </c:pt>
                <c:pt idx="3230">
                  <c:v>11/10/2009</c:v>
                </c:pt>
                <c:pt idx="3231">
                  <c:v>11/11/2009</c:v>
                </c:pt>
                <c:pt idx="3232">
                  <c:v>11/12/2009</c:v>
                </c:pt>
                <c:pt idx="3233">
                  <c:v>11/13/2009</c:v>
                </c:pt>
                <c:pt idx="3234">
                  <c:v>11/16/2009</c:v>
                </c:pt>
                <c:pt idx="3235">
                  <c:v>11/17/2009</c:v>
                </c:pt>
                <c:pt idx="3236">
                  <c:v>11/18/2009</c:v>
                </c:pt>
                <c:pt idx="3237">
                  <c:v>11/19/2009</c:v>
                </c:pt>
                <c:pt idx="3238">
                  <c:v>11/20/2009</c:v>
                </c:pt>
                <c:pt idx="3239">
                  <c:v>11/23/2009</c:v>
                </c:pt>
                <c:pt idx="3240">
                  <c:v>11/24/2009</c:v>
                </c:pt>
                <c:pt idx="3241">
                  <c:v>11/25/2009</c:v>
                </c:pt>
                <c:pt idx="3242">
                  <c:v>11/27/2009</c:v>
                </c:pt>
                <c:pt idx="3243">
                  <c:v>11/30/2009</c:v>
                </c:pt>
                <c:pt idx="3244">
                  <c:v>12/01/2009</c:v>
                </c:pt>
                <c:pt idx="3245">
                  <c:v>12/02/2009</c:v>
                </c:pt>
                <c:pt idx="3246">
                  <c:v>12/03/2009</c:v>
                </c:pt>
                <c:pt idx="3247">
                  <c:v>12/04/2009</c:v>
                </c:pt>
                <c:pt idx="3248">
                  <c:v>12/07/2009</c:v>
                </c:pt>
                <c:pt idx="3249">
                  <c:v>12/08/2009</c:v>
                </c:pt>
                <c:pt idx="3250">
                  <c:v>12/09/2009</c:v>
                </c:pt>
                <c:pt idx="3251">
                  <c:v>12/10/2009</c:v>
                </c:pt>
                <c:pt idx="3252">
                  <c:v>12/11/2009</c:v>
                </c:pt>
                <c:pt idx="3253">
                  <c:v>12/14/2009</c:v>
                </c:pt>
                <c:pt idx="3254">
                  <c:v>12/15/2009</c:v>
                </c:pt>
                <c:pt idx="3255">
                  <c:v>12/16/2009</c:v>
                </c:pt>
                <c:pt idx="3256">
                  <c:v>12/17/2009</c:v>
                </c:pt>
                <c:pt idx="3257">
                  <c:v>12/18/2009</c:v>
                </c:pt>
                <c:pt idx="3258">
                  <c:v>12/21/2009</c:v>
                </c:pt>
                <c:pt idx="3259">
                  <c:v>12/22/2009</c:v>
                </c:pt>
                <c:pt idx="3260">
                  <c:v>12/23/2009</c:v>
                </c:pt>
                <c:pt idx="3261">
                  <c:v>12/24/2009</c:v>
                </c:pt>
                <c:pt idx="3262">
                  <c:v>12/28/2009</c:v>
                </c:pt>
                <c:pt idx="3263">
                  <c:v>12/29/2009</c:v>
                </c:pt>
                <c:pt idx="3264">
                  <c:v>12/30/2009</c:v>
                </c:pt>
                <c:pt idx="3265">
                  <c:v>12/31/2009</c:v>
                </c:pt>
                <c:pt idx="3266">
                  <c:v>01/04/2010</c:v>
                </c:pt>
                <c:pt idx="3267">
                  <c:v>01/05/2010</c:v>
                </c:pt>
                <c:pt idx="3268">
                  <c:v>01/06/2010</c:v>
                </c:pt>
                <c:pt idx="3269">
                  <c:v>01/07/2010</c:v>
                </c:pt>
                <c:pt idx="3270">
                  <c:v>01/08/2010</c:v>
                </c:pt>
                <c:pt idx="3271">
                  <c:v>01/11/2010</c:v>
                </c:pt>
                <c:pt idx="3272">
                  <c:v>01/12/2010</c:v>
                </c:pt>
                <c:pt idx="3273">
                  <c:v>1/13/2010</c:v>
                </c:pt>
                <c:pt idx="3274">
                  <c:v>1/14/2010</c:v>
                </c:pt>
                <c:pt idx="3275">
                  <c:v>1/15/2010</c:v>
                </c:pt>
                <c:pt idx="3276">
                  <c:v>1/19/2010</c:v>
                </c:pt>
                <c:pt idx="3277">
                  <c:v>1/20/2010</c:v>
                </c:pt>
                <c:pt idx="3278">
                  <c:v>1/21/2010</c:v>
                </c:pt>
                <c:pt idx="3279">
                  <c:v>1/22/2010</c:v>
                </c:pt>
                <c:pt idx="3280">
                  <c:v>1/25/2010</c:v>
                </c:pt>
                <c:pt idx="3281">
                  <c:v>1/26/2010</c:v>
                </c:pt>
                <c:pt idx="3282">
                  <c:v>1/27/2010</c:v>
                </c:pt>
                <c:pt idx="3283">
                  <c:v>1/28/2010</c:v>
                </c:pt>
                <c:pt idx="3284">
                  <c:v>1/29/2010</c:v>
                </c:pt>
                <c:pt idx="3285">
                  <c:v>02/01/2010</c:v>
                </c:pt>
                <c:pt idx="3286">
                  <c:v>02/02/2010</c:v>
                </c:pt>
                <c:pt idx="3287">
                  <c:v>02/03/2010</c:v>
                </c:pt>
                <c:pt idx="3288">
                  <c:v>02/04/2010</c:v>
                </c:pt>
                <c:pt idx="3289">
                  <c:v>02/05/2010</c:v>
                </c:pt>
                <c:pt idx="3290">
                  <c:v>02/08/2010</c:v>
                </c:pt>
                <c:pt idx="3291">
                  <c:v>02/09/2010</c:v>
                </c:pt>
                <c:pt idx="3292">
                  <c:v>02/10/2010</c:v>
                </c:pt>
                <c:pt idx="3293">
                  <c:v>02/11/2010</c:v>
                </c:pt>
                <c:pt idx="3294">
                  <c:v>02/12/2010</c:v>
                </c:pt>
                <c:pt idx="3295">
                  <c:v>2/16/2010</c:v>
                </c:pt>
                <c:pt idx="3296">
                  <c:v>2/17/2010</c:v>
                </c:pt>
                <c:pt idx="3297">
                  <c:v>2/18/2010</c:v>
                </c:pt>
                <c:pt idx="3298">
                  <c:v>2/19/2010</c:v>
                </c:pt>
                <c:pt idx="3299">
                  <c:v>2/22/2010</c:v>
                </c:pt>
                <c:pt idx="3300">
                  <c:v>2/23/2010</c:v>
                </c:pt>
                <c:pt idx="3301">
                  <c:v>2/24/2010</c:v>
                </c:pt>
                <c:pt idx="3302">
                  <c:v>2/25/2010</c:v>
                </c:pt>
                <c:pt idx="3303">
                  <c:v>2/26/2010</c:v>
                </c:pt>
                <c:pt idx="3304">
                  <c:v>03/01/2010</c:v>
                </c:pt>
                <c:pt idx="3305">
                  <c:v>03/02/2010</c:v>
                </c:pt>
                <c:pt idx="3306">
                  <c:v>03/03/2010</c:v>
                </c:pt>
                <c:pt idx="3307">
                  <c:v>03/04/2010</c:v>
                </c:pt>
                <c:pt idx="3308">
                  <c:v>03/05/2010</c:v>
                </c:pt>
                <c:pt idx="3309">
                  <c:v>03/08/2010</c:v>
                </c:pt>
                <c:pt idx="3310">
                  <c:v>03/09/2010</c:v>
                </c:pt>
                <c:pt idx="3311">
                  <c:v>03/10/2010</c:v>
                </c:pt>
                <c:pt idx="3312">
                  <c:v>03/11/2010</c:v>
                </c:pt>
                <c:pt idx="3313">
                  <c:v>03/12/2010</c:v>
                </c:pt>
                <c:pt idx="3314">
                  <c:v>3/15/2010</c:v>
                </c:pt>
                <c:pt idx="3315">
                  <c:v>3/16/2010</c:v>
                </c:pt>
                <c:pt idx="3316">
                  <c:v>3/17/2010</c:v>
                </c:pt>
                <c:pt idx="3317">
                  <c:v>3/18/2010</c:v>
                </c:pt>
                <c:pt idx="3318">
                  <c:v>3/19/2010</c:v>
                </c:pt>
                <c:pt idx="3319">
                  <c:v>3/22/2010</c:v>
                </c:pt>
                <c:pt idx="3320">
                  <c:v>3/23/2010</c:v>
                </c:pt>
                <c:pt idx="3321">
                  <c:v>3/24/2010</c:v>
                </c:pt>
                <c:pt idx="3322">
                  <c:v>3/25/2010</c:v>
                </c:pt>
                <c:pt idx="3323">
                  <c:v>3/26/2010</c:v>
                </c:pt>
                <c:pt idx="3324">
                  <c:v>3/29/2010</c:v>
                </c:pt>
                <c:pt idx="3325">
                  <c:v>3/30/2010</c:v>
                </c:pt>
                <c:pt idx="3326">
                  <c:v>3/31/2010</c:v>
                </c:pt>
                <c:pt idx="3327">
                  <c:v>04/01/2010</c:v>
                </c:pt>
                <c:pt idx="3328">
                  <c:v>04/05/2010</c:v>
                </c:pt>
                <c:pt idx="3329">
                  <c:v>04/06/2010</c:v>
                </c:pt>
                <c:pt idx="3330">
                  <c:v>04/07/2010</c:v>
                </c:pt>
                <c:pt idx="3331">
                  <c:v>04/08/2010</c:v>
                </c:pt>
                <c:pt idx="3332">
                  <c:v>04/09/2010</c:v>
                </c:pt>
                <c:pt idx="3333">
                  <c:v>04/12/2010</c:v>
                </c:pt>
                <c:pt idx="3334">
                  <c:v>4/13/2010</c:v>
                </c:pt>
                <c:pt idx="3335">
                  <c:v>4/14/2010</c:v>
                </c:pt>
                <c:pt idx="3336">
                  <c:v>4/15/2010</c:v>
                </c:pt>
                <c:pt idx="3337">
                  <c:v>4/16/2010</c:v>
                </c:pt>
                <c:pt idx="3338">
                  <c:v>4/19/2010</c:v>
                </c:pt>
                <c:pt idx="3339">
                  <c:v>4/20/2010</c:v>
                </c:pt>
                <c:pt idx="3340">
                  <c:v>4/21/2010</c:v>
                </c:pt>
                <c:pt idx="3341">
                  <c:v>4/22/2010</c:v>
                </c:pt>
                <c:pt idx="3342">
                  <c:v>4/23/2010</c:v>
                </c:pt>
                <c:pt idx="3343">
                  <c:v>4/26/2010</c:v>
                </c:pt>
                <c:pt idx="3344">
                  <c:v>4/27/2010</c:v>
                </c:pt>
                <c:pt idx="3345">
                  <c:v>4/28/2010</c:v>
                </c:pt>
                <c:pt idx="3346">
                  <c:v>4/29/2010</c:v>
                </c:pt>
                <c:pt idx="3347">
                  <c:v>4/30/2010</c:v>
                </c:pt>
                <c:pt idx="3348">
                  <c:v>05/03/2010</c:v>
                </c:pt>
                <c:pt idx="3349">
                  <c:v>05/04/2010</c:v>
                </c:pt>
                <c:pt idx="3350">
                  <c:v>05/05/2010</c:v>
                </c:pt>
                <c:pt idx="3351">
                  <c:v>05/06/2010</c:v>
                </c:pt>
                <c:pt idx="3352">
                  <c:v>05/07/2010</c:v>
                </c:pt>
                <c:pt idx="3353">
                  <c:v>05/10/2010</c:v>
                </c:pt>
                <c:pt idx="3354">
                  <c:v>05/11/2010</c:v>
                </c:pt>
                <c:pt idx="3355">
                  <c:v>05/12/2010</c:v>
                </c:pt>
                <c:pt idx="3356">
                  <c:v>5/13/2010</c:v>
                </c:pt>
                <c:pt idx="3357">
                  <c:v>5/14/2010</c:v>
                </c:pt>
                <c:pt idx="3358">
                  <c:v>5/17/2010</c:v>
                </c:pt>
                <c:pt idx="3359">
                  <c:v>5/18/2010</c:v>
                </c:pt>
                <c:pt idx="3360">
                  <c:v>5/19/2010</c:v>
                </c:pt>
                <c:pt idx="3361">
                  <c:v>5/20/2010</c:v>
                </c:pt>
                <c:pt idx="3362">
                  <c:v>5/21/2010</c:v>
                </c:pt>
                <c:pt idx="3363">
                  <c:v>5/24/2010</c:v>
                </c:pt>
                <c:pt idx="3364">
                  <c:v>5/25/2010</c:v>
                </c:pt>
                <c:pt idx="3365">
                  <c:v>5/26/2010</c:v>
                </c:pt>
                <c:pt idx="3366">
                  <c:v>5/27/2010</c:v>
                </c:pt>
                <c:pt idx="3367">
                  <c:v>5/28/2010</c:v>
                </c:pt>
                <c:pt idx="3368">
                  <c:v>06/01/2010</c:v>
                </c:pt>
                <c:pt idx="3369">
                  <c:v>06/02/2010</c:v>
                </c:pt>
                <c:pt idx="3370">
                  <c:v>06/03/2010</c:v>
                </c:pt>
                <c:pt idx="3371">
                  <c:v>06/04/2010</c:v>
                </c:pt>
                <c:pt idx="3372">
                  <c:v>06/07/2010</c:v>
                </c:pt>
                <c:pt idx="3373">
                  <c:v>06/08/2010</c:v>
                </c:pt>
                <c:pt idx="3374">
                  <c:v>06/09/2010</c:v>
                </c:pt>
                <c:pt idx="3375">
                  <c:v>06/10/2010</c:v>
                </c:pt>
                <c:pt idx="3376">
                  <c:v>06/11/2010</c:v>
                </c:pt>
                <c:pt idx="3377">
                  <c:v>6/14/2010</c:v>
                </c:pt>
                <c:pt idx="3378">
                  <c:v>6/15/2010</c:v>
                </c:pt>
                <c:pt idx="3379">
                  <c:v>6/16/2010</c:v>
                </c:pt>
                <c:pt idx="3380">
                  <c:v>6/17/2010</c:v>
                </c:pt>
                <c:pt idx="3381">
                  <c:v>6/18/2010</c:v>
                </c:pt>
                <c:pt idx="3382">
                  <c:v>6/21/2010</c:v>
                </c:pt>
                <c:pt idx="3383">
                  <c:v>6/22/2010</c:v>
                </c:pt>
                <c:pt idx="3384">
                  <c:v>6/23/2010</c:v>
                </c:pt>
                <c:pt idx="3385">
                  <c:v>6/24/2010</c:v>
                </c:pt>
                <c:pt idx="3386">
                  <c:v>6/25/2010</c:v>
                </c:pt>
                <c:pt idx="3387">
                  <c:v>6/28/2010</c:v>
                </c:pt>
                <c:pt idx="3388">
                  <c:v>6/29/2010</c:v>
                </c:pt>
                <c:pt idx="3389">
                  <c:v>6/30/2010</c:v>
                </c:pt>
                <c:pt idx="3390">
                  <c:v>07/01/2010</c:v>
                </c:pt>
                <c:pt idx="3391">
                  <c:v>07/02/2010</c:v>
                </c:pt>
                <c:pt idx="3392">
                  <c:v>07/06/2010</c:v>
                </c:pt>
                <c:pt idx="3393">
                  <c:v>07/07/2010</c:v>
                </c:pt>
                <c:pt idx="3394">
                  <c:v>07/08/2010</c:v>
                </c:pt>
                <c:pt idx="3395">
                  <c:v>07/09/2010</c:v>
                </c:pt>
                <c:pt idx="3396">
                  <c:v>07/12/2010</c:v>
                </c:pt>
                <c:pt idx="3397">
                  <c:v>7/13/2010</c:v>
                </c:pt>
                <c:pt idx="3398">
                  <c:v>7/14/2010</c:v>
                </c:pt>
                <c:pt idx="3399">
                  <c:v>7/15/2010</c:v>
                </c:pt>
                <c:pt idx="3400">
                  <c:v>7/16/2010</c:v>
                </c:pt>
                <c:pt idx="3401">
                  <c:v>7/19/2010</c:v>
                </c:pt>
                <c:pt idx="3402">
                  <c:v>7/20/2010</c:v>
                </c:pt>
                <c:pt idx="3403">
                  <c:v>7/21/2010</c:v>
                </c:pt>
                <c:pt idx="3404">
                  <c:v>7/22/2010</c:v>
                </c:pt>
                <c:pt idx="3405">
                  <c:v>7/23/2010</c:v>
                </c:pt>
                <c:pt idx="3406">
                  <c:v>7/26/2010</c:v>
                </c:pt>
                <c:pt idx="3407">
                  <c:v>7/27/2010</c:v>
                </c:pt>
                <c:pt idx="3408">
                  <c:v>7/28/2010</c:v>
                </c:pt>
                <c:pt idx="3409">
                  <c:v>7/29/2010</c:v>
                </c:pt>
                <c:pt idx="3410">
                  <c:v>7/30/2010</c:v>
                </c:pt>
                <c:pt idx="3411">
                  <c:v>08/02/2010</c:v>
                </c:pt>
                <c:pt idx="3412">
                  <c:v>08/03/2010</c:v>
                </c:pt>
                <c:pt idx="3413">
                  <c:v>08/04/2010</c:v>
                </c:pt>
                <c:pt idx="3414">
                  <c:v>08/05/2010</c:v>
                </c:pt>
                <c:pt idx="3415">
                  <c:v>08/06/2010</c:v>
                </c:pt>
                <c:pt idx="3416">
                  <c:v>08/09/2010</c:v>
                </c:pt>
                <c:pt idx="3417">
                  <c:v>08/10/2010</c:v>
                </c:pt>
                <c:pt idx="3418">
                  <c:v>08/11/2010</c:v>
                </c:pt>
                <c:pt idx="3419">
                  <c:v>08/12/2010</c:v>
                </c:pt>
                <c:pt idx="3420">
                  <c:v>8/13/2010</c:v>
                </c:pt>
                <c:pt idx="3421">
                  <c:v>8/16/2010</c:v>
                </c:pt>
                <c:pt idx="3422">
                  <c:v>8/17/2010</c:v>
                </c:pt>
                <c:pt idx="3423">
                  <c:v>8/18/2010</c:v>
                </c:pt>
                <c:pt idx="3424">
                  <c:v>8/19/2010</c:v>
                </c:pt>
                <c:pt idx="3425">
                  <c:v>8/20/2010</c:v>
                </c:pt>
                <c:pt idx="3426">
                  <c:v>8/23/2010</c:v>
                </c:pt>
                <c:pt idx="3427">
                  <c:v>8/24/2010</c:v>
                </c:pt>
                <c:pt idx="3428">
                  <c:v>8/25/2010</c:v>
                </c:pt>
                <c:pt idx="3429">
                  <c:v>8/26/2010</c:v>
                </c:pt>
                <c:pt idx="3430">
                  <c:v>8/27/2010</c:v>
                </c:pt>
                <c:pt idx="3431">
                  <c:v>8/30/2010</c:v>
                </c:pt>
                <c:pt idx="3432">
                  <c:v>8/31/2010</c:v>
                </c:pt>
                <c:pt idx="3433">
                  <c:v>09/01/2010</c:v>
                </c:pt>
                <c:pt idx="3434">
                  <c:v>09/02/2010</c:v>
                </c:pt>
                <c:pt idx="3435">
                  <c:v>09/03/2010</c:v>
                </c:pt>
                <c:pt idx="3436">
                  <c:v>09/07/2010</c:v>
                </c:pt>
                <c:pt idx="3437">
                  <c:v>09/08/2010</c:v>
                </c:pt>
                <c:pt idx="3438">
                  <c:v>09/09/2010</c:v>
                </c:pt>
                <c:pt idx="3439">
                  <c:v>09/10/2010</c:v>
                </c:pt>
                <c:pt idx="3440">
                  <c:v>9/13/2010</c:v>
                </c:pt>
                <c:pt idx="3441">
                  <c:v>9/14/2010</c:v>
                </c:pt>
                <c:pt idx="3442">
                  <c:v>9/15/2010</c:v>
                </c:pt>
                <c:pt idx="3443">
                  <c:v>9/16/2010</c:v>
                </c:pt>
                <c:pt idx="3444">
                  <c:v>9/17/2010</c:v>
                </c:pt>
                <c:pt idx="3445">
                  <c:v>9/20/2010</c:v>
                </c:pt>
                <c:pt idx="3446">
                  <c:v>9/21/2010</c:v>
                </c:pt>
                <c:pt idx="3447">
                  <c:v>9/22/2010</c:v>
                </c:pt>
                <c:pt idx="3448">
                  <c:v>9/23/2010</c:v>
                </c:pt>
                <c:pt idx="3449">
                  <c:v>9/24/2010</c:v>
                </c:pt>
                <c:pt idx="3450">
                  <c:v>9/27/2010</c:v>
                </c:pt>
                <c:pt idx="3451">
                  <c:v>9/28/2010</c:v>
                </c:pt>
                <c:pt idx="3452">
                  <c:v>9/29/2010</c:v>
                </c:pt>
                <c:pt idx="3453">
                  <c:v>9/30/2010</c:v>
                </c:pt>
                <c:pt idx="3454">
                  <c:v>10/01/2010</c:v>
                </c:pt>
                <c:pt idx="3455">
                  <c:v>10/04/2010</c:v>
                </c:pt>
                <c:pt idx="3456">
                  <c:v>10/05/2010</c:v>
                </c:pt>
                <c:pt idx="3457">
                  <c:v>10/06/2010</c:v>
                </c:pt>
                <c:pt idx="3458">
                  <c:v>10/07/2010</c:v>
                </c:pt>
                <c:pt idx="3459">
                  <c:v>10/08/2010</c:v>
                </c:pt>
                <c:pt idx="3460">
                  <c:v>10/11/2010</c:v>
                </c:pt>
                <c:pt idx="3461">
                  <c:v>10/12/2010</c:v>
                </c:pt>
                <c:pt idx="3462">
                  <c:v>10/13/2010</c:v>
                </c:pt>
                <c:pt idx="3463">
                  <c:v>10/14/2010</c:v>
                </c:pt>
                <c:pt idx="3464">
                  <c:v>10/15/2010</c:v>
                </c:pt>
                <c:pt idx="3465">
                  <c:v>10/18/2010</c:v>
                </c:pt>
                <c:pt idx="3466">
                  <c:v>10/19/2010</c:v>
                </c:pt>
                <c:pt idx="3467">
                  <c:v>10/20/2010</c:v>
                </c:pt>
                <c:pt idx="3468">
                  <c:v>10/21/2010</c:v>
                </c:pt>
                <c:pt idx="3469">
                  <c:v>10/22/2010</c:v>
                </c:pt>
                <c:pt idx="3470">
                  <c:v>10/25/2010</c:v>
                </c:pt>
                <c:pt idx="3471">
                  <c:v>10/26/2010</c:v>
                </c:pt>
                <c:pt idx="3472">
                  <c:v>10/27/2010</c:v>
                </c:pt>
                <c:pt idx="3473">
                  <c:v>10/28/2010</c:v>
                </c:pt>
                <c:pt idx="3474">
                  <c:v>10/29/2010</c:v>
                </c:pt>
                <c:pt idx="3475">
                  <c:v>11/01/2010</c:v>
                </c:pt>
                <c:pt idx="3476">
                  <c:v>11/02/2010</c:v>
                </c:pt>
                <c:pt idx="3477">
                  <c:v>11/03/2010</c:v>
                </c:pt>
                <c:pt idx="3478">
                  <c:v>11/04/2010</c:v>
                </c:pt>
                <c:pt idx="3479">
                  <c:v>11/05/2010</c:v>
                </c:pt>
                <c:pt idx="3480">
                  <c:v>11/08/2010</c:v>
                </c:pt>
                <c:pt idx="3481">
                  <c:v>11/09/2010</c:v>
                </c:pt>
                <c:pt idx="3482">
                  <c:v>11/10/2010</c:v>
                </c:pt>
                <c:pt idx="3483">
                  <c:v>11/11/2010</c:v>
                </c:pt>
                <c:pt idx="3484">
                  <c:v>11/12/2010</c:v>
                </c:pt>
                <c:pt idx="3485">
                  <c:v>11/15/2010</c:v>
                </c:pt>
                <c:pt idx="3486">
                  <c:v>11/16/2010</c:v>
                </c:pt>
                <c:pt idx="3487">
                  <c:v>11/17/2010</c:v>
                </c:pt>
                <c:pt idx="3488">
                  <c:v>11/18/2010</c:v>
                </c:pt>
                <c:pt idx="3489">
                  <c:v>11/19/2010</c:v>
                </c:pt>
                <c:pt idx="3490">
                  <c:v>11/22/2010</c:v>
                </c:pt>
                <c:pt idx="3491">
                  <c:v>11/23/2010</c:v>
                </c:pt>
                <c:pt idx="3492">
                  <c:v>11/24/2010</c:v>
                </c:pt>
                <c:pt idx="3493">
                  <c:v>11/26/2010</c:v>
                </c:pt>
                <c:pt idx="3494">
                  <c:v>11/29/2010</c:v>
                </c:pt>
                <c:pt idx="3495">
                  <c:v>11/30/2010</c:v>
                </c:pt>
                <c:pt idx="3496">
                  <c:v>12/01/2010</c:v>
                </c:pt>
                <c:pt idx="3497">
                  <c:v>12/02/2010</c:v>
                </c:pt>
                <c:pt idx="3498">
                  <c:v>12/03/2010</c:v>
                </c:pt>
                <c:pt idx="3499">
                  <c:v>12/06/2010</c:v>
                </c:pt>
                <c:pt idx="3500">
                  <c:v>12/07/2010</c:v>
                </c:pt>
                <c:pt idx="3501">
                  <c:v>12/08/2010</c:v>
                </c:pt>
                <c:pt idx="3502">
                  <c:v>12/09/2010</c:v>
                </c:pt>
                <c:pt idx="3503">
                  <c:v>12/10/2010</c:v>
                </c:pt>
                <c:pt idx="3504">
                  <c:v>12/13/2010</c:v>
                </c:pt>
                <c:pt idx="3505">
                  <c:v>12/14/2010</c:v>
                </c:pt>
                <c:pt idx="3506">
                  <c:v>12/15/2010</c:v>
                </c:pt>
                <c:pt idx="3507">
                  <c:v>12/16/2010</c:v>
                </c:pt>
                <c:pt idx="3508">
                  <c:v>12/17/2010</c:v>
                </c:pt>
                <c:pt idx="3509">
                  <c:v>12/20/2010</c:v>
                </c:pt>
                <c:pt idx="3510">
                  <c:v>12/21/2010</c:v>
                </c:pt>
                <c:pt idx="3511">
                  <c:v>12/22/2010</c:v>
                </c:pt>
                <c:pt idx="3512">
                  <c:v>12/23/2010</c:v>
                </c:pt>
                <c:pt idx="3513">
                  <c:v>12/27/2010</c:v>
                </c:pt>
                <c:pt idx="3514">
                  <c:v>12/28/2010</c:v>
                </c:pt>
                <c:pt idx="3515">
                  <c:v>12/29/2010</c:v>
                </c:pt>
                <c:pt idx="3516">
                  <c:v>12/30/2010</c:v>
                </c:pt>
                <c:pt idx="3517">
                  <c:v>12/31/2010</c:v>
                </c:pt>
                <c:pt idx="3518">
                  <c:v>01/03/2011</c:v>
                </c:pt>
                <c:pt idx="3519">
                  <c:v>01/04/2011</c:v>
                </c:pt>
                <c:pt idx="3520">
                  <c:v>01/05/2011</c:v>
                </c:pt>
                <c:pt idx="3521">
                  <c:v>01/06/2011</c:v>
                </c:pt>
                <c:pt idx="3522">
                  <c:v>01/07/2011</c:v>
                </c:pt>
                <c:pt idx="3523">
                  <c:v>01/10/2011</c:v>
                </c:pt>
                <c:pt idx="3524">
                  <c:v>01/11/2011</c:v>
                </c:pt>
                <c:pt idx="3525">
                  <c:v>01/12/2011</c:v>
                </c:pt>
                <c:pt idx="3526">
                  <c:v>1/13/2011</c:v>
                </c:pt>
                <c:pt idx="3527">
                  <c:v>1/14/2011</c:v>
                </c:pt>
                <c:pt idx="3528">
                  <c:v>1/18/2011</c:v>
                </c:pt>
                <c:pt idx="3529">
                  <c:v>1/19/2011</c:v>
                </c:pt>
                <c:pt idx="3530">
                  <c:v>1/20/2011</c:v>
                </c:pt>
                <c:pt idx="3531">
                  <c:v>1/21/2011</c:v>
                </c:pt>
                <c:pt idx="3532">
                  <c:v>1/24/2011</c:v>
                </c:pt>
                <c:pt idx="3533">
                  <c:v>1/25/2011</c:v>
                </c:pt>
                <c:pt idx="3534">
                  <c:v>1/26/2011</c:v>
                </c:pt>
                <c:pt idx="3535">
                  <c:v>1/27/2011</c:v>
                </c:pt>
                <c:pt idx="3536">
                  <c:v>1/28/2011</c:v>
                </c:pt>
                <c:pt idx="3537">
                  <c:v>1/31/2011</c:v>
                </c:pt>
                <c:pt idx="3538">
                  <c:v>02/01/2011</c:v>
                </c:pt>
                <c:pt idx="3539">
                  <c:v>02/02/2011</c:v>
                </c:pt>
                <c:pt idx="3540">
                  <c:v>02/03/2011</c:v>
                </c:pt>
                <c:pt idx="3541">
                  <c:v>02/04/2011</c:v>
                </c:pt>
                <c:pt idx="3542">
                  <c:v>02/07/2011</c:v>
                </c:pt>
                <c:pt idx="3543">
                  <c:v>02/08/2011</c:v>
                </c:pt>
                <c:pt idx="3544">
                  <c:v>02/09/2011</c:v>
                </c:pt>
                <c:pt idx="3545">
                  <c:v>02/10/2011</c:v>
                </c:pt>
                <c:pt idx="3546">
                  <c:v>02/11/2011</c:v>
                </c:pt>
                <c:pt idx="3547">
                  <c:v>2/14/2011</c:v>
                </c:pt>
                <c:pt idx="3548">
                  <c:v>2/15/2011</c:v>
                </c:pt>
                <c:pt idx="3549">
                  <c:v>2/16/2011</c:v>
                </c:pt>
                <c:pt idx="3550">
                  <c:v>2/17/2011</c:v>
                </c:pt>
                <c:pt idx="3551">
                  <c:v>2/18/2011</c:v>
                </c:pt>
                <c:pt idx="3552">
                  <c:v>2/22/2011</c:v>
                </c:pt>
                <c:pt idx="3553">
                  <c:v>2/23/2011</c:v>
                </c:pt>
                <c:pt idx="3554">
                  <c:v>2/24/2011</c:v>
                </c:pt>
                <c:pt idx="3555">
                  <c:v>2/25/2011</c:v>
                </c:pt>
                <c:pt idx="3556">
                  <c:v>2/28/2011</c:v>
                </c:pt>
                <c:pt idx="3557">
                  <c:v>03/01/2011</c:v>
                </c:pt>
                <c:pt idx="3558">
                  <c:v>03/02/2011</c:v>
                </c:pt>
                <c:pt idx="3559">
                  <c:v>03/03/2011</c:v>
                </c:pt>
                <c:pt idx="3560">
                  <c:v>03/04/2011</c:v>
                </c:pt>
                <c:pt idx="3561">
                  <c:v>03/07/2011</c:v>
                </c:pt>
                <c:pt idx="3562">
                  <c:v>03/08/2011</c:v>
                </c:pt>
                <c:pt idx="3563">
                  <c:v>03/09/2011</c:v>
                </c:pt>
                <c:pt idx="3564">
                  <c:v>03/10/2011</c:v>
                </c:pt>
                <c:pt idx="3565">
                  <c:v>03/11/2011</c:v>
                </c:pt>
                <c:pt idx="3566">
                  <c:v>3/14/2011</c:v>
                </c:pt>
                <c:pt idx="3567">
                  <c:v>3/15/2011</c:v>
                </c:pt>
                <c:pt idx="3568">
                  <c:v>3/16/2011</c:v>
                </c:pt>
                <c:pt idx="3569">
                  <c:v>3/17/2011</c:v>
                </c:pt>
                <c:pt idx="3570">
                  <c:v>3/18/2011</c:v>
                </c:pt>
                <c:pt idx="3571">
                  <c:v>3/21/2011</c:v>
                </c:pt>
                <c:pt idx="3572">
                  <c:v>3/22/2011</c:v>
                </c:pt>
                <c:pt idx="3573">
                  <c:v>3/23/2011</c:v>
                </c:pt>
                <c:pt idx="3574">
                  <c:v>3/24/2011</c:v>
                </c:pt>
                <c:pt idx="3575">
                  <c:v>3/25/2011</c:v>
                </c:pt>
                <c:pt idx="3576">
                  <c:v>3/28/2011</c:v>
                </c:pt>
                <c:pt idx="3577">
                  <c:v>3/29/2011</c:v>
                </c:pt>
                <c:pt idx="3578">
                  <c:v>3/30/2011</c:v>
                </c:pt>
                <c:pt idx="3579">
                  <c:v>3/31/2011</c:v>
                </c:pt>
                <c:pt idx="3580">
                  <c:v>04/01/2011</c:v>
                </c:pt>
                <c:pt idx="3581">
                  <c:v>04/04/2011</c:v>
                </c:pt>
                <c:pt idx="3582">
                  <c:v>04/05/2011</c:v>
                </c:pt>
                <c:pt idx="3583">
                  <c:v>04/06/2011</c:v>
                </c:pt>
                <c:pt idx="3584">
                  <c:v>04/07/2011</c:v>
                </c:pt>
                <c:pt idx="3585">
                  <c:v>04/08/2011</c:v>
                </c:pt>
                <c:pt idx="3586">
                  <c:v>04/11/2011</c:v>
                </c:pt>
                <c:pt idx="3587">
                  <c:v>04/12/2011</c:v>
                </c:pt>
                <c:pt idx="3588">
                  <c:v>4/13/2011</c:v>
                </c:pt>
                <c:pt idx="3589">
                  <c:v>4/14/2011</c:v>
                </c:pt>
                <c:pt idx="3590">
                  <c:v>4/15/2011</c:v>
                </c:pt>
                <c:pt idx="3591">
                  <c:v>4/18/2011</c:v>
                </c:pt>
                <c:pt idx="3592">
                  <c:v>4/19/2011</c:v>
                </c:pt>
                <c:pt idx="3593">
                  <c:v>4/20/2011</c:v>
                </c:pt>
                <c:pt idx="3594">
                  <c:v>4/21/2011</c:v>
                </c:pt>
                <c:pt idx="3595">
                  <c:v>4/25/2011</c:v>
                </c:pt>
                <c:pt idx="3596">
                  <c:v>4/26/2011</c:v>
                </c:pt>
                <c:pt idx="3597">
                  <c:v>4/27/2011</c:v>
                </c:pt>
                <c:pt idx="3598">
                  <c:v>4/28/2011</c:v>
                </c:pt>
                <c:pt idx="3599">
                  <c:v>4/29/2011</c:v>
                </c:pt>
                <c:pt idx="3600">
                  <c:v>05/02/2011</c:v>
                </c:pt>
                <c:pt idx="3601">
                  <c:v>05/03/2011</c:v>
                </c:pt>
                <c:pt idx="3602">
                  <c:v>05/04/2011</c:v>
                </c:pt>
                <c:pt idx="3603">
                  <c:v>05/05/2011</c:v>
                </c:pt>
                <c:pt idx="3604">
                  <c:v>05/06/2011</c:v>
                </c:pt>
                <c:pt idx="3605">
                  <c:v>05/09/2011</c:v>
                </c:pt>
                <c:pt idx="3606">
                  <c:v>05/10/2011</c:v>
                </c:pt>
                <c:pt idx="3607">
                  <c:v>05/11/2011</c:v>
                </c:pt>
                <c:pt idx="3608">
                  <c:v>05/12/2011</c:v>
                </c:pt>
                <c:pt idx="3609">
                  <c:v>5/13/2011</c:v>
                </c:pt>
                <c:pt idx="3610">
                  <c:v>5/16/2011</c:v>
                </c:pt>
                <c:pt idx="3611">
                  <c:v>5/17/2011</c:v>
                </c:pt>
                <c:pt idx="3612">
                  <c:v>5/18/2011</c:v>
                </c:pt>
                <c:pt idx="3613">
                  <c:v>5/19/2011</c:v>
                </c:pt>
                <c:pt idx="3614">
                  <c:v>5/20/2011</c:v>
                </c:pt>
                <c:pt idx="3615">
                  <c:v>5/23/2011</c:v>
                </c:pt>
                <c:pt idx="3616">
                  <c:v>5/24/2011</c:v>
                </c:pt>
                <c:pt idx="3617">
                  <c:v>5/25/2011</c:v>
                </c:pt>
                <c:pt idx="3618">
                  <c:v>5/26/2011</c:v>
                </c:pt>
                <c:pt idx="3619">
                  <c:v>5/27/2011</c:v>
                </c:pt>
                <c:pt idx="3620">
                  <c:v>5/31/2011</c:v>
                </c:pt>
                <c:pt idx="3621">
                  <c:v>06/01/2011</c:v>
                </c:pt>
                <c:pt idx="3622">
                  <c:v>06/02/2011</c:v>
                </c:pt>
                <c:pt idx="3623">
                  <c:v>06/03/2011</c:v>
                </c:pt>
                <c:pt idx="3624">
                  <c:v>06/06/2011</c:v>
                </c:pt>
                <c:pt idx="3625">
                  <c:v>06/07/2011</c:v>
                </c:pt>
                <c:pt idx="3626">
                  <c:v>06/08/2011</c:v>
                </c:pt>
                <c:pt idx="3627">
                  <c:v>06/09/2011</c:v>
                </c:pt>
                <c:pt idx="3628">
                  <c:v>06/10/2011</c:v>
                </c:pt>
                <c:pt idx="3629">
                  <c:v>6/13/2011</c:v>
                </c:pt>
                <c:pt idx="3630">
                  <c:v>6/14/2011</c:v>
                </c:pt>
                <c:pt idx="3631">
                  <c:v>6/15/2011</c:v>
                </c:pt>
                <c:pt idx="3632">
                  <c:v>6/16/2011</c:v>
                </c:pt>
                <c:pt idx="3633">
                  <c:v>6/17/2011</c:v>
                </c:pt>
                <c:pt idx="3634">
                  <c:v>6/20/2011</c:v>
                </c:pt>
                <c:pt idx="3635">
                  <c:v>6/21/2011</c:v>
                </c:pt>
                <c:pt idx="3636">
                  <c:v>6/22/2011</c:v>
                </c:pt>
                <c:pt idx="3637">
                  <c:v>6/23/2011</c:v>
                </c:pt>
                <c:pt idx="3638">
                  <c:v>6/24/2011</c:v>
                </c:pt>
                <c:pt idx="3639">
                  <c:v>6/27/2011</c:v>
                </c:pt>
                <c:pt idx="3640">
                  <c:v>6/28/2011</c:v>
                </c:pt>
                <c:pt idx="3641">
                  <c:v>6/29/2011</c:v>
                </c:pt>
                <c:pt idx="3642">
                  <c:v>6/30/2011</c:v>
                </c:pt>
                <c:pt idx="3643">
                  <c:v>07/01/2011</c:v>
                </c:pt>
                <c:pt idx="3644">
                  <c:v>07/05/2011</c:v>
                </c:pt>
                <c:pt idx="3645">
                  <c:v>07/06/2011</c:v>
                </c:pt>
                <c:pt idx="3646">
                  <c:v>07/07/2011</c:v>
                </c:pt>
                <c:pt idx="3647">
                  <c:v>07/08/2011</c:v>
                </c:pt>
                <c:pt idx="3648">
                  <c:v>07/11/2011</c:v>
                </c:pt>
                <c:pt idx="3649">
                  <c:v>07/12/2011</c:v>
                </c:pt>
                <c:pt idx="3650">
                  <c:v>7/13/2011</c:v>
                </c:pt>
                <c:pt idx="3651">
                  <c:v>7/14/2011</c:v>
                </c:pt>
                <c:pt idx="3652">
                  <c:v>7/15/2011</c:v>
                </c:pt>
                <c:pt idx="3653">
                  <c:v>7/18/2011</c:v>
                </c:pt>
                <c:pt idx="3654">
                  <c:v>7/19/2011</c:v>
                </c:pt>
                <c:pt idx="3655">
                  <c:v>7/20/2011</c:v>
                </c:pt>
                <c:pt idx="3656">
                  <c:v>7/21/2011</c:v>
                </c:pt>
                <c:pt idx="3657">
                  <c:v>7/22/2011</c:v>
                </c:pt>
                <c:pt idx="3658">
                  <c:v>7/25/2011</c:v>
                </c:pt>
                <c:pt idx="3659">
                  <c:v>7/26/2011</c:v>
                </c:pt>
                <c:pt idx="3660">
                  <c:v>7/27/2011</c:v>
                </c:pt>
                <c:pt idx="3661">
                  <c:v>7/28/2011</c:v>
                </c:pt>
                <c:pt idx="3662">
                  <c:v>7/29/2011</c:v>
                </c:pt>
                <c:pt idx="3663">
                  <c:v>08/01/2011</c:v>
                </c:pt>
                <c:pt idx="3664">
                  <c:v>08/02/2011</c:v>
                </c:pt>
                <c:pt idx="3665">
                  <c:v>08/03/2011</c:v>
                </c:pt>
                <c:pt idx="3666">
                  <c:v>08/04/2011</c:v>
                </c:pt>
                <c:pt idx="3667">
                  <c:v>08/05/2011</c:v>
                </c:pt>
                <c:pt idx="3668">
                  <c:v>08/08/2011</c:v>
                </c:pt>
                <c:pt idx="3669">
                  <c:v>08/09/2011</c:v>
                </c:pt>
                <c:pt idx="3670">
                  <c:v>08/10/2011</c:v>
                </c:pt>
                <c:pt idx="3671">
                  <c:v>08/11/2011</c:v>
                </c:pt>
                <c:pt idx="3672">
                  <c:v>08/12/2011</c:v>
                </c:pt>
                <c:pt idx="3673">
                  <c:v>8/15/2011</c:v>
                </c:pt>
                <c:pt idx="3674">
                  <c:v>8/16/2011</c:v>
                </c:pt>
                <c:pt idx="3675">
                  <c:v>8/17/2011</c:v>
                </c:pt>
                <c:pt idx="3676">
                  <c:v>8/18/2011</c:v>
                </c:pt>
                <c:pt idx="3677">
                  <c:v>8/19/2011</c:v>
                </c:pt>
                <c:pt idx="3678">
                  <c:v>8/22/2011</c:v>
                </c:pt>
                <c:pt idx="3679">
                  <c:v>8/23/2011</c:v>
                </c:pt>
                <c:pt idx="3680">
                  <c:v>8/24/2011</c:v>
                </c:pt>
                <c:pt idx="3681">
                  <c:v>8/25/2011</c:v>
                </c:pt>
                <c:pt idx="3682">
                  <c:v>8/26/2011</c:v>
                </c:pt>
                <c:pt idx="3683">
                  <c:v>8/29/2011</c:v>
                </c:pt>
                <c:pt idx="3684">
                  <c:v>8/30/2011</c:v>
                </c:pt>
                <c:pt idx="3685">
                  <c:v>8/31/2011</c:v>
                </c:pt>
                <c:pt idx="3686">
                  <c:v>09/01/2011</c:v>
                </c:pt>
                <c:pt idx="3687">
                  <c:v>09/02/2011</c:v>
                </c:pt>
                <c:pt idx="3688">
                  <c:v>09/06/2011</c:v>
                </c:pt>
                <c:pt idx="3689">
                  <c:v>09/07/2011</c:v>
                </c:pt>
                <c:pt idx="3690">
                  <c:v>09/08/2011</c:v>
                </c:pt>
                <c:pt idx="3691">
                  <c:v>09/09/2011</c:v>
                </c:pt>
                <c:pt idx="3692">
                  <c:v>09/12/2011</c:v>
                </c:pt>
                <c:pt idx="3693">
                  <c:v>9/13/2011</c:v>
                </c:pt>
                <c:pt idx="3694">
                  <c:v>9/14/2011</c:v>
                </c:pt>
                <c:pt idx="3695">
                  <c:v>9/15/2011</c:v>
                </c:pt>
                <c:pt idx="3696">
                  <c:v>9/16/2011</c:v>
                </c:pt>
                <c:pt idx="3697">
                  <c:v>9/19/2011</c:v>
                </c:pt>
                <c:pt idx="3698">
                  <c:v>9/20/2011</c:v>
                </c:pt>
                <c:pt idx="3699">
                  <c:v>9/21/2011</c:v>
                </c:pt>
                <c:pt idx="3700">
                  <c:v>9/22/2011</c:v>
                </c:pt>
                <c:pt idx="3701">
                  <c:v>9/23/2011</c:v>
                </c:pt>
                <c:pt idx="3702">
                  <c:v>9/26/2011</c:v>
                </c:pt>
                <c:pt idx="3703">
                  <c:v>9/27/2011</c:v>
                </c:pt>
                <c:pt idx="3704">
                  <c:v>9/28/2011</c:v>
                </c:pt>
                <c:pt idx="3705">
                  <c:v>9/29/2011</c:v>
                </c:pt>
                <c:pt idx="3706">
                  <c:v>9/30/2011</c:v>
                </c:pt>
                <c:pt idx="3707">
                  <c:v>10/03/2011</c:v>
                </c:pt>
                <c:pt idx="3708">
                  <c:v>10/04/2011</c:v>
                </c:pt>
                <c:pt idx="3709">
                  <c:v>10/05/2011</c:v>
                </c:pt>
                <c:pt idx="3710">
                  <c:v>10/06/2011</c:v>
                </c:pt>
                <c:pt idx="3711">
                  <c:v>10/07/2011</c:v>
                </c:pt>
                <c:pt idx="3712">
                  <c:v>10/10/2011</c:v>
                </c:pt>
                <c:pt idx="3713">
                  <c:v>10/11/2011</c:v>
                </c:pt>
                <c:pt idx="3714">
                  <c:v>10/12/2011</c:v>
                </c:pt>
                <c:pt idx="3715">
                  <c:v>10/13/2011</c:v>
                </c:pt>
                <c:pt idx="3716">
                  <c:v>10/14/2011</c:v>
                </c:pt>
                <c:pt idx="3717">
                  <c:v>10/17/2011</c:v>
                </c:pt>
                <c:pt idx="3718">
                  <c:v>10/18/2011</c:v>
                </c:pt>
                <c:pt idx="3719">
                  <c:v>10/19/2011</c:v>
                </c:pt>
                <c:pt idx="3720">
                  <c:v>10/20/2011</c:v>
                </c:pt>
                <c:pt idx="3721">
                  <c:v>10/21/2011</c:v>
                </c:pt>
                <c:pt idx="3722">
                  <c:v>10/24/2011</c:v>
                </c:pt>
                <c:pt idx="3723">
                  <c:v>10/25/2011</c:v>
                </c:pt>
                <c:pt idx="3724">
                  <c:v>10/26/2011</c:v>
                </c:pt>
                <c:pt idx="3725">
                  <c:v>10/27/2011</c:v>
                </c:pt>
                <c:pt idx="3726">
                  <c:v>10/28/2011</c:v>
                </c:pt>
                <c:pt idx="3727">
                  <c:v>10/31/2011</c:v>
                </c:pt>
                <c:pt idx="3728">
                  <c:v>11/01/2011</c:v>
                </c:pt>
                <c:pt idx="3729">
                  <c:v>11/02/2011</c:v>
                </c:pt>
                <c:pt idx="3730">
                  <c:v>11/03/2011</c:v>
                </c:pt>
                <c:pt idx="3731">
                  <c:v>11/04/2011</c:v>
                </c:pt>
                <c:pt idx="3732">
                  <c:v>11/07/2011</c:v>
                </c:pt>
                <c:pt idx="3733">
                  <c:v>11/08/2011</c:v>
                </c:pt>
                <c:pt idx="3734">
                  <c:v>11/09/2011</c:v>
                </c:pt>
                <c:pt idx="3735">
                  <c:v>11/10/2011</c:v>
                </c:pt>
                <c:pt idx="3736">
                  <c:v>11/11/2011</c:v>
                </c:pt>
                <c:pt idx="3737">
                  <c:v>11/14/2011</c:v>
                </c:pt>
                <c:pt idx="3738">
                  <c:v>11/15/2011</c:v>
                </c:pt>
                <c:pt idx="3739">
                  <c:v>11/16/2011</c:v>
                </c:pt>
                <c:pt idx="3740">
                  <c:v>11/17/2011</c:v>
                </c:pt>
                <c:pt idx="3741">
                  <c:v>11/18/2011</c:v>
                </c:pt>
                <c:pt idx="3742">
                  <c:v>11/21/2011</c:v>
                </c:pt>
                <c:pt idx="3743">
                  <c:v>11/22/2011</c:v>
                </c:pt>
                <c:pt idx="3744">
                  <c:v>11/23/2011</c:v>
                </c:pt>
                <c:pt idx="3745">
                  <c:v>11/25/2011</c:v>
                </c:pt>
                <c:pt idx="3746">
                  <c:v>11/28/2011</c:v>
                </c:pt>
                <c:pt idx="3747">
                  <c:v>11/29/2011</c:v>
                </c:pt>
                <c:pt idx="3748">
                  <c:v>11/30/2011</c:v>
                </c:pt>
                <c:pt idx="3749">
                  <c:v>12/01/2011</c:v>
                </c:pt>
                <c:pt idx="3750">
                  <c:v>12/02/2011</c:v>
                </c:pt>
                <c:pt idx="3751">
                  <c:v>12/05/2011</c:v>
                </c:pt>
                <c:pt idx="3752">
                  <c:v>12/06/2011</c:v>
                </c:pt>
                <c:pt idx="3753">
                  <c:v>12/07/2011</c:v>
                </c:pt>
                <c:pt idx="3754">
                  <c:v>12/08/2011</c:v>
                </c:pt>
                <c:pt idx="3755">
                  <c:v>12/09/2011</c:v>
                </c:pt>
                <c:pt idx="3756">
                  <c:v>12/12/2011</c:v>
                </c:pt>
                <c:pt idx="3757">
                  <c:v>12/13/2011</c:v>
                </c:pt>
                <c:pt idx="3758">
                  <c:v>12/14/2011</c:v>
                </c:pt>
                <c:pt idx="3759">
                  <c:v>12/15/2011</c:v>
                </c:pt>
                <c:pt idx="3760">
                  <c:v>12/16/2011</c:v>
                </c:pt>
                <c:pt idx="3761">
                  <c:v>12/19/2011</c:v>
                </c:pt>
                <c:pt idx="3762">
                  <c:v>12/20/2011</c:v>
                </c:pt>
                <c:pt idx="3763">
                  <c:v>12/21/2011</c:v>
                </c:pt>
                <c:pt idx="3764">
                  <c:v>12/22/2011</c:v>
                </c:pt>
                <c:pt idx="3765">
                  <c:v>12/23/2011</c:v>
                </c:pt>
                <c:pt idx="3766">
                  <c:v>12/27/2011</c:v>
                </c:pt>
                <c:pt idx="3767">
                  <c:v>12/28/2011</c:v>
                </c:pt>
                <c:pt idx="3768">
                  <c:v>12/29/2011</c:v>
                </c:pt>
                <c:pt idx="3769">
                  <c:v>12/30/2011</c:v>
                </c:pt>
                <c:pt idx="3770">
                  <c:v>01/03/2012</c:v>
                </c:pt>
                <c:pt idx="3771">
                  <c:v>01/04/2012</c:v>
                </c:pt>
                <c:pt idx="3772">
                  <c:v>01/05/2012</c:v>
                </c:pt>
                <c:pt idx="3773">
                  <c:v>01/06/2012</c:v>
                </c:pt>
                <c:pt idx="3774">
                  <c:v>01/09/2012</c:v>
                </c:pt>
                <c:pt idx="3775">
                  <c:v>01/10/2012</c:v>
                </c:pt>
                <c:pt idx="3776">
                  <c:v>01/11/2012</c:v>
                </c:pt>
                <c:pt idx="3777">
                  <c:v>01/12/2012</c:v>
                </c:pt>
                <c:pt idx="3778">
                  <c:v>1/13/2012</c:v>
                </c:pt>
                <c:pt idx="3779">
                  <c:v>1/17/2012</c:v>
                </c:pt>
                <c:pt idx="3780">
                  <c:v>1/18/2012</c:v>
                </c:pt>
                <c:pt idx="3781">
                  <c:v>1/19/2012</c:v>
                </c:pt>
                <c:pt idx="3782">
                  <c:v>1/20/2012</c:v>
                </c:pt>
                <c:pt idx="3783">
                  <c:v>1/23/2012</c:v>
                </c:pt>
                <c:pt idx="3784">
                  <c:v>1/24/2012</c:v>
                </c:pt>
                <c:pt idx="3785">
                  <c:v>1/25/2012</c:v>
                </c:pt>
                <c:pt idx="3786">
                  <c:v>1/26/2012</c:v>
                </c:pt>
                <c:pt idx="3787">
                  <c:v>1/27/2012</c:v>
                </c:pt>
                <c:pt idx="3788">
                  <c:v>1/30/2012</c:v>
                </c:pt>
                <c:pt idx="3789">
                  <c:v>1/31/2012</c:v>
                </c:pt>
                <c:pt idx="3790">
                  <c:v>02/01/2012</c:v>
                </c:pt>
                <c:pt idx="3791">
                  <c:v>02/02/2012</c:v>
                </c:pt>
                <c:pt idx="3792">
                  <c:v>02/03/2012</c:v>
                </c:pt>
                <c:pt idx="3793">
                  <c:v>02/06/2012</c:v>
                </c:pt>
                <c:pt idx="3794">
                  <c:v>02/07/2012</c:v>
                </c:pt>
                <c:pt idx="3795">
                  <c:v>02/08/2012</c:v>
                </c:pt>
                <c:pt idx="3796">
                  <c:v>02/09/2012</c:v>
                </c:pt>
                <c:pt idx="3797">
                  <c:v>02/10/2012</c:v>
                </c:pt>
                <c:pt idx="3798">
                  <c:v>2/13/2012</c:v>
                </c:pt>
                <c:pt idx="3799">
                  <c:v>2/14/2012</c:v>
                </c:pt>
                <c:pt idx="3800">
                  <c:v>2/15/2012</c:v>
                </c:pt>
                <c:pt idx="3801">
                  <c:v>2/16/2012</c:v>
                </c:pt>
                <c:pt idx="3802">
                  <c:v>2/17/2012</c:v>
                </c:pt>
                <c:pt idx="3803">
                  <c:v>2/21/2012</c:v>
                </c:pt>
                <c:pt idx="3804">
                  <c:v>2/22/2012</c:v>
                </c:pt>
                <c:pt idx="3805">
                  <c:v>2/23/2012</c:v>
                </c:pt>
                <c:pt idx="3806">
                  <c:v>2/24/2012</c:v>
                </c:pt>
                <c:pt idx="3807">
                  <c:v>2/27/2012</c:v>
                </c:pt>
                <c:pt idx="3808">
                  <c:v>2/28/2012</c:v>
                </c:pt>
                <c:pt idx="3809">
                  <c:v>2/29/2012</c:v>
                </c:pt>
                <c:pt idx="3810">
                  <c:v>03/01/2012</c:v>
                </c:pt>
                <c:pt idx="3811">
                  <c:v>03/02/2012</c:v>
                </c:pt>
                <c:pt idx="3812">
                  <c:v>03/05/2012</c:v>
                </c:pt>
                <c:pt idx="3813">
                  <c:v>03/06/2012</c:v>
                </c:pt>
                <c:pt idx="3814">
                  <c:v>03/07/2012</c:v>
                </c:pt>
                <c:pt idx="3815">
                  <c:v>03/08/2012</c:v>
                </c:pt>
                <c:pt idx="3816">
                  <c:v>03/09/2012</c:v>
                </c:pt>
                <c:pt idx="3817">
                  <c:v>03/12/2012</c:v>
                </c:pt>
                <c:pt idx="3818">
                  <c:v>3/13/2012</c:v>
                </c:pt>
                <c:pt idx="3819">
                  <c:v>3/14/2012</c:v>
                </c:pt>
                <c:pt idx="3820">
                  <c:v>3/15/2012</c:v>
                </c:pt>
                <c:pt idx="3821">
                  <c:v>3/16/2012</c:v>
                </c:pt>
                <c:pt idx="3822">
                  <c:v>3/19/2012</c:v>
                </c:pt>
                <c:pt idx="3823">
                  <c:v>3/20/2012</c:v>
                </c:pt>
                <c:pt idx="3824">
                  <c:v>3/21/2012</c:v>
                </c:pt>
                <c:pt idx="3825">
                  <c:v>3/22/2012</c:v>
                </c:pt>
                <c:pt idx="3826">
                  <c:v>3/23/2012</c:v>
                </c:pt>
                <c:pt idx="3827">
                  <c:v>3/26/2012</c:v>
                </c:pt>
                <c:pt idx="3828">
                  <c:v>3/27/2012</c:v>
                </c:pt>
                <c:pt idx="3829">
                  <c:v>3/28/2012</c:v>
                </c:pt>
                <c:pt idx="3830">
                  <c:v>3/29/2012</c:v>
                </c:pt>
                <c:pt idx="3831">
                  <c:v>3/30/2012</c:v>
                </c:pt>
                <c:pt idx="3832">
                  <c:v>04/02/2012</c:v>
                </c:pt>
                <c:pt idx="3833">
                  <c:v>04/03/2012</c:v>
                </c:pt>
                <c:pt idx="3834">
                  <c:v>04/04/2012</c:v>
                </c:pt>
                <c:pt idx="3835">
                  <c:v>04/05/2012</c:v>
                </c:pt>
                <c:pt idx="3836">
                  <c:v>04/09/2012</c:v>
                </c:pt>
                <c:pt idx="3837">
                  <c:v>04/10/2012</c:v>
                </c:pt>
                <c:pt idx="3838">
                  <c:v>04/11/2012</c:v>
                </c:pt>
                <c:pt idx="3839">
                  <c:v>04/12/2012</c:v>
                </c:pt>
                <c:pt idx="3840">
                  <c:v>4/13/2012</c:v>
                </c:pt>
                <c:pt idx="3841">
                  <c:v>4/16/2012</c:v>
                </c:pt>
                <c:pt idx="3842">
                  <c:v>4/17/2012</c:v>
                </c:pt>
                <c:pt idx="3843">
                  <c:v>4/18/2012</c:v>
                </c:pt>
                <c:pt idx="3844">
                  <c:v>4/19/2012</c:v>
                </c:pt>
                <c:pt idx="3845">
                  <c:v>4/20/2012</c:v>
                </c:pt>
                <c:pt idx="3846">
                  <c:v>4/23/2012</c:v>
                </c:pt>
                <c:pt idx="3847">
                  <c:v>4/24/2012</c:v>
                </c:pt>
                <c:pt idx="3848">
                  <c:v>4/25/2012</c:v>
                </c:pt>
                <c:pt idx="3849">
                  <c:v>4/26/2012</c:v>
                </c:pt>
                <c:pt idx="3850">
                  <c:v>4/27/2012</c:v>
                </c:pt>
                <c:pt idx="3851">
                  <c:v>4/30/2012</c:v>
                </c:pt>
                <c:pt idx="3852">
                  <c:v>05/01/2012</c:v>
                </c:pt>
                <c:pt idx="3853">
                  <c:v>05/02/2012</c:v>
                </c:pt>
                <c:pt idx="3854">
                  <c:v>05/03/2012</c:v>
                </c:pt>
                <c:pt idx="3855">
                  <c:v>05/04/2012</c:v>
                </c:pt>
                <c:pt idx="3856">
                  <c:v>05/07/2012</c:v>
                </c:pt>
                <c:pt idx="3857">
                  <c:v>05/08/2012</c:v>
                </c:pt>
                <c:pt idx="3858">
                  <c:v>05/09/2012</c:v>
                </c:pt>
                <c:pt idx="3859">
                  <c:v>05/10/2012</c:v>
                </c:pt>
                <c:pt idx="3860">
                  <c:v>05/11/2012</c:v>
                </c:pt>
                <c:pt idx="3861">
                  <c:v>5/14/2012</c:v>
                </c:pt>
                <c:pt idx="3862">
                  <c:v>5/15/2012</c:v>
                </c:pt>
                <c:pt idx="3863">
                  <c:v>5/16/2012</c:v>
                </c:pt>
                <c:pt idx="3864">
                  <c:v>5/17/2012</c:v>
                </c:pt>
                <c:pt idx="3865">
                  <c:v>5/18/2012</c:v>
                </c:pt>
                <c:pt idx="3866">
                  <c:v>5/21/2012</c:v>
                </c:pt>
                <c:pt idx="3867">
                  <c:v>5/22/2012</c:v>
                </c:pt>
                <c:pt idx="3868">
                  <c:v>5/23/2012</c:v>
                </c:pt>
                <c:pt idx="3869">
                  <c:v>5/24/2012</c:v>
                </c:pt>
                <c:pt idx="3870">
                  <c:v>5/25/2012</c:v>
                </c:pt>
                <c:pt idx="3871">
                  <c:v>5/29/2012</c:v>
                </c:pt>
                <c:pt idx="3872">
                  <c:v>5/30/2012</c:v>
                </c:pt>
                <c:pt idx="3873">
                  <c:v>5/31/2012</c:v>
                </c:pt>
                <c:pt idx="3874">
                  <c:v>06/01/2012</c:v>
                </c:pt>
                <c:pt idx="3875">
                  <c:v>06/04/2012</c:v>
                </c:pt>
                <c:pt idx="3876">
                  <c:v>06/05/2012</c:v>
                </c:pt>
                <c:pt idx="3877">
                  <c:v>06/06/2012</c:v>
                </c:pt>
                <c:pt idx="3878">
                  <c:v>06/07/2012</c:v>
                </c:pt>
                <c:pt idx="3879">
                  <c:v>06/08/2012</c:v>
                </c:pt>
                <c:pt idx="3880">
                  <c:v>06/11/2012</c:v>
                </c:pt>
                <c:pt idx="3881">
                  <c:v>06/12/2012</c:v>
                </c:pt>
                <c:pt idx="3882">
                  <c:v>6/13/2012</c:v>
                </c:pt>
                <c:pt idx="3883">
                  <c:v>6/14/2012</c:v>
                </c:pt>
                <c:pt idx="3884">
                  <c:v>6/15/2012</c:v>
                </c:pt>
                <c:pt idx="3885">
                  <c:v>6/18/2012</c:v>
                </c:pt>
                <c:pt idx="3886">
                  <c:v>6/19/2012</c:v>
                </c:pt>
                <c:pt idx="3887">
                  <c:v>6/20/2012</c:v>
                </c:pt>
                <c:pt idx="3888">
                  <c:v>6/21/2012</c:v>
                </c:pt>
                <c:pt idx="3889">
                  <c:v>6/22/2012</c:v>
                </c:pt>
                <c:pt idx="3890">
                  <c:v>6/25/2012</c:v>
                </c:pt>
                <c:pt idx="3891">
                  <c:v>6/26/2012</c:v>
                </c:pt>
                <c:pt idx="3892">
                  <c:v>6/27/2012</c:v>
                </c:pt>
                <c:pt idx="3893">
                  <c:v>6/28/2012</c:v>
                </c:pt>
                <c:pt idx="3894">
                  <c:v>6/29/2012</c:v>
                </c:pt>
                <c:pt idx="3895">
                  <c:v>07/02/2012</c:v>
                </c:pt>
                <c:pt idx="3896">
                  <c:v>07/03/2012</c:v>
                </c:pt>
                <c:pt idx="3897">
                  <c:v>07/05/2012</c:v>
                </c:pt>
                <c:pt idx="3898">
                  <c:v>07/06/2012</c:v>
                </c:pt>
                <c:pt idx="3899">
                  <c:v>07/09/2012</c:v>
                </c:pt>
                <c:pt idx="3900">
                  <c:v>07/10/2012</c:v>
                </c:pt>
                <c:pt idx="3901">
                  <c:v>07/11/2012</c:v>
                </c:pt>
                <c:pt idx="3902">
                  <c:v>07/12/2012</c:v>
                </c:pt>
                <c:pt idx="3903">
                  <c:v>7/13/2012</c:v>
                </c:pt>
                <c:pt idx="3904">
                  <c:v>7/16/2012</c:v>
                </c:pt>
                <c:pt idx="3905">
                  <c:v>7/17/2012</c:v>
                </c:pt>
                <c:pt idx="3906">
                  <c:v>7/18/2012</c:v>
                </c:pt>
                <c:pt idx="3907">
                  <c:v>7/19/2012</c:v>
                </c:pt>
                <c:pt idx="3908">
                  <c:v>7/20/2012</c:v>
                </c:pt>
                <c:pt idx="3909">
                  <c:v>7/23/2012</c:v>
                </c:pt>
                <c:pt idx="3910">
                  <c:v>7/24/2012</c:v>
                </c:pt>
                <c:pt idx="3911">
                  <c:v>7/25/2012</c:v>
                </c:pt>
                <c:pt idx="3912">
                  <c:v>7/26/2012</c:v>
                </c:pt>
                <c:pt idx="3913">
                  <c:v>7/27/2012</c:v>
                </c:pt>
                <c:pt idx="3914">
                  <c:v>7/30/2012</c:v>
                </c:pt>
                <c:pt idx="3915">
                  <c:v>7/31/2012</c:v>
                </c:pt>
                <c:pt idx="3916">
                  <c:v>08/01/2012</c:v>
                </c:pt>
                <c:pt idx="3917">
                  <c:v>08/02/2012</c:v>
                </c:pt>
                <c:pt idx="3918">
                  <c:v>08/03/2012</c:v>
                </c:pt>
                <c:pt idx="3919">
                  <c:v>08/06/2012</c:v>
                </c:pt>
                <c:pt idx="3920">
                  <c:v>08/07/2012</c:v>
                </c:pt>
                <c:pt idx="3921">
                  <c:v>08/08/2012</c:v>
                </c:pt>
                <c:pt idx="3922">
                  <c:v>08/09/2012</c:v>
                </c:pt>
                <c:pt idx="3923">
                  <c:v>08/10/2012</c:v>
                </c:pt>
                <c:pt idx="3924">
                  <c:v>8/13/2012</c:v>
                </c:pt>
                <c:pt idx="3925">
                  <c:v>8/14/2012</c:v>
                </c:pt>
                <c:pt idx="3926">
                  <c:v>8/15/2012</c:v>
                </c:pt>
                <c:pt idx="3927">
                  <c:v>8/16/2012</c:v>
                </c:pt>
                <c:pt idx="3928">
                  <c:v>8/17/2012</c:v>
                </c:pt>
                <c:pt idx="3929">
                  <c:v>8/20/2012</c:v>
                </c:pt>
                <c:pt idx="3930">
                  <c:v>8/21/2012</c:v>
                </c:pt>
                <c:pt idx="3931">
                  <c:v>8/22/2012</c:v>
                </c:pt>
                <c:pt idx="3932">
                  <c:v>8/23/2012</c:v>
                </c:pt>
                <c:pt idx="3933">
                  <c:v>8/24/2012</c:v>
                </c:pt>
                <c:pt idx="3934">
                  <c:v>8/27/2012</c:v>
                </c:pt>
                <c:pt idx="3935">
                  <c:v>8/28/2012</c:v>
                </c:pt>
                <c:pt idx="3936">
                  <c:v>8/29/2012</c:v>
                </c:pt>
                <c:pt idx="3937">
                  <c:v>8/30/2012</c:v>
                </c:pt>
                <c:pt idx="3938">
                  <c:v>8/31/2012</c:v>
                </c:pt>
                <c:pt idx="3939">
                  <c:v>09/04/2012</c:v>
                </c:pt>
                <c:pt idx="3940">
                  <c:v>09/05/2012</c:v>
                </c:pt>
                <c:pt idx="3941">
                  <c:v>09/06/2012</c:v>
                </c:pt>
                <c:pt idx="3942">
                  <c:v>09/07/2012</c:v>
                </c:pt>
                <c:pt idx="3943">
                  <c:v>09/10/2012</c:v>
                </c:pt>
                <c:pt idx="3944">
                  <c:v>09/11/2012</c:v>
                </c:pt>
                <c:pt idx="3945">
                  <c:v>09/12/2012</c:v>
                </c:pt>
                <c:pt idx="3946">
                  <c:v>9/13/2012</c:v>
                </c:pt>
                <c:pt idx="3947">
                  <c:v>9/14/2012</c:v>
                </c:pt>
                <c:pt idx="3948">
                  <c:v>9/17/2012</c:v>
                </c:pt>
                <c:pt idx="3949">
                  <c:v>9/18/2012</c:v>
                </c:pt>
                <c:pt idx="3950">
                  <c:v>9/19/2012</c:v>
                </c:pt>
                <c:pt idx="3951">
                  <c:v>9/20/2012</c:v>
                </c:pt>
                <c:pt idx="3952">
                  <c:v>9/21/2012</c:v>
                </c:pt>
                <c:pt idx="3953">
                  <c:v>9/24/2012</c:v>
                </c:pt>
                <c:pt idx="3954">
                  <c:v>9/25/2012</c:v>
                </c:pt>
                <c:pt idx="3955">
                  <c:v>9/26/2012</c:v>
                </c:pt>
                <c:pt idx="3956">
                  <c:v>9/27/2012</c:v>
                </c:pt>
                <c:pt idx="3957">
                  <c:v>9/28/2012</c:v>
                </c:pt>
                <c:pt idx="3958">
                  <c:v>10/01/2012</c:v>
                </c:pt>
                <c:pt idx="3959">
                  <c:v>10/02/2012</c:v>
                </c:pt>
                <c:pt idx="3960">
                  <c:v>10/03/2012</c:v>
                </c:pt>
                <c:pt idx="3961">
                  <c:v>10/04/2012</c:v>
                </c:pt>
                <c:pt idx="3962">
                  <c:v>10/05/2012</c:v>
                </c:pt>
                <c:pt idx="3963">
                  <c:v>10/08/2012</c:v>
                </c:pt>
                <c:pt idx="3964">
                  <c:v>10/09/2012</c:v>
                </c:pt>
                <c:pt idx="3965">
                  <c:v>10/10/2012</c:v>
                </c:pt>
                <c:pt idx="3966">
                  <c:v>10/11/2012</c:v>
                </c:pt>
                <c:pt idx="3967">
                  <c:v>10/12/2012</c:v>
                </c:pt>
                <c:pt idx="3968">
                  <c:v>10/15/2012</c:v>
                </c:pt>
                <c:pt idx="3969">
                  <c:v>10/16/2012</c:v>
                </c:pt>
                <c:pt idx="3970">
                  <c:v>10/17/2012</c:v>
                </c:pt>
                <c:pt idx="3971">
                  <c:v>10/18/2012</c:v>
                </c:pt>
                <c:pt idx="3972">
                  <c:v>10/19/2012</c:v>
                </c:pt>
                <c:pt idx="3973">
                  <c:v>10/22/2012</c:v>
                </c:pt>
                <c:pt idx="3974">
                  <c:v>10/23/2012</c:v>
                </c:pt>
                <c:pt idx="3975">
                  <c:v>10/24/2012</c:v>
                </c:pt>
                <c:pt idx="3976">
                  <c:v>10/25/2012</c:v>
                </c:pt>
                <c:pt idx="3977">
                  <c:v>10/26/2012</c:v>
                </c:pt>
                <c:pt idx="3978">
                  <c:v>10/31/2012</c:v>
                </c:pt>
                <c:pt idx="3979">
                  <c:v>11/01/2012</c:v>
                </c:pt>
                <c:pt idx="3980">
                  <c:v>11/02/2012</c:v>
                </c:pt>
                <c:pt idx="3981">
                  <c:v>11/05/2012</c:v>
                </c:pt>
                <c:pt idx="3982">
                  <c:v>11/06/2012</c:v>
                </c:pt>
                <c:pt idx="3983">
                  <c:v>11/07/2012</c:v>
                </c:pt>
                <c:pt idx="3984">
                  <c:v>11/08/2012</c:v>
                </c:pt>
                <c:pt idx="3985">
                  <c:v>11/09/2012</c:v>
                </c:pt>
                <c:pt idx="3986">
                  <c:v>11/12/2012</c:v>
                </c:pt>
                <c:pt idx="3987">
                  <c:v>11/13/2012</c:v>
                </c:pt>
                <c:pt idx="3988">
                  <c:v>11/14/2012</c:v>
                </c:pt>
                <c:pt idx="3989">
                  <c:v>11/15/2012</c:v>
                </c:pt>
                <c:pt idx="3990">
                  <c:v>11/16/2012</c:v>
                </c:pt>
                <c:pt idx="3991">
                  <c:v>11/19/2012</c:v>
                </c:pt>
                <c:pt idx="3992">
                  <c:v>11/20/2012</c:v>
                </c:pt>
                <c:pt idx="3993">
                  <c:v>11/21/2012</c:v>
                </c:pt>
                <c:pt idx="3994">
                  <c:v>11/23/2012</c:v>
                </c:pt>
                <c:pt idx="3995">
                  <c:v>11/26/2012</c:v>
                </c:pt>
                <c:pt idx="3996">
                  <c:v>11/27/2012</c:v>
                </c:pt>
                <c:pt idx="3997">
                  <c:v>11/28/2012</c:v>
                </c:pt>
                <c:pt idx="3998">
                  <c:v>11/29/2012</c:v>
                </c:pt>
                <c:pt idx="3999">
                  <c:v>11/30/2012</c:v>
                </c:pt>
                <c:pt idx="4000">
                  <c:v>12/03/2012</c:v>
                </c:pt>
                <c:pt idx="4001">
                  <c:v>12/04/2012</c:v>
                </c:pt>
                <c:pt idx="4002">
                  <c:v>12/05/2012</c:v>
                </c:pt>
                <c:pt idx="4003">
                  <c:v>12/06/2012</c:v>
                </c:pt>
                <c:pt idx="4004">
                  <c:v>12/07/2012</c:v>
                </c:pt>
                <c:pt idx="4005">
                  <c:v>12/10/2012</c:v>
                </c:pt>
                <c:pt idx="4006">
                  <c:v>12/11/2012</c:v>
                </c:pt>
                <c:pt idx="4007">
                  <c:v>12/12/2012</c:v>
                </c:pt>
                <c:pt idx="4008">
                  <c:v>12/13/2012</c:v>
                </c:pt>
                <c:pt idx="4009">
                  <c:v>12/14/2012</c:v>
                </c:pt>
                <c:pt idx="4010">
                  <c:v>12/17/2012</c:v>
                </c:pt>
                <c:pt idx="4011">
                  <c:v>12/18/2012</c:v>
                </c:pt>
                <c:pt idx="4012">
                  <c:v>12/19/2012</c:v>
                </c:pt>
                <c:pt idx="4013">
                  <c:v>12/20/2012</c:v>
                </c:pt>
                <c:pt idx="4014">
                  <c:v>12/21/2012</c:v>
                </c:pt>
                <c:pt idx="4015">
                  <c:v>12/24/2012</c:v>
                </c:pt>
                <c:pt idx="4016">
                  <c:v>12/26/2012</c:v>
                </c:pt>
                <c:pt idx="4017">
                  <c:v>12/27/2012</c:v>
                </c:pt>
                <c:pt idx="4018">
                  <c:v>12/28/2012</c:v>
                </c:pt>
                <c:pt idx="4019">
                  <c:v>12/31/2012</c:v>
                </c:pt>
                <c:pt idx="4020">
                  <c:v>01/02/2013</c:v>
                </c:pt>
                <c:pt idx="4021">
                  <c:v>01/03/2013</c:v>
                </c:pt>
                <c:pt idx="4022">
                  <c:v>01/04/2013</c:v>
                </c:pt>
                <c:pt idx="4023">
                  <c:v>01/07/2013</c:v>
                </c:pt>
                <c:pt idx="4024">
                  <c:v>01/08/2013</c:v>
                </c:pt>
                <c:pt idx="4025">
                  <c:v>01/09/2013</c:v>
                </c:pt>
                <c:pt idx="4026">
                  <c:v>01/10/2013</c:v>
                </c:pt>
                <c:pt idx="4027">
                  <c:v>01/11/2013</c:v>
                </c:pt>
                <c:pt idx="4028">
                  <c:v>1/14/2013</c:v>
                </c:pt>
                <c:pt idx="4029">
                  <c:v>1/15/2013</c:v>
                </c:pt>
                <c:pt idx="4030">
                  <c:v>1/16/2013</c:v>
                </c:pt>
                <c:pt idx="4031">
                  <c:v>1/17/2013</c:v>
                </c:pt>
                <c:pt idx="4032">
                  <c:v>1/18/2013</c:v>
                </c:pt>
                <c:pt idx="4033">
                  <c:v>1/22/2013</c:v>
                </c:pt>
                <c:pt idx="4034">
                  <c:v>1/23/2013</c:v>
                </c:pt>
                <c:pt idx="4035">
                  <c:v>1/24/2013</c:v>
                </c:pt>
                <c:pt idx="4036">
                  <c:v>1/25/2013</c:v>
                </c:pt>
                <c:pt idx="4037">
                  <c:v>1/28/2013</c:v>
                </c:pt>
                <c:pt idx="4038">
                  <c:v>1/29/2013</c:v>
                </c:pt>
                <c:pt idx="4039">
                  <c:v>1/30/2013</c:v>
                </c:pt>
                <c:pt idx="4040">
                  <c:v>1/31/2013</c:v>
                </c:pt>
                <c:pt idx="4041">
                  <c:v>02/01/2013</c:v>
                </c:pt>
                <c:pt idx="4042">
                  <c:v>02/04/2013</c:v>
                </c:pt>
                <c:pt idx="4043">
                  <c:v>02/05/2013</c:v>
                </c:pt>
                <c:pt idx="4044">
                  <c:v>02/06/2013</c:v>
                </c:pt>
                <c:pt idx="4045">
                  <c:v>02/07/2013</c:v>
                </c:pt>
                <c:pt idx="4046">
                  <c:v>02/08/2013</c:v>
                </c:pt>
                <c:pt idx="4047">
                  <c:v>02/11/2013</c:v>
                </c:pt>
                <c:pt idx="4048">
                  <c:v>02/12/2013</c:v>
                </c:pt>
                <c:pt idx="4049">
                  <c:v>2/13/2013</c:v>
                </c:pt>
                <c:pt idx="4050">
                  <c:v>2/14/2013</c:v>
                </c:pt>
                <c:pt idx="4051">
                  <c:v>2/15/2013</c:v>
                </c:pt>
                <c:pt idx="4052">
                  <c:v>2/19/2013</c:v>
                </c:pt>
                <c:pt idx="4053">
                  <c:v>2/20/2013</c:v>
                </c:pt>
                <c:pt idx="4054">
                  <c:v>2/21/2013</c:v>
                </c:pt>
                <c:pt idx="4055">
                  <c:v>2/22/2013</c:v>
                </c:pt>
                <c:pt idx="4056">
                  <c:v>2/25/2013</c:v>
                </c:pt>
                <c:pt idx="4057">
                  <c:v>2/26/2013</c:v>
                </c:pt>
                <c:pt idx="4058">
                  <c:v>2/27/2013</c:v>
                </c:pt>
                <c:pt idx="4059">
                  <c:v>2/28/2013</c:v>
                </c:pt>
                <c:pt idx="4060">
                  <c:v>03/01/2013</c:v>
                </c:pt>
                <c:pt idx="4061">
                  <c:v>03/04/2013</c:v>
                </c:pt>
                <c:pt idx="4062">
                  <c:v>03/05/2013</c:v>
                </c:pt>
                <c:pt idx="4063">
                  <c:v>03/06/2013</c:v>
                </c:pt>
                <c:pt idx="4064">
                  <c:v>03/07/2013</c:v>
                </c:pt>
                <c:pt idx="4065">
                  <c:v>03/08/2013</c:v>
                </c:pt>
                <c:pt idx="4066">
                  <c:v>03/11/2013</c:v>
                </c:pt>
                <c:pt idx="4067">
                  <c:v>03/12/2013</c:v>
                </c:pt>
                <c:pt idx="4068">
                  <c:v>3/13/2013</c:v>
                </c:pt>
                <c:pt idx="4069">
                  <c:v>3/14/2013</c:v>
                </c:pt>
                <c:pt idx="4070">
                  <c:v>3/15/2013</c:v>
                </c:pt>
                <c:pt idx="4071">
                  <c:v>3/18/2013</c:v>
                </c:pt>
                <c:pt idx="4072">
                  <c:v>3/19/2013</c:v>
                </c:pt>
                <c:pt idx="4073">
                  <c:v>3/20/2013</c:v>
                </c:pt>
                <c:pt idx="4074">
                  <c:v>3/21/2013</c:v>
                </c:pt>
                <c:pt idx="4075">
                  <c:v>3/22/2013</c:v>
                </c:pt>
                <c:pt idx="4076">
                  <c:v>3/25/2013</c:v>
                </c:pt>
                <c:pt idx="4077">
                  <c:v>3/26/2013</c:v>
                </c:pt>
                <c:pt idx="4078">
                  <c:v>3/27/2013</c:v>
                </c:pt>
                <c:pt idx="4079">
                  <c:v>3/28/2013</c:v>
                </c:pt>
                <c:pt idx="4080">
                  <c:v>04/01/2013</c:v>
                </c:pt>
                <c:pt idx="4081">
                  <c:v>04/02/2013</c:v>
                </c:pt>
                <c:pt idx="4082">
                  <c:v>04/03/2013</c:v>
                </c:pt>
                <c:pt idx="4083">
                  <c:v>04/04/2013</c:v>
                </c:pt>
                <c:pt idx="4084">
                  <c:v>04/05/2013</c:v>
                </c:pt>
                <c:pt idx="4085">
                  <c:v>04/08/2013</c:v>
                </c:pt>
                <c:pt idx="4086">
                  <c:v>04/09/2013</c:v>
                </c:pt>
                <c:pt idx="4087">
                  <c:v>04/10/2013</c:v>
                </c:pt>
                <c:pt idx="4088">
                  <c:v>04/11/2013</c:v>
                </c:pt>
                <c:pt idx="4089">
                  <c:v>04/12/2013</c:v>
                </c:pt>
                <c:pt idx="4090">
                  <c:v>4/15/2013</c:v>
                </c:pt>
                <c:pt idx="4091">
                  <c:v>4/16/2013</c:v>
                </c:pt>
                <c:pt idx="4092">
                  <c:v>4/17/2013</c:v>
                </c:pt>
                <c:pt idx="4093">
                  <c:v>4/18/2013</c:v>
                </c:pt>
                <c:pt idx="4094">
                  <c:v>4/19/2013</c:v>
                </c:pt>
                <c:pt idx="4095">
                  <c:v>4/22/2013</c:v>
                </c:pt>
                <c:pt idx="4096">
                  <c:v>4/23/2013</c:v>
                </c:pt>
                <c:pt idx="4097">
                  <c:v>4/24/2013</c:v>
                </c:pt>
                <c:pt idx="4098">
                  <c:v>4/25/2013</c:v>
                </c:pt>
                <c:pt idx="4099">
                  <c:v>4/26/2013</c:v>
                </c:pt>
                <c:pt idx="4100">
                  <c:v>4/29/2013</c:v>
                </c:pt>
                <c:pt idx="4101">
                  <c:v>4/30/2013</c:v>
                </c:pt>
                <c:pt idx="4102">
                  <c:v>05/01/2013</c:v>
                </c:pt>
                <c:pt idx="4103">
                  <c:v>05/02/2013</c:v>
                </c:pt>
                <c:pt idx="4104">
                  <c:v>05/03/2013</c:v>
                </c:pt>
                <c:pt idx="4105">
                  <c:v>05/06/2013</c:v>
                </c:pt>
                <c:pt idx="4106">
                  <c:v>05/07/2013</c:v>
                </c:pt>
                <c:pt idx="4107">
                  <c:v>05/08/2013</c:v>
                </c:pt>
                <c:pt idx="4108">
                  <c:v>05/09/2013</c:v>
                </c:pt>
                <c:pt idx="4109">
                  <c:v>05/10/2013</c:v>
                </c:pt>
                <c:pt idx="4110">
                  <c:v>5/13/2013</c:v>
                </c:pt>
                <c:pt idx="4111">
                  <c:v>5/14/2013</c:v>
                </c:pt>
                <c:pt idx="4112">
                  <c:v>5/15/2013</c:v>
                </c:pt>
                <c:pt idx="4113">
                  <c:v>5/16/2013</c:v>
                </c:pt>
                <c:pt idx="4114">
                  <c:v>5/17/2013</c:v>
                </c:pt>
                <c:pt idx="4115">
                  <c:v>5/20/2013</c:v>
                </c:pt>
                <c:pt idx="4116">
                  <c:v>5/21/2013</c:v>
                </c:pt>
                <c:pt idx="4117">
                  <c:v>5/22/2013</c:v>
                </c:pt>
                <c:pt idx="4118">
                  <c:v>5/23/2013</c:v>
                </c:pt>
                <c:pt idx="4119">
                  <c:v>5/24/2013</c:v>
                </c:pt>
                <c:pt idx="4120">
                  <c:v>5/28/2013</c:v>
                </c:pt>
                <c:pt idx="4121">
                  <c:v>5/29/2013</c:v>
                </c:pt>
                <c:pt idx="4122">
                  <c:v>5/30/2013</c:v>
                </c:pt>
                <c:pt idx="4123">
                  <c:v>5/31/2013</c:v>
                </c:pt>
                <c:pt idx="4124">
                  <c:v>06/03/2013</c:v>
                </c:pt>
                <c:pt idx="4125">
                  <c:v>06/04/2013</c:v>
                </c:pt>
                <c:pt idx="4126">
                  <c:v>06/05/2013</c:v>
                </c:pt>
                <c:pt idx="4127">
                  <c:v>06/06/2013</c:v>
                </c:pt>
                <c:pt idx="4128">
                  <c:v>06/07/2013</c:v>
                </c:pt>
                <c:pt idx="4129">
                  <c:v>06/10/2013</c:v>
                </c:pt>
                <c:pt idx="4130">
                  <c:v>06/11/2013</c:v>
                </c:pt>
                <c:pt idx="4131">
                  <c:v>06/12/2013</c:v>
                </c:pt>
                <c:pt idx="4132">
                  <c:v>6/13/2013</c:v>
                </c:pt>
                <c:pt idx="4133">
                  <c:v>6/14/2013</c:v>
                </c:pt>
                <c:pt idx="4134">
                  <c:v>6/17/2013</c:v>
                </c:pt>
                <c:pt idx="4135">
                  <c:v>6/18/2013</c:v>
                </c:pt>
                <c:pt idx="4136">
                  <c:v>6/19/2013</c:v>
                </c:pt>
                <c:pt idx="4137">
                  <c:v>6/20/2013</c:v>
                </c:pt>
                <c:pt idx="4138">
                  <c:v>6/21/2013</c:v>
                </c:pt>
                <c:pt idx="4139">
                  <c:v>6/24/2013</c:v>
                </c:pt>
                <c:pt idx="4140">
                  <c:v>6/25/2013</c:v>
                </c:pt>
                <c:pt idx="4141">
                  <c:v>6/26/2013</c:v>
                </c:pt>
                <c:pt idx="4142">
                  <c:v>6/27/2013</c:v>
                </c:pt>
                <c:pt idx="4143">
                  <c:v>6/28/2013</c:v>
                </c:pt>
                <c:pt idx="4144">
                  <c:v>07/01/2013</c:v>
                </c:pt>
                <c:pt idx="4145">
                  <c:v>07/02/2013</c:v>
                </c:pt>
                <c:pt idx="4146">
                  <c:v>07/03/2013</c:v>
                </c:pt>
                <c:pt idx="4147">
                  <c:v>07/05/2013</c:v>
                </c:pt>
                <c:pt idx="4148">
                  <c:v>07/08/2013</c:v>
                </c:pt>
                <c:pt idx="4149">
                  <c:v>07/09/2013</c:v>
                </c:pt>
                <c:pt idx="4150">
                  <c:v>07/10/2013</c:v>
                </c:pt>
                <c:pt idx="4151">
                  <c:v>07/11/2013</c:v>
                </c:pt>
                <c:pt idx="4152">
                  <c:v>07/12/2013</c:v>
                </c:pt>
                <c:pt idx="4153">
                  <c:v>7/15/2013</c:v>
                </c:pt>
                <c:pt idx="4154">
                  <c:v>7/16/2013</c:v>
                </c:pt>
                <c:pt idx="4155">
                  <c:v>7/17/2013</c:v>
                </c:pt>
                <c:pt idx="4156">
                  <c:v>7/18/2013</c:v>
                </c:pt>
                <c:pt idx="4157">
                  <c:v>7/19/2013</c:v>
                </c:pt>
                <c:pt idx="4158">
                  <c:v>7/22/2013</c:v>
                </c:pt>
                <c:pt idx="4159">
                  <c:v>7/23/2013</c:v>
                </c:pt>
                <c:pt idx="4160">
                  <c:v>7/24/2013</c:v>
                </c:pt>
                <c:pt idx="4161">
                  <c:v>7/25/2013</c:v>
                </c:pt>
                <c:pt idx="4162">
                  <c:v>7/26/2013</c:v>
                </c:pt>
                <c:pt idx="4163">
                  <c:v>7/29/2013</c:v>
                </c:pt>
                <c:pt idx="4164">
                  <c:v>7/30/2013</c:v>
                </c:pt>
                <c:pt idx="4165">
                  <c:v>7/31/2013</c:v>
                </c:pt>
                <c:pt idx="4166">
                  <c:v>08/01/2013</c:v>
                </c:pt>
                <c:pt idx="4167">
                  <c:v>08/02/2013</c:v>
                </c:pt>
                <c:pt idx="4168">
                  <c:v>08/05/2013</c:v>
                </c:pt>
                <c:pt idx="4169">
                  <c:v>08/06/2013</c:v>
                </c:pt>
                <c:pt idx="4170">
                  <c:v>08/07/2013</c:v>
                </c:pt>
                <c:pt idx="4171">
                  <c:v>08/08/2013</c:v>
                </c:pt>
                <c:pt idx="4172">
                  <c:v>08/09/2013</c:v>
                </c:pt>
                <c:pt idx="4173">
                  <c:v>08/12/2013</c:v>
                </c:pt>
                <c:pt idx="4174">
                  <c:v>8/13/2013</c:v>
                </c:pt>
                <c:pt idx="4175">
                  <c:v>8/14/2013</c:v>
                </c:pt>
                <c:pt idx="4176">
                  <c:v>8/15/2013</c:v>
                </c:pt>
                <c:pt idx="4177">
                  <c:v>8/16/2013</c:v>
                </c:pt>
                <c:pt idx="4178">
                  <c:v>8/19/2013</c:v>
                </c:pt>
                <c:pt idx="4179">
                  <c:v>8/20/2013</c:v>
                </c:pt>
                <c:pt idx="4180">
                  <c:v>8/21/2013</c:v>
                </c:pt>
                <c:pt idx="4181">
                  <c:v>8/22/2013</c:v>
                </c:pt>
                <c:pt idx="4182">
                  <c:v>8/23/2013</c:v>
                </c:pt>
                <c:pt idx="4183">
                  <c:v>8/26/2013</c:v>
                </c:pt>
                <c:pt idx="4184">
                  <c:v>8/27/2013</c:v>
                </c:pt>
                <c:pt idx="4185">
                  <c:v>8/28/2013</c:v>
                </c:pt>
                <c:pt idx="4186">
                  <c:v>8/29/2013</c:v>
                </c:pt>
                <c:pt idx="4187">
                  <c:v>8/30/2013</c:v>
                </c:pt>
                <c:pt idx="4188">
                  <c:v>09/03/2013</c:v>
                </c:pt>
                <c:pt idx="4189">
                  <c:v>09/04/2013</c:v>
                </c:pt>
                <c:pt idx="4190">
                  <c:v>09/05/2013</c:v>
                </c:pt>
                <c:pt idx="4191">
                  <c:v>09/06/2013</c:v>
                </c:pt>
                <c:pt idx="4192">
                  <c:v>09/09/2013</c:v>
                </c:pt>
                <c:pt idx="4193">
                  <c:v>09/10/2013</c:v>
                </c:pt>
                <c:pt idx="4194">
                  <c:v>09/11/2013</c:v>
                </c:pt>
                <c:pt idx="4195">
                  <c:v>09/12/2013</c:v>
                </c:pt>
                <c:pt idx="4196">
                  <c:v>9/13/2013</c:v>
                </c:pt>
                <c:pt idx="4197">
                  <c:v>9/16/2013</c:v>
                </c:pt>
                <c:pt idx="4198">
                  <c:v>9/17/2013</c:v>
                </c:pt>
                <c:pt idx="4199">
                  <c:v>9/18/2013</c:v>
                </c:pt>
                <c:pt idx="4200">
                  <c:v>9/19/2013</c:v>
                </c:pt>
                <c:pt idx="4201">
                  <c:v>9/20/2013</c:v>
                </c:pt>
                <c:pt idx="4202">
                  <c:v>9/23/2013</c:v>
                </c:pt>
                <c:pt idx="4203">
                  <c:v>9/24/2013</c:v>
                </c:pt>
                <c:pt idx="4204">
                  <c:v>9/25/2013</c:v>
                </c:pt>
                <c:pt idx="4205">
                  <c:v>9/26/2013</c:v>
                </c:pt>
                <c:pt idx="4206">
                  <c:v>9/27/2013</c:v>
                </c:pt>
                <c:pt idx="4207">
                  <c:v>9/30/2013</c:v>
                </c:pt>
                <c:pt idx="4208">
                  <c:v>10/01/2013</c:v>
                </c:pt>
                <c:pt idx="4209">
                  <c:v>10/02/2013</c:v>
                </c:pt>
                <c:pt idx="4210">
                  <c:v>10/03/2013</c:v>
                </c:pt>
                <c:pt idx="4211">
                  <c:v>10/04/2013</c:v>
                </c:pt>
                <c:pt idx="4212">
                  <c:v>10/07/2013</c:v>
                </c:pt>
                <c:pt idx="4213">
                  <c:v>10/08/2013</c:v>
                </c:pt>
                <c:pt idx="4214">
                  <c:v>10/09/2013</c:v>
                </c:pt>
                <c:pt idx="4215">
                  <c:v>10/10/2013</c:v>
                </c:pt>
                <c:pt idx="4216">
                  <c:v>10/11/2013</c:v>
                </c:pt>
                <c:pt idx="4217">
                  <c:v>10/14/2013</c:v>
                </c:pt>
                <c:pt idx="4218">
                  <c:v>10/15/2013</c:v>
                </c:pt>
                <c:pt idx="4219">
                  <c:v>10/16/2013</c:v>
                </c:pt>
                <c:pt idx="4220">
                  <c:v>10/17/2013</c:v>
                </c:pt>
                <c:pt idx="4221">
                  <c:v>10/18/2013</c:v>
                </c:pt>
                <c:pt idx="4222">
                  <c:v>10/21/2013</c:v>
                </c:pt>
                <c:pt idx="4223">
                  <c:v>10/22/2013</c:v>
                </c:pt>
                <c:pt idx="4224">
                  <c:v>10/23/2013</c:v>
                </c:pt>
                <c:pt idx="4225">
                  <c:v>10/24/2013</c:v>
                </c:pt>
                <c:pt idx="4226">
                  <c:v>10/25/2013</c:v>
                </c:pt>
                <c:pt idx="4227">
                  <c:v>10/28/2013</c:v>
                </c:pt>
                <c:pt idx="4228">
                  <c:v>10/29/2013</c:v>
                </c:pt>
                <c:pt idx="4229">
                  <c:v>10/30/2013</c:v>
                </c:pt>
                <c:pt idx="4230">
                  <c:v>10/31/2013</c:v>
                </c:pt>
                <c:pt idx="4231">
                  <c:v>11/01/2013</c:v>
                </c:pt>
                <c:pt idx="4232">
                  <c:v>11/04/2013</c:v>
                </c:pt>
                <c:pt idx="4233">
                  <c:v>11/05/2013</c:v>
                </c:pt>
                <c:pt idx="4234">
                  <c:v>11/06/2013</c:v>
                </c:pt>
                <c:pt idx="4235">
                  <c:v>11/07/2013</c:v>
                </c:pt>
                <c:pt idx="4236">
                  <c:v>11/08/2013</c:v>
                </c:pt>
                <c:pt idx="4237">
                  <c:v>11/11/2013</c:v>
                </c:pt>
                <c:pt idx="4238">
                  <c:v>11/12/2013</c:v>
                </c:pt>
                <c:pt idx="4239">
                  <c:v>11/13/2013</c:v>
                </c:pt>
                <c:pt idx="4240">
                  <c:v>11/14/2013</c:v>
                </c:pt>
                <c:pt idx="4241">
                  <c:v>11/15/2013</c:v>
                </c:pt>
                <c:pt idx="4242">
                  <c:v>11/18/2013</c:v>
                </c:pt>
                <c:pt idx="4243">
                  <c:v>11/19/2013</c:v>
                </c:pt>
                <c:pt idx="4244">
                  <c:v>11/20/2013</c:v>
                </c:pt>
                <c:pt idx="4245">
                  <c:v>11/21/2013</c:v>
                </c:pt>
                <c:pt idx="4246">
                  <c:v>11/22/2013</c:v>
                </c:pt>
                <c:pt idx="4247">
                  <c:v>11/25/2013</c:v>
                </c:pt>
                <c:pt idx="4248">
                  <c:v>11/26/2013</c:v>
                </c:pt>
                <c:pt idx="4249">
                  <c:v>11/27/2013</c:v>
                </c:pt>
                <c:pt idx="4250">
                  <c:v>11/29/2013</c:v>
                </c:pt>
                <c:pt idx="4251">
                  <c:v>12/02/2013</c:v>
                </c:pt>
                <c:pt idx="4252">
                  <c:v>12/03/2013</c:v>
                </c:pt>
                <c:pt idx="4253">
                  <c:v>12/04/2013</c:v>
                </c:pt>
                <c:pt idx="4254">
                  <c:v>12/05/2013</c:v>
                </c:pt>
                <c:pt idx="4255">
                  <c:v>12/06/2013</c:v>
                </c:pt>
                <c:pt idx="4256">
                  <c:v>12/09/2013</c:v>
                </c:pt>
                <c:pt idx="4257">
                  <c:v>12/10/2013</c:v>
                </c:pt>
                <c:pt idx="4258">
                  <c:v>12/11/2013</c:v>
                </c:pt>
                <c:pt idx="4259">
                  <c:v>12/12/2013</c:v>
                </c:pt>
                <c:pt idx="4260">
                  <c:v>12/13/2013</c:v>
                </c:pt>
                <c:pt idx="4261">
                  <c:v>12/16/2013</c:v>
                </c:pt>
                <c:pt idx="4262">
                  <c:v>12/17/2013</c:v>
                </c:pt>
                <c:pt idx="4263">
                  <c:v>12/18/2013</c:v>
                </c:pt>
                <c:pt idx="4264">
                  <c:v>12/19/2013</c:v>
                </c:pt>
                <c:pt idx="4265">
                  <c:v>12/20/2013</c:v>
                </c:pt>
                <c:pt idx="4266">
                  <c:v>12/23/2013</c:v>
                </c:pt>
                <c:pt idx="4267">
                  <c:v>12/24/2013</c:v>
                </c:pt>
                <c:pt idx="4268">
                  <c:v>12/26/2013</c:v>
                </c:pt>
                <c:pt idx="4269">
                  <c:v>12/27/2013</c:v>
                </c:pt>
                <c:pt idx="4270">
                  <c:v>12/30/2013</c:v>
                </c:pt>
                <c:pt idx="4271">
                  <c:v>12/31/2013</c:v>
                </c:pt>
                <c:pt idx="4272">
                  <c:v>01/02/2014</c:v>
                </c:pt>
                <c:pt idx="4273">
                  <c:v>01/03/2014</c:v>
                </c:pt>
                <c:pt idx="4274">
                  <c:v>01/06/2014</c:v>
                </c:pt>
                <c:pt idx="4275">
                  <c:v>01/07/2014</c:v>
                </c:pt>
                <c:pt idx="4276">
                  <c:v>01/08/2014</c:v>
                </c:pt>
                <c:pt idx="4277">
                  <c:v>01/09/2014</c:v>
                </c:pt>
                <c:pt idx="4278">
                  <c:v>01/10/2014</c:v>
                </c:pt>
                <c:pt idx="4279">
                  <c:v>1/13/2014</c:v>
                </c:pt>
                <c:pt idx="4280">
                  <c:v>1/14/2014</c:v>
                </c:pt>
                <c:pt idx="4281">
                  <c:v>1/15/2014</c:v>
                </c:pt>
                <c:pt idx="4282">
                  <c:v>1/16/2014</c:v>
                </c:pt>
                <c:pt idx="4283">
                  <c:v>1/17/2014</c:v>
                </c:pt>
                <c:pt idx="4284">
                  <c:v>1/21/2014</c:v>
                </c:pt>
                <c:pt idx="4285">
                  <c:v>1/22/2014</c:v>
                </c:pt>
                <c:pt idx="4286">
                  <c:v>1/23/2014</c:v>
                </c:pt>
                <c:pt idx="4287">
                  <c:v>1/24/2014</c:v>
                </c:pt>
                <c:pt idx="4288">
                  <c:v>1/27/2014</c:v>
                </c:pt>
                <c:pt idx="4289">
                  <c:v>1/28/2014</c:v>
                </c:pt>
                <c:pt idx="4290">
                  <c:v>1/29/2014</c:v>
                </c:pt>
                <c:pt idx="4291">
                  <c:v>1/30/2014</c:v>
                </c:pt>
                <c:pt idx="4292">
                  <c:v>1/31/2014</c:v>
                </c:pt>
                <c:pt idx="4293">
                  <c:v>02/03/2014</c:v>
                </c:pt>
                <c:pt idx="4294">
                  <c:v>02/04/2014</c:v>
                </c:pt>
                <c:pt idx="4295">
                  <c:v>02/05/2014</c:v>
                </c:pt>
                <c:pt idx="4296">
                  <c:v>02/06/2014</c:v>
                </c:pt>
                <c:pt idx="4297">
                  <c:v>02/07/2014</c:v>
                </c:pt>
                <c:pt idx="4298">
                  <c:v>02/10/2014</c:v>
                </c:pt>
                <c:pt idx="4299">
                  <c:v>02/11/2014</c:v>
                </c:pt>
                <c:pt idx="4300">
                  <c:v>02/12/2014</c:v>
                </c:pt>
                <c:pt idx="4301">
                  <c:v>2/13/2014</c:v>
                </c:pt>
                <c:pt idx="4302">
                  <c:v>2/14/2014</c:v>
                </c:pt>
                <c:pt idx="4303">
                  <c:v>2/18/2014</c:v>
                </c:pt>
                <c:pt idx="4304">
                  <c:v>2/19/2014</c:v>
                </c:pt>
                <c:pt idx="4305">
                  <c:v>2/20/2014</c:v>
                </c:pt>
                <c:pt idx="4306">
                  <c:v>2/21/2014</c:v>
                </c:pt>
                <c:pt idx="4307">
                  <c:v>2/24/2014</c:v>
                </c:pt>
                <c:pt idx="4308">
                  <c:v>2/25/2014</c:v>
                </c:pt>
                <c:pt idx="4309">
                  <c:v>2/26/2014</c:v>
                </c:pt>
                <c:pt idx="4310">
                  <c:v>2/27/2014</c:v>
                </c:pt>
                <c:pt idx="4311">
                  <c:v>2/28/2014</c:v>
                </c:pt>
                <c:pt idx="4312">
                  <c:v>03/03/2014</c:v>
                </c:pt>
                <c:pt idx="4313">
                  <c:v>03/04/2014</c:v>
                </c:pt>
                <c:pt idx="4314">
                  <c:v>03/05/2014</c:v>
                </c:pt>
                <c:pt idx="4315">
                  <c:v>03/06/2014</c:v>
                </c:pt>
                <c:pt idx="4316">
                  <c:v>03/07/2014</c:v>
                </c:pt>
                <c:pt idx="4317">
                  <c:v>03/10/2014</c:v>
                </c:pt>
                <c:pt idx="4318">
                  <c:v>03/11/2014</c:v>
                </c:pt>
                <c:pt idx="4319">
                  <c:v>03/12/2014</c:v>
                </c:pt>
                <c:pt idx="4320">
                  <c:v>3/13/2014</c:v>
                </c:pt>
                <c:pt idx="4321">
                  <c:v>3/14/2014</c:v>
                </c:pt>
                <c:pt idx="4322">
                  <c:v>3/17/2014</c:v>
                </c:pt>
                <c:pt idx="4323">
                  <c:v>3/18/2014</c:v>
                </c:pt>
                <c:pt idx="4324">
                  <c:v>3/19/2014</c:v>
                </c:pt>
                <c:pt idx="4325">
                  <c:v>3/20/2014</c:v>
                </c:pt>
                <c:pt idx="4326">
                  <c:v>3/21/2014</c:v>
                </c:pt>
                <c:pt idx="4327">
                  <c:v>3/24/2014</c:v>
                </c:pt>
                <c:pt idx="4328">
                  <c:v>3/25/2014</c:v>
                </c:pt>
                <c:pt idx="4329">
                  <c:v>3/26/2014</c:v>
                </c:pt>
                <c:pt idx="4330">
                  <c:v>3/27/2014</c:v>
                </c:pt>
                <c:pt idx="4331">
                  <c:v>3/28/2014</c:v>
                </c:pt>
                <c:pt idx="4332">
                  <c:v>3/31/2014</c:v>
                </c:pt>
                <c:pt idx="4333">
                  <c:v>04/01/2014</c:v>
                </c:pt>
                <c:pt idx="4334">
                  <c:v>04/02/2014</c:v>
                </c:pt>
                <c:pt idx="4335">
                  <c:v>04/03/2014</c:v>
                </c:pt>
                <c:pt idx="4336">
                  <c:v>04/04/2014</c:v>
                </c:pt>
                <c:pt idx="4337">
                  <c:v>04/07/2014</c:v>
                </c:pt>
                <c:pt idx="4338">
                  <c:v>04/08/2014</c:v>
                </c:pt>
                <c:pt idx="4339">
                  <c:v>04/09/2014</c:v>
                </c:pt>
                <c:pt idx="4340">
                  <c:v>04/10/2014</c:v>
                </c:pt>
                <c:pt idx="4341">
                  <c:v>04/11/2014</c:v>
                </c:pt>
                <c:pt idx="4342">
                  <c:v>4/14/2014</c:v>
                </c:pt>
                <c:pt idx="4343">
                  <c:v>4/15/2014</c:v>
                </c:pt>
                <c:pt idx="4344">
                  <c:v>4/16/2014</c:v>
                </c:pt>
                <c:pt idx="4345">
                  <c:v>4/17/2014</c:v>
                </c:pt>
                <c:pt idx="4346">
                  <c:v>4/21/2014</c:v>
                </c:pt>
                <c:pt idx="4347">
                  <c:v>4/22/2014</c:v>
                </c:pt>
                <c:pt idx="4348">
                  <c:v>4/23/2014</c:v>
                </c:pt>
                <c:pt idx="4349">
                  <c:v>4/24/2014</c:v>
                </c:pt>
                <c:pt idx="4350">
                  <c:v>4/25/2014</c:v>
                </c:pt>
                <c:pt idx="4351">
                  <c:v>4/28/2014</c:v>
                </c:pt>
                <c:pt idx="4352">
                  <c:v>4/29/2014</c:v>
                </c:pt>
                <c:pt idx="4353">
                  <c:v>4/30/2014</c:v>
                </c:pt>
                <c:pt idx="4354">
                  <c:v>05/01/2014</c:v>
                </c:pt>
                <c:pt idx="4355">
                  <c:v>05/02/2014</c:v>
                </c:pt>
                <c:pt idx="4356">
                  <c:v>05/05/2014</c:v>
                </c:pt>
                <c:pt idx="4357">
                  <c:v>05/06/2014</c:v>
                </c:pt>
                <c:pt idx="4358">
                  <c:v>05/07/2014</c:v>
                </c:pt>
                <c:pt idx="4359">
                  <c:v>05/08/2014</c:v>
                </c:pt>
                <c:pt idx="4360">
                  <c:v>05/09/2014</c:v>
                </c:pt>
                <c:pt idx="4361">
                  <c:v>05/12/2014</c:v>
                </c:pt>
                <c:pt idx="4362">
                  <c:v>5/13/2014</c:v>
                </c:pt>
                <c:pt idx="4363">
                  <c:v>5/14/2014</c:v>
                </c:pt>
                <c:pt idx="4364">
                  <c:v>5/15/2014</c:v>
                </c:pt>
                <c:pt idx="4365">
                  <c:v>5/16/2014</c:v>
                </c:pt>
                <c:pt idx="4366">
                  <c:v>5/19/2014</c:v>
                </c:pt>
                <c:pt idx="4367">
                  <c:v>5/20/2014</c:v>
                </c:pt>
                <c:pt idx="4368">
                  <c:v>5/21/2014</c:v>
                </c:pt>
                <c:pt idx="4369">
                  <c:v>5/22/2014</c:v>
                </c:pt>
                <c:pt idx="4370">
                  <c:v>5/23/2014</c:v>
                </c:pt>
                <c:pt idx="4371">
                  <c:v>5/27/2014</c:v>
                </c:pt>
                <c:pt idx="4372">
                  <c:v>5/28/2014</c:v>
                </c:pt>
                <c:pt idx="4373">
                  <c:v>5/29/2014</c:v>
                </c:pt>
                <c:pt idx="4374">
                  <c:v>5/30/2014</c:v>
                </c:pt>
                <c:pt idx="4375">
                  <c:v>06/02/2014</c:v>
                </c:pt>
                <c:pt idx="4376">
                  <c:v>06/03/2014</c:v>
                </c:pt>
                <c:pt idx="4377">
                  <c:v>06/04/2014</c:v>
                </c:pt>
                <c:pt idx="4378">
                  <c:v>06/05/2014</c:v>
                </c:pt>
                <c:pt idx="4379">
                  <c:v>06/06/2014</c:v>
                </c:pt>
                <c:pt idx="4380">
                  <c:v>06/09/2014</c:v>
                </c:pt>
                <c:pt idx="4381">
                  <c:v>06/10/2014</c:v>
                </c:pt>
                <c:pt idx="4382">
                  <c:v>06/11/2014</c:v>
                </c:pt>
                <c:pt idx="4383">
                  <c:v>06/12/2014</c:v>
                </c:pt>
                <c:pt idx="4384">
                  <c:v>6/13/2014</c:v>
                </c:pt>
                <c:pt idx="4385">
                  <c:v>6/16/2014</c:v>
                </c:pt>
                <c:pt idx="4386">
                  <c:v>6/17/2014</c:v>
                </c:pt>
                <c:pt idx="4387">
                  <c:v>6/18/2014</c:v>
                </c:pt>
                <c:pt idx="4388">
                  <c:v>6/19/2014</c:v>
                </c:pt>
                <c:pt idx="4389">
                  <c:v>6/20/2014</c:v>
                </c:pt>
                <c:pt idx="4390">
                  <c:v>6/23/2014</c:v>
                </c:pt>
                <c:pt idx="4391">
                  <c:v>6/24/2014</c:v>
                </c:pt>
                <c:pt idx="4392">
                  <c:v>6/25/2014</c:v>
                </c:pt>
                <c:pt idx="4393">
                  <c:v>6/26/2014</c:v>
                </c:pt>
                <c:pt idx="4394">
                  <c:v>6/27/2014</c:v>
                </c:pt>
                <c:pt idx="4395">
                  <c:v>6/30/2014</c:v>
                </c:pt>
                <c:pt idx="4396">
                  <c:v>07/01/2014</c:v>
                </c:pt>
                <c:pt idx="4397">
                  <c:v>07/02/2014</c:v>
                </c:pt>
                <c:pt idx="4398">
                  <c:v>07/03/2014</c:v>
                </c:pt>
                <c:pt idx="4399">
                  <c:v>07/07/2014</c:v>
                </c:pt>
                <c:pt idx="4400">
                  <c:v>07/08/2014</c:v>
                </c:pt>
                <c:pt idx="4401">
                  <c:v>07/09/2014</c:v>
                </c:pt>
                <c:pt idx="4402">
                  <c:v>07/10/2014</c:v>
                </c:pt>
                <c:pt idx="4403">
                  <c:v>07/11/2014</c:v>
                </c:pt>
                <c:pt idx="4404">
                  <c:v>7/14/2014</c:v>
                </c:pt>
                <c:pt idx="4405">
                  <c:v>7/15/2014</c:v>
                </c:pt>
                <c:pt idx="4406">
                  <c:v>7/16/2014</c:v>
                </c:pt>
                <c:pt idx="4407">
                  <c:v>7/17/2014</c:v>
                </c:pt>
                <c:pt idx="4408">
                  <c:v>7/18/2014</c:v>
                </c:pt>
                <c:pt idx="4409">
                  <c:v>7/21/2014</c:v>
                </c:pt>
                <c:pt idx="4410">
                  <c:v>7/22/2014</c:v>
                </c:pt>
                <c:pt idx="4411">
                  <c:v>7/23/2014</c:v>
                </c:pt>
                <c:pt idx="4412">
                  <c:v>7/24/2014</c:v>
                </c:pt>
                <c:pt idx="4413">
                  <c:v>7/25/2014</c:v>
                </c:pt>
                <c:pt idx="4414">
                  <c:v>7/28/2014</c:v>
                </c:pt>
                <c:pt idx="4415">
                  <c:v>7/29/2014</c:v>
                </c:pt>
                <c:pt idx="4416">
                  <c:v>7/30/2014</c:v>
                </c:pt>
                <c:pt idx="4417">
                  <c:v>7/31/2014</c:v>
                </c:pt>
                <c:pt idx="4418">
                  <c:v>08/01/2014</c:v>
                </c:pt>
                <c:pt idx="4419">
                  <c:v>08/04/2014</c:v>
                </c:pt>
                <c:pt idx="4420">
                  <c:v>08/05/2014</c:v>
                </c:pt>
                <c:pt idx="4421">
                  <c:v>08/06/2014</c:v>
                </c:pt>
                <c:pt idx="4422">
                  <c:v>08/07/2014</c:v>
                </c:pt>
                <c:pt idx="4423">
                  <c:v>08/08/2014</c:v>
                </c:pt>
                <c:pt idx="4424">
                  <c:v>08/11/2014</c:v>
                </c:pt>
                <c:pt idx="4425">
                  <c:v>08/12/2014</c:v>
                </c:pt>
                <c:pt idx="4426">
                  <c:v>8/13/2014</c:v>
                </c:pt>
                <c:pt idx="4427">
                  <c:v>8/14/2014</c:v>
                </c:pt>
                <c:pt idx="4428">
                  <c:v>8/15/2014</c:v>
                </c:pt>
                <c:pt idx="4429">
                  <c:v>8/18/2014</c:v>
                </c:pt>
                <c:pt idx="4430">
                  <c:v>8/19/2014</c:v>
                </c:pt>
                <c:pt idx="4431">
                  <c:v>8/20/2014</c:v>
                </c:pt>
                <c:pt idx="4432">
                  <c:v>8/21/2014</c:v>
                </c:pt>
                <c:pt idx="4433">
                  <c:v>8/22/2014</c:v>
                </c:pt>
                <c:pt idx="4434">
                  <c:v>8/25/2014</c:v>
                </c:pt>
                <c:pt idx="4435">
                  <c:v>8/26/2014</c:v>
                </c:pt>
                <c:pt idx="4436">
                  <c:v>8/27/2014</c:v>
                </c:pt>
                <c:pt idx="4437">
                  <c:v>8/28/2014</c:v>
                </c:pt>
                <c:pt idx="4438">
                  <c:v>8/29/2014</c:v>
                </c:pt>
                <c:pt idx="4439">
                  <c:v>09/02/2014</c:v>
                </c:pt>
                <c:pt idx="4440">
                  <c:v>09/03/2014</c:v>
                </c:pt>
                <c:pt idx="4441">
                  <c:v>09/04/2014</c:v>
                </c:pt>
                <c:pt idx="4442">
                  <c:v>09/05/2014</c:v>
                </c:pt>
                <c:pt idx="4443">
                  <c:v>09/08/2014</c:v>
                </c:pt>
                <c:pt idx="4444">
                  <c:v>09/09/2014</c:v>
                </c:pt>
                <c:pt idx="4445">
                  <c:v>09/10/2014</c:v>
                </c:pt>
                <c:pt idx="4446">
                  <c:v>09/11/2014</c:v>
                </c:pt>
                <c:pt idx="4447">
                  <c:v>09/12/2014</c:v>
                </c:pt>
                <c:pt idx="4448">
                  <c:v>9/15/2014</c:v>
                </c:pt>
                <c:pt idx="4449">
                  <c:v>9/16/2014</c:v>
                </c:pt>
                <c:pt idx="4450">
                  <c:v>9/17/2014</c:v>
                </c:pt>
                <c:pt idx="4451">
                  <c:v>9/18/2014</c:v>
                </c:pt>
                <c:pt idx="4452">
                  <c:v>9/19/2014</c:v>
                </c:pt>
                <c:pt idx="4453">
                  <c:v>9/22/2014</c:v>
                </c:pt>
                <c:pt idx="4454">
                  <c:v>9/23/2014</c:v>
                </c:pt>
                <c:pt idx="4455">
                  <c:v>9/24/2014</c:v>
                </c:pt>
                <c:pt idx="4456">
                  <c:v>9/25/2014</c:v>
                </c:pt>
                <c:pt idx="4457">
                  <c:v>9/26/2014</c:v>
                </c:pt>
                <c:pt idx="4458">
                  <c:v>9/29/2014</c:v>
                </c:pt>
                <c:pt idx="4459">
                  <c:v>9/30/2014</c:v>
                </c:pt>
                <c:pt idx="4460">
                  <c:v>10/01/2014</c:v>
                </c:pt>
                <c:pt idx="4461">
                  <c:v>10/02/2014</c:v>
                </c:pt>
                <c:pt idx="4462">
                  <c:v>10/03/2014</c:v>
                </c:pt>
                <c:pt idx="4463">
                  <c:v>10/06/2014</c:v>
                </c:pt>
                <c:pt idx="4464">
                  <c:v>10/07/2014</c:v>
                </c:pt>
                <c:pt idx="4465">
                  <c:v>10/08/2014</c:v>
                </c:pt>
                <c:pt idx="4466">
                  <c:v>10/09/2014</c:v>
                </c:pt>
                <c:pt idx="4467">
                  <c:v>10/10/2014</c:v>
                </c:pt>
                <c:pt idx="4468">
                  <c:v>10/13/2014</c:v>
                </c:pt>
                <c:pt idx="4469">
                  <c:v>10/14/2014</c:v>
                </c:pt>
                <c:pt idx="4470">
                  <c:v>10/15/2014</c:v>
                </c:pt>
                <c:pt idx="4471">
                  <c:v>10/16/2014</c:v>
                </c:pt>
                <c:pt idx="4472">
                  <c:v>10/17/2014</c:v>
                </c:pt>
                <c:pt idx="4473">
                  <c:v>10/20/2014</c:v>
                </c:pt>
                <c:pt idx="4474">
                  <c:v>10/21/2014</c:v>
                </c:pt>
                <c:pt idx="4475">
                  <c:v>10/22/2014</c:v>
                </c:pt>
                <c:pt idx="4476">
                  <c:v>10/23/2014</c:v>
                </c:pt>
                <c:pt idx="4477">
                  <c:v>10/24/2014</c:v>
                </c:pt>
                <c:pt idx="4478">
                  <c:v>10/27/2014</c:v>
                </c:pt>
                <c:pt idx="4479">
                  <c:v>10/28/2014</c:v>
                </c:pt>
                <c:pt idx="4480">
                  <c:v>10/29/2014</c:v>
                </c:pt>
                <c:pt idx="4481">
                  <c:v>10/30/2014</c:v>
                </c:pt>
                <c:pt idx="4482">
                  <c:v>10/31/2014</c:v>
                </c:pt>
                <c:pt idx="4483">
                  <c:v>11/03/2014</c:v>
                </c:pt>
                <c:pt idx="4484">
                  <c:v>11/04/2014</c:v>
                </c:pt>
                <c:pt idx="4485">
                  <c:v>11/05/2014</c:v>
                </c:pt>
                <c:pt idx="4486">
                  <c:v>11/06/2014</c:v>
                </c:pt>
                <c:pt idx="4487">
                  <c:v>11/07/2014</c:v>
                </c:pt>
                <c:pt idx="4488">
                  <c:v>11/10/2014</c:v>
                </c:pt>
                <c:pt idx="4489">
                  <c:v>11/11/2014</c:v>
                </c:pt>
                <c:pt idx="4490">
                  <c:v>11/12/2014</c:v>
                </c:pt>
                <c:pt idx="4491">
                  <c:v>11/13/2014</c:v>
                </c:pt>
                <c:pt idx="4492">
                  <c:v>11/14/2014</c:v>
                </c:pt>
                <c:pt idx="4493">
                  <c:v>11/17/2014</c:v>
                </c:pt>
                <c:pt idx="4494">
                  <c:v>11/18/2014</c:v>
                </c:pt>
                <c:pt idx="4495">
                  <c:v>11/19/2014</c:v>
                </c:pt>
                <c:pt idx="4496">
                  <c:v>11/20/2014</c:v>
                </c:pt>
                <c:pt idx="4497">
                  <c:v>11/21/2014</c:v>
                </c:pt>
                <c:pt idx="4498">
                  <c:v>11/24/2014</c:v>
                </c:pt>
                <c:pt idx="4499">
                  <c:v>11/25/2014</c:v>
                </c:pt>
                <c:pt idx="4500">
                  <c:v>11/26/2014</c:v>
                </c:pt>
                <c:pt idx="4501">
                  <c:v>11/28/2014</c:v>
                </c:pt>
                <c:pt idx="4502">
                  <c:v>12/01/2014</c:v>
                </c:pt>
                <c:pt idx="4503">
                  <c:v>12/02/2014</c:v>
                </c:pt>
                <c:pt idx="4504">
                  <c:v>12/03/2014</c:v>
                </c:pt>
                <c:pt idx="4505">
                  <c:v>12/04/2014</c:v>
                </c:pt>
                <c:pt idx="4506">
                  <c:v>12/05/2014</c:v>
                </c:pt>
                <c:pt idx="4507">
                  <c:v>12/08/2014</c:v>
                </c:pt>
                <c:pt idx="4508">
                  <c:v>12/09/2014</c:v>
                </c:pt>
                <c:pt idx="4509">
                  <c:v>12/10/2014</c:v>
                </c:pt>
                <c:pt idx="4510">
                  <c:v>12/11/2014</c:v>
                </c:pt>
                <c:pt idx="4511">
                  <c:v>12/12/2014</c:v>
                </c:pt>
                <c:pt idx="4512">
                  <c:v>12/15/2014</c:v>
                </c:pt>
                <c:pt idx="4513">
                  <c:v>12/16/2014</c:v>
                </c:pt>
                <c:pt idx="4514">
                  <c:v>12/17/2014</c:v>
                </c:pt>
                <c:pt idx="4515">
                  <c:v>12/18/2014</c:v>
                </c:pt>
                <c:pt idx="4516">
                  <c:v>12/19/2014</c:v>
                </c:pt>
                <c:pt idx="4517">
                  <c:v>12/22/2014</c:v>
                </c:pt>
                <c:pt idx="4518">
                  <c:v>12/23/2014</c:v>
                </c:pt>
                <c:pt idx="4519">
                  <c:v>12/24/2014</c:v>
                </c:pt>
                <c:pt idx="4520">
                  <c:v>12/26/2014</c:v>
                </c:pt>
                <c:pt idx="4521">
                  <c:v>12/29/2014</c:v>
                </c:pt>
                <c:pt idx="4522">
                  <c:v>12/30/2014</c:v>
                </c:pt>
                <c:pt idx="4523">
                  <c:v>12/31/2014</c:v>
                </c:pt>
                <c:pt idx="4524">
                  <c:v>01/02/2015</c:v>
                </c:pt>
                <c:pt idx="4525">
                  <c:v>01/05/2015</c:v>
                </c:pt>
                <c:pt idx="4526">
                  <c:v>01/06/2015</c:v>
                </c:pt>
                <c:pt idx="4527">
                  <c:v>01/07/2015</c:v>
                </c:pt>
                <c:pt idx="4528">
                  <c:v>01/08/2015</c:v>
                </c:pt>
                <c:pt idx="4529">
                  <c:v>01/09/2015</c:v>
                </c:pt>
                <c:pt idx="4530">
                  <c:v>01/12/2015</c:v>
                </c:pt>
                <c:pt idx="4531">
                  <c:v>1/13/2015</c:v>
                </c:pt>
                <c:pt idx="4532">
                  <c:v>1/14/2015</c:v>
                </c:pt>
                <c:pt idx="4533">
                  <c:v>1/15/2015</c:v>
                </c:pt>
                <c:pt idx="4534">
                  <c:v>1/16/2015</c:v>
                </c:pt>
                <c:pt idx="4535">
                  <c:v>1/20/2015</c:v>
                </c:pt>
                <c:pt idx="4536">
                  <c:v>1/21/2015</c:v>
                </c:pt>
                <c:pt idx="4537">
                  <c:v>1/22/2015</c:v>
                </c:pt>
                <c:pt idx="4538">
                  <c:v>1/23/2015</c:v>
                </c:pt>
                <c:pt idx="4539">
                  <c:v>1/26/2015</c:v>
                </c:pt>
                <c:pt idx="4540">
                  <c:v>1/27/2015</c:v>
                </c:pt>
                <c:pt idx="4541">
                  <c:v>1/28/2015</c:v>
                </c:pt>
                <c:pt idx="4542">
                  <c:v>1/29/2015</c:v>
                </c:pt>
                <c:pt idx="4543">
                  <c:v>1/30/2015</c:v>
                </c:pt>
                <c:pt idx="4544">
                  <c:v>02/02/2015</c:v>
                </c:pt>
                <c:pt idx="4545">
                  <c:v>02/03/2015</c:v>
                </c:pt>
                <c:pt idx="4546">
                  <c:v>02/04/2015</c:v>
                </c:pt>
                <c:pt idx="4547">
                  <c:v>02/05/2015</c:v>
                </c:pt>
                <c:pt idx="4548">
                  <c:v>02/06/2015</c:v>
                </c:pt>
                <c:pt idx="4549">
                  <c:v>02/09/2015</c:v>
                </c:pt>
                <c:pt idx="4550">
                  <c:v>02/10/2015</c:v>
                </c:pt>
                <c:pt idx="4551">
                  <c:v>02/11/2015</c:v>
                </c:pt>
                <c:pt idx="4552">
                  <c:v>02/12/2015</c:v>
                </c:pt>
                <c:pt idx="4553">
                  <c:v>2/13/2015</c:v>
                </c:pt>
                <c:pt idx="4554">
                  <c:v>2/17/2015</c:v>
                </c:pt>
                <c:pt idx="4555">
                  <c:v>2/18/2015</c:v>
                </c:pt>
                <c:pt idx="4556">
                  <c:v>2/19/2015</c:v>
                </c:pt>
                <c:pt idx="4557">
                  <c:v>2/20/2015</c:v>
                </c:pt>
                <c:pt idx="4558">
                  <c:v>2/23/2015</c:v>
                </c:pt>
                <c:pt idx="4559">
                  <c:v>2/24/2015</c:v>
                </c:pt>
                <c:pt idx="4560">
                  <c:v>2/25/2015</c:v>
                </c:pt>
                <c:pt idx="4561">
                  <c:v>2/26/2015</c:v>
                </c:pt>
                <c:pt idx="4562">
                  <c:v>2/27/2015</c:v>
                </c:pt>
                <c:pt idx="4563">
                  <c:v>03/02/2015</c:v>
                </c:pt>
                <c:pt idx="4564">
                  <c:v>03/03/2015</c:v>
                </c:pt>
                <c:pt idx="4565">
                  <c:v>03/04/2015</c:v>
                </c:pt>
                <c:pt idx="4566">
                  <c:v>03/05/2015</c:v>
                </c:pt>
                <c:pt idx="4567">
                  <c:v>03/06/2015</c:v>
                </c:pt>
                <c:pt idx="4568">
                  <c:v>03/09/2015</c:v>
                </c:pt>
                <c:pt idx="4569">
                  <c:v>03/10/2015</c:v>
                </c:pt>
                <c:pt idx="4570">
                  <c:v>03/11/2015</c:v>
                </c:pt>
                <c:pt idx="4571">
                  <c:v>03/12/2015</c:v>
                </c:pt>
                <c:pt idx="4572">
                  <c:v>3/13/2015</c:v>
                </c:pt>
                <c:pt idx="4573">
                  <c:v>3/16/2015</c:v>
                </c:pt>
                <c:pt idx="4574">
                  <c:v>3/17/2015</c:v>
                </c:pt>
                <c:pt idx="4575">
                  <c:v>3/18/2015</c:v>
                </c:pt>
                <c:pt idx="4576">
                  <c:v>3/19/2015</c:v>
                </c:pt>
                <c:pt idx="4577">
                  <c:v>3/20/2015</c:v>
                </c:pt>
                <c:pt idx="4578">
                  <c:v>3/23/2015</c:v>
                </c:pt>
                <c:pt idx="4579">
                  <c:v>3/24/2015</c:v>
                </c:pt>
                <c:pt idx="4580">
                  <c:v>3/25/2015</c:v>
                </c:pt>
                <c:pt idx="4581">
                  <c:v>3/26/2015</c:v>
                </c:pt>
                <c:pt idx="4582">
                  <c:v>3/27/2015</c:v>
                </c:pt>
                <c:pt idx="4583">
                  <c:v>3/30/2015</c:v>
                </c:pt>
                <c:pt idx="4584">
                  <c:v>3/31/2015</c:v>
                </c:pt>
                <c:pt idx="4585">
                  <c:v>04/01/2015</c:v>
                </c:pt>
                <c:pt idx="4586">
                  <c:v>04/02/2015</c:v>
                </c:pt>
                <c:pt idx="4587">
                  <c:v>04/06/2015</c:v>
                </c:pt>
                <c:pt idx="4588">
                  <c:v>04/07/2015</c:v>
                </c:pt>
                <c:pt idx="4589">
                  <c:v>04/08/2015</c:v>
                </c:pt>
                <c:pt idx="4590">
                  <c:v>04/09/2015</c:v>
                </c:pt>
                <c:pt idx="4591">
                  <c:v>04/10/2015</c:v>
                </c:pt>
                <c:pt idx="4592">
                  <c:v>4/13/2015</c:v>
                </c:pt>
                <c:pt idx="4593">
                  <c:v>4/14/2015</c:v>
                </c:pt>
                <c:pt idx="4594">
                  <c:v>4/15/2015</c:v>
                </c:pt>
                <c:pt idx="4595">
                  <c:v>4/16/2015</c:v>
                </c:pt>
                <c:pt idx="4596">
                  <c:v>4/17/2015</c:v>
                </c:pt>
                <c:pt idx="4597">
                  <c:v>4/20/2015</c:v>
                </c:pt>
                <c:pt idx="4598">
                  <c:v>4/21/2015</c:v>
                </c:pt>
                <c:pt idx="4599">
                  <c:v>4/22/2015</c:v>
                </c:pt>
                <c:pt idx="4600">
                  <c:v>4/23/2015</c:v>
                </c:pt>
                <c:pt idx="4601">
                  <c:v>4/24/2015</c:v>
                </c:pt>
                <c:pt idx="4602">
                  <c:v>4/27/2015</c:v>
                </c:pt>
                <c:pt idx="4603">
                  <c:v>4/28/2015</c:v>
                </c:pt>
                <c:pt idx="4604">
                  <c:v>4/29/2015</c:v>
                </c:pt>
                <c:pt idx="4605">
                  <c:v>4/30/2015</c:v>
                </c:pt>
                <c:pt idx="4606">
                  <c:v>05/01/2015</c:v>
                </c:pt>
                <c:pt idx="4607">
                  <c:v>05/04/2015</c:v>
                </c:pt>
                <c:pt idx="4608">
                  <c:v>05/05/2015</c:v>
                </c:pt>
                <c:pt idx="4609">
                  <c:v>05/06/2015</c:v>
                </c:pt>
                <c:pt idx="4610">
                  <c:v>05/07/2015</c:v>
                </c:pt>
                <c:pt idx="4611">
                  <c:v>05/08/2015</c:v>
                </c:pt>
                <c:pt idx="4612">
                  <c:v>05/11/2015</c:v>
                </c:pt>
                <c:pt idx="4613">
                  <c:v>05/12/2015</c:v>
                </c:pt>
                <c:pt idx="4614">
                  <c:v>5/13/2015</c:v>
                </c:pt>
                <c:pt idx="4615">
                  <c:v>5/14/2015</c:v>
                </c:pt>
                <c:pt idx="4616">
                  <c:v>5/15/2015</c:v>
                </c:pt>
                <c:pt idx="4617">
                  <c:v>5/18/2015</c:v>
                </c:pt>
                <c:pt idx="4618">
                  <c:v>5/19/2015</c:v>
                </c:pt>
                <c:pt idx="4619">
                  <c:v>5/20/2015</c:v>
                </c:pt>
                <c:pt idx="4620">
                  <c:v>5/21/2015</c:v>
                </c:pt>
                <c:pt idx="4621">
                  <c:v>5/22/2015</c:v>
                </c:pt>
                <c:pt idx="4622">
                  <c:v>5/26/2015</c:v>
                </c:pt>
                <c:pt idx="4623">
                  <c:v>5/27/2015</c:v>
                </c:pt>
                <c:pt idx="4624">
                  <c:v>5/28/2015</c:v>
                </c:pt>
                <c:pt idx="4625">
                  <c:v>5/29/2015</c:v>
                </c:pt>
                <c:pt idx="4626">
                  <c:v>06/01/2015</c:v>
                </c:pt>
                <c:pt idx="4627">
                  <c:v>06/02/2015</c:v>
                </c:pt>
                <c:pt idx="4628">
                  <c:v>06/03/2015</c:v>
                </c:pt>
                <c:pt idx="4629">
                  <c:v>06/04/2015</c:v>
                </c:pt>
                <c:pt idx="4630">
                  <c:v>06/05/2015</c:v>
                </c:pt>
                <c:pt idx="4631">
                  <c:v>06/08/2015</c:v>
                </c:pt>
                <c:pt idx="4632">
                  <c:v>06/09/2015</c:v>
                </c:pt>
                <c:pt idx="4633">
                  <c:v>06/10/2015</c:v>
                </c:pt>
                <c:pt idx="4634">
                  <c:v>06/11/2015</c:v>
                </c:pt>
                <c:pt idx="4635">
                  <c:v>06/12/2015</c:v>
                </c:pt>
                <c:pt idx="4636">
                  <c:v>6/15/2015</c:v>
                </c:pt>
                <c:pt idx="4637">
                  <c:v>6/16/2015</c:v>
                </c:pt>
                <c:pt idx="4638">
                  <c:v>6/17/2015</c:v>
                </c:pt>
                <c:pt idx="4639">
                  <c:v>6/18/2015</c:v>
                </c:pt>
                <c:pt idx="4640">
                  <c:v>6/19/2015</c:v>
                </c:pt>
                <c:pt idx="4641">
                  <c:v>6/22/2015</c:v>
                </c:pt>
                <c:pt idx="4642">
                  <c:v>6/23/2015</c:v>
                </c:pt>
                <c:pt idx="4643">
                  <c:v>6/24/2015</c:v>
                </c:pt>
                <c:pt idx="4644">
                  <c:v>6/25/2015</c:v>
                </c:pt>
                <c:pt idx="4645">
                  <c:v>6/26/2015</c:v>
                </c:pt>
                <c:pt idx="4646">
                  <c:v>6/29/2015</c:v>
                </c:pt>
                <c:pt idx="4647">
                  <c:v>6/30/2015</c:v>
                </c:pt>
                <c:pt idx="4648">
                  <c:v>07/01/2015</c:v>
                </c:pt>
                <c:pt idx="4649">
                  <c:v>07/02/2015</c:v>
                </c:pt>
                <c:pt idx="4650">
                  <c:v>07/06/2015</c:v>
                </c:pt>
                <c:pt idx="4651">
                  <c:v>07/07/2015</c:v>
                </c:pt>
                <c:pt idx="4652">
                  <c:v>07/08/2015</c:v>
                </c:pt>
                <c:pt idx="4653">
                  <c:v>07/09/2015</c:v>
                </c:pt>
                <c:pt idx="4654">
                  <c:v>07/10/2015</c:v>
                </c:pt>
                <c:pt idx="4655">
                  <c:v>7/13/2015</c:v>
                </c:pt>
                <c:pt idx="4656">
                  <c:v>7/14/2015</c:v>
                </c:pt>
                <c:pt idx="4657">
                  <c:v>7/15/2015</c:v>
                </c:pt>
                <c:pt idx="4658">
                  <c:v>7/16/2015</c:v>
                </c:pt>
                <c:pt idx="4659">
                  <c:v>7/17/2015</c:v>
                </c:pt>
                <c:pt idx="4660">
                  <c:v>7/20/2015</c:v>
                </c:pt>
                <c:pt idx="4661">
                  <c:v>7/21/2015</c:v>
                </c:pt>
                <c:pt idx="4662">
                  <c:v>7/22/2015</c:v>
                </c:pt>
                <c:pt idx="4663">
                  <c:v>7/23/2015</c:v>
                </c:pt>
                <c:pt idx="4664">
                  <c:v>7/24/2015</c:v>
                </c:pt>
                <c:pt idx="4665">
                  <c:v>7/27/2015</c:v>
                </c:pt>
                <c:pt idx="4666">
                  <c:v>7/28/2015</c:v>
                </c:pt>
                <c:pt idx="4667">
                  <c:v>7/29/2015</c:v>
                </c:pt>
                <c:pt idx="4668">
                  <c:v>7/30/2015</c:v>
                </c:pt>
                <c:pt idx="4669">
                  <c:v>7/31/2015</c:v>
                </c:pt>
                <c:pt idx="4670">
                  <c:v>08/03/2015</c:v>
                </c:pt>
                <c:pt idx="4671">
                  <c:v>08/04/2015</c:v>
                </c:pt>
                <c:pt idx="4672">
                  <c:v>08/05/2015</c:v>
                </c:pt>
                <c:pt idx="4673">
                  <c:v>08/06/2015</c:v>
                </c:pt>
                <c:pt idx="4674">
                  <c:v>08/07/2015</c:v>
                </c:pt>
                <c:pt idx="4675">
                  <c:v>08/10/2015</c:v>
                </c:pt>
                <c:pt idx="4676">
                  <c:v>08/11/2015</c:v>
                </c:pt>
                <c:pt idx="4677">
                  <c:v>08/12/2015</c:v>
                </c:pt>
                <c:pt idx="4678">
                  <c:v>8/13/2015</c:v>
                </c:pt>
                <c:pt idx="4679">
                  <c:v>8/14/2015</c:v>
                </c:pt>
                <c:pt idx="4680">
                  <c:v>8/17/2015</c:v>
                </c:pt>
                <c:pt idx="4681">
                  <c:v>8/18/2015</c:v>
                </c:pt>
                <c:pt idx="4682">
                  <c:v>8/19/2015</c:v>
                </c:pt>
                <c:pt idx="4683">
                  <c:v>8/20/2015</c:v>
                </c:pt>
                <c:pt idx="4684">
                  <c:v>8/21/2015</c:v>
                </c:pt>
                <c:pt idx="4685">
                  <c:v>8/24/2015</c:v>
                </c:pt>
                <c:pt idx="4686">
                  <c:v>8/25/2015</c:v>
                </c:pt>
                <c:pt idx="4687">
                  <c:v>8/26/2015</c:v>
                </c:pt>
                <c:pt idx="4688">
                  <c:v>8/27/2015</c:v>
                </c:pt>
                <c:pt idx="4689">
                  <c:v>8/28/2015</c:v>
                </c:pt>
                <c:pt idx="4690">
                  <c:v>8/31/2015</c:v>
                </c:pt>
                <c:pt idx="4691">
                  <c:v>09/01/2015</c:v>
                </c:pt>
                <c:pt idx="4692">
                  <c:v>09/02/2015</c:v>
                </c:pt>
                <c:pt idx="4693">
                  <c:v>09/03/2015</c:v>
                </c:pt>
                <c:pt idx="4694">
                  <c:v>09/04/2015</c:v>
                </c:pt>
                <c:pt idx="4695">
                  <c:v>09/08/2015</c:v>
                </c:pt>
                <c:pt idx="4696">
                  <c:v>09/09/2015</c:v>
                </c:pt>
                <c:pt idx="4697">
                  <c:v>09/10/2015</c:v>
                </c:pt>
                <c:pt idx="4698">
                  <c:v>09/11/2015</c:v>
                </c:pt>
                <c:pt idx="4699">
                  <c:v>9/14/2015</c:v>
                </c:pt>
                <c:pt idx="4700">
                  <c:v>9/15/2015</c:v>
                </c:pt>
                <c:pt idx="4701">
                  <c:v>9/16/2015</c:v>
                </c:pt>
                <c:pt idx="4702">
                  <c:v>9/17/2015</c:v>
                </c:pt>
                <c:pt idx="4703">
                  <c:v>9/18/2015</c:v>
                </c:pt>
                <c:pt idx="4704">
                  <c:v>9/21/2015</c:v>
                </c:pt>
                <c:pt idx="4705">
                  <c:v>9/22/2015</c:v>
                </c:pt>
                <c:pt idx="4706">
                  <c:v>9/23/2015</c:v>
                </c:pt>
                <c:pt idx="4707">
                  <c:v>9/24/2015</c:v>
                </c:pt>
                <c:pt idx="4708">
                  <c:v>9/25/2015</c:v>
                </c:pt>
                <c:pt idx="4709">
                  <c:v>9/28/2015</c:v>
                </c:pt>
                <c:pt idx="4710">
                  <c:v>9/29/2015</c:v>
                </c:pt>
                <c:pt idx="4711">
                  <c:v>9/30/2015</c:v>
                </c:pt>
                <c:pt idx="4712">
                  <c:v>10/01/2015</c:v>
                </c:pt>
                <c:pt idx="4713">
                  <c:v>10/02/2015</c:v>
                </c:pt>
                <c:pt idx="4714">
                  <c:v>10/05/2015</c:v>
                </c:pt>
                <c:pt idx="4715">
                  <c:v>10/06/2015</c:v>
                </c:pt>
                <c:pt idx="4716">
                  <c:v>10/07/2015</c:v>
                </c:pt>
                <c:pt idx="4717">
                  <c:v>10/08/2015</c:v>
                </c:pt>
                <c:pt idx="4718">
                  <c:v>10/09/2015</c:v>
                </c:pt>
                <c:pt idx="4719">
                  <c:v>10/12/2015</c:v>
                </c:pt>
                <c:pt idx="4720">
                  <c:v>10/13/2015</c:v>
                </c:pt>
                <c:pt idx="4721">
                  <c:v>10/14/2015</c:v>
                </c:pt>
                <c:pt idx="4722">
                  <c:v>10/15/2015</c:v>
                </c:pt>
                <c:pt idx="4723">
                  <c:v>10/16/2015</c:v>
                </c:pt>
                <c:pt idx="4724">
                  <c:v>10/19/2015</c:v>
                </c:pt>
                <c:pt idx="4725">
                  <c:v>10/20/2015</c:v>
                </c:pt>
                <c:pt idx="4726">
                  <c:v>10/21/2015</c:v>
                </c:pt>
                <c:pt idx="4727">
                  <c:v>10/22/2015</c:v>
                </c:pt>
                <c:pt idx="4728">
                  <c:v>10/23/2015</c:v>
                </c:pt>
                <c:pt idx="4729">
                  <c:v>10/26/2015</c:v>
                </c:pt>
                <c:pt idx="4730">
                  <c:v>10/27/2015</c:v>
                </c:pt>
                <c:pt idx="4731">
                  <c:v>10/28/2015</c:v>
                </c:pt>
                <c:pt idx="4732">
                  <c:v>10/29/2015</c:v>
                </c:pt>
                <c:pt idx="4733">
                  <c:v>10/30/2015</c:v>
                </c:pt>
                <c:pt idx="4734">
                  <c:v>11/02/2015</c:v>
                </c:pt>
                <c:pt idx="4735">
                  <c:v>11/03/2015</c:v>
                </c:pt>
                <c:pt idx="4736">
                  <c:v>11/04/2015</c:v>
                </c:pt>
                <c:pt idx="4737">
                  <c:v>11/05/2015</c:v>
                </c:pt>
                <c:pt idx="4738">
                  <c:v>11/06/2015</c:v>
                </c:pt>
                <c:pt idx="4739">
                  <c:v>11/09/2015</c:v>
                </c:pt>
                <c:pt idx="4740">
                  <c:v>11/10/2015</c:v>
                </c:pt>
                <c:pt idx="4741">
                  <c:v>11/11/2015</c:v>
                </c:pt>
                <c:pt idx="4742">
                  <c:v>11/12/2015</c:v>
                </c:pt>
                <c:pt idx="4743">
                  <c:v>11/13/2015</c:v>
                </c:pt>
                <c:pt idx="4744">
                  <c:v>11/16/2015</c:v>
                </c:pt>
                <c:pt idx="4745">
                  <c:v>11/17/2015</c:v>
                </c:pt>
                <c:pt idx="4746">
                  <c:v>11/18/2015</c:v>
                </c:pt>
                <c:pt idx="4747">
                  <c:v>11/19/2015</c:v>
                </c:pt>
                <c:pt idx="4748">
                  <c:v>11/20/2015</c:v>
                </c:pt>
                <c:pt idx="4749">
                  <c:v>11/23/2015</c:v>
                </c:pt>
                <c:pt idx="4750">
                  <c:v>11/24/2015</c:v>
                </c:pt>
                <c:pt idx="4751">
                  <c:v>11/25/2015</c:v>
                </c:pt>
                <c:pt idx="4752">
                  <c:v>11/27/2015</c:v>
                </c:pt>
                <c:pt idx="4753">
                  <c:v>11/30/2015</c:v>
                </c:pt>
                <c:pt idx="4754">
                  <c:v>12/01/2015</c:v>
                </c:pt>
                <c:pt idx="4755">
                  <c:v>12/02/2015</c:v>
                </c:pt>
                <c:pt idx="4756">
                  <c:v>12/03/2015</c:v>
                </c:pt>
                <c:pt idx="4757">
                  <c:v>12/04/2015</c:v>
                </c:pt>
                <c:pt idx="4758">
                  <c:v>12/07/2015</c:v>
                </c:pt>
                <c:pt idx="4759">
                  <c:v>12/08/2015</c:v>
                </c:pt>
                <c:pt idx="4760">
                  <c:v>12/09/2015</c:v>
                </c:pt>
                <c:pt idx="4761">
                  <c:v>12/10/2015</c:v>
                </c:pt>
                <c:pt idx="4762">
                  <c:v>12/11/2015</c:v>
                </c:pt>
                <c:pt idx="4763">
                  <c:v>12/14/2015</c:v>
                </c:pt>
                <c:pt idx="4764">
                  <c:v>12/15/2015</c:v>
                </c:pt>
                <c:pt idx="4765">
                  <c:v>12/16/2015</c:v>
                </c:pt>
                <c:pt idx="4766">
                  <c:v>12/17/2015</c:v>
                </c:pt>
                <c:pt idx="4767">
                  <c:v>12/18/2015</c:v>
                </c:pt>
                <c:pt idx="4768">
                  <c:v>12/21/2015</c:v>
                </c:pt>
                <c:pt idx="4769">
                  <c:v>12/22/2015</c:v>
                </c:pt>
                <c:pt idx="4770">
                  <c:v>12/23/2015</c:v>
                </c:pt>
                <c:pt idx="4771">
                  <c:v>12/24/2015</c:v>
                </c:pt>
                <c:pt idx="4772">
                  <c:v>12/28/2015</c:v>
                </c:pt>
                <c:pt idx="4773">
                  <c:v>12/29/2015</c:v>
                </c:pt>
                <c:pt idx="4774">
                  <c:v>12/30/2015</c:v>
                </c:pt>
                <c:pt idx="4775">
                  <c:v>12/31/2015</c:v>
                </c:pt>
                <c:pt idx="4776">
                  <c:v>01/04/2016</c:v>
                </c:pt>
                <c:pt idx="4777">
                  <c:v>01/05/2016</c:v>
                </c:pt>
                <c:pt idx="4778">
                  <c:v>01/06/2016</c:v>
                </c:pt>
                <c:pt idx="4779">
                  <c:v>01/07/2016</c:v>
                </c:pt>
                <c:pt idx="4780">
                  <c:v>01/08/2016</c:v>
                </c:pt>
                <c:pt idx="4781">
                  <c:v>01/11/2016</c:v>
                </c:pt>
                <c:pt idx="4782">
                  <c:v>01/12/2016</c:v>
                </c:pt>
                <c:pt idx="4783">
                  <c:v>1/13/2016</c:v>
                </c:pt>
                <c:pt idx="4784">
                  <c:v>1/14/2016</c:v>
                </c:pt>
                <c:pt idx="4785">
                  <c:v>1/15/2016</c:v>
                </c:pt>
                <c:pt idx="4786">
                  <c:v>1/19/2016</c:v>
                </c:pt>
                <c:pt idx="4787">
                  <c:v>1/20/2016</c:v>
                </c:pt>
                <c:pt idx="4788">
                  <c:v>1/21/2016</c:v>
                </c:pt>
                <c:pt idx="4789">
                  <c:v>1/22/2016</c:v>
                </c:pt>
                <c:pt idx="4790">
                  <c:v>1/25/2016</c:v>
                </c:pt>
                <c:pt idx="4791">
                  <c:v>1/26/2016</c:v>
                </c:pt>
                <c:pt idx="4792">
                  <c:v>1/27/2016</c:v>
                </c:pt>
                <c:pt idx="4793">
                  <c:v>1/28/2016</c:v>
                </c:pt>
                <c:pt idx="4794">
                  <c:v>1/29/2016</c:v>
                </c:pt>
                <c:pt idx="4795">
                  <c:v>02/01/2016</c:v>
                </c:pt>
                <c:pt idx="4796">
                  <c:v>02/02/2016</c:v>
                </c:pt>
                <c:pt idx="4797">
                  <c:v>02/03/2016</c:v>
                </c:pt>
                <c:pt idx="4798">
                  <c:v>02/04/2016</c:v>
                </c:pt>
                <c:pt idx="4799">
                  <c:v>02/05/2016</c:v>
                </c:pt>
                <c:pt idx="4800">
                  <c:v>02/08/2016</c:v>
                </c:pt>
                <c:pt idx="4801">
                  <c:v>02/09/2016</c:v>
                </c:pt>
                <c:pt idx="4802">
                  <c:v>02/10/2016</c:v>
                </c:pt>
                <c:pt idx="4803">
                  <c:v>02/11/2016</c:v>
                </c:pt>
                <c:pt idx="4804">
                  <c:v>02/12/2016</c:v>
                </c:pt>
                <c:pt idx="4805">
                  <c:v>2/16/2016</c:v>
                </c:pt>
                <c:pt idx="4806">
                  <c:v>2/17/2016</c:v>
                </c:pt>
                <c:pt idx="4807">
                  <c:v>2/18/2016</c:v>
                </c:pt>
                <c:pt idx="4808">
                  <c:v>2/19/2016</c:v>
                </c:pt>
                <c:pt idx="4809">
                  <c:v>2/22/2016</c:v>
                </c:pt>
                <c:pt idx="4810">
                  <c:v>2/23/2016</c:v>
                </c:pt>
                <c:pt idx="4811">
                  <c:v>2/24/2016</c:v>
                </c:pt>
                <c:pt idx="4812">
                  <c:v>2/25/2016</c:v>
                </c:pt>
                <c:pt idx="4813">
                  <c:v>2/26/2016</c:v>
                </c:pt>
                <c:pt idx="4814">
                  <c:v>2/29/2016</c:v>
                </c:pt>
                <c:pt idx="4815">
                  <c:v>03/01/2016</c:v>
                </c:pt>
                <c:pt idx="4816">
                  <c:v>03/02/2016</c:v>
                </c:pt>
                <c:pt idx="4817">
                  <c:v>03/03/2016</c:v>
                </c:pt>
                <c:pt idx="4818">
                  <c:v>03/04/2016</c:v>
                </c:pt>
                <c:pt idx="4819">
                  <c:v>03/07/2016</c:v>
                </c:pt>
                <c:pt idx="4820">
                  <c:v>03/08/2016</c:v>
                </c:pt>
                <c:pt idx="4821">
                  <c:v>03/09/2016</c:v>
                </c:pt>
                <c:pt idx="4822">
                  <c:v>03/10/2016</c:v>
                </c:pt>
                <c:pt idx="4823">
                  <c:v>03/11/2016</c:v>
                </c:pt>
                <c:pt idx="4824">
                  <c:v>3/14/2016</c:v>
                </c:pt>
                <c:pt idx="4825">
                  <c:v>3/15/2016</c:v>
                </c:pt>
                <c:pt idx="4826">
                  <c:v>3/16/2016</c:v>
                </c:pt>
                <c:pt idx="4827">
                  <c:v>3/17/2016</c:v>
                </c:pt>
                <c:pt idx="4828">
                  <c:v>3/18/2016</c:v>
                </c:pt>
                <c:pt idx="4829">
                  <c:v>3/21/2016</c:v>
                </c:pt>
                <c:pt idx="4830">
                  <c:v>3/22/2016</c:v>
                </c:pt>
                <c:pt idx="4831">
                  <c:v>3/23/2016</c:v>
                </c:pt>
                <c:pt idx="4832">
                  <c:v>3/24/2016</c:v>
                </c:pt>
                <c:pt idx="4833">
                  <c:v>3/28/2016</c:v>
                </c:pt>
                <c:pt idx="4834">
                  <c:v>3/29/2016</c:v>
                </c:pt>
                <c:pt idx="4835">
                  <c:v>3/30/2016</c:v>
                </c:pt>
                <c:pt idx="4836">
                  <c:v>3/31/2016</c:v>
                </c:pt>
                <c:pt idx="4837">
                  <c:v>04/01/2016</c:v>
                </c:pt>
                <c:pt idx="4838">
                  <c:v>04/04/2016</c:v>
                </c:pt>
                <c:pt idx="4839">
                  <c:v>04/05/2016</c:v>
                </c:pt>
                <c:pt idx="4840">
                  <c:v>04/06/2016</c:v>
                </c:pt>
                <c:pt idx="4841">
                  <c:v>04/07/2016</c:v>
                </c:pt>
                <c:pt idx="4842">
                  <c:v>04/08/2016</c:v>
                </c:pt>
                <c:pt idx="4843">
                  <c:v>04/11/2016</c:v>
                </c:pt>
                <c:pt idx="4844">
                  <c:v>04/12/2016</c:v>
                </c:pt>
                <c:pt idx="4845">
                  <c:v>4/13/2016</c:v>
                </c:pt>
                <c:pt idx="4846">
                  <c:v>4/14/2016</c:v>
                </c:pt>
                <c:pt idx="4847">
                  <c:v>4/15/2016</c:v>
                </c:pt>
                <c:pt idx="4848">
                  <c:v>4/18/2016</c:v>
                </c:pt>
                <c:pt idx="4849">
                  <c:v>4/19/2016</c:v>
                </c:pt>
                <c:pt idx="4850">
                  <c:v>4/20/2016</c:v>
                </c:pt>
                <c:pt idx="4851">
                  <c:v>4/21/2016</c:v>
                </c:pt>
                <c:pt idx="4852">
                  <c:v>4/22/2016</c:v>
                </c:pt>
                <c:pt idx="4853">
                  <c:v>4/25/2016</c:v>
                </c:pt>
                <c:pt idx="4854">
                  <c:v>4/26/2016</c:v>
                </c:pt>
                <c:pt idx="4855">
                  <c:v>4/27/2016</c:v>
                </c:pt>
                <c:pt idx="4856">
                  <c:v>4/28/2016</c:v>
                </c:pt>
                <c:pt idx="4857">
                  <c:v>4/29/2016</c:v>
                </c:pt>
                <c:pt idx="4858">
                  <c:v>05/02/2016</c:v>
                </c:pt>
                <c:pt idx="4859">
                  <c:v>05/03/2016</c:v>
                </c:pt>
                <c:pt idx="4860">
                  <c:v>05/04/2016</c:v>
                </c:pt>
                <c:pt idx="4861">
                  <c:v>05/05/2016</c:v>
                </c:pt>
                <c:pt idx="4862">
                  <c:v>05/06/2016</c:v>
                </c:pt>
                <c:pt idx="4863">
                  <c:v>05/09/2016</c:v>
                </c:pt>
                <c:pt idx="4864">
                  <c:v>05/10/2016</c:v>
                </c:pt>
                <c:pt idx="4865">
                  <c:v>05/11/2016</c:v>
                </c:pt>
                <c:pt idx="4866">
                  <c:v>05/12/2016</c:v>
                </c:pt>
                <c:pt idx="4867">
                  <c:v>5/13/2016</c:v>
                </c:pt>
                <c:pt idx="4868">
                  <c:v>5/16/2016</c:v>
                </c:pt>
                <c:pt idx="4869">
                  <c:v>5/17/2016</c:v>
                </c:pt>
                <c:pt idx="4870">
                  <c:v>5/18/2016</c:v>
                </c:pt>
                <c:pt idx="4871">
                  <c:v>5/19/2016</c:v>
                </c:pt>
                <c:pt idx="4872">
                  <c:v>5/20/2016</c:v>
                </c:pt>
                <c:pt idx="4873">
                  <c:v>5/23/2016</c:v>
                </c:pt>
                <c:pt idx="4874">
                  <c:v>5/24/2016</c:v>
                </c:pt>
                <c:pt idx="4875">
                  <c:v>5/25/2016</c:v>
                </c:pt>
                <c:pt idx="4876">
                  <c:v>5/26/2016</c:v>
                </c:pt>
                <c:pt idx="4877">
                  <c:v>5/27/2016</c:v>
                </c:pt>
                <c:pt idx="4878">
                  <c:v>5/31/2016</c:v>
                </c:pt>
                <c:pt idx="4879">
                  <c:v>06/01/2016</c:v>
                </c:pt>
                <c:pt idx="4880">
                  <c:v>06/02/2016</c:v>
                </c:pt>
                <c:pt idx="4881">
                  <c:v>06/03/2016</c:v>
                </c:pt>
                <c:pt idx="4882">
                  <c:v>06/06/2016</c:v>
                </c:pt>
                <c:pt idx="4883">
                  <c:v>06/07/2016</c:v>
                </c:pt>
                <c:pt idx="4884">
                  <c:v>06/08/2016</c:v>
                </c:pt>
                <c:pt idx="4885">
                  <c:v>06/09/2016</c:v>
                </c:pt>
                <c:pt idx="4886">
                  <c:v>06/10/2016</c:v>
                </c:pt>
                <c:pt idx="4887">
                  <c:v>6/13/2016</c:v>
                </c:pt>
                <c:pt idx="4888">
                  <c:v>6/14/2016</c:v>
                </c:pt>
                <c:pt idx="4889">
                  <c:v>6/15/2016</c:v>
                </c:pt>
                <c:pt idx="4890">
                  <c:v>6/16/2016</c:v>
                </c:pt>
                <c:pt idx="4891">
                  <c:v>6/17/2016</c:v>
                </c:pt>
                <c:pt idx="4892">
                  <c:v>6/20/2016</c:v>
                </c:pt>
                <c:pt idx="4893">
                  <c:v>6/21/2016</c:v>
                </c:pt>
                <c:pt idx="4894">
                  <c:v>6/22/2016</c:v>
                </c:pt>
                <c:pt idx="4895">
                  <c:v>6/23/2016</c:v>
                </c:pt>
                <c:pt idx="4896">
                  <c:v>6/24/2016</c:v>
                </c:pt>
                <c:pt idx="4897">
                  <c:v>6/27/2016</c:v>
                </c:pt>
                <c:pt idx="4898">
                  <c:v>6/28/2016</c:v>
                </c:pt>
                <c:pt idx="4899">
                  <c:v>6/29/2016</c:v>
                </c:pt>
                <c:pt idx="4900">
                  <c:v>6/30/2016</c:v>
                </c:pt>
                <c:pt idx="4901">
                  <c:v>07/01/2016</c:v>
                </c:pt>
                <c:pt idx="4902">
                  <c:v>07/05/2016</c:v>
                </c:pt>
                <c:pt idx="4903">
                  <c:v>07/06/2016</c:v>
                </c:pt>
                <c:pt idx="4904">
                  <c:v>07/07/2016</c:v>
                </c:pt>
                <c:pt idx="4905">
                  <c:v>07/08/2016</c:v>
                </c:pt>
                <c:pt idx="4906">
                  <c:v>07/11/2016</c:v>
                </c:pt>
                <c:pt idx="4907">
                  <c:v>07/12/2016</c:v>
                </c:pt>
                <c:pt idx="4908">
                  <c:v>7/13/2016</c:v>
                </c:pt>
                <c:pt idx="4909">
                  <c:v>7/14/2016</c:v>
                </c:pt>
                <c:pt idx="4910">
                  <c:v>7/15/2016</c:v>
                </c:pt>
                <c:pt idx="4911">
                  <c:v>7/18/2016</c:v>
                </c:pt>
                <c:pt idx="4912">
                  <c:v>7/19/2016</c:v>
                </c:pt>
                <c:pt idx="4913">
                  <c:v>7/20/2016</c:v>
                </c:pt>
                <c:pt idx="4914">
                  <c:v>7/21/2016</c:v>
                </c:pt>
                <c:pt idx="4915">
                  <c:v>7/22/2016</c:v>
                </c:pt>
                <c:pt idx="4916">
                  <c:v>7/25/2016</c:v>
                </c:pt>
                <c:pt idx="4917">
                  <c:v>7/26/2016</c:v>
                </c:pt>
                <c:pt idx="4918">
                  <c:v>7/27/2016</c:v>
                </c:pt>
                <c:pt idx="4919">
                  <c:v>7/28/2016</c:v>
                </c:pt>
                <c:pt idx="4920">
                  <c:v>7/29/2016</c:v>
                </c:pt>
                <c:pt idx="4921">
                  <c:v>08/01/2016</c:v>
                </c:pt>
                <c:pt idx="4922">
                  <c:v>08/02/2016</c:v>
                </c:pt>
                <c:pt idx="4923">
                  <c:v>08/03/2016</c:v>
                </c:pt>
                <c:pt idx="4924">
                  <c:v>08/04/2016</c:v>
                </c:pt>
                <c:pt idx="4925">
                  <c:v>08/05/2016</c:v>
                </c:pt>
                <c:pt idx="4926">
                  <c:v>08/08/2016</c:v>
                </c:pt>
                <c:pt idx="4927">
                  <c:v>08/09/2016</c:v>
                </c:pt>
                <c:pt idx="4928">
                  <c:v>08/10/2016</c:v>
                </c:pt>
                <c:pt idx="4929">
                  <c:v>08/11/2016</c:v>
                </c:pt>
                <c:pt idx="4930">
                  <c:v>08/12/2016</c:v>
                </c:pt>
                <c:pt idx="4931">
                  <c:v>8/15/2016</c:v>
                </c:pt>
                <c:pt idx="4932">
                  <c:v>8/16/2016</c:v>
                </c:pt>
                <c:pt idx="4933">
                  <c:v>8/17/2016</c:v>
                </c:pt>
                <c:pt idx="4934">
                  <c:v>8/18/2016</c:v>
                </c:pt>
                <c:pt idx="4935">
                  <c:v>8/19/2016</c:v>
                </c:pt>
                <c:pt idx="4936">
                  <c:v>8/22/2016</c:v>
                </c:pt>
                <c:pt idx="4937">
                  <c:v>8/23/2016</c:v>
                </c:pt>
                <c:pt idx="4938">
                  <c:v>8/24/2016</c:v>
                </c:pt>
                <c:pt idx="4939">
                  <c:v>8/25/2016</c:v>
                </c:pt>
                <c:pt idx="4940">
                  <c:v>8/26/2016</c:v>
                </c:pt>
                <c:pt idx="4941">
                  <c:v>8/29/2016</c:v>
                </c:pt>
                <c:pt idx="4942">
                  <c:v>8/30/2016</c:v>
                </c:pt>
                <c:pt idx="4943">
                  <c:v>8/31/2016</c:v>
                </c:pt>
                <c:pt idx="4944">
                  <c:v>09/01/2016</c:v>
                </c:pt>
                <c:pt idx="4945">
                  <c:v>09/02/2016</c:v>
                </c:pt>
                <c:pt idx="4946">
                  <c:v>09/06/2016</c:v>
                </c:pt>
                <c:pt idx="4947">
                  <c:v>09/07/2016</c:v>
                </c:pt>
                <c:pt idx="4948">
                  <c:v>09/08/2016</c:v>
                </c:pt>
                <c:pt idx="4949">
                  <c:v>09/09/2016</c:v>
                </c:pt>
                <c:pt idx="4950">
                  <c:v>09/12/2016</c:v>
                </c:pt>
                <c:pt idx="4951">
                  <c:v>9/13/2016</c:v>
                </c:pt>
                <c:pt idx="4952">
                  <c:v>9/14/2016</c:v>
                </c:pt>
                <c:pt idx="4953">
                  <c:v>9/15/2016</c:v>
                </c:pt>
                <c:pt idx="4954">
                  <c:v>9/16/2016</c:v>
                </c:pt>
                <c:pt idx="4955">
                  <c:v>9/19/2016</c:v>
                </c:pt>
                <c:pt idx="4956">
                  <c:v>9/20/2016</c:v>
                </c:pt>
                <c:pt idx="4957">
                  <c:v>9/21/2016</c:v>
                </c:pt>
                <c:pt idx="4958">
                  <c:v>9/22/2016</c:v>
                </c:pt>
                <c:pt idx="4959">
                  <c:v>9/23/2016</c:v>
                </c:pt>
                <c:pt idx="4960">
                  <c:v>9/26/2016</c:v>
                </c:pt>
                <c:pt idx="4961">
                  <c:v>9/27/2016</c:v>
                </c:pt>
                <c:pt idx="4962">
                  <c:v>9/28/2016</c:v>
                </c:pt>
                <c:pt idx="4963">
                  <c:v>9/29/2016</c:v>
                </c:pt>
                <c:pt idx="4964">
                  <c:v>9/30/2016</c:v>
                </c:pt>
                <c:pt idx="4965">
                  <c:v>10/03/2016</c:v>
                </c:pt>
                <c:pt idx="4966">
                  <c:v>10/04/2016</c:v>
                </c:pt>
                <c:pt idx="4967">
                  <c:v>10/05/2016</c:v>
                </c:pt>
                <c:pt idx="4968">
                  <c:v>10/06/2016</c:v>
                </c:pt>
                <c:pt idx="4969">
                  <c:v>10/07/2016</c:v>
                </c:pt>
                <c:pt idx="4970">
                  <c:v>10/10/2016</c:v>
                </c:pt>
                <c:pt idx="4971">
                  <c:v>10/11/2016</c:v>
                </c:pt>
                <c:pt idx="4972">
                  <c:v>10/12/2016</c:v>
                </c:pt>
                <c:pt idx="4973">
                  <c:v>10/13/2016</c:v>
                </c:pt>
                <c:pt idx="4974">
                  <c:v>10/14/2016</c:v>
                </c:pt>
                <c:pt idx="4975">
                  <c:v>10/17/2016</c:v>
                </c:pt>
                <c:pt idx="4976">
                  <c:v>10/18/2016</c:v>
                </c:pt>
                <c:pt idx="4977">
                  <c:v>10/19/2016</c:v>
                </c:pt>
                <c:pt idx="4978">
                  <c:v>10/20/2016</c:v>
                </c:pt>
                <c:pt idx="4979">
                  <c:v>10/21/2016</c:v>
                </c:pt>
                <c:pt idx="4980">
                  <c:v>10/24/2016</c:v>
                </c:pt>
                <c:pt idx="4981">
                  <c:v>10/25/2016</c:v>
                </c:pt>
                <c:pt idx="4982">
                  <c:v>10/26/2016</c:v>
                </c:pt>
                <c:pt idx="4983">
                  <c:v>10/27/2016</c:v>
                </c:pt>
                <c:pt idx="4984">
                  <c:v>10/28/2016</c:v>
                </c:pt>
                <c:pt idx="4985">
                  <c:v>10/31/2016</c:v>
                </c:pt>
                <c:pt idx="4986">
                  <c:v>11/01/2016</c:v>
                </c:pt>
                <c:pt idx="4987">
                  <c:v>11/02/2016</c:v>
                </c:pt>
                <c:pt idx="4988">
                  <c:v>11/03/2016</c:v>
                </c:pt>
                <c:pt idx="4989">
                  <c:v>11/04/2016</c:v>
                </c:pt>
                <c:pt idx="4990">
                  <c:v>11/07/2016</c:v>
                </c:pt>
                <c:pt idx="4991">
                  <c:v>11/08/2016</c:v>
                </c:pt>
                <c:pt idx="4992">
                  <c:v>11/09/2016</c:v>
                </c:pt>
                <c:pt idx="4993">
                  <c:v>11/10/2016</c:v>
                </c:pt>
                <c:pt idx="4994">
                  <c:v>11/11/2016</c:v>
                </c:pt>
                <c:pt idx="4995">
                  <c:v>11/14/2016</c:v>
                </c:pt>
                <c:pt idx="4996">
                  <c:v>11/15/2016</c:v>
                </c:pt>
                <c:pt idx="4997">
                  <c:v>11/16/2016</c:v>
                </c:pt>
                <c:pt idx="4998">
                  <c:v>11/17/2016</c:v>
                </c:pt>
                <c:pt idx="4999">
                  <c:v>11/18/2016</c:v>
                </c:pt>
                <c:pt idx="5000">
                  <c:v>11/21/2016</c:v>
                </c:pt>
                <c:pt idx="5001">
                  <c:v>11/22/2016</c:v>
                </c:pt>
                <c:pt idx="5002">
                  <c:v>11/23/2016</c:v>
                </c:pt>
                <c:pt idx="5003">
                  <c:v>11/25/2016</c:v>
                </c:pt>
                <c:pt idx="5004">
                  <c:v>11/28/2016</c:v>
                </c:pt>
                <c:pt idx="5005">
                  <c:v>11/29/2016</c:v>
                </c:pt>
                <c:pt idx="5006">
                  <c:v>11/30/2016</c:v>
                </c:pt>
                <c:pt idx="5007">
                  <c:v>12/01/2016</c:v>
                </c:pt>
                <c:pt idx="5008">
                  <c:v>12/02/2016</c:v>
                </c:pt>
                <c:pt idx="5009">
                  <c:v>12/05/2016</c:v>
                </c:pt>
                <c:pt idx="5010">
                  <c:v>12/06/2016</c:v>
                </c:pt>
                <c:pt idx="5011">
                  <c:v>12/07/2016</c:v>
                </c:pt>
                <c:pt idx="5012">
                  <c:v>12/08/2016</c:v>
                </c:pt>
                <c:pt idx="5013">
                  <c:v>12/09/2016</c:v>
                </c:pt>
                <c:pt idx="5014">
                  <c:v>12/12/2016</c:v>
                </c:pt>
                <c:pt idx="5015">
                  <c:v>12/13/2016</c:v>
                </c:pt>
                <c:pt idx="5016">
                  <c:v>12/14/2016</c:v>
                </c:pt>
                <c:pt idx="5017">
                  <c:v>12/15/2016</c:v>
                </c:pt>
                <c:pt idx="5018">
                  <c:v>12/16/2016</c:v>
                </c:pt>
                <c:pt idx="5019">
                  <c:v>12/19/2016</c:v>
                </c:pt>
                <c:pt idx="5020">
                  <c:v>12/20/2016</c:v>
                </c:pt>
                <c:pt idx="5021">
                  <c:v>12/21/2016</c:v>
                </c:pt>
                <c:pt idx="5022">
                  <c:v>12/22/2016</c:v>
                </c:pt>
                <c:pt idx="5023">
                  <c:v>12/23/2016</c:v>
                </c:pt>
                <c:pt idx="5024">
                  <c:v>12/27/2016</c:v>
                </c:pt>
                <c:pt idx="5025">
                  <c:v>12/28/2016</c:v>
                </c:pt>
                <c:pt idx="5026">
                  <c:v>12/29/2016</c:v>
                </c:pt>
                <c:pt idx="5027">
                  <c:v>12/30/2016</c:v>
                </c:pt>
                <c:pt idx="5028">
                  <c:v>01/03/2017</c:v>
                </c:pt>
                <c:pt idx="5029">
                  <c:v>01/04/2017</c:v>
                </c:pt>
                <c:pt idx="5030">
                  <c:v>01/05/2017</c:v>
                </c:pt>
                <c:pt idx="5031">
                  <c:v>01/06/2017</c:v>
                </c:pt>
                <c:pt idx="5032">
                  <c:v>01/09/2017</c:v>
                </c:pt>
                <c:pt idx="5033">
                  <c:v>01/10/2017</c:v>
                </c:pt>
                <c:pt idx="5034">
                  <c:v>01/11/2017</c:v>
                </c:pt>
                <c:pt idx="5035">
                  <c:v>01/12/2017</c:v>
                </c:pt>
                <c:pt idx="5036">
                  <c:v>1/13/2017</c:v>
                </c:pt>
                <c:pt idx="5037">
                  <c:v>1/17/2017</c:v>
                </c:pt>
                <c:pt idx="5038">
                  <c:v>1/18/2017</c:v>
                </c:pt>
                <c:pt idx="5039">
                  <c:v>1/19/2017</c:v>
                </c:pt>
                <c:pt idx="5040">
                  <c:v>1/20/2017</c:v>
                </c:pt>
                <c:pt idx="5041">
                  <c:v>1/23/2017</c:v>
                </c:pt>
                <c:pt idx="5042">
                  <c:v>1/24/2017</c:v>
                </c:pt>
                <c:pt idx="5043">
                  <c:v>1/25/2017</c:v>
                </c:pt>
                <c:pt idx="5044">
                  <c:v>1/26/2017</c:v>
                </c:pt>
                <c:pt idx="5045">
                  <c:v>1/27/2017</c:v>
                </c:pt>
                <c:pt idx="5046">
                  <c:v>1/30/2017</c:v>
                </c:pt>
                <c:pt idx="5047">
                  <c:v>1/31/2017</c:v>
                </c:pt>
                <c:pt idx="5048">
                  <c:v>02/01/2017</c:v>
                </c:pt>
                <c:pt idx="5049">
                  <c:v>02/02/2017</c:v>
                </c:pt>
                <c:pt idx="5050">
                  <c:v>02/03/2017</c:v>
                </c:pt>
                <c:pt idx="5051">
                  <c:v>02/06/2017</c:v>
                </c:pt>
                <c:pt idx="5052">
                  <c:v>02/07/2017</c:v>
                </c:pt>
                <c:pt idx="5053">
                  <c:v>02/08/2017</c:v>
                </c:pt>
                <c:pt idx="5054">
                  <c:v>02/09/2017</c:v>
                </c:pt>
                <c:pt idx="5055">
                  <c:v>02/10/2017</c:v>
                </c:pt>
                <c:pt idx="5056">
                  <c:v>2/13/2017</c:v>
                </c:pt>
                <c:pt idx="5057">
                  <c:v>2/14/2017</c:v>
                </c:pt>
                <c:pt idx="5058">
                  <c:v>2/15/2017</c:v>
                </c:pt>
                <c:pt idx="5059">
                  <c:v>2/16/2017</c:v>
                </c:pt>
                <c:pt idx="5060">
                  <c:v>2/17/2017</c:v>
                </c:pt>
                <c:pt idx="5061">
                  <c:v>2/21/2017</c:v>
                </c:pt>
                <c:pt idx="5062">
                  <c:v>2/22/2017</c:v>
                </c:pt>
                <c:pt idx="5063">
                  <c:v>2/23/2017</c:v>
                </c:pt>
                <c:pt idx="5064">
                  <c:v>2/24/2017</c:v>
                </c:pt>
                <c:pt idx="5065">
                  <c:v>2/27/2017</c:v>
                </c:pt>
                <c:pt idx="5066">
                  <c:v>2/28/2017</c:v>
                </c:pt>
                <c:pt idx="5067">
                  <c:v>03/01/2017</c:v>
                </c:pt>
                <c:pt idx="5068">
                  <c:v>03/02/2017</c:v>
                </c:pt>
                <c:pt idx="5069">
                  <c:v>03/03/2017</c:v>
                </c:pt>
                <c:pt idx="5070">
                  <c:v>03/06/2017</c:v>
                </c:pt>
                <c:pt idx="5071">
                  <c:v>03/07/2017</c:v>
                </c:pt>
                <c:pt idx="5072">
                  <c:v>03/08/2017</c:v>
                </c:pt>
                <c:pt idx="5073">
                  <c:v>03/09/2017</c:v>
                </c:pt>
                <c:pt idx="5074">
                  <c:v>03/10/2017</c:v>
                </c:pt>
                <c:pt idx="5075">
                  <c:v>3/13/2017</c:v>
                </c:pt>
                <c:pt idx="5076">
                  <c:v>3/14/2017</c:v>
                </c:pt>
                <c:pt idx="5077">
                  <c:v>3/15/2017</c:v>
                </c:pt>
                <c:pt idx="5078">
                  <c:v>3/16/2017</c:v>
                </c:pt>
                <c:pt idx="5079">
                  <c:v>3/17/2017</c:v>
                </c:pt>
                <c:pt idx="5080">
                  <c:v>3/20/2017</c:v>
                </c:pt>
                <c:pt idx="5081">
                  <c:v>3/21/2017</c:v>
                </c:pt>
                <c:pt idx="5082">
                  <c:v>3/22/2017</c:v>
                </c:pt>
                <c:pt idx="5083">
                  <c:v>3/23/2017</c:v>
                </c:pt>
                <c:pt idx="5084">
                  <c:v>3/24/2017</c:v>
                </c:pt>
                <c:pt idx="5085">
                  <c:v>3/27/2017</c:v>
                </c:pt>
                <c:pt idx="5086">
                  <c:v>3/28/2017</c:v>
                </c:pt>
                <c:pt idx="5087">
                  <c:v>3/29/2017</c:v>
                </c:pt>
                <c:pt idx="5088">
                  <c:v>3/30/2017</c:v>
                </c:pt>
                <c:pt idx="5089">
                  <c:v>3/31/2017</c:v>
                </c:pt>
                <c:pt idx="5090">
                  <c:v>04/03/2017</c:v>
                </c:pt>
                <c:pt idx="5091">
                  <c:v>04/04/2017</c:v>
                </c:pt>
                <c:pt idx="5092">
                  <c:v>04/05/2017</c:v>
                </c:pt>
                <c:pt idx="5093">
                  <c:v>04/06/2017</c:v>
                </c:pt>
                <c:pt idx="5094">
                  <c:v>04/07/2017</c:v>
                </c:pt>
                <c:pt idx="5095">
                  <c:v>04/10/2017</c:v>
                </c:pt>
                <c:pt idx="5096">
                  <c:v>04/11/2017</c:v>
                </c:pt>
                <c:pt idx="5097">
                  <c:v>04/12/2017</c:v>
                </c:pt>
                <c:pt idx="5098">
                  <c:v>4/13/2017</c:v>
                </c:pt>
                <c:pt idx="5099">
                  <c:v>4/17/2017</c:v>
                </c:pt>
                <c:pt idx="5100">
                  <c:v>4/18/2017</c:v>
                </c:pt>
                <c:pt idx="5101">
                  <c:v>4/19/2017</c:v>
                </c:pt>
                <c:pt idx="5102">
                  <c:v>4/20/2017</c:v>
                </c:pt>
                <c:pt idx="5103">
                  <c:v>4/21/2017</c:v>
                </c:pt>
                <c:pt idx="5104">
                  <c:v>4/24/2017</c:v>
                </c:pt>
                <c:pt idx="5105">
                  <c:v>4/25/2017</c:v>
                </c:pt>
                <c:pt idx="5106">
                  <c:v>4/26/2017</c:v>
                </c:pt>
                <c:pt idx="5107">
                  <c:v>4/27/2017</c:v>
                </c:pt>
                <c:pt idx="5108">
                  <c:v>4/28/2017</c:v>
                </c:pt>
                <c:pt idx="5109">
                  <c:v>05/01/2017</c:v>
                </c:pt>
                <c:pt idx="5110">
                  <c:v>05/02/2017</c:v>
                </c:pt>
                <c:pt idx="5111">
                  <c:v>05/03/2017</c:v>
                </c:pt>
                <c:pt idx="5112">
                  <c:v>05/04/2017</c:v>
                </c:pt>
                <c:pt idx="5113">
                  <c:v>05/05/2017</c:v>
                </c:pt>
                <c:pt idx="5114">
                  <c:v>05/08/2017</c:v>
                </c:pt>
                <c:pt idx="5115">
                  <c:v>05/09/2017</c:v>
                </c:pt>
                <c:pt idx="5116">
                  <c:v>05/10/2017</c:v>
                </c:pt>
                <c:pt idx="5117">
                  <c:v>05/11/2017</c:v>
                </c:pt>
                <c:pt idx="5118">
                  <c:v>05/12/2017</c:v>
                </c:pt>
                <c:pt idx="5119">
                  <c:v>5/15/2017</c:v>
                </c:pt>
                <c:pt idx="5120">
                  <c:v>5/16/2017</c:v>
                </c:pt>
                <c:pt idx="5121">
                  <c:v>5/17/2017</c:v>
                </c:pt>
                <c:pt idx="5122">
                  <c:v>5/18/2017</c:v>
                </c:pt>
                <c:pt idx="5123">
                  <c:v>5/19/2017</c:v>
                </c:pt>
                <c:pt idx="5124">
                  <c:v>5/22/2017</c:v>
                </c:pt>
                <c:pt idx="5125">
                  <c:v>5/23/2017</c:v>
                </c:pt>
                <c:pt idx="5126">
                  <c:v>5/24/2017</c:v>
                </c:pt>
                <c:pt idx="5127">
                  <c:v>5/25/2017</c:v>
                </c:pt>
                <c:pt idx="5128">
                  <c:v>5/26/2017</c:v>
                </c:pt>
                <c:pt idx="5129">
                  <c:v>5/30/2017</c:v>
                </c:pt>
                <c:pt idx="5130">
                  <c:v>5/31/2017</c:v>
                </c:pt>
                <c:pt idx="5131">
                  <c:v>06/01/2017</c:v>
                </c:pt>
                <c:pt idx="5132">
                  <c:v>06/02/2017</c:v>
                </c:pt>
                <c:pt idx="5133">
                  <c:v>06/05/2017</c:v>
                </c:pt>
                <c:pt idx="5134">
                  <c:v>06/06/2017</c:v>
                </c:pt>
                <c:pt idx="5135">
                  <c:v>06/07/2017</c:v>
                </c:pt>
                <c:pt idx="5136">
                  <c:v>06/08/2017</c:v>
                </c:pt>
                <c:pt idx="5137">
                  <c:v>06/09/2017</c:v>
                </c:pt>
                <c:pt idx="5138">
                  <c:v>06/12/2017</c:v>
                </c:pt>
                <c:pt idx="5139">
                  <c:v>6/13/2017</c:v>
                </c:pt>
                <c:pt idx="5140">
                  <c:v>6/14/2017</c:v>
                </c:pt>
                <c:pt idx="5141">
                  <c:v>6/15/2017</c:v>
                </c:pt>
                <c:pt idx="5142">
                  <c:v>6/16/2017</c:v>
                </c:pt>
                <c:pt idx="5143">
                  <c:v>6/19/2017</c:v>
                </c:pt>
                <c:pt idx="5144">
                  <c:v>6/20/2017</c:v>
                </c:pt>
                <c:pt idx="5145">
                  <c:v>6/21/2017</c:v>
                </c:pt>
                <c:pt idx="5146">
                  <c:v>6/22/2017</c:v>
                </c:pt>
                <c:pt idx="5147">
                  <c:v>6/23/2017</c:v>
                </c:pt>
                <c:pt idx="5148">
                  <c:v>6/26/2017</c:v>
                </c:pt>
                <c:pt idx="5149">
                  <c:v>6/27/2017</c:v>
                </c:pt>
                <c:pt idx="5150">
                  <c:v>6/28/2017</c:v>
                </c:pt>
                <c:pt idx="5151">
                  <c:v>6/29/2017</c:v>
                </c:pt>
                <c:pt idx="5152">
                  <c:v>6/30/2017</c:v>
                </c:pt>
                <c:pt idx="5153">
                  <c:v>07/03/2017</c:v>
                </c:pt>
                <c:pt idx="5154">
                  <c:v>07/05/2017</c:v>
                </c:pt>
                <c:pt idx="5155">
                  <c:v>07/06/2017</c:v>
                </c:pt>
                <c:pt idx="5156">
                  <c:v>07/07/2017</c:v>
                </c:pt>
                <c:pt idx="5157">
                  <c:v>07/10/2017</c:v>
                </c:pt>
                <c:pt idx="5158">
                  <c:v>07/11/2017</c:v>
                </c:pt>
                <c:pt idx="5159">
                  <c:v>07/12/2017</c:v>
                </c:pt>
                <c:pt idx="5160">
                  <c:v>7/13/2017</c:v>
                </c:pt>
                <c:pt idx="5161">
                  <c:v>7/14/2017</c:v>
                </c:pt>
                <c:pt idx="5162">
                  <c:v>7/17/2017</c:v>
                </c:pt>
                <c:pt idx="5163">
                  <c:v>7/18/2017</c:v>
                </c:pt>
                <c:pt idx="5164">
                  <c:v>7/19/2017</c:v>
                </c:pt>
                <c:pt idx="5165">
                  <c:v>7/20/2017</c:v>
                </c:pt>
                <c:pt idx="5166">
                  <c:v>7/21/2017</c:v>
                </c:pt>
                <c:pt idx="5167">
                  <c:v>7/24/2017</c:v>
                </c:pt>
                <c:pt idx="5168">
                  <c:v>7/25/2017</c:v>
                </c:pt>
                <c:pt idx="5169">
                  <c:v>7/26/2017</c:v>
                </c:pt>
                <c:pt idx="5170">
                  <c:v>7/27/2017</c:v>
                </c:pt>
                <c:pt idx="5171">
                  <c:v>7/28/2017</c:v>
                </c:pt>
                <c:pt idx="5172">
                  <c:v>7/31/2017</c:v>
                </c:pt>
                <c:pt idx="5173">
                  <c:v>08/01/2017</c:v>
                </c:pt>
                <c:pt idx="5174">
                  <c:v>08/02/2017</c:v>
                </c:pt>
                <c:pt idx="5175">
                  <c:v>08/03/2017</c:v>
                </c:pt>
                <c:pt idx="5176">
                  <c:v>08/04/2017</c:v>
                </c:pt>
                <c:pt idx="5177">
                  <c:v>08/07/2017</c:v>
                </c:pt>
                <c:pt idx="5178">
                  <c:v>08/08/2017</c:v>
                </c:pt>
                <c:pt idx="5179">
                  <c:v>08/09/2017</c:v>
                </c:pt>
                <c:pt idx="5180">
                  <c:v>08/10/2017</c:v>
                </c:pt>
                <c:pt idx="5181">
                  <c:v>08/11/2017</c:v>
                </c:pt>
                <c:pt idx="5182">
                  <c:v>8/14/2017</c:v>
                </c:pt>
                <c:pt idx="5183">
                  <c:v>8/15/2017</c:v>
                </c:pt>
                <c:pt idx="5184">
                  <c:v>8/16/2017</c:v>
                </c:pt>
                <c:pt idx="5185">
                  <c:v>8/17/2017</c:v>
                </c:pt>
                <c:pt idx="5186">
                  <c:v>8/18/2017</c:v>
                </c:pt>
                <c:pt idx="5187">
                  <c:v>8/21/2017</c:v>
                </c:pt>
                <c:pt idx="5188">
                  <c:v>8/22/2017</c:v>
                </c:pt>
                <c:pt idx="5189">
                  <c:v>8/23/2017</c:v>
                </c:pt>
                <c:pt idx="5190">
                  <c:v>8/24/2017</c:v>
                </c:pt>
                <c:pt idx="5191">
                  <c:v>8/25/2017</c:v>
                </c:pt>
                <c:pt idx="5192">
                  <c:v>8/28/2017</c:v>
                </c:pt>
                <c:pt idx="5193">
                  <c:v>8/29/2017</c:v>
                </c:pt>
                <c:pt idx="5194">
                  <c:v>8/30/2017</c:v>
                </c:pt>
                <c:pt idx="5195">
                  <c:v>8/31/2017</c:v>
                </c:pt>
                <c:pt idx="5196">
                  <c:v>09/01/2017</c:v>
                </c:pt>
                <c:pt idx="5197">
                  <c:v>09/05/2017</c:v>
                </c:pt>
                <c:pt idx="5198">
                  <c:v>09/06/2017</c:v>
                </c:pt>
                <c:pt idx="5199">
                  <c:v>09/07/2017</c:v>
                </c:pt>
                <c:pt idx="5200">
                  <c:v>09/08/2017</c:v>
                </c:pt>
                <c:pt idx="5201">
                  <c:v>09/11/2017</c:v>
                </c:pt>
                <c:pt idx="5202">
                  <c:v>09/12/2017</c:v>
                </c:pt>
                <c:pt idx="5203">
                  <c:v>9/13/2017</c:v>
                </c:pt>
                <c:pt idx="5204">
                  <c:v>9/14/2017</c:v>
                </c:pt>
                <c:pt idx="5205">
                  <c:v>9/15/2017</c:v>
                </c:pt>
                <c:pt idx="5206">
                  <c:v>9/18/2017</c:v>
                </c:pt>
                <c:pt idx="5207">
                  <c:v>9/19/2017</c:v>
                </c:pt>
                <c:pt idx="5208">
                  <c:v>9/20/2017</c:v>
                </c:pt>
                <c:pt idx="5209">
                  <c:v>9/21/2017</c:v>
                </c:pt>
                <c:pt idx="5210">
                  <c:v>9/22/2017</c:v>
                </c:pt>
                <c:pt idx="5211">
                  <c:v>9/25/2017</c:v>
                </c:pt>
                <c:pt idx="5212">
                  <c:v>9/26/2017</c:v>
                </c:pt>
                <c:pt idx="5213">
                  <c:v>9/27/2017</c:v>
                </c:pt>
                <c:pt idx="5214">
                  <c:v>9/28/2017</c:v>
                </c:pt>
                <c:pt idx="5215">
                  <c:v>9/29/2017</c:v>
                </c:pt>
                <c:pt idx="5216">
                  <c:v>10/02/2017</c:v>
                </c:pt>
                <c:pt idx="5217">
                  <c:v>10/03/2017</c:v>
                </c:pt>
                <c:pt idx="5218">
                  <c:v>10/04/2017</c:v>
                </c:pt>
                <c:pt idx="5219">
                  <c:v>10/05/2017</c:v>
                </c:pt>
                <c:pt idx="5220">
                  <c:v>10/06/2017</c:v>
                </c:pt>
                <c:pt idx="5221">
                  <c:v>10/09/2017</c:v>
                </c:pt>
                <c:pt idx="5222">
                  <c:v>10/10/2017</c:v>
                </c:pt>
                <c:pt idx="5223">
                  <c:v>10/11/2017</c:v>
                </c:pt>
                <c:pt idx="5224">
                  <c:v>10/12/2017</c:v>
                </c:pt>
                <c:pt idx="5225">
                  <c:v>10/13/2017</c:v>
                </c:pt>
                <c:pt idx="5226">
                  <c:v>10/16/2017</c:v>
                </c:pt>
                <c:pt idx="5227">
                  <c:v>10/17/2017</c:v>
                </c:pt>
                <c:pt idx="5228">
                  <c:v>10/18/2017</c:v>
                </c:pt>
                <c:pt idx="5229">
                  <c:v>10/19/2017</c:v>
                </c:pt>
                <c:pt idx="5230">
                  <c:v>10/20/2017</c:v>
                </c:pt>
                <c:pt idx="5231">
                  <c:v>10/23/2017</c:v>
                </c:pt>
                <c:pt idx="5232">
                  <c:v>10/24/2017</c:v>
                </c:pt>
                <c:pt idx="5233">
                  <c:v>10/25/2017</c:v>
                </c:pt>
                <c:pt idx="5234">
                  <c:v>10/26/2017</c:v>
                </c:pt>
                <c:pt idx="5235">
                  <c:v>10/27/2017</c:v>
                </c:pt>
                <c:pt idx="5236">
                  <c:v>10/30/2017</c:v>
                </c:pt>
                <c:pt idx="5237">
                  <c:v>10/31/2017</c:v>
                </c:pt>
                <c:pt idx="5238">
                  <c:v>11/01/2017</c:v>
                </c:pt>
                <c:pt idx="5239">
                  <c:v>11/02/2017</c:v>
                </c:pt>
                <c:pt idx="5240">
                  <c:v>11/03/2017</c:v>
                </c:pt>
                <c:pt idx="5241">
                  <c:v>11/06/2017</c:v>
                </c:pt>
                <c:pt idx="5242">
                  <c:v>11/07/2017</c:v>
                </c:pt>
                <c:pt idx="5243">
                  <c:v>11/08/2017</c:v>
                </c:pt>
                <c:pt idx="5244">
                  <c:v>11/09/2017</c:v>
                </c:pt>
                <c:pt idx="5245">
                  <c:v>11/10/2017</c:v>
                </c:pt>
                <c:pt idx="5246">
                  <c:v>11/13/2017</c:v>
                </c:pt>
                <c:pt idx="5247">
                  <c:v>11/14/2017</c:v>
                </c:pt>
                <c:pt idx="5248">
                  <c:v>11/15/2017</c:v>
                </c:pt>
                <c:pt idx="5249">
                  <c:v>11/16/2017</c:v>
                </c:pt>
                <c:pt idx="5250">
                  <c:v>11/17/2017</c:v>
                </c:pt>
                <c:pt idx="5251">
                  <c:v>11/20/2017</c:v>
                </c:pt>
                <c:pt idx="5252">
                  <c:v>11/21/2017</c:v>
                </c:pt>
                <c:pt idx="5253">
                  <c:v>11/22/2017</c:v>
                </c:pt>
                <c:pt idx="5254">
                  <c:v>11/24/2017</c:v>
                </c:pt>
                <c:pt idx="5255">
                  <c:v>11/27/2017</c:v>
                </c:pt>
                <c:pt idx="5256">
                  <c:v>11/28/2017</c:v>
                </c:pt>
                <c:pt idx="5257">
                  <c:v>11/29/2017</c:v>
                </c:pt>
                <c:pt idx="5258">
                  <c:v>11/30/2017</c:v>
                </c:pt>
                <c:pt idx="5259">
                  <c:v>12/01/2017</c:v>
                </c:pt>
                <c:pt idx="5260">
                  <c:v>12/04/2017</c:v>
                </c:pt>
                <c:pt idx="5261">
                  <c:v>12/05/2017</c:v>
                </c:pt>
                <c:pt idx="5262">
                  <c:v>12/06/2017</c:v>
                </c:pt>
                <c:pt idx="5263">
                  <c:v>12/07/2017</c:v>
                </c:pt>
                <c:pt idx="5264">
                  <c:v>12/08/2017</c:v>
                </c:pt>
                <c:pt idx="5265">
                  <c:v>12/11/2017</c:v>
                </c:pt>
                <c:pt idx="5266">
                  <c:v>12/12/2017</c:v>
                </c:pt>
                <c:pt idx="5267">
                  <c:v>12/13/2017</c:v>
                </c:pt>
                <c:pt idx="5268">
                  <c:v>12/14/2017</c:v>
                </c:pt>
                <c:pt idx="5269">
                  <c:v>12/15/2017</c:v>
                </c:pt>
                <c:pt idx="5270">
                  <c:v>12/18/2017</c:v>
                </c:pt>
                <c:pt idx="5271">
                  <c:v>12/19/2017</c:v>
                </c:pt>
                <c:pt idx="5272">
                  <c:v>12/20/2017</c:v>
                </c:pt>
                <c:pt idx="5273">
                  <c:v>12/21/2017</c:v>
                </c:pt>
                <c:pt idx="5274">
                  <c:v>12/22/2017</c:v>
                </c:pt>
                <c:pt idx="5275">
                  <c:v>12/26/2017</c:v>
                </c:pt>
                <c:pt idx="5276">
                  <c:v>12/27/2017</c:v>
                </c:pt>
                <c:pt idx="5277">
                  <c:v>12/28/2017</c:v>
                </c:pt>
                <c:pt idx="5278">
                  <c:v>12/29/2017</c:v>
                </c:pt>
                <c:pt idx="5279">
                  <c:v>01/02/2018</c:v>
                </c:pt>
                <c:pt idx="5280">
                  <c:v>01/03/2018</c:v>
                </c:pt>
                <c:pt idx="5281">
                  <c:v>01/04/2018</c:v>
                </c:pt>
                <c:pt idx="5282">
                  <c:v>01/05/2018</c:v>
                </c:pt>
                <c:pt idx="5283">
                  <c:v>01/08/2018</c:v>
                </c:pt>
                <c:pt idx="5284">
                  <c:v>01/09/2018</c:v>
                </c:pt>
                <c:pt idx="5285">
                  <c:v>01/10/2018</c:v>
                </c:pt>
                <c:pt idx="5286">
                  <c:v>01/11/2018</c:v>
                </c:pt>
                <c:pt idx="5287">
                  <c:v>01/12/2018</c:v>
                </c:pt>
                <c:pt idx="5288">
                  <c:v>1/16/2018</c:v>
                </c:pt>
                <c:pt idx="5289">
                  <c:v>1/17/2018</c:v>
                </c:pt>
                <c:pt idx="5290">
                  <c:v>1/18/2018</c:v>
                </c:pt>
                <c:pt idx="5291">
                  <c:v>1/19/2018</c:v>
                </c:pt>
                <c:pt idx="5292">
                  <c:v>1/22/2018</c:v>
                </c:pt>
                <c:pt idx="5293">
                  <c:v>1/23/2018</c:v>
                </c:pt>
                <c:pt idx="5294">
                  <c:v>1/24/2018</c:v>
                </c:pt>
                <c:pt idx="5295">
                  <c:v>1/25/2018</c:v>
                </c:pt>
                <c:pt idx="5296">
                  <c:v>1/26/2018</c:v>
                </c:pt>
                <c:pt idx="5297">
                  <c:v>1/29/2018</c:v>
                </c:pt>
                <c:pt idx="5298">
                  <c:v>1/30/2018</c:v>
                </c:pt>
                <c:pt idx="5299">
                  <c:v>1/31/2018</c:v>
                </c:pt>
                <c:pt idx="5300">
                  <c:v>02/01/2018</c:v>
                </c:pt>
                <c:pt idx="5301">
                  <c:v>02/02/2018</c:v>
                </c:pt>
                <c:pt idx="5302">
                  <c:v>02/05/2018</c:v>
                </c:pt>
                <c:pt idx="5303">
                  <c:v>02/06/2018</c:v>
                </c:pt>
                <c:pt idx="5304">
                  <c:v>02/07/2018</c:v>
                </c:pt>
                <c:pt idx="5305">
                  <c:v>02/08/2018</c:v>
                </c:pt>
                <c:pt idx="5306">
                  <c:v>02/09/2018</c:v>
                </c:pt>
                <c:pt idx="5307">
                  <c:v>02/12/2018</c:v>
                </c:pt>
                <c:pt idx="5308">
                  <c:v>2/13/2018</c:v>
                </c:pt>
                <c:pt idx="5309">
                  <c:v>2/14/2018</c:v>
                </c:pt>
                <c:pt idx="5310">
                  <c:v>2/15/2018</c:v>
                </c:pt>
                <c:pt idx="5311">
                  <c:v>2/16/2018</c:v>
                </c:pt>
                <c:pt idx="5312">
                  <c:v>2/20/2018</c:v>
                </c:pt>
                <c:pt idx="5313">
                  <c:v>2/21/2018</c:v>
                </c:pt>
                <c:pt idx="5314">
                  <c:v>2/22/2018</c:v>
                </c:pt>
                <c:pt idx="5315">
                  <c:v>2/23/2018</c:v>
                </c:pt>
                <c:pt idx="5316">
                  <c:v>2/26/2018</c:v>
                </c:pt>
                <c:pt idx="5317">
                  <c:v>2/27/2018</c:v>
                </c:pt>
                <c:pt idx="5318">
                  <c:v>2/28/2018</c:v>
                </c:pt>
                <c:pt idx="5319">
                  <c:v>03/01/2018</c:v>
                </c:pt>
                <c:pt idx="5320">
                  <c:v>03/02/2018</c:v>
                </c:pt>
                <c:pt idx="5321">
                  <c:v>03/05/2018</c:v>
                </c:pt>
                <c:pt idx="5322">
                  <c:v>03/06/2018</c:v>
                </c:pt>
                <c:pt idx="5323">
                  <c:v>03/07/2018</c:v>
                </c:pt>
                <c:pt idx="5324">
                  <c:v>03/08/2018</c:v>
                </c:pt>
                <c:pt idx="5325">
                  <c:v>03/09/2018</c:v>
                </c:pt>
                <c:pt idx="5326">
                  <c:v>03/12/2018</c:v>
                </c:pt>
                <c:pt idx="5327">
                  <c:v>3/13/2018</c:v>
                </c:pt>
                <c:pt idx="5328">
                  <c:v>3/14/2018</c:v>
                </c:pt>
                <c:pt idx="5329">
                  <c:v>3/15/2018</c:v>
                </c:pt>
                <c:pt idx="5330">
                  <c:v>3/16/2018</c:v>
                </c:pt>
                <c:pt idx="5331">
                  <c:v>3/19/2018</c:v>
                </c:pt>
                <c:pt idx="5332">
                  <c:v>3/20/2018</c:v>
                </c:pt>
                <c:pt idx="5333">
                  <c:v>3/21/2018</c:v>
                </c:pt>
                <c:pt idx="5334">
                  <c:v>3/22/2018</c:v>
                </c:pt>
                <c:pt idx="5335">
                  <c:v>3/23/2018</c:v>
                </c:pt>
                <c:pt idx="5336">
                  <c:v>3/26/2018</c:v>
                </c:pt>
                <c:pt idx="5337">
                  <c:v>3/27/2018</c:v>
                </c:pt>
                <c:pt idx="5338">
                  <c:v>3/28/2018</c:v>
                </c:pt>
                <c:pt idx="5339">
                  <c:v>3/29/2018</c:v>
                </c:pt>
                <c:pt idx="5340">
                  <c:v>04/02/2018</c:v>
                </c:pt>
                <c:pt idx="5341">
                  <c:v>04/03/2018</c:v>
                </c:pt>
                <c:pt idx="5342">
                  <c:v>04/04/2018</c:v>
                </c:pt>
                <c:pt idx="5343">
                  <c:v>04/05/2018</c:v>
                </c:pt>
                <c:pt idx="5344">
                  <c:v>04/06/2018</c:v>
                </c:pt>
                <c:pt idx="5345">
                  <c:v>04/09/2018</c:v>
                </c:pt>
                <c:pt idx="5346">
                  <c:v>04/10/2018</c:v>
                </c:pt>
                <c:pt idx="5347">
                  <c:v>04/11/2018</c:v>
                </c:pt>
                <c:pt idx="5348">
                  <c:v>04/12/2018</c:v>
                </c:pt>
                <c:pt idx="5349">
                  <c:v>4/13/2018</c:v>
                </c:pt>
                <c:pt idx="5350">
                  <c:v>4/16/2018</c:v>
                </c:pt>
                <c:pt idx="5351">
                  <c:v>4/17/2018</c:v>
                </c:pt>
                <c:pt idx="5352">
                  <c:v>4/18/2018</c:v>
                </c:pt>
                <c:pt idx="5353">
                  <c:v>4/19/2018</c:v>
                </c:pt>
                <c:pt idx="5354">
                  <c:v>4/20/2018</c:v>
                </c:pt>
                <c:pt idx="5355">
                  <c:v>4/23/2018</c:v>
                </c:pt>
                <c:pt idx="5356">
                  <c:v>4/24/2018</c:v>
                </c:pt>
                <c:pt idx="5357">
                  <c:v>4/25/2018</c:v>
                </c:pt>
                <c:pt idx="5358">
                  <c:v>4/26/2018</c:v>
                </c:pt>
                <c:pt idx="5359">
                  <c:v>4/27/2018</c:v>
                </c:pt>
                <c:pt idx="5360">
                  <c:v>4/30/2018</c:v>
                </c:pt>
                <c:pt idx="5361">
                  <c:v>05/01/2018</c:v>
                </c:pt>
                <c:pt idx="5362">
                  <c:v>05/02/2018</c:v>
                </c:pt>
                <c:pt idx="5363">
                  <c:v>05/03/2018</c:v>
                </c:pt>
                <c:pt idx="5364">
                  <c:v>05/04/2018</c:v>
                </c:pt>
                <c:pt idx="5365">
                  <c:v>05/07/2018</c:v>
                </c:pt>
                <c:pt idx="5366">
                  <c:v>05/08/2018</c:v>
                </c:pt>
              </c:strCache>
            </c:strRef>
          </c:cat>
          <c:val>
            <c:numRef>
              <c:f>'Initial 2,3,4 Model'!$L$2:$L$5368</c:f>
              <c:numCache>
                <c:formatCode>General</c:formatCode>
                <c:ptCount val="5367"/>
                <c:pt idx="0">
                  <c:v>100</c:v>
                </c:pt>
                <c:pt idx="1">
                  <c:v>99.855913317451694</c:v>
                </c:pt>
                <c:pt idx="2">
                  <c:v>101.108506877737</c:v>
                </c:pt>
                <c:pt idx="3">
                  <c:v>100.860677783754</c:v>
                </c:pt>
                <c:pt idx="4">
                  <c:v>101.271805117958</c:v>
                </c:pt>
                <c:pt idx="5">
                  <c:v>101.888496119265</c:v>
                </c:pt>
                <c:pt idx="6">
                  <c:v>102.011450088373</c:v>
                </c:pt>
                <c:pt idx="7">
                  <c:v>102.831783601014</c:v>
                </c:pt>
                <c:pt idx="8">
                  <c:v>103.571428571428</c:v>
                </c:pt>
                <c:pt idx="9">
                  <c:v>102.13440405748</c:v>
                </c:pt>
                <c:pt idx="10">
                  <c:v>100.820333512641</c:v>
                </c:pt>
                <c:pt idx="11">
                  <c:v>101.108506877737</c:v>
                </c:pt>
                <c:pt idx="12">
                  <c:v>100.818681426617</c:v>
                </c:pt>
                <c:pt idx="13">
                  <c:v>99.833144667688103</c:v>
                </c:pt>
                <c:pt idx="14">
                  <c:v>98.544537501461207</c:v>
                </c:pt>
                <c:pt idx="15">
                  <c:v>98.662036018490994</c:v>
                </c:pt>
                <c:pt idx="16">
                  <c:v>98.367588399246102</c:v>
                </c:pt>
                <c:pt idx="17">
                  <c:v>97.762074902256003</c:v>
                </c:pt>
                <c:pt idx="18">
                  <c:v>99.596141516413994</c:v>
                </c:pt>
                <c:pt idx="19">
                  <c:v>98.933893212554494</c:v>
                </c:pt>
                <c:pt idx="20">
                  <c:v>97.589868840399902</c:v>
                </c:pt>
                <c:pt idx="21">
                  <c:v>98.514114279784096</c:v>
                </c:pt>
                <c:pt idx="22">
                  <c:v>97.375732223395602</c:v>
                </c:pt>
                <c:pt idx="23">
                  <c:v>98.755434071053699</c:v>
                </c:pt>
                <c:pt idx="24">
                  <c:v>99.828336158049098</c:v>
                </c:pt>
                <c:pt idx="25">
                  <c:v>99.598684875214005</c:v>
                </c:pt>
                <c:pt idx="26">
                  <c:v>100.441935679374</c:v>
                </c:pt>
                <c:pt idx="27">
                  <c:v>99.770923337340307</c:v>
                </c:pt>
                <c:pt idx="28">
                  <c:v>98.563459951808696</c:v>
                </c:pt>
                <c:pt idx="29">
                  <c:v>98.523988637571406</c:v>
                </c:pt>
                <c:pt idx="30">
                  <c:v>97.356931674016295</c:v>
                </c:pt>
                <c:pt idx="31">
                  <c:v>97.281649830034496</c:v>
                </c:pt>
                <c:pt idx="32">
                  <c:v>98.234328963890803</c:v>
                </c:pt>
                <c:pt idx="33">
                  <c:v>99.699634975982207</c:v>
                </c:pt>
                <c:pt idx="34">
                  <c:v>99.995326994608604</c:v>
                </c:pt>
                <c:pt idx="35">
                  <c:v>99.322828675451902</c:v>
                </c:pt>
                <c:pt idx="36">
                  <c:v>99.869680250158893</c:v>
                </c:pt>
                <c:pt idx="37">
                  <c:v>98.175942962384894</c:v>
                </c:pt>
                <c:pt idx="38">
                  <c:v>98.746039352098805</c:v>
                </c:pt>
                <c:pt idx="39">
                  <c:v>97.861079319209907</c:v>
                </c:pt>
                <c:pt idx="40">
                  <c:v>96.839590792722305</c:v>
                </c:pt>
                <c:pt idx="41">
                  <c:v>96.321194272320895</c:v>
                </c:pt>
                <c:pt idx="42">
                  <c:v>95.469914367581296</c:v>
                </c:pt>
                <c:pt idx="43">
                  <c:v>93.987543046700907</c:v>
                </c:pt>
                <c:pt idx="44">
                  <c:v>94.469530446940396</c:v>
                </c:pt>
                <c:pt idx="45">
                  <c:v>94.211199070552993</c:v>
                </c:pt>
                <c:pt idx="46">
                  <c:v>95.223369831290498</c:v>
                </c:pt>
                <c:pt idx="47">
                  <c:v>95.544010965597494</c:v>
                </c:pt>
                <c:pt idx="48">
                  <c:v>96.037090995456396</c:v>
                </c:pt>
                <c:pt idx="49">
                  <c:v>96.481524631710798</c:v>
                </c:pt>
                <c:pt idx="50">
                  <c:v>97.827370038271397</c:v>
                </c:pt>
                <c:pt idx="51">
                  <c:v>98.787920155337403</c:v>
                </c:pt>
                <c:pt idx="52">
                  <c:v>98.356603685267999</c:v>
                </c:pt>
                <c:pt idx="53">
                  <c:v>100.960048941134</c:v>
                </c:pt>
                <c:pt idx="54">
                  <c:v>103.091877719956</c:v>
                </c:pt>
                <c:pt idx="55">
                  <c:v>102.428324386093</c:v>
                </c:pt>
                <c:pt idx="56">
                  <c:v>104.26368951029799</c:v>
                </c:pt>
                <c:pt idx="57">
                  <c:v>103.696861723927</c:v>
                </c:pt>
                <c:pt idx="58">
                  <c:v>102.39797856077701</c:v>
                </c:pt>
                <c:pt idx="59">
                  <c:v>101.996710981799</c:v>
                </c:pt>
                <c:pt idx="60">
                  <c:v>102.728576708679</c:v>
                </c:pt>
                <c:pt idx="61">
                  <c:v>101.891322317129</c:v>
                </c:pt>
                <c:pt idx="62">
                  <c:v>101.514655423028</c:v>
                </c:pt>
                <c:pt idx="63">
                  <c:v>98.290542940882105</c:v>
                </c:pt>
                <c:pt idx="64">
                  <c:v>99.609852891203502</c:v>
                </c:pt>
                <c:pt idx="65">
                  <c:v>101.305829735625</c:v>
                </c:pt>
                <c:pt idx="66">
                  <c:v>102.476814898632</c:v>
                </c:pt>
                <c:pt idx="67">
                  <c:v>102.059163523826</c:v>
                </c:pt>
                <c:pt idx="68">
                  <c:v>102.560735501981</c:v>
                </c:pt>
                <c:pt idx="69">
                  <c:v>101.891322317129</c:v>
                </c:pt>
                <c:pt idx="70">
                  <c:v>104.131807262349</c:v>
                </c:pt>
                <c:pt idx="71">
                  <c:v>104.235244285081</c:v>
                </c:pt>
                <c:pt idx="72">
                  <c:v>103.71220424560499</c:v>
                </c:pt>
                <c:pt idx="73">
                  <c:v>102.51975102127599</c:v>
                </c:pt>
                <c:pt idx="74">
                  <c:v>103.524846619524</c:v>
                </c:pt>
                <c:pt idx="75">
                  <c:v>106.789943582375</c:v>
                </c:pt>
                <c:pt idx="76">
                  <c:v>107.29151556053</c:v>
                </c:pt>
                <c:pt idx="77">
                  <c:v>107.166610476476</c:v>
                </c:pt>
                <c:pt idx="78">
                  <c:v>109.090929427684</c:v>
                </c:pt>
                <c:pt idx="79">
                  <c:v>111.686613205684</c:v>
                </c:pt>
                <c:pt idx="80">
                  <c:v>111.602692602335</c:v>
                </c:pt>
                <c:pt idx="81">
                  <c:v>109.174850031033</c:v>
                </c:pt>
                <c:pt idx="82">
                  <c:v>109.928183819235</c:v>
                </c:pt>
                <c:pt idx="83">
                  <c:v>109.172898389095</c:v>
                </c:pt>
                <c:pt idx="84">
                  <c:v>107.35761718053701</c:v>
                </c:pt>
                <c:pt idx="85">
                  <c:v>106.918176399793</c:v>
                </c:pt>
                <c:pt idx="86">
                  <c:v>106.717076381486</c:v>
                </c:pt>
                <c:pt idx="87">
                  <c:v>106.001028691957</c:v>
                </c:pt>
                <c:pt idx="88">
                  <c:v>107.454301074825</c:v>
                </c:pt>
                <c:pt idx="89">
                  <c:v>107.13073420184</c:v>
                </c:pt>
                <c:pt idx="90">
                  <c:v>105.847977732133</c:v>
                </c:pt>
                <c:pt idx="91">
                  <c:v>106.083487565646</c:v>
                </c:pt>
                <c:pt idx="92">
                  <c:v>106.43741093684</c:v>
                </c:pt>
                <c:pt idx="93">
                  <c:v>105.44606763045201</c:v>
                </c:pt>
                <c:pt idx="94">
                  <c:v>105.01843420442501</c:v>
                </c:pt>
                <c:pt idx="95">
                  <c:v>105.038205256065</c:v>
                </c:pt>
                <c:pt idx="96">
                  <c:v>105.654934764142</c:v>
                </c:pt>
                <c:pt idx="97">
                  <c:v>104.97270315783</c:v>
                </c:pt>
                <c:pt idx="98">
                  <c:v>105.434259782493</c:v>
                </c:pt>
                <c:pt idx="99">
                  <c:v>105.783937787374</c:v>
                </c:pt>
                <c:pt idx="100">
                  <c:v>105.90248875213599</c:v>
                </c:pt>
                <c:pt idx="101">
                  <c:v>105.50947873950599</c:v>
                </c:pt>
                <c:pt idx="102">
                  <c:v>103.448278948481</c:v>
                </c:pt>
                <c:pt idx="103">
                  <c:v>103.973494546826</c:v>
                </c:pt>
                <c:pt idx="104">
                  <c:v>104.29106676908199</c:v>
                </c:pt>
                <c:pt idx="105">
                  <c:v>104.53360819157299</c:v>
                </c:pt>
                <c:pt idx="106">
                  <c:v>106.55594998055</c:v>
                </c:pt>
                <c:pt idx="107">
                  <c:v>107.454574675393</c:v>
                </c:pt>
                <c:pt idx="108">
                  <c:v>107.491217624115</c:v>
                </c:pt>
                <c:pt idx="109">
                  <c:v>107.341156024588</c:v>
                </c:pt>
                <c:pt idx="110">
                  <c:v>106.96774692808999</c:v>
                </c:pt>
                <c:pt idx="111">
                  <c:v>108.07052519438299</c:v>
                </c:pt>
                <c:pt idx="112">
                  <c:v>107.702350804845</c:v>
                </c:pt>
                <c:pt idx="113">
                  <c:v>105.091976934</c:v>
                </c:pt>
                <c:pt idx="114">
                  <c:v>102.42402128659199</c:v>
                </c:pt>
                <c:pt idx="115">
                  <c:v>103.13883504332399</c:v>
                </c:pt>
                <c:pt idx="116">
                  <c:v>103.645060614013</c:v>
                </c:pt>
                <c:pt idx="117">
                  <c:v>103.244237438185</c:v>
                </c:pt>
                <c:pt idx="118">
                  <c:v>103.933532309509</c:v>
                </c:pt>
                <c:pt idx="119">
                  <c:v>102.719163981894</c:v>
                </c:pt>
                <c:pt idx="120">
                  <c:v>101.03062063687</c:v>
                </c:pt>
                <c:pt idx="121">
                  <c:v>99.640490962586497</c:v>
                </c:pt>
                <c:pt idx="122">
                  <c:v>100.655179107517</c:v>
                </c:pt>
                <c:pt idx="123">
                  <c:v>99.601978714562406</c:v>
                </c:pt>
                <c:pt idx="124">
                  <c:v>98.503086960812198</c:v>
                </c:pt>
                <c:pt idx="125">
                  <c:v>98.063530259312103</c:v>
                </c:pt>
                <c:pt idx="126">
                  <c:v>97.727456472902901</c:v>
                </c:pt>
                <c:pt idx="127">
                  <c:v>97.429219528114203</c:v>
                </c:pt>
                <c:pt idx="128">
                  <c:v>96.933134688156102</c:v>
                </c:pt>
                <c:pt idx="129">
                  <c:v>98.210190996097793</c:v>
                </c:pt>
                <c:pt idx="130">
                  <c:v>97.719132439591704</c:v>
                </c:pt>
                <c:pt idx="131">
                  <c:v>95.640875328929496</c:v>
                </c:pt>
                <c:pt idx="132">
                  <c:v>95.624151972516003</c:v>
                </c:pt>
                <c:pt idx="133">
                  <c:v>93.089169685641195</c:v>
                </c:pt>
                <c:pt idx="134">
                  <c:v>93.166998619236097</c:v>
                </c:pt>
                <c:pt idx="135">
                  <c:v>92.731004669023704</c:v>
                </c:pt>
                <c:pt idx="136">
                  <c:v>92.792504965167296</c:v>
                </c:pt>
                <c:pt idx="137">
                  <c:v>92.854086890892304</c:v>
                </c:pt>
                <c:pt idx="138">
                  <c:v>92.545768301216</c:v>
                </c:pt>
                <c:pt idx="139">
                  <c:v>91.441743511968895</c:v>
                </c:pt>
                <c:pt idx="140">
                  <c:v>91.352722039733294</c:v>
                </c:pt>
                <c:pt idx="141">
                  <c:v>90.992463269279995</c:v>
                </c:pt>
                <c:pt idx="142">
                  <c:v>91.233099436416794</c:v>
                </c:pt>
                <c:pt idx="143">
                  <c:v>91.292910738074994</c:v>
                </c:pt>
                <c:pt idx="144">
                  <c:v>90.544573987094793</c:v>
                </c:pt>
                <c:pt idx="145">
                  <c:v>89.867244581107101</c:v>
                </c:pt>
                <c:pt idx="146">
                  <c:v>88.040507698291805</c:v>
                </c:pt>
                <c:pt idx="147">
                  <c:v>87.393281821459098</c:v>
                </c:pt>
                <c:pt idx="148">
                  <c:v>88.786148487944303</c:v>
                </c:pt>
                <c:pt idx="149">
                  <c:v>89.056205602236304</c:v>
                </c:pt>
                <c:pt idx="150">
                  <c:v>88.724277366469096</c:v>
                </c:pt>
                <c:pt idx="151">
                  <c:v>91.448951213897701</c:v>
                </c:pt>
                <c:pt idx="152">
                  <c:v>89.410478051412795</c:v>
                </c:pt>
                <c:pt idx="153">
                  <c:v>88.375605102096102</c:v>
                </c:pt>
                <c:pt idx="154">
                  <c:v>87.037020321417202</c:v>
                </c:pt>
                <c:pt idx="155">
                  <c:v>88.567512394696607</c:v>
                </c:pt>
                <c:pt idx="156">
                  <c:v>88.596663796851502</c:v>
                </c:pt>
                <c:pt idx="157">
                  <c:v>88.267452757202506</c:v>
                </c:pt>
                <c:pt idx="158">
                  <c:v>86.965888435889795</c:v>
                </c:pt>
                <c:pt idx="159">
                  <c:v>86.442206739908002</c:v>
                </c:pt>
                <c:pt idx="160">
                  <c:v>85.127402439500997</c:v>
                </c:pt>
                <c:pt idx="161">
                  <c:v>85.467769314763004</c:v>
                </c:pt>
                <c:pt idx="162">
                  <c:v>88.245602199965205</c:v>
                </c:pt>
                <c:pt idx="163">
                  <c:v>87.7721079581693</c:v>
                </c:pt>
                <c:pt idx="164">
                  <c:v>88.333438812935995</c:v>
                </c:pt>
                <c:pt idx="165">
                  <c:v>88.082280997722506</c:v>
                </c:pt>
                <c:pt idx="166">
                  <c:v>88.466566179469893</c:v>
                </c:pt>
                <c:pt idx="167">
                  <c:v>88.510484485955303</c:v>
                </c:pt>
                <c:pt idx="168">
                  <c:v>86.678267637267098</c:v>
                </c:pt>
                <c:pt idx="169">
                  <c:v>87.121568043354202</c:v>
                </c:pt>
                <c:pt idx="170">
                  <c:v>85.718371842951996</c:v>
                </c:pt>
                <c:pt idx="171">
                  <c:v>85.862030168383797</c:v>
                </c:pt>
                <c:pt idx="172">
                  <c:v>88.007974723566505</c:v>
                </c:pt>
                <c:pt idx="173">
                  <c:v>88.007974723566505</c:v>
                </c:pt>
                <c:pt idx="174">
                  <c:v>88.385165229185603</c:v>
                </c:pt>
                <c:pt idx="175">
                  <c:v>88.534694322484597</c:v>
                </c:pt>
                <c:pt idx="176">
                  <c:v>89.030430415583893</c:v>
                </c:pt>
                <c:pt idx="177">
                  <c:v>88.622256404146199</c:v>
                </c:pt>
                <c:pt idx="178">
                  <c:v>87.894817571880793</c:v>
                </c:pt>
                <c:pt idx="179">
                  <c:v>88.506405034563201</c:v>
                </c:pt>
                <c:pt idx="180">
                  <c:v>87.768771976691795</c:v>
                </c:pt>
                <c:pt idx="181">
                  <c:v>86.926456148100002</c:v>
                </c:pt>
                <c:pt idx="182">
                  <c:v>87.838419575244998</c:v>
                </c:pt>
                <c:pt idx="183">
                  <c:v>86.674292699400993</c:v>
                </c:pt>
                <c:pt idx="184">
                  <c:v>86.193300374530196</c:v>
                </c:pt>
                <c:pt idx="185">
                  <c:v>86.627507226041004</c:v>
                </c:pt>
                <c:pt idx="186">
                  <c:v>86.053317270162495</c:v>
                </c:pt>
                <c:pt idx="187">
                  <c:v>85.2513399532329</c:v>
                </c:pt>
                <c:pt idx="188">
                  <c:v>84.655001149348294</c:v>
                </c:pt>
                <c:pt idx="189">
                  <c:v>84.356204022349203</c:v>
                </c:pt>
                <c:pt idx="190">
                  <c:v>84.111391250228195</c:v>
                </c:pt>
                <c:pt idx="191">
                  <c:v>84.029786992854497</c:v>
                </c:pt>
                <c:pt idx="192">
                  <c:v>84.002220631668706</c:v>
                </c:pt>
                <c:pt idx="193">
                  <c:v>84.192554206530204</c:v>
                </c:pt>
                <c:pt idx="194">
                  <c:v>85.524651184130093</c:v>
                </c:pt>
                <c:pt idx="195">
                  <c:v>86.3945298338556</c:v>
                </c:pt>
                <c:pt idx="196">
                  <c:v>85.162271920178597</c:v>
                </c:pt>
                <c:pt idx="197">
                  <c:v>83.5062351202549</c:v>
                </c:pt>
                <c:pt idx="198">
                  <c:v>84.054941896657297</c:v>
                </c:pt>
                <c:pt idx="199">
                  <c:v>85.710288115626696</c:v>
                </c:pt>
                <c:pt idx="200">
                  <c:v>86.556203504677697</c:v>
                </c:pt>
                <c:pt idx="201">
                  <c:v>92.8286623136201</c:v>
                </c:pt>
                <c:pt idx="202">
                  <c:v>87.472748084473494</c:v>
                </c:pt>
                <c:pt idx="203">
                  <c:v>87.710024617057599</c:v>
                </c:pt>
                <c:pt idx="204">
                  <c:v>89.647522016387299</c:v>
                </c:pt>
                <c:pt idx="205">
                  <c:v>87.528808574626296</c:v>
                </c:pt>
                <c:pt idx="206">
                  <c:v>85.686646714223301</c:v>
                </c:pt>
                <c:pt idx="207">
                  <c:v>85.686646714223301</c:v>
                </c:pt>
                <c:pt idx="208">
                  <c:v>85.971350611995504</c:v>
                </c:pt>
                <c:pt idx="209">
                  <c:v>85.644468358997798</c:v>
                </c:pt>
                <c:pt idx="210">
                  <c:v>84.717862617637394</c:v>
                </c:pt>
                <c:pt idx="211">
                  <c:v>84.205131986927299</c:v>
                </c:pt>
                <c:pt idx="212">
                  <c:v>84.234129606144805</c:v>
                </c:pt>
                <c:pt idx="213">
                  <c:v>82.495590526693306</c:v>
                </c:pt>
                <c:pt idx="214">
                  <c:v>83.692401356217204</c:v>
                </c:pt>
                <c:pt idx="215">
                  <c:v>84.832535020906704</c:v>
                </c:pt>
                <c:pt idx="216">
                  <c:v>86.398406458653795</c:v>
                </c:pt>
                <c:pt idx="217">
                  <c:v>85.857996282326894</c:v>
                </c:pt>
                <c:pt idx="218">
                  <c:v>86.2850521289852</c:v>
                </c:pt>
                <c:pt idx="219">
                  <c:v>87.595217288177594</c:v>
                </c:pt>
                <c:pt idx="220">
                  <c:v>88.193622702939507</c:v>
                </c:pt>
                <c:pt idx="221">
                  <c:v>86.598753645974895</c:v>
                </c:pt>
                <c:pt idx="222">
                  <c:v>86.825462305312001</c:v>
                </c:pt>
                <c:pt idx="223">
                  <c:v>86.568437953156604</c:v>
                </c:pt>
                <c:pt idx="224">
                  <c:v>86.653606998185296</c:v>
                </c:pt>
                <c:pt idx="225">
                  <c:v>88.890277149938598</c:v>
                </c:pt>
                <c:pt idx="226">
                  <c:v>88.353057019757699</c:v>
                </c:pt>
                <c:pt idx="227">
                  <c:v>88.607253861843304</c:v>
                </c:pt>
                <c:pt idx="228">
                  <c:v>88.522084816814598</c:v>
                </c:pt>
                <c:pt idx="229">
                  <c:v>89.6554882621963</c:v>
                </c:pt>
                <c:pt idx="230">
                  <c:v>89.910995397282406</c:v>
                </c:pt>
                <c:pt idx="231">
                  <c:v>90.451286301632194</c:v>
                </c:pt>
                <c:pt idx="232">
                  <c:v>91.230176453361906</c:v>
                </c:pt>
                <c:pt idx="233">
                  <c:v>92.783810007895994</c:v>
                </c:pt>
                <c:pt idx="234">
                  <c:v>92.602706792719403</c:v>
                </c:pt>
                <c:pt idx="235">
                  <c:v>91.665757978162802</c:v>
                </c:pt>
                <c:pt idx="236">
                  <c:v>91.102516988926595</c:v>
                </c:pt>
                <c:pt idx="237">
                  <c:v>91.570889513119297</c:v>
                </c:pt>
                <c:pt idx="238">
                  <c:v>92.457138824654095</c:v>
                </c:pt>
                <c:pt idx="239">
                  <c:v>93.148761616815094</c:v>
                </c:pt>
                <c:pt idx="240">
                  <c:v>92.5500391405362</c:v>
                </c:pt>
                <c:pt idx="241">
                  <c:v>94.201695358193803</c:v>
                </c:pt>
                <c:pt idx="242">
                  <c:v>94.485527002445295</c:v>
                </c:pt>
                <c:pt idx="243">
                  <c:v>94.105283034399093</c:v>
                </c:pt>
                <c:pt idx="244">
                  <c:v>92.255434114256104</c:v>
                </c:pt>
                <c:pt idx="245">
                  <c:v>93.701875269038595</c:v>
                </c:pt>
                <c:pt idx="246">
                  <c:v>93.642127939878506</c:v>
                </c:pt>
                <c:pt idx="247">
                  <c:v>94.124274991472703</c:v>
                </c:pt>
                <c:pt idx="248">
                  <c:v>94.3354748526897</c:v>
                </c:pt>
                <c:pt idx="249">
                  <c:v>92.827896895975996</c:v>
                </c:pt>
                <c:pt idx="250">
                  <c:v>93.0696651581586</c:v>
                </c:pt>
                <c:pt idx="251">
                  <c:v>93.883896202061194</c:v>
                </c:pt>
                <c:pt idx="252">
                  <c:v>97.136094546309906</c:v>
                </c:pt>
                <c:pt idx="253">
                  <c:v>95.359954025711502</c:v>
                </c:pt>
                <c:pt idx="254">
                  <c:v>94.028935484965302</c:v>
                </c:pt>
                <c:pt idx="255">
                  <c:v>93.597003960049094</c:v>
                </c:pt>
                <c:pt idx="256">
                  <c:v>94.376943797208497</c:v>
                </c:pt>
                <c:pt idx="257">
                  <c:v>93.025613806695006</c:v>
                </c:pt>
                <c:pt idx="258">
                  <c:v>91.516293288993396</c:v>
                </c:pt>
                <c:pt idx="259">
                  <c:v>90.639617887552205</c:v>
                </c:pt>
                <c:pt idx="260">
                  <c:v>89.837008764266699</c:v>
                </c:pt>
                <c:pt idx="261">
                  <c:v>89.968981405343797</c:v>
                </c:pt>
                <c:pt idx="262">
                  <c:v>90.027058150129804</c:v>
                </c:pt>
                <c:pt idx="263">
                  <c:v>90.935848642497106</c:v>
                </c:pt>
                <c:pt idx="264">
                  <c:v>91.7580876594008</c:v>
                </c:pt>
                <c:pt idx="265">
                  <c:v>92.257111010120298</c:v>
                </c:pt>
                <c:pt idx="266">
                  <c:v>92.315262782697403</c:v>
                </c:pt>
                <c:pt idx="267">
                  <c:v>93.840732537742397</c:v>
                </c:pt>
                <c:pt idx="268">
                  <c:v>93.136149432796998</c:v>
                </c:pt>
                <c:pt idx="269">
                  <c:v>93.020247142733098</c:v>
                </c:pt>
                <c:pt idx="270">
                  <c:v>92.962962102816505</c:v>
                </c:pt>
                <c:pt idx="271">
                  <c:v>94.003418292929794</c:v>
                </c:pt>
                <c:pt idx="272">
                  <c:v>93.685020047811904</c:v>
                </c:pt>
                <c:pt idx="273">
                  <c:v>94.581597533018495</c:v>
                </c:pt>
                <c:pt idx="274">
                  <c:v>94.495003868028206</c:v>
                </c:pt>
                <c:pt idx="275">
                  <c:v>94.8999957781364</c:v>
                </c:pt>
                <c:pt idx="276">
                  <c:v>94.349792952890795</c:v>
                </c:pt>
                <c:pt idx="277">
                  <c:v>94.813402113146196</c:v>
                </c:pt>
                <c:pt idx="278">
                  <c:v>93.947465463243901</c:v>
                </c:pt>
                <c:pt idx="279">
                  <c:v>94.4432339039369</c:v>
                </c:pt>
                <c:pt idx="280">
                  <c:v>93.7412650456763</c:v>
                </c:pt>
                <c:pt idx="281">
                  <c:v>93.373968920198607</c:v>
                </c:pt>
                <c:pt idx="282">
                  <c:v>94.102827093739094</c:v>
                </c:pt>
                <c:pt idx="283">
                  <c:v>92.934581646487999</c:v>
                </c:pt>
                <c:pt idx="284">
                  <c:v>92.407038967535797</c:v>
                </c:pt>
                <c:pt idx="285">
                  <c:v>92.407038967535797</c:v>
                </c:pt>
                <c:pt idx="286">
                  <c:v>92.214608702259298</c:v>
                </c:pt>
                <c:pt idx="287">
                  <c:v>91.691755415685506</c:v>
                </c:pt>
                <c:pt idx="288">
                  <c:v>92.290074379942197</c:v>
                </c:pt>
                <c:pt idx="289">
                  <c:v>93.1422754102867</c:v>
                </c:pt>
                <c:pt idx="290">
                  <c:v>91.265297667735794</c:v>
                </c:pt>
                <c:pt idx="291">
                  <c:v>91.587895109054202</c:v>
                </c:pt>
                <c:pt idx="292">
                  <c:v>90.720699092822997</c:v>
                </c:pt>
                <c:pt idx="293">
                  <c:v>90.295235076263793</c:v>
                </c:pt>
                <c:pt idx="294">
                  <c:v>90.6644960292641</c:v>
                </c:pt>
                <c:pt idx="295">
                  <c:v>90.321957908388796</c:v>
                </c:pt>
                <c:pt idx="296">
                  <c:v>91.297341280952097</c:v>
                </c:pt>
                <c:pt idx="297">
                  <c:v>91.5609255796399</c:v>
                </c:pt>
                <c:pt idx="298">
                  <c:v>91.903463700515204</c:v>
                </c:pt>
                <c:pt idx="299">
                  <c:v>92.140325167077904</c:v>
                </c:pt>
                <c:pt idx="300">
                  <c:v>92.933507411516104</c:v>
                </c:pt>
                <c:pt idx="301">
                  <c:v>92.722154102890897</c:v>
                </c:pt>
                <c:pt idx="302">
                  <c:v>93.515336347328997</c:v>
                </c:pt>
                <c:pt idx="303">
                  <c:v>93.171583552266199</c:v>
                </c:pt>
                <c:pt idx="304">
                  <c:v>93.223814542328796</c:v>
                </c:pt>
                <c:pt idx="305">
                  <c:v>93.621458581818302</c:v>
                </c:pt>
                <c:pt idx="306">
                  <c:v>93.674196155919503</c:v>
                </c:pt>
                <c:pt idx="307">
                  <c:v>93.353730508188505</c:v>
                </c:pt>
                <c:pt idx="308">
                  <c:v>92.597661994673999</c:v>
                </c:pt>
                <c:pt idx="309">
                  <c:v>91.592169908691304</c:v>
                </c:pt>
                <c:pt idx="310">
                  <c:v>91.131925448240807</c:v>
                </c:pt>
                <c:pt idx="311">
                  <c:v>91.865369894981896</c:v>
                </c:pt>
                <c:pt idx="312">
                  <c:v>92.483144781253003</c:v>
                </c:pt>
                <c:pt idx="313">
                  <c:v>93.003930396339896</c:v>
                </c:pt>
                <c:pt idx="314">
                  <c:v>92.266572706187404</c:v>
                </c:pt>
                <c:pt idx="315">
                  <c:v>92.525176044694604</c:v>
                </c:pt>
                <c:pt idx="316">
                  <c:v>91.742608110114602</c:v>
                </c:pt>
                <c:pt idx="317">
                  <c:v>91.486913251974897</c:v>
                </c:pt>
                <c:pt idx="318">
                  <c:v>92.557908675822205</c:v>
                </c:pt>
                <c:pt idx="319">
                  <c:v>91.330792471273796</c:v>
                </c:pt>
                <c:pt idx="320">
                  <c:v>91.356491485590695</c:v>
                </c:pt>
                <c:pt idx="321">
                  <c:v>90.924037487539593</c:v>
                </c:pt>
                <c:pt idx="322">
                  <c:v>90.671641167874199</c:v>
                </c:pt>
                <c:pt idx="323">
                  <c:v>89.794296238032999</c:v>
                </c:pt>
                <c:pt idx="324">
                  <c:v>90.746480302309394</c:v>
                </c:pt>
                <c:pt idx="325">
                  <c:v>92.461163284616404</c:v>
                </c:pt>
                <c:pt idx="326">
                  <c:v>92.593069202860306</c:v>
                </c:pt>
                <c:pt idx="327">
                  <c:v>91.953702277045494</c:v>
                </c:pt>
                <c:pt idx="328">
                  <c:v>90.245531607562</c:v>
                </c:pt>
                <c:pt idx="329">
                  <c:v>91.259356325487403</c:v>
                </c:pt>
                <c:pt idx="330">
                  <c:v>91.031216664507596</c:v>
                </c:pt>
                <c:pt idx="331">
                  <c:v>90.398012707502602</c:v>
                </c:pt>
                <c:pt idx="332">
                  <c:v>89.334136941505193</c:v>
                </c:pt>
                <c:pt idx="333">
                  <c:v>88.625274423460993</c:v>
                </c:pt>
                <c:pt idx="334">
                  <c:v>87.181941874405396</c:v>
                </c:pt>
                <c:pt idx="335">
                  <c:v>87.4760034772643</c:v>
                </c:pt>
                <c:pt idx="336">
                  <c:v>88.414068738428099</c:v>
                </c:pt>
                <c:pt idx="337">
                  <c:v>88.635257040637299</c:v>
                </c:pt>
                <c:pt idx="338">
                  <c:v>88.191746137233295</c:v>
                </c:pt>
                <c:pt idx="339">
                  <c:v>87.698326078459104</c:v>
                </c:pt>
                <c:pt idx="340">
                  <c:v>88.0442872690939</c:v>
                </c:pt>
                <c:pt idx="341">
                  <c:v>87.447493113082103</c:v>
                </c:pt>
                <c:pt idx="342">
                  <c:v>86.612855222873193</c:v>
                </c:pt>
                <c:pt idx="343">
                  <c:v>87.166136442357001</c:v>
                </c:pt>
                <c:pt idx="344">
                  <c:v>87.507977614178699</c:v>
                </c:pt>
                <c:pt idx="345">
                  <c:v>88.908701693355397</c:v>
                </c:pt>
                <c:pt idx="346">
                  <c:v>88.782733994470703</c:v>
                </c:pt>
                <c:pt idx="347">
                  <c:v>88.376823544951193</c:v>
                </c:pt>
                <c:pt idx="348">
                  <c:v>89.255013774220004</c:v>
                </c:pt>
                <c:pt idx="349">
                  <c:v>88.845899883734702</c:v>
                </c:pt>
                <c:pt idx="350">
                  <c:v>88.770182255670704</c:v>
                </c:pt>
                <c:pt idx="351">
                  <c:v>90.186597818484699</c:v>
                </c:pt>
                <c:pt idx="352">
                  <c:v>88.515341722483299</c:v>
                </c:pt>
                <c:pt idx="353">
                  <c:v>86.803089493996794</c:v>
                </c:pt>
                <c:pt idx="354">
                  <c:v>86.706257007543897</c:v>
                </c:pt>
                <c:pt idx="355">
                  <c:v>86.972268091018094</c:v>
                </c:pt>
                <c:pt idx="356">
                  <c:v>86.415759548185093</c:v>
                </c:pt>
                <c:pt idx="357">
                  <c:v>84.792980637284302</c:v>
                </c:pt>
                <c:pt idx="358">
                  <c:v>85.592126904792394</c:v>
                </c:pt>
                <c:pt idx="359">
                  <c:v>83.339380323404598</c:v>
                </c:pt>
                <c:pt idx="360">
                  <c:v>84.623802040263101</c:v>
                </c:pt>
                <c:pt idx="361">
                  <c:v>82.856330908225601</c:v>
                </c:pt>
                <c:pt idx="362">
                  <c:v>83.227812158384296</c:v>
                </c:pt>
                <c:pt idx="363">
                  <c:v>82.810978374619395</c:v>
                </c:pt>
                <c:pt idx="364">
                  <c:v>82.411378028943005</c:v>
                </c:pt>
                <c:pt idx="365">
                  <c:v>83.3895831114949</c:v>
                </c:pt>
                <c:pt idx="366">
                  <c:v>84.507531777268397</c:v>
                </c:pt>
                <c:pt idx="367">
                  <c:v>84.367788194046696</c:v>
                </c:pt>
                <c:pt idx="368">
                  <c:v>84.716613779645897</c:v>
                </c:pt>
                <c:pt idx="369">
                  <c:v>85.019569334111196</c:v>
                </c:pt>
                <c:pt idx="370">
                  <c:v>84.437126613202494</c:v>
                </c:pt>
                <c:pt idx="371">
                  <c:v>85.415331695754304</c:v>
                </c:pt>
                <c:pt idx="372">
                  <c:v>85.578543666998002</c:v>
                </c:pt>
                <c:pt idx="373">
                  <c:v>86.440473554350106</c:v>
                </c:pt>
                <c:pt idx="374">
                  <c:v>86.277261583106394</c:v>
                </c:pt>
                <c:pt idx="375">
                  <c:v>86.905574335148998</c:v>
                </c:pt>
                <c:pt idx="376">
                  <c:v>86.323131614240296</c:v>
                </c:pt>
                <c:pt idx="377">
                  <c:v>85.856964088531299</c:v>
                </c:pt>
                <c:pt idx="378">
                  <c:v>85.833747809939496</c:v>
                </c:pt>
                <c:pt idx="379">
                  <c:v>84.866574308241098</c:v>
                </c:pt>
                <c:pt idx="380">
                  <c:v>85.024349538127197</c:v>
                </c:pt>
                <c:pt idx="381">
                  <c:v>84.437475033432804</c:v>
                </c:pt>
                <c:pt idx="382">
                  <c:v>84.325180296832599</c:v>
                </c:pt>
                <c:pt idx="383">
                  <c:v>84.325180296832599</c:v>
                </c:pt>
                <c:pt idx="384">
                  <c:v>85.792333768225902</c:v>
                </c:pt>
                <c:pt idx="385">
                  <c:v>85.792333768225902</c:v>
                </c:pt>
                <c:pt idx="386">
                  <c:v>87.495930570544004</c:v>
                </c:pt>
                <c:pt idx="387">
                  <c:v>87.567230457550707</c:v>
                </c:pt>
                <c:pt idx="388">
                  <c:v>86.944261578385905</c:v>
                </c:pt>
                <c:pt idx="389">
                  <c:v>88.409815117393904</c:v>
                </c:pt>
                <c:pt idx="390">
                  <c:v>88.752636459943005</c:v>
                </c:pt>
                <c:pt idx="391">
                  <c:v>87.421482399462306</c:v>
                </c:pt>
                <c:pt idx="392">
                  <c:v>89.286339619860101</c:v>
                </c:pt>
                <c:pt idx="393">
                  <c:v>89.661391414639098</c:v>
                </c:pt>
                <c:pt idx="394">
                  <c:v>93.134520662692594</c:v>
                </c:pt>
                <c:pt idx="395">
                  <c:v>91.856093768587002</c:v>
                </c:pt>
                <c:pt idx="396">
                  <c:v>91.459676370607198</c:v>
                </c:pt>
                <c:pt idx="397">
                  <c:v>91.3022317911892</c:v>
                </c:pt>
                <c:pt idx="398">
                  <c:v>91.825642504864405</c:v>
                </c:pt>
                <c:pt idx="399">
                  <c:v>93.200749432284496</c:v>
                </c:pt>
                <c:pt idx="400">
                  <c:v>91.620292826992596</c:v>
                </c:pt>
                <c:pt idx="401">
                  <c:v>90.514907262281994</c:v>
                </c:pt>
                <c:pt idx="402">
                  <c:v>89.4602053151673</c:v>
                </c:pt>
                <c:pt idx="403">
                  <c:v>91.357220716613895</c:v>
                </c:pt>
                <c:pt idx="404">
                  <c:v>93.043054378077599</c:v>
                </c:pt>
                <c:pt idx="405">
                  <c:v>92.806530829296804</c:v>
                </c:pt>
                <c:pt idx="406">
                  <c:v>92.252631294141494</c:v>
                </c:pt>
                <c:pt idx="407">
                  <c:v>91.515305333401102</c:v>
                </c:pt>
                <c:pt idx="408">
                  <c:v>92.094546677354302</c:v>
                </c:pt>
                <c:pt idx="409">
                  <c:v>92.305728417337207</c:v>
                </c:pt>
                <c:pt idx="410">
                  <c:v>91.778377443779902</c:v>
                </c:pt>
                <c:pt idx="411">
                  <c:v>87.458202420129197</c:v>
                </c:pt>
                <c:pt idx="412">
                  <c:v>87.142033186554698</c:v>
                </c:pt>
                <c:pt idx="413">
                  <c:v>93.358016858852196</c:v>
                </c:pt>
                <c:pt idx="414">
                  <c:v>89.4085276799171</c:v>
                </c:pt>
                <c:pt idx="415">
                  <c:v>90.050650214114398</c:v>
                </c:pt>
                <c:pt idx="416">
                  <c:v>90.757861067285901</c:v>
                </c:pt>
                <c:pt idx="417">
                  <c:v>91.506586068901299</c:v>
                </c:pt>
                <c:pt idx="418">
                  <c:v>86.592410489113306</c:v>
                </c:pt>
                <c:pt idx="419">
                  <c:v>88.693735697090901</c:v>
                </c:pt>
                <c:pt idx="420">
                  <c:v>90.458665740519194</c:v>
                </c:pt>
                <c:pt idx="421">
                  <c:v>87.530890243779893</c:v>
                </c:pt>
                <c:pt idx="422">
                  <c:v>86.025093753677993</c:v>
                </c:pt>
                <c:pt idx="423">
                  <c:v>86.545368415579503</c:v>
                </c:pt>
                <c:pt idx="424">
                  <c:v>87.325185128498305</c:v>
                </c:pt>
                <c:pt idx="425">
                  <c:v>84.829771647158196</c:v>
                </c:pt>
                <c:pt idx="426">
                  <c:v>85.207179125013596</c:v>
                </c:pt>
                <c:pt idx="427">
                  <c:v>85.154794490863296</c:v>
                </c:pt>
                <c:pt idx="428">
                  <c:v>85.859605932157805</c:v>
                </c:pt>
                <c:pt idx="429">
                  <c:v>89.3027050676709</c:v>
                </c:pt>
                <c:pt idx="430">
                  <c:v>87.110884352428997</c:v>
                </c:pt>
                <c:pt idx="431">
                  <c:v>87.007305643995494</c:v>
                </c:pt>
                <c:pt idx="432">
                  <c:v>86.225107811342596</c:v>
                </c:pt>
                <c:pt idx="433">
                  <c:v>86.429743058664002</c:v>
                </c:pt>
                <c:pt idx="434">
                  <c:v>89.055662008898693</c:v>
                </c:pt>
                <c:pt idx="435">
                  <c:v>91.626400121229395</c:v>
                </c:pt>
                <c:pt idx="436">
                  <c:v>89.859190105753996</c:v>
                </c:pt>
                <c:pt idx="437">
                  <c:v>91.671519072691098</c:v>
                </c:pt>
                <c:pt idx="438">
                  <c:v>91.757650362202995</c:v>
                </c:pt>
                <c:pt idx="439">
                  <c:v>93.125067166894695</c:v>
                </c:pt>
                <c:pt idx="440">
                  <c:v>93.633872574556904</c:v>
                </c:pt>
                <c:pt idx="441">
                  <c:v>91.756051164564099</c:v>
                </c:pt>
                <c:pt idx="442">
                  <c:v>90.4170121969089</c:v>
                </c:pt>
                <c:pt idx="443">
                  <c:v>90.727949696045002</c:v>
                </c:pt>
                <c:pt idx="444">
                  <c:v>89.874440010191805</c:v>
                </c:pt>
                <c:pt idx="445">
                  <c:v>94.706262065891707</c:v>
                </c:pt>
                <c:pt idx="446">
                  <c:v>94.734309581782398</c:v>
                </c:pt>
                <c:pt idx="447">
                  <c:v>95.068329998297799</c:v>
                </c:pt>
                <c:pt idx="448">
                  <c:v>95.628005429024</c:v>
                </c:pt>
                <c:pt idx="449">
                  <c:v>95.292710125422602</c:v>
                </c:pt>
                <c:pt idx="450">
                  <c:v>96.716759000413902</c:v>
                </c:pt>
                <c:pt idx="451">
                  <c:v>95.487767849570901</c:v>
                </c:pt>
                <c:pt idx="452">
                  <c:v>96.186405972664204</c:v>
                </c:pt>
                <c:pt idx="453">
                  <c:v>95.628005429024</c:v>
                </c:pt>
                <c:pt idx="454">
                  <c:v>95.459720333680295</c:v>
                </c:pt>
                <c:pt idx="455">
                  <c:v>97.777465055913197</c:v>
                </c:pt>
                <c:pt idx="456">
                  <c:v>97.245837141077601</c:v>
                </c:pt>
                <c:pt idx="457">
                  <c:v>95.588753548337493</c:v>
                </c:pt>
                <c:pt idx="458">
                  <c:v>96.283492404361695</c:v>
                </c:pt>
                <c:pt idx="459">
                  <c:v>95.253332247497298</c:v>
                </c:pt>
                <c:pt idx="460">
                  <c:v>93.954461687424498</c:v>
                </c:pt>
                <c:pt idx="461">
                  <c:v>93.670579321552694</c:v>
                </c:pt>
                <c:pt idx="462">
                  <c:v>94.336786334214295</c:v>
                </c:pt>
                <c:pt idx="463">
                  <c:v>94.596873402814495</c:v>
                </c:pt>
                <c:pt idx="464">
                  <c:v>95.225011450026301</c:v>
                </c:pt>
                <c:pt idx="465">
                  <c:v>95.331504111104707</c:v>
                </c:pt>
                <c:pt idx="466">
                  <c:v>94.401245416517895</c:v>
                </c:pt>
                <c:pt idx="467">
                  <c:v>93.697113558759398</c:v>
                </c:pt>
                <c:pt idx="468">
                  <c:v>93.697113558759398</c:v>
                </c:pt>
                <c:pt idx="469">
                  <c:v>93.133477845630793</c:v>
                </c:pt>
                <c:pt idx="470">
                  <c:v>92.321869735714401</c:v>
                </c:pt>
                <c:pt idx="471">
                  <c:v>91.623271870025505</c:v>
                </c:pt>
                <c:pt idx="472">
                  <c:v>89.462578243069601</c:v>
                </c:pt>
                <c:pt idx="473">
                  <c:v>88.900256698259895</c:v>
                </c:pt>
                <c:pt idx="474">
                  <c:v>88.900256698259895</c:v>
                </c:pt>
                <c:pt idx="475">
                  <c:v>89.555585798960195</c:v>
                </c:pt>
                <c:pt idx="476">
                  <c:v>87.026207899683101</c:v>
                </c:pt>
                <c:pt idx="477">
                  <c:v>85.901564810063704</c:v>
                </c:pt>
                <c:pt idx="478">
                  <c:v>86.152632361869195</c:v>
                </c:pt>
                <c:pt idx="479">
                  <c:v>87.575655553795499</c:v>
                </c:pt>
                <c:pt idx="480">
                  <c:v>85.274111265638297</c:v>
                </c:pt>
                <c:pt idx="481">
                  <c:v>84.869233160018396</c:v>
                </c:pt>
                <c:pt idx="482">
                  <c:v>85.247891000136505</c:v>
                </c:pt>
                <c:pt idx="483">
                  <c:v>85.090756763367395</c:v>
                </c:pt>
                <c:pt idx="484">
                  <c:v>86.335019013833403</c:v>
                </c:pt>
                <c:pt idx="485">
                  <c:v>86.162226756892295</c:v>
                </c:pt>
                <c:pt idx="486">
                  <c:v>88.645112642294194</c:v>
                </c:pt>
                <c:pt idx="487">
                  <c:v>86.355058315191997</c:v>
                </c:pt>
                <c:pt idx="488">
                  <c:v>86.471183699234402</c:v>
                </c:pt>
                <c:pt idx="489">
                  <c:v>85.090862686334404</c:v>
                </c:pt>
                <c:pt idx="490">
                  <c:v>85.451756048090601</c:v>
                </c:pt>
                <c:pt idx="491">
                  <c:v>86.646190043675503</c:v>
                </c:pt>
                <c:pt idx="492">
                  <c:v>87.0296392405414</c:v>
                </c:pt>
                <c:pt idx="493">
                  <c:v>88.8546113539674</c:v>
                </c:pt>
                <c:pt idx="494">
                  <c:v>88.471162157101503</c:v>
                </c:pt>
                <c:pt idx="495">
                  <c:v>88.2466290712362</c:v>
                </c:pt>
                <c:pt idx="496">
                  <c:v>89.643040317576705</c:v>
                </c:pt>
                <c:pt idx="497">
                  <c:v>88.922278859296696</c:v>
                </c:pt>
                <c:pt idx="498">
                  <c:v>88.922278859296696</c:v>
                </c:pt>
                <c:pt idx="499">
                  <c:v>89.125281375284501</c:v>
                </c:pt>
                <c:pt idx="500">
                  <c:v>90.143908988798003</c:v>
                </c:pt>
                <c:pt idx="501">
                  <c:v>92.317118558578898</c:v>
                </c:pt>
                <c:pt idx="502">
                  <c:v>91.864967373207406</c:v>
                </c:pt>
                <c:pt idx="503">
                  <c:v>92.543709129835605</c:v>
                </c:pt>
                <c:pt idx="504">
                  <c:v>91.661035859076307</c:v>
                </c:pt>
                <c:pt idx="505">
                  <c:v>90.007954646043899</c:v>
                </c:pt>
                <c:pt idx="506">
                  <c:v>89.374531003667002</c:v>
                </c:pt>
                <c:pt idx="507">
                  <c:v>90.936975988196707</c:v>
                </c:pt>
                <c:pt idx="508">
                  <c:v>88.569103334676797</c:v>
                </c:pt>
                <c:pt idx="509">
                  <c:v>87.989968842490995</c:v>
                </c:pt>
                <c:pt idx="510">
                  <c:v>87.287448137252198</c:v>
                </c:pt>
                <c:pt idx="511">
                  <c:v>89.6006102615614</c:v>
                </c:pt>
                <c:pt idx="512">
                  <c:v>89.804905584781395</c:v>
                </c:pt>
                <c:pt idx="513">
                  <c:v>88.889188077368502</c:v>
                </c:pt>
                <c:pt idx="514">
                  <c:v>87.274375823100698</c:v>
                </c:pt>
                <c:pt idx="515">
                  <c:v>88.291174224107493</c:v>
                </c:pt>
                <c:pt idx="516">
                  <c:v>86.807094211873306</c:v>
                </c:pt>
                <c:pt idx="517">
                  <c:v>86.143656344657202</c:v>
                </c:pt>
                <c:pt idx="518">
                  <c:v>86.649277565043903</c:v>
                </c:pt>
                <c:pt idx="519">
                  <c:v>86.115358266589098</c:v>
                </c:pt>
                <c:pt idx="520">
                  <c:v>86.990015153694102</c:v>
                </c:pt>
                <c:pt idx="521">
                  <c:v>85.689193590186093</c:v>
                </c:pt>
                <c:pt idx="522">
                  <c:v>84.707752843390196</c:v>
                </c:pt>
                <c:pt idx="523">
                  <c:v>84.537869430245493</c:v>
                </c:pt>
                <c:pt idx="524">
                  <c:v>86.429079630002505</c:v>
                </c:pt>
                <c:pt idx="525">
                  <c:v>85.872959999261298</c:v>
                </c:pt>
                <c:pt idx="526">
                  <c:v>83.898524758658894</c:v>
                </c:pt>
                <c:pt idx="527">
                  <c:v>84.904285088868093</c:v>
                </c:pt>
                <c:pt idx="528">
                  <c:v>85.419856646721598</c:v>
                </c:pt>
                <c:pt idx="529">
                  <c:v>85.505846805918395</c:v>
                </c:pt>
                <c:pt idx="530">
                  <c:v>84.831394877698003</c:v>
                </c:pt>
                <c:pt idx="531">
                  <c:v>84.467763514982906</c:v>
                </c:pt>
                <c:pt idx="532">
                  <c:v>82.215676445639602</c:v>
                </c:pt>
                <c:pt idx="533">
                  <c:v>82.175356675648501</c:v>
                </c:pt>
                <c:pt idx="534">
                  <c:v>80.725677672784002</c:v>
                </c:pt>
                <c:pt idx="535">
                  <c:v>79.960518401360602</c:v>
                </c:pt>
                <c:pt idx="536">
                  <c:v>79.637960241431202</c:v>
                </c:pt>
                <c:pt idx="537">
                  <c:v>79.416201506479695</c:v>
                </c:pt>
                <c:pt idx="538">
                  <c:v>78.714524204846995</c:v>
                </c:pt>
                <c:pt idx="539">
                  <c:v>79.135530585826601</c:v>
                </c:pt>
                <c:pt idx="540">
                  <c:v>80.137015461793297</c:v>
                </c:pt>
                <c:pt idx="541">
                  <c:v>81.749050717102804</c:v>
                </c:pt>
                <c:pt idx="542">
                  <c:v>82.2803206740532</c:v>
                </c:pt>
                <c:pt idx="543">
                  <c:v>82.079841445015305</c:v>
                </c:pt>
                <c:pt idx="544">
                  <c:v>82.800655400328907</c:v>
                </c:pt>
                <c:pt idx="545">
                  <c:v>83.721948584680405</c:v>
                </c:pt>
                <c:pt idx="546">
                  <c:v>82.920942937751704</c:v>
                </c:pt>
                <c:pt idx="547">
                  <c:v>84.102859119852496</c:v>
                </c:pt>
                <c:pt idx="548">
                  <c:v>83.782092353391803</c:v>
                </c:pt>
                <c:pt idx="549">
                  <c:v>83.422141010346493</c:v>
                </c:pt>
                <c:pt idx="550">
                  <c:v>84.7635293064547</c:v>
                </c:pt>
                <c:pt idx="551">
                  <c:v>83.322812665050407</c:v>
                </c:pt>
                <c:pt idx="552">
                  <c:v>83.162429281820096</c:v>
                </c:pt>
                <c:pt idx="553">
                  <c:v>85.562567506300894</c:v>
                </c:pt>
                <c:pt idx="554">
                  <c:v>85.074973970133996</c:v>
                </c:pt>
                <c:pt idx="555">
                  <c:v>83.335916944245497</c:v>
                </c:pt>
                <c:pt idx="556">
                  <c:v>83.939231597493404</c:v>
                </c:pt>
                <c:pt idx="557">
                  <c:v>82.245500646489802</c:v>
                </c:pt>
                <c:pt idx="558">
                  <c:v>82.676864387011804</c:v>
                </c:pt>
                <c:pt idx="559">
                  <c:v>84.003476319515599</c:v>
                </c:pt>
                <c:pt idx="560">
                  <c:v>83.369582380367603</c:v>
                </c:pt>
                <c:pt idx="561">
                  <c:v>81.395823927407804</c:v>
                </c:pt>
                <c:pt idx="562">
                  <c:v>81.204002761895893</c:v>
                </c:pt>
                <c:pt idx="563">
                  <c:v>81.857066639025007</c:v>
                </c:pt>
                <c:pt idx="564">
                  <c:v>82.894644761566497</c:v>
                </c:pt>
                <c:pt idx="565">
                  <c:v>82.913826878117703</c:v>
                </c:pt>
                <c:pt idx="566">
                  <c:v>83.797076153860999</c:v>
                </c:pt>
                <c:pt idx="567">
                  <c:v>83.259104976038998</c:v>
                </c:pt>
                <c:pt idx="568">
                  <c:v>81.857066639025007</c:v>
                </c:pt>
                <c:pt idx="569">
                  <c:v>82.164852418232698</c:v>
                </c:pt>
                <c:pt idx="570">
                  <c:v>82.861499746522895</c:v>
                </c:pt>
                <c:pt idx="571">
                  <c:v>84.141020834741298</c:v>
                </c:pt>
                <c:pt idx="572">
                  <c:v>83.084926798591596</c:v>
                </c:pt>
                <c:pt idx="573">
                  <c:v>80.708760801236593</c:v>
                </c:pt>
                <c:pt idx="574">
                  <c:v>79.942361122986398</c:v>
                </c:pt>
                <c:pt idx="575">
                  <c:v>80.143888789390203</c:v>
                </c:pt>
                <c:pt idx="576">
                  <c:v>79.683556286292003</c:v>
                </c:pt>
                <c:pt idx="577">
                  <c:v>79.300466243609407</c:v>
                </c:pt>
                <c:pt idx="578">
                  <c:v>80.383832814935204</c:v>
                </c:pt>
                <c:pt idx="579">
                  <c:v>80.996106209906799</c:v>
                </c:pt>
                <c:pt idx="580">
                  <c:v>81.655403688636895</c:v>
                </c:pt>
                <c:pt idx="581">
                  <c:v>80.162194854632105</c:v>
                </c:pt>
                <c:pt idx="582">
                  <c:v>81.306818421745106</c:v>
                </c:pt>
                <c:pt idx="583">
                  <c:v>80.660157617754507</c:v>
                </c:pt>
                <c:pt idx="584">
                  <c:v>81.155744488335998</c:v>
                </c:pt>
                <c:pt idx="585">
                  <c:v>80.540628858864594</c:v>
                </c:pt>
                <c:pt idx="586">
                  <c:v>80.941715808908697</c:v>
                </c:pt>
                <c:pt idx="587">
                  <c:v>80.122965927748396</c:v>
                </c:pt>
                <c:pt idx="588">
                  <c:v>79.494819831477898</c:v>
                </c:pt>
                <c:pt idx="589">
                  <c:v>79.150179577893894</c:v>
                </c:pt>
                <c:pt idx="590">
                  <c:v>81.203438258725697</c:v>
                </c:pt>
                <c:pt idx="591">
                  <c:v>80.956355003702996</c:v>
                </c:pt>
                <c:pt idx="592">
                  <c:v>81.106957150228695</c:v>
                </c:pt>
                <c:pt idx="593">
                  <c:v>80.520339635868197</c:v>
                </c:pt>
                <c:pt idx="594">
                  <c:v>80.035267149521502</c:v>
                </c:pt>
                <c:pt idx="595">
                  <c:v>79.587442812213595</c:v>
                </c:pt>
                <c:pt idx="596">
                  <c:v>80.911445200776001</c:v>
                </c:pt>
                <c:pt idx="597">
                  <c:v>82.223357113766397</c:v>
                </c:pt>
                <c:pt idx="598">
                  <c:v>81.306660385711098</c:v>
                </c:pt>
                <c:pt idx="599">
                  <c:v>82.475446391581897</c:v>
                </c:pt>
                <c:pt idx="600">
                  <c:v>81.422699996658295</c:v>
                </c:pt>
                <c:pt idx="601">
                  <c:v>81.706526401875394</c:v>
                </c:pt>
                <c:pt idx="602">
                  <c:v>81.627928081768701</c:v>
                </c:pt>
                <c:pt idx="603">
                  <c:v>81.175964955595106</c:v>
                </c:pt>
                <c:pt idx="604">
                  <c:v>82.807859727605006</c:v>
                </c:pt>
                <c:pt idx="605">
                  <c:v>83.021213879320996</c:v>
                </c:pt>
                <c:pt idx="606">
                  <c:v>82.205707307679205</c:v>
                </c:pt>
                <c:pt idx="607">
                  <c:v>82.128123979782401</c:v>
                </c:pt>
                <c:pt idx="608">
                  <c:v>81.369923275337001</c:v>
                </c:pt>
                <c:pt idx="609">
                  <c:v>80.690187527514396</c:v>
                </c:pt>
                <c:pt idx="610">
                  <c:v>80.7677708554112</c:v>
                </c:pt>
                <c:pt idx="611">
                  <c:v>81.311735779414505</c:v>
                </c:pt>
                <c:pt idx="612">
                  <c:v>82.866047223527602</c:v>
                </c:pt>
                <c:pt idx="613">
                  <c:v>83.642762131221104</c:v>
                </c:pt>
                <c:pt idx="614">
                  <c:v>83.739741291092002</c:v>
                </c:pt>
                <c:pt idx="615">
                  <c:v>83.934581239559904</c:v>
                </c:pt>
                <c:pt idx="616">
                  <c:v>83.3500613941561</c:v>
                </c:pt>
                <c:pt idx="617">
                  <c:v>82.940985665246004</c:v>
                </c:pt>
                <c:pt idx="618">
                  <c:v>83.564297174598295</c:v>
                </c:pt>
                <c:pt idx="619">
                  <c:v>83.771932570812297</c:v>
                </c:pt>
                <c:pt idx="620">
                  <c:v>82.748371196662305</c:v>
                </c:pt>
                <c:pt idx="621">
                  <c:v>81.972462586434403</c:v>
                </c:pt>
                <c:pt idx="622">
                  <c:v>83.456684455249302</c:v>
                </c:pt>
                <c:pt idx="623">
                  <c:v>82.827849885176803</c:v>
                </c:pt>
                <c:pt idx="624">
                  <c:v>83.652623942816604</c:v>
                </c:pt>
                <c:pt idx="625">
                  <c:v>83.633956217232097</c:v>
                </c:pt>
                <c:pt idx="626">
                  <c:v>83.746811103719907</c:v>
                </c:pt>
                <c:pt idx="627">
                  <c:v>83.812148143265404</c:v>
                </c:pt>
                <c:pt idx="628">
                  <c:v>83.314907816334397</c:v>
                </c:pt>
                <c:pt idx="629">
                  <c:v>82.944280200770507</c:v>
                </c:pt>
                <c:pt idx="630">
                  <c:v>82.647442698712496</c:v>
                </c:pt>
                <c:pt idx="631">
                  <c:v>83.110307956158906</c:v>
                </c:pt>
                <c:pt idx="632">
                  <c:v>83.6385780869401</c:v>
                </c:pt>
                <c:pt idx="633">
                  <c:v>84.093058104215302</c:v>
                </c:pt>
                <c:pt idx="634">
                  <c:v>84.648999527561301</c:v>
                </c:pt>
                <c:pt idx="635">
                  <c:v>86.386604964342197</c:v>
                </c:pt>
                <c:pt idx="636">
                  <c:v>86.483987869947697</c:v>
                </c:pt>
                <c:pt idx="637">
                  <c:v>87.621503105040603</c:v>
                </c:pt>
                <c:pt idx="638">
                  <c:v>87.792761617976396</c:v>
                </c:pt>
                <c:pt idx="639">
                  <c:v>88.439325462015503</c:v>
                </c:pt>
                <c:pt idx="640">
                  <c:v>87.7005677166878</c:v>
                </c:pt>
                <c:pt idx="641">
                  <c:v>87.418540039720199</c:v>
                </c:pt>
                <c:pt idx="642">
                  <c:v>88.640986713097405</c:v>
                </c:pt>
                <c:pt idx="643">
                  <c:v>89.733040237501001</c:v>
                </c:pt>
                <c:pt idx="644">
                  <c:v>89.521797966761497</c:v>
                </c:pt>
                <c:pt idx="645">
                  <c:v>89.101297911486697</c:v>
                </c:pt>
                <c:pt idx="646">
                  <c:v>87.881657479671304</c:v>
                </c:pt>
                <c:pt idx="647">
                  <c:v>88.680797856211797</c:v>
                </c:pt>
                <c:pt idx="648">
                  <c:v>87.713267186043197</c:v>
                </c:pt>
                <c:pt idx="649">
                  <c:v>87.523947025410394</c:v>
                </c:pt>
                <c:pt idx="650">
                  <c:v>88.490526337987902</c:v>
                </c:pt>
                <c:pt idx="651">
                  <c:v>87.415797744695993</c:v>
                </c:pt>
                <c:pt idx="652">
                  <c:v>87.468007249473601</c:v>
                </c:pt>
                <c:pt idx="653">
                  <c:v>85.441758062161597</c:v>
                </c:pt>
                <c:pt idx="654">
                  <c:v>85.060665953776294</c:v>
                </c:pt>
                <c:pt idx="655">
                  <c:v>84.503996796664794</c:v>
                </c:pt>
                <c:pt idx="656">
                  <c:v>85.112009462159094</c:v>
                </c:pt>
                <c:pt idx="657">
                  <c:v>85.808977218099201</c:v>
                </c:pt>
                <c:pt idx="658">
                  <c:v>84.938484526921997</c:v>
                </c:pt>
                <c:pt idx="659">
                  <c:v>83.313193765297598</c:v>
                </c:pt>
                <c:pt idx="660">
                  <c:v>83.008456775626797</c:v>
                </c:pt>
                <c:pt idx="661">
                  <c:v>82.155756364813897</c:v>
                </c:pt>
                <c:pt idx="662">
                  <c:v>81.1726343211661</c:v>
                </c:pt>
                <c:pt idx="663">
                  <c:v>80.188672719837996</c:v>
                </c:pt>
                <c:pt idx="664">
                  <c:v>81.673010698633306</c:v>
                </c:pt>
                <c:pt idx="665">
                  <c:v>81.980553210517797</c:v>
                </c:pt>
                <c:pt idx="666">
                  <c:v>80.971948023361705</c:v>
                </c:pt>
                <c:pt idx="667">
                  <c:v>81.927773474690497</c:v>
                </c:pt>
                <c:pt idx="668">
                  <c:v>79.534614322296207</c:v>
                </c:pt>
                <c:pt idx="669">
                  <c:v>79.826601331217006</c:v>
                </c:pt>
                <c:pt idx="670">
                  <c:v>80.214064610504494</c:v>
                </c:pt>
                <c:pt idx="671">
                  <c:v>80.251085450930603</c:v>
                </c:pt>
                <c:pt idx="672">
                  <c:v>79.580726302010007</c:v>
                </c:pt>
                <c:pt idx="673">
                  <c:v>80.120717076601096</c:v>
                </c:pt>
                <c:pt idx="674">
                  <c:v>80.649616566921907</c:v>
                </c:pt>
                <c:pt idx="675">
                  <c:v>81.928189375605797</c:v>
                </c:pt>
                <c:pt idx="676">
                  <c:v>81.6076874718932</c:v>
                </c:pt>
                <c:pt idx="677">
                  <c:v>80.577005763313394</c:v>
                </c:pt>
                <c:pt idx="678">
                  <c:v>80.689141268060396</c:v>
                </c:pt>
                <c:pt idx="679">
                  <c:v>78.989642362563302</c:v>
                </c:pt>
                <c:pt idx="680">
                  <c:v>78.904454447500797</c:v>
                </c:pt>
                <c:pt idx="681">
                  <c:v>80.556248120562898</c:v>
                </c:pt>
                <c:pt idx="682">
                  <c:v>80.635307569013406</c:v>
                </c:pt>
                <c:pt idx="683">
                  <c:v>80.102165385762007</c:v>
                </c:pt>
                <c:pt idx="684">
                  <c:v>80.258513710107295</c:v>
                </c:pt>
                <c:pt idx="685">
                  <c:v>81.215263409344402</c:v>
                </c:pt>
                <c:pt idx="686">
                  <c:v>79.974439543262903</c:v>
                </c:pt>
                <c:pt idx="687">
                  <c:v>80.149618479024596</c:v>
                </c:pt>
                <c:pt idx="688">
                  <c:v>78.726198696583694</c:v>
                </c:pt>
                <c:pt idx="689">
                  <c:v>78.650634315366403</c:v>
                </c:pt>
                <c:pt idx="690">
                  <c:v>79.855419224887598</c:v>
                </c:pt>
                <c:pt idx="691">
                  <c:v>79.403731013566102</c:v>
                </c:pt>
                <c:pt idx="692">
                  <c:v>80.607666885096094</c:v>
                </c:pt>
                <c:pt idx="693">
                  <c:v>80.476065996459198</c:v>
                </c:pt>
                <c:pt idx="694">
                  <c:v>79.233923415324895</c:v>
                </c:pt>
                <c:pt idx="695">
                  <c:v>77.183496666562405</c:v>
                </c:pt>
                <c:pt idx="696">
                  <c:v>77.164817830755894</c:v>
                </c:pt>
                <c:pt idx="697">
                  <c:v>79.140529236292195</c:v>
                </c:pt>
                <c:pt idx="698">
                  <c:v>78.566801060749597</c:v>
                </c:pt>
                <c:pt idx="699">
                  <c:v>77.804914480956498</c:v>
                </c:pt>
                <c:pt idx="700">
                  <c:v>77.039521106947404</c:v>
                </c:pt>
                <c:pt idx="701">
                  <c:v>76.5888935687247</c:v>
                </c:pt>
                <c:pt idx="702">
                  <c:v>75.939232086161496</c:v>
                </c:pt>
                <c:pt idx="703">
                  <c:v>76.322800975398806</c:v>
                </c:pt>
                <c:pt idx="704">
                  <c:v>77.280650339987204</c:v>
                </c:pt>
                <c:pt idx="705">
                  <c:v>75.882383920181795</c:v>
                </c:pt>
                <c:pt idx="706">
                  <c:v>73.294615450000407</c:v>
                </c:pt>
                <c:pt idx="707">
                  <c:v>74.621826493903697</c:v>
                </c:pt>
                <c:pt idx="708">
                  <c:v>75.4044816175943</c:v>
                </c:pt>
                <c:pt idx="709">
                  <c:v>74.865637271803493</c:v>
                </c:pt>
                <c:pt idx="710">
                  <c:v>75.369970480454896</c:v>
                </c:pt>
                <c:pt idx="711">
                  <c:v>75.943325963385107</c:v>
                </c:pt>
                <c:pt idx="712">
                  <c:v>76.690805820064298</c:v>
                </c:pt>
                <c:pt idx="713">
                  <c:v>76.760612438368995</c:v>
                </c:pt>
                <c:pt idx="714">
                  <c:v>76.039015934544395</c:v>
                </c:pt>
                <c:pt idx="715">
                  <c:v>76.603743633189794</c:v>
                </c:pt>
                <c:pt idx="716">
                  <c:v>76.169217042843201</c:v>
                </c:pt>
                <c:pt idx="717">
                  <c:v>75.481352091540003</c:v>
                </c:pt>
                <c:pt idx="718">
                  <c:v>75.304657471732696</c:v>
                </c:pt>
                <c:pt idx="719">
                  <c:v>74.674711827433796</c:v>
                </c:pt>
                <c:pt idx="720">
                  <c:v>74.476414199939597</c:v>
                </c:pt>
                <c:pt idx="721">
                  <c:v>73.950668673756198</c:v>
                </c:pt>
                <c:pt idx="722">
                  <c:v>74.0150085703728</c:v>
                </c:pt>
                <c:pt idx="723">
                  <c:v>74.031121557979304</c:v>
                </c:pt>
                <c:pt idx="724">
                  <c:v>74.681050838148806</c:v>
                </c:pt>
                <c:pt idx="725">
                  <c:v>74.284334787444905</c:v>
                </c:pt>
                <c:pt idx="726">
                  <c:v>74.562495238526196</c:v>
                </c:pt>
                <c:pt idx="727">
                  <c:v>74.825649115423602</c:v>
                </c:pt>
                <c:pt idx="728">
                  <c:v>75.705299114029103</c:v>
                </c:pt>
                <c:pt idx="729">
                  <c:v>75.093672282140204</c:v>
                </c:pt>
                <c:pt idx="730">
                  <c:v>74.642681882984604</c:v>
                </c:pt>
                <c:pt idx="731">
                  <c:v>73.271587396963994</c:v>
                </c:pt>
                <c:pt idx="732">
                  <c:v>73.813169368312998</c:v>
                </c:pt>
                <c:pt idx="733">
                  <c:v>74.410929490004705</c:v>
                </c:pt>
                <c:pt idx="734">
                  <c:v>74.886573847929995</c:v>
                </c:pt>
                <c:pt idx="735">
                  <c:v>74.521123405378901</c:v>
                </c:pt>
                <c:pt idx="736">
                  <c:v>74.273663426978302</c:v>
                </c:pt>
                <c:pt idx="737">
                  <c:v>74.143001308122294</c:v>
                </c:pt>
                <c:pt idx="738">
                  <c:v>74.860222352416102</c:v>
                </c:pt>
                <c:pt idx="739">
                  <c:v>74.461231826934394</c:v>
                </c:pt>
                <c:pt idx="740">
                  <c:v>74.132512513153003</c:v>
                </c:pt>
                <c:pt idx="741">
                  <c:v>73.656639314196696</c:v>
                </c:pt>
                <c:pt idx="742">
                  <c:v>73.124389894676298</c:v>
                </c:pt>
                <c:pt idx="743">
                  <c:v>74.237539089935197</c:v>
                </c:pt>
                <c:pt idx="744">
                  <c:v>74.430688265368204</c:v>
                </c:pt>
                <c:pt idx="745">
                  <c:v>75.616449932594307</c:v>
                </c:pt>
                <c:pt idx="746">
                  <c:v>75.511887972961404</c:v>
                </c:pt>
                <c:pt idx="747">
                  <c:v>75.463237616743299</c:v>
                </c:pt>
                <c:pt idx="748">
                  <c:v>75.786363116997805</c:v>
                </c:pt>
                <c:pt idx="749">
                  <c:v>75.697049776477996</c:v>
                </c:pt>
                <c:pt idx="750">
                  <c:v>75.818312604663504</c:v>
                </c:pt>
                <c:pt idx="751">
                  <c:v>76.560412068169398</c:v>
                </c:pt>
                <c:pt idx="752">
                  <c:v>79.554171278092696</c:v>
                </c:pt>
                <c:pt idx="753">
                  <c:v>79.411638389441507</c:v>
                </c:pt>
                <c:pt idx="754">
                  <c:v>80.688250211472507</c:v>
                </c:pt>
                <c:pt idx="755">
                  <c:v>76.002418999228397</c:v>
                </c:pt>
                <c:pt idx="756">
                  <c:v>75.741290193903595</c:v>
                </c:pt>
                <c:pt idx="757">
                  <c:v>76.647525249844406</c:v>
                </c:pt>
                <c:pt idx="758">
                  <c:v>77.410068406028699</c:v>
                </c:pt>
                <c:pt idx="759">
                  <c:v>76.362001308097405</c:v>
                </c:pt>
                <c:pt idx="760">
                  <c:v>75.324896849206993</c:v>
                </c:pt>
                <c:pt idx="761">
                  <c:v>74.732286971811405</c:v>
                </c:pt>
                <c:pt idx="762">
                  <c:v>75.340757454198098</c:v>
                </c:pt>
                <c:pt idx="763">
                  <c:v>74.187258909389101</c:v>
                </c:pt>
                <c:pt idx="764">
                  <c:v>74.027210986296893</c:v>
                </c:pt>
                <c:pt idx="765">
                  <c:v>71.929285507925599</c:v>
                </c:pt>
                <c:pt idx="766">
                  <c:v>71.112464350882703</c:v>
                </c:pt>
                <c:pt idx="767">
                  <c:v>71.676261699683096</c:v>
                </c:pt>
                <c:pt idx="768">
                  <c:v>71.962666021943505</c:v>
                </c:pt>
                <c:pt idx="769">
                  <c:v>74.207326684179506</c:v>
                </c:pt>
                <c:pt idx="770">
                  <c:v>72.1930235570413</c:v>
                </c:pt>
                <c:pt idx="771">
                  <c:v>71.482131431546406</c:v>
                </c:pt>
                <c:pt idx="772">
                  <c:v>71.4186355166472</c:v>
                </c:pt>
                <c:pt idx="773">
                  <c:v>70.342545269390399</c:v>
                </c:pt>
                <c:pt idx="774">
                  <c:v>70.634850283919207</c:v>
                </c:pt>
                <c:pt idx="775">
                  <c:v>70.526846991123406</c:v>
                </c:pt>
                <c:pt idx="776">
                  <c:v>71.486334308412907</c:v>
                </c:pt>
                <c:pt idx="777">
                  <c:v>69.984740140832002</c:v>
                </c:pt>
                <c:pt idx="778">
                  <c:v>70.124099228310499</c:v>
                </c:pt>
                <c:pt idx="779">
                  <c:v>68.699849354280104</c:v>
                </c:pt>
                <c:pt idx="780">
                  <c:v>69.102597117092998</c:v>
                </c:pt>
                <c:pt idx="781">
                  <c:v>69.8844015978475</c:v>
                </c:pt>
                <c:pt idx="782">
                  <c:v>68.855234736818701</c:v>
                </c:pt>
                <c:pt idx="783">
                  <c:v>68.499172268311099</c:v>
                </c:pt>
                <c:pt idx="784">
                  <c:v>67.028237099975399</c:v>
                </c:pt>
                <c:pt idx="785">
                  <c:v>67.1982551866992</c:v>
                </c:pt>
                <c:pt idx="786">
                  <c:v>66.404770771460903</c:v>
                </c:pt>
                <c:pt idx="787">
                  <c:v>67.741976972876202</c:v>
                </c:pt>
                <c:pt idx="788">
                  <c:v>67.987653707159595</c:v>
                </c:pt>
                <c:pt idx="789">
                  <c:v>66.560963092461506</c:v>
                </c:pt>
                <c:pt idx="790">
                  <c:v>65.919240932713805</c:v>
                </c:pt>
                <c:pt idx="791">
                  <c:v>65.439551043626594</c:v>
                </c:pt>
                <c:pt idx="792">
                  <c:v>65.483435843700505</c:v>
                </c:pt>
                <c:pt idx="793">
                  <c:v>66.709550560918601</c:v>
                </c:pt>
                <c:pt idx="794">
                  <c:v>66.059922535581194</c:v>
                </c:pt>
                <c:pt idx="795">
                  <c:v>64.781943963730299</c:v>
                </c:pt>
                <c:pt idx="796">
                  <c:v>64.700823575714793</c:v>
                </c:pt>
                <c:pt idx="797">
                  <c:v>66.5918595061747</c:v>
                </c:pt>
                <c:pt idx="798">
                  <c:v>66.236791578303595</c:v>
                </c:pt>
                <c:pt idx="799">
                  <c:v>65.513357298296398</c:v>
                </c:pt>
                <c:pt idx="800">
                  <c:v>64.582467599757706</c:v>
                </c:pt>
                <c:pt idx="801">
                  <c:v>63.075756130551603</c:v>
                </c:pt>
                <c:pt idx="802">
                  <c:v>66.022219053003198</c:v>
                </c:pt>
                <c:pt idx="803">
                  <c:v>66.458826093848899</c:v>
                </c:pt>
                <c:pt idx="804">
                  <c:v>66.119313351330803</c:v>
                </c:pt>
                <c:pt idx="805">
                  <c:v>67.476729718146203</c:v>
                </c:pt>
                <c:pt idx="806">
                  <c:v>67.886048818939102</c:v>
                </c:pt>
                <c:pt idx="807">
                  <c:v>69.045468969557007</c:v>
                </c:pt>
                <c:pt idx="808">
                  <c:v>69.455422673606904</c:v>
                </c:pt>
                <c:pt idx="809">
                  <c:v>68.720552101950901</c:v>
                </c:pt>
                <c:pt idx="810">
                  <c:v>68.324559669555995</c:v>
                </c:pt>
                <c:pt idx="811">
                  <c:v>68.395000631087797</c:v>
                </c:pt>
                <c:pt idx="812">
                  <c:v>69.539824906793697</c:v>
                </c:pt>
                <c:pt idx="813">
                  <c:v>68.750404971689406</c:v>
                </c:pt>
                <c:pt idx="814">
                  <c:v>68.350122697816403</c:v>
                </c:pt>
                <c:pt idx="815">
                  <c:v>68.858632038382197</c:v>
                </c:pt>
                <c:pt idx="816">
                  <c:v>69.288527887813899</c:v>
                </c:pt>
                <c:pt idx="817">
                  <c:v>68.686409935342397</c:v>
                </c:pt>
                <c:pt idx="818">
                  <c:v>68.251568277336602</c:v>
                </c:pt>
                <c:pt idx="819">
                  <c:v>68.519055337534795</c:v>
                </c:pt>
                <c:pt idx="820">
                  <c:v>68.717903296917797</c:v>
                </c:pt>
                <c:pt idx="821">
                  <c:v>70.602570178387793</c:v>
                </c:pt>
                <c:pt idx="822">
                  <c:v>71.582474827937702</c:v>
                </c:pt>
                <c:pt idx="823">
                  <c:v>75.676482725888107</c:v>
                </c:pt>
                <c:pt idx="824">
                  <c:v>73.033700367205199</c:v>
                </c:pt>
                <c:pt idx="825">
                  <c:v>71.104384651977199</c:v>
                </c:pt>
                <c:pt idx="826">
                  <c:v>71.765258697642693</c:v>
                </c:pt>
                <c:pt idx="827">
                  <c:v>71.420531060968599</c:v>
                </c:pt>
                <c:pt idx="828">
                  <c:v>72.196765442146003</c:v>
                </c:pt>
                <c:pt idx="829">
                  <c:v>69.198773821067405</c:v>
                </c:pt>
                <c:pt idx="830">
                  <c:v>68.417622066282902</c:v>
                </c:pt>
                <c:pt idx="831">
                  <c:v>68.191533680879701</c:v>
                </c:pt>
                <c:pt idx="832">
                  <c:v>67.768191370820304</c:v>
                </c:pt>
                <c:pt idx="833">
                  <c:v>66.848765270180493</c:v>
                </c:pt>
                <c:pt idx="834">
                  <c:v>65.513244113886898</c:v>
                </c:pt>
                <c:pt idx="835">
                  <c:v>63.979371916711102</c:v>
                </c:pt>
                <c:pt idx="836">
                  <c:v>64.462174932620499</c:v>
                </c:pt>
                <c:pt idx="837">
                  <c:v>65.243461186899296</c:v>
                </c:pt>
                <c:pt idx="838">
                  <c:v>64.753642539318804</c:v>
                </c:pt>
                <c:pt idx="839">
                  <c:v>64.2351235803566</c:v>
                </c:pt>
                <c:pt idx="840">
                  <c:v>62.786076747931098</c:v>
                </c:pt>
                <c:pt idx="841">
                  <c:v>61.351061178847701</c:v>
                </c:pt>
                <c:pt idx="842">
                  <c:v>60.686334305884799</c:v>
                </c:pt>
                <c:pt idx="843">
                  <c:v>59.637581915610703</c:v>
                </c:pt>
                <c:pt idx="844">
                  <c:v>59.059890357805799</c:v>
                </c:pt>
                <c:pt idx="845">
                  <c:v>58.443006083070699</c:v>
                </c:pt>
                <c:pt idx="846">
                  <c:v>57.726132324243999</c:v>
                </c:pt>
                <c:pt idx="847">
                  <c:v>56.820012931684502</c:v>
                </c:pt>
                <c:pt idx="848">
                  <c:v>56.392374290682298</c:v>
                </c:pt>
                <c:pt idx="849">
                  <c:v>55.561953151615903</c:v>
                </c:pt>
                <c:pt idx="850">
                  <c:v>56.468072544175399</c:v>
                </c:pt>
                <c:pt idx="851">
                  <c:v>55.499247881931304</c:v>
                </c:pt>
                <c:pt idx="852">
                  <c:v>55.561953151615903</c:v>
                </c:pt>
                <c:pt idx="853">
                  <c:v>53.750279278836302</c:v>
                </c:pt>
                <c:pt idx="854">
                  <c:v>53.632259623067597</c:v>
                </c:pt>
                <c:pt idx="855">
                  <c:v>52.693293305355702</c:v>
                </c:pt>
                <c:pt idx="856">
                  <c:v>53.611140700016797</c:v>
                </c:pt>
                <c:pt idx="857">
                  <c:v>53.350642991554203</c:v>
                </c:pt>
                <c:pt idx="858">
                  <c:v>53.112531804912599</c:v>
                </c:pt>
                <c:pt idx="859">
                  <c:v>53.4808918457855</c:v>
                </c:pt>
                <c:pt idx="860">
                  <c:v>53.271272596007002</c:v>
                </c:pt>
                <c:pt idx="861">
                  <c:v>53.157813633141501</c:v>
                </c:pt>
                <c:pt idx="862">
                  <c:v>52.5345525142613</c:v>
                </c:pt>
                <c:pt idx="863">
                  <c:v>53.520577043559101</c:v>
                </c:pt>
                <c:pt idx="864">
                  <c:v>53.430013387101397</c:v>
                </c:pt>
                <c:pt idx="865">
                  <c:v>53.543089024471499</c:v>
                </c:pt>
                <c:pt idx="866">
                  <c:v>53.102956050313402</c:v>
                </c:pt>
                <c:pt idx="867">
                  <c:v>52.423995160454503</c:v>
                </c:pt>
                <c:pt idx="868">
                  <c:v>52.6113208019556</c:v>
                </c:pt>
                <c:pt idx="869">
                  <c:v>52.633722155361802</c:v>
                </c:pt>
                <c:pt idx="870">
                  <c:v>53.434380910046698</c:v>
                </c:pt>
                <c:pt idx="871">
                  <c:v>53.893047328262497</c:v>
                </c:pt>
                <c:pt idx="872">
                  <c:v>53.199143188764801</c:v>
                </c:pt>
                <c:pt idx="873">
                  <c:v>53.591253195133703</c:v>
                </c:pt>
                <c:pt idx="874">
                  <c:v>53.441382285803897</c:v>
                </c:pt>
                <c:pt idx="875">
                  <c:v>53.946045638703403</c:v>
                </c:pt>
                <c:pt idx="876">
                  <c:v>53.537026235713</c:v>
                </c:pt>
                <c:pt idx="877">
                  <c:v>52.799904309374398</c:v>
                </c:pt>
                <c:pt idx="878">
                  <c:v>51.847451584252099</c:v>
                </c:pt>
                <c:pt idx="879">
                  <c:v>52.250914171711699</c:v>
                </c:pt>
                <c:pt idx="880">
                  <c:v>53.091461228919201</c:v>
                </c:pt>
                <c:pt idx="881">
                  <c:v>53.001635603104198</c:v>
                </c:pt>
                <c:pt idx="882">
                  <c:v>53.113541271018903</c:v>
                </c:pt>
                <c:pt idx="883">
                  <c:v>53.460800114951802</c:v>
                </c:pt>
                <c:pt idx="884">
                  <c:v>53.696153290969903</c:v>
                </c:pt>
                <c:pt idx="885">
                  <c:v>54.222561567394202</c:v>
                </c:pt>
                <c:pt idx="886">
                  <c:v>54.133237760717797</c:v>
                </c:pt>
                <c:pt idx="887">
                  <c:v>53.690633280444999</c:v>
                </c:pt>
                <c:pt idx="888">
                  <c:v>54.122197739667897</c:v>
                </c:pt>
                <c:pt idx="889">
                  <c:v>53.370528879491303</c:v>
                </c:pt>
                <c:pt idx="890">
                  <c:v>54.411592947647797</c:v>
                </c:pt>
                <c:pt idx="891">
                  <c:v>54.722053665462603</c:v>
                </c:pt>
                <c:pt idx="892">
                  <c:v>54.547827785625898</c:v>
                </c:pt>
                <c:pt idx="893">
                  <c:v>55.080145834408597</c:v>
                </c:pt>
                <c:pt idx="894">
                  <c:v>55.268834392951597</c:v>
                </c:pt>
                <c:pt idx="895">
                  <c:v>56.516248073728399</c:v>
                </c:pt>
                <c:pt idx="896">
                  <c:v>56.155474081237202</c:v>
                </c:pt>
                <c:pt idx="897">
                  <c:v>55.8119197071657</c:v>
                </c:pt>
                <c:pt idx="898">
                  <c:v>55.533359670488998</c:v>
                </c:pt>
                <c:pt idx="899">
                  <c:v>55.148969492996898</c:v>
                </c:pt>
                <c:pt idx="900">
                  <c:v>54.853108198366598</c:v>
                </c:pt>
                <c:pt idx="901">
                  <c:v>55.508806632410398</c:v>
                </c:pt>
                <c:pt idx="902">
                  <c:v>55.719679248798798</c:v>
                </c:pt>
                <c:pt idx="903">
                  <c:v>55.251248287518003</c:v>
                </c:pt>
                <c:pt idx="904">
                  <c:v>54.981625091439199</c:v>
                </c:pt>
                <c:pt idx="905">
                  <c:v>55.239183436331601</c:v>
                </c:pt>
                <c:pt idx="906">
                  <c:v>55.942092157626497</c:v>
                </c:pt>
                <c:pt idx="907">
                  <c:v>55.895406429122602</c:v>
                </c:pt>
                <c:pt idx="908">
                  <c:v>55.696074105173302</c:v>
                </c:pt>
                <c:pt idx="909">
                  <c:v>56.281481667087597</c:v>
                </c:pt>
                <c:pt idx="910">
                  <c:v>56.094214194324699</c:v>
                </c:pt>
                <c:pt idx="911">
                  <c:v>56.398982826468199</c:v>
                </c:pt>
                <c:pt idx="912">
                  <c:v>56.492878842223298</c:v>
                </c:pt>
                <c:pt idx="913">
                  <c:v>56.269724128802999</c:v>
                </c:pt>
                <c:pt idx="914">
                  <c:v>56.094798296105502</c:v>
                </c:pt>
                <c:pt idx="915">
                  <c:v>56.118150155299801</c:v>
                </c:pt>
                <c:pt idx="916">
                  <c:v>55.926505415662398</c:v>
                </c:pt>
                <c:pt idx="917">
                  <c:v>55.915157216336198</c:v>
                </c:pt>
                <c:pt idx="918">
                  <c:v>56.450368647139001</c:v>
                </c:pt>
                <c:pt idx="919">
                  <c:v>55.6993088566567</c:v>
                </c:pt>
                <c:pt idx="920">
                  <c:v>55.6425010274572</c:v>
                </c:pt>
                <c:pt idx="921">
                  <c:v>56.086844282254503</c:v>
                </c:pt>
                <c:pt idx="922">
                  <c:v>56.724129915181699</c:v>
                </c:pt>
                <c:pt idx="923">
                  <c:v>56.238364485432697</c:v>
                </c:pt>
                <c:pt idx="924">
                  <c:v>56.6229868442026</c:v>
                </c:pt>
                <c:pt idx="925">
                  <c:v>56.705520700289497</c:v>
                </c:pt>
                <c:pt idx="926">
                  <c:v>57.1199253608265</c:v>
                </c:pt>
                <c:pt idx="927">
                  <c:v>56.969706116654898</c:v>
                </c:pt>
                <c:pt idx="928">
                  <c:v>56.682626830047901</c:v>
                </c:pt>
                <c:pt idx="929">
                  <c:v>57.922822747426103</c:v>
                </c:pt>
                <c:pt idx="930">
                  <c:v>58.456272867025298</c:v>
                </c:pt>
                <c:pt idx="931">
                  <c:v>57.925883232803599</c:v>
                </c:pt>
                <c:pt idx="932">
                  <c:v>58.353646329155502</c:v>
                </c:pt>
                <c:pt idx="933">
                  <c:v>59.241021690847397</c:v>
                </c:pt>
                <c:pt idx="934">
                  <c:v>58.163922745719198</c:v>
                </c:pt>
                <c:pt idx="935">
                  <c:v>58.576468517291701</c:v>
                </c:pt>
                <c:pt idx="936">
                  <c:v>59.325464412320699</c:v>
                </c:pt>
                <c:pt idx="937">
                  <c:v>59.013102667155302</c:v>
                </c:pt>
                <c:pt idx="938">
                  <c:v>58.252753601803597</c:v>
                </c:pt>
                <c:pt idx="939">
                  <c:v>57.700225269069499</c:v>
                </c:pt>
                <c:pt idx="940">
                  <c:v>57.6121573013139</c:v>
                </c:pt>
                <c:pt idx="941">
                  <c:v>57.073616168706998</c:v>
                </c:pt>
                <c:pt idx="942">
                  <c:v>57.549523233970199</c:v>
                </c:pt>
                <c:pt idx="943">
                  <c:v>57.749728556372297</c:v>
                </c:pt>
                <c:pt idx="944">
                  <c:v>56.498165674986801</c:v>
                </c:pt>
                <c:pt idx="945">
                  <c:v>56.072589556696201</c:v>
                </c:pt>
                <c:pt idx="946">
                  <c:v>56.999238213736298</c:v>
                </c:pt>
                <c:pt idx="947">
                  <c:v>57.477844533997697</c:v>
                </c:pt>
                <c:pt idx="948">
                  <c:v>58.911528267388498</c:v>
                </c:pt>
                <c:pt idx="949">
                  <c:v>56.9478724475196</c:v>
                </c:pt>
                <c:pt idx="950">
                  <c:v>56.688916013292499</c:v>
                </c:pt>
                <c:pt idx="951">
                  <c:v>58.099136498744798</c:v>
                </c:pt>
                <c:pt idx="952">
                  <c:v>58.314659630398999</c:v>
                </c:pt>
                <c:pt idx="953">
                  <c:v>56.116086154229698</c:v>
                </c:pt>
                <c:pt idx="954">
                  <c:v>55.877052572178798</c:v>
                </c:pt>
                <c:pt idx="955">
                  <c:v>56.1268846019629</c:v>
                </c:pt>
                <c:pt idx="956">
                  <c:v>55.752694218067603</c:v>
                </c:pt>
                <c:pt idx="957">
                  <c:v>54.442191383262603</c:v>
                </c:pt>
                <c:pt idx="958">
                  <c:v>54.591644472508499</c:v>
                </c:pt>
                <c:pt idx="959">
                  <c:v>55.627778203175502</c:v>
                </c:pt>
                <c:pt idx="960">
                  <c:v>56.1268846019629</c:v>
                </c:pt>
                <c:pt idx="961">
                  <c:v>57.094426056595502</c:v>
                </c:pt>
                <c:pt idx="962">
                  <c:v>57.287934347521997</c:v>
                </c:pt>
                <c:pt idx="963">
                  <c:v>57.382258579113</c:v>
                </c:pt>
                <c:pt idx="964">
                  <c:v>57.413699989643298</c:v>
                </c:pt>
                <c:pt idx="965">
                  <c:v>57.815700881423801</c:v>
                </c:pt>
                <c:pt idx="966">
                  <c:v>57.802787444956003</c:v>
                </c:pt>
                <c:pt idx="967">
                  <c:v>56.521549965845502</c:v>
                </c:pt>
                <c:pt idx="968">
                  <c:v>56.735463848203501</c:v>
                </c:pt>
                <c:pt idx="969">
                  <c:v>58.115254217294599</c:v>
                </c:pt>
                <c:pt idx="970">
                  <c:v>58.567228754436698</c:v>
                </c:pt>
                <c:pt idx="971">
                  <c:v>57.028382947470298</c:v>
                </c:pt>
                <c:pt idx="972">
                  <c:v>56.849239191322503</c:v>
                </c:pt>
                <c:pt idx="973">
                  <c:v>57.739916895579697</c:v>
                </c:pt>
                <c:pt idx="974">
                  <c:v>58.0486080467183</c:v>
                </c:pt>
                <c:pt idx="975">
                  <c:v>58.878458576115698</c:v>
                </c:pt>
                <c:pt idx="976">
                  <c:v>58.578151702741202</c:v>
                </c:pt>
                <c:pt idx="977">
                  <c:v>59.9774441439355</c:v>
                </c:pt>
                <c:pt idx="978">
                  <c:v>58.750491631597299</c:v>
                </c:pt>
                <c:pt idx="979">
                  <c:v>58.233396783223398</c:v>
                </c:pt>
                <c:pt idx="980">
                  <c:v>57.230403272361102</c:v>
                </c:pt>
                <c:pt idx="981">
                  <c:v>57.1234093281154</c:v>
                </c:pt>
                <c:pt idx="982">
                  <c:v>56.628487619537303</c:v>
                </c:pt>
                <c:pt idx="983">
                  <c:v>56.655385538481802</c:v>
                </c:pt>
                <c:pt idx="984">
                  <c:v>56.173156033507702</c:v>
                </c:pt>
                <c:pt idx="985">
                  <c:v>54.330323595256601</c:v>
                </c:pt>
                <c:pt idx="986">
                  <c:v>55.199538266140699</c:v>
                </c:pt>
                <c:pt idx="987">
                  <c:v>55.957106500343002</c:v>
                </c:pt>
                <c:pt idx="988">
                  <c:v>55.826162089322899</c:v>
                </c:pt>
                <c:pt idx="989">
                  <c:v>53.885713189744003</c:v>
                </c:pt>
                <c:pt idx="990">
                  <c:v>54.116383684956098</c:v>
                </c:pt>
                <c:pt idx="991">
                  <c:v>53.375175844242399</c:v>
                </c:pt>
                <c:pt idx="992">
                  <c:v>52.694731718683201</c:v>
                </c:pt>
                <c:pt idx="993">
                  <c:v>51.504638775026301</c:v>
                </c:pt>
                <c:pt idx="994">
                  <c:v>52.192746792586902</c:v>
                </c:pt>
                <c:pt idx="995">
                  <c:v>51.1302029086687</c:v>
                </c:pt>
                <c:pt idx="996">
                  <c:v>49.648882068955899</c:v>
                </c:pt>
                <c:pt idx="997">
                  <c:v>49.993209788164897</c:v>
                </c:pt>
                <c:pt idx="998">
                  <c:v>51.492595516166901</c:v>
                </c:pt>
                <c:pt idx="999">
                  <c:v>52.045490581987202</c:v>
                </c:pt>
                <c:pt idx="1000">
                  <c:v>52.426495498631802</c:v>
                </c:pt>
                <c:pt idx="1001">
                  <c:v>52.586342388948196</c:v>
                </c:pt>
                <c:pt idx="1002">
                  <c:v>51.590583849614198</c:v>
                </c:pt>
                <c:pt idx="1003">
                  <c:v>52.524483832079099</c:v>
                </c:pt>
                <c:pt idx="1004">
                  <c:v>50.001478648924397</c:v>
                </c:pt>
                <c:pt idx="1005">
                  <c:v>49.463218521174099</c:v>
                </c:pt>
                <c:pt idx="1006">
                  <c:v>47.848953712758302</c:v>
                </c:pt>
                <c:pt idx="1007">
                  <c:v>48.219136444295401</c:v>
                </c:pt>
                <c:pt idx="1008">
                  <c:v>48.091789460047899</c:v>
                </c:pt>
                <c:pt idx="1009">
                  <c:v>48.936816614629102</c:v>
                </c:pt>
                <c:pt idx="1010">
                  <c:v>48.983218349779897</c:v>
                </c:pt>
                <c:pt idx="1011">
                  <c:v>48.8904148794782</c:v>
                </c:pt>
                <c:pt idx="1012">
                  <c:v>49.202853229494103</c:v>
                </c:pt>
                <c:pt idx="1013">
                  <c:v>49.428675007228499</c:v>
                </c:pt>
                <c:pt idx="1014">
                  <c:v>49.920533399827796</c:v>
                </c:pt>
                <c:pt idx="1015">
                  <c:v>50.204099559083303</c:v>
                </c:pt>
                <c:pt idx="1016">
                  <c:v>50.537837535897701</c:v>
                </c:pt>
                <c:pt idx="1017">
                  <c:v>50.935715780131197</c:v>
                </c:pt>
                <c:pt idx="1018">
                  <c:v>51.087983732052798</c:v>
                </c:pt>
                <c:pt idx="1019">
                  <c:v>50.959181731626003</c:v>
                </c:pt>
                <c:pt idx="1020">
                  <c:v>50.9007775856835</c:v>
                </c:pt>
                <c:pt idx="1021">
                  <c:v>51.172461157434</c:v>
                </c:pt>
                <c:pt idx="1022">
                  <c:v>51.621964494956003</c:v>
                </c:pt>
                <c:pt idx="1023">
                  <c:v>51.329422299654503</c:v>
                </c:pt>
                <c:pt idx="1024">
                  <c:v>50.988383804597198</c:v>
                </c:pt>
                <c:pt idx="1025">
                  <c:v>52.145164076406203</c:v>
                </c:pt>
                <c:pt idx="1026">
                  <c:v>51.762309940589802</c:v>
                </c:pt>
                <c:pt idx="1027">
                  <c:v>51.915129471731703</c:v>
                </c:pt>
                <c:pt idx="1028">
                  <c:v>52.183079904529798</c:v>
                </c:pt>
                <c:pt idx="1029">
                  <c:v>52.791415106393302</c:v>
                </c:pt>
                <c:pt idx="1030">
                  <c:v>53.299279648574597</c:v>
                </c:pt>
                <c:pt idx="1031">
                  <c:v>52.688694734110697</c:v>
                </c:pt>
                <c:pt idx="1032">
                  <c:v>53.119347551806499</c:v>
                </c:pt>
                <c:pt idx="1033">
                  <c:v>53.199853435649501</c:v>
                </c:pt>
                <c:pt idx="1034">
                  <c:v>52.683948880354897</c:v>
                </c:pt>
                <c:pt idx="1035">
                  <c:v>53.845536729141998</c:v>
                </c:pt>
                <c:pt idx="1036">
                  <c:v>54.675539024631597</c:v>
                </c:pt>
                <c:pt idx="1037">
                  <c:v>55.855194278215102</c:v>
                </c:pt>
                <c:pt idx="1038">
                  <c:v>55.771019081838197</c:v>
                </c:pt>
                <c:pt idx="1039">
                  <c:v>56.1474333509234</c:v>
                </c:pt>
                <c:pt idx="1040">
                  <c:v>54.952181650649202</c:v>
                </c:pt>
                <c:pt idx="1041">
                  <c:v>55.460459811225</c:v>
                </c:pt>
                <c:pt idx="1042">
                  <c:v>56.552780472243398</c:v>
                </c:pt>
                <c:pt idx="1043">
                  <c:v>56.256183862920601</c:v>
                </c:pt>
                <c:pt idx="1044">
                  <c:v>56.703035609929799</c:v>
                </c:pt>
                <c:pt idx="1045">
                  <c:v>56.184534878901999</c:v>
                </c:pt>
                <c:pt idx="1046">
                  <c:v>55.581384379487801</c:v>
                </c:pt>
                <c:pt idx="1047">
                  <c:v>55.978420567505701</c:v>
                </c:pt>
                <c:pt idx="1048">
                  <c:v>56.039786284355401</c:v>
                </c:pt>
                <c:pt idx="1049">
                  <c:v>54.382298272243801</c:v>
                </c:pt>
                <c:pt idx="1050">
                  <c:v>52.054696632133002</c:v>
                </c:pt>
                <c:pt idx="1051">
                  <c:v>52.910134725018402</c:v>
                </c:pt>
                <c:pt idx="1052">
                  <c:v>53.955192882969598</c:v>
                </c:pt>
                <c:pt idx="1053">
                  <c:v>53.9411483688611</c:v>
                </c:pt>
                <c:pt idx="1054">
                  <c:v>55.023289220926202</c:v>
                </c:pt>
                <c:pt idx="1055">
                  <c:v>53.903482528510601</c:v>
                </c:pt>
                <c:pt idx="1056">
                  <c:v>55.350388974236203</c:v>
                </c:pt>
                <c:pt idx="1057">
                  <c:v>56.291051545636797</c:v>
                </c:pt>
                <c:pt idx="1058">
                  <c:v>56.862573172573299</c:v>
                </c:pt>
                <c:pt idx="1059">
                  <c:v>55.143382908991398</c:v>
                </c:pt>
                <c:pt idx="1060">
                  <c:v>54.439897196538801</c:v>
                </c:pt>
                <c:pt idx="1061">
                  <c:v>55.552631642434001</c:v>
                </c:pt>
                <c:pt idx="1062">
                  <c:v>54.017488338343099</c:v>
                </c:pt>
                <c:pt idx="1063">
                  <c:v>54.224129708787601</c:v>
                </c:pt>
                <c:pt idx="1064">
                  <c:v>54.791904578368602</c:v>
                </c:pt>
                <c:pt idx="1065">
                  <c:v>55.960699459147797</c:v>
                </c:pt>
                <c:pt idx="1066">
                  <c:v>54.093324639788001</c:v>
                </c:pt>
                <c:pt idx="1067">
                  <c:v>54.319178352001998</c:v>
                </c:pt>
                <c:pt idx="1068">
                  <c:v>56.3770322057592</c:v>
                </c:pt>
                <c:pt idx="1069">
                  <c:v>55.5191962687054</c:v>
                </c:pt>
                <c:pt idx="1070">
                  <c:v>56.136892565965397</c:v>
                </c:pt>
                <c:pt idx="1071">
                  <c:v>57.161397658116897</c:v>
                </c:pt>
                <c:pt idx="1072">
                  <c:v>57.200173747262099</c:v>
                </c:pt>
                <c:pt idx="1073">
                  <c:v>58.238964766993398</c:v>
                </c:pt>
                <c:pt idx="1074">
                  <c:v>57.626710727858999</c:v>
                </c:pt>
                <c:pt idx="1075">
                  <c:v>58.440328317642098</c:v>
                </c:pt>
                <c:pt idx="1076">
                  <c:v>60.762811972758499</c:v>
                </c:pt>
                <c:pt idx="1077">
                  <c:v>61.570987304415802</c:v>
                </c:pt>
                <c:pt idx="1078">
                  <c:v>61.007713588412201</c:v>
                </c:pt>
                <c:pt idx="1079">
                  <c:v>59.9002140598447</c:v>
                </c:pt>
                <c:pt idx="1080">
                  <c:v>59.577079983634903</c:v>
                </c:pt>
                <c:pt idx="1081">
                  <c:v>60.356003177867002</c:v>
                </c:pt>
                <c:pt idx="1082">
                  <c:v>60.086611400647897</c:v>
                </c:pt>
                <c:pt idx="1083">
                  <c:v>59.086044384797397</c:v>
                </c:pt>
                <c:pt idx="1084">
                  <c:v>58.672581634085901</c:v>
                </c:pt>
                <c:pt idx="1085">
                  <c:v>58.491874507083701</c:v>
                </c:pt>
                <c:pt idx="1086">
                  <c:v>58.597971201339099</c:v>
                </c:pt>
                <c:pt idx="1087">
                  <c:v>59.342064277425301</c:v>
                </c:pt>
                <c:pt idx="1088">
                  <c:v>58.332095780947299</c:v>
                </c:pt>
                <c:pt idx="1089">
                  <c:v>58.836395019487</c:v>
                </c:pt>
                <c:pt idx="1090">
                  <c:v>58.808572721907098</c:v>
                </c:pt>
                <c:pt idx="1091">
                  <c:v>58.561407194568901</c:v>
                </c:pt>
                <c:pt idx="1092">
                  <c:v>58.7341642516351</c:v>
                </c:pt>
                <c:pt idx="1093">
                  <c:v>58.328476331108803</c:v>
                </c:pt>
                <c:pt idx="1094">
                  <c:v>58.444941762838802</c:v>
                </c:pt>
                <c:pt idx="1095">
                  <c:v>58.174483149154597</c:v>
                </c:pt>
                <c:pt idx="1096">
                  <c:v>56.8032357172453</c:v>
                </c:pt>
                <c:pt idx="1097">
                  <c:v>56.8919095524071</c:v>
                </c:pt>
                <c:pt idx="1098">
                  <c:v>57.151815620984699</c:v>
                </c:pt>
                <c:pt idx="1099">
                  <c:v>57.9926881957945</c:v>
                </c:pt>
                <c:pt idx="1100">
                  <c:v>57.918079865520497</c:v>
                </c:pt>
                <c:pt idx="1101">
                  <c:v>56.935940698142602</c:v>
                </c:pt>
                <c:pt idx="1102">
                  <c:v>57.102892125723002</c:v>
                </c:pt>
                <c:pt idx="1103">
                  <c:v>56.428970978493602</c:v>
                </c:pt>
                <c:pt idx="1104">
                  <c:v>55.979486365777099</c:v>
                </c:pt>
                <c:pt idx="1105">
                  <c:v>56.763485377345198</c:v>
                </c:pt>
                <c:pt idx="1106">
                  <c:v>56.4691524669947</c:v>
                </c:pt>
                <c:pt idx="1107">
                  <c:v>56.119347964476603</c:v>
                </c:pt>
                <c:pt idx="1108">
                  <c:v>55.848851797437099</c:v>
                </c:pt>
                <c:pt idx="1109">
                  <c:v>55.208933527381603</c:v>
                </c:pt>
                <c:pt idx="1110">
                  <c:v>55.667138457656201</c:v>
                </c:pt>
                <c:pt idx="1111">
                  <c:v>55.466873012315297</c:v>
                </c:pt>
                <c:pt idx="1112">
                  <c:v>55.9816676815907</c:v>
                </c:pt>
                <c:pt idx="1113">
                  <c:v>56.378210358842502</c:v>
                </c:pt>
                <c:pt idx="1114">
                  <c:v>56.476898450693</c:v>
                </c:pt>
                <c:pt idx="1115">
                  <c:v>56.9614808777905</c:v>
                </c:pt>
                <c:pt idx="1116">
                  <c:v>58.239527809027699</c:v>
                </c:pt>
                <c:pt idx="1117">
                  <c:v>58.145420992280997</c:v>
                </c:pt>
                <c:pt idx="1118">
                  <c:v>58.426830534807401</c:v>
                </c:pt>
                <c:pt idx="1119">
                  <c:v>58.172032324129901</c:v>
                </c:pt>
                <c:pt idx="1120">
                  <c:v>57.865888093636997</c:v>
                </c:pt>
                <c:pt idx="1121">
                  <c:v>57.208975478915001</c:v>
                </c:pt>
                <c:pt idx="1122">
                  <c:v>56.760611230774103</c:v>
                </c:pt>
                <c:pt idx="1123">
                  <c:v>56.238692220099303</c:v>
                </c:pt>
                <c:pt idx="1124">
                  <c:v>56.317363835678897</c:v>
                </c:pt>
                <c:pt idx="1125">
                  <c:v>56.349433766340198</c:v>
                </c:pt>
                <c:pt idx="1126">
                  <c:v>56.038643079386802</c:v>
                </c:pt>
                <c:pt idx="1127">
                  <c:v>56.245045751714002</c:v>
                </c:pt>
                <c:pt idx="1128">
                  <c:v>55.543276665801699</c:v>
                </c:pt>
                <c:pt idx="1129">
                  <c:v>55.529649150002903</c:v>
                </c:pt>
                <c:pt idx="1130">
                  <c:v>54.446881076533899</c:v>
                </c:pt>
                <c:pt idx="1131">
                  <c:v>53.2699592575458</c:v>
                </c:pt>
                <c:pt idx="1132">
                  <c:v>53.561092549611303</c:v>
                </c:pt>
                <c:pt idx="1133">
                  <c:v>54.205921819909499</c:v>
                </c:pt>
                <c:pt idx="1134">
                  <c:v>54.150717783734301</c:v>
                </c:pt>
                <c:pt idx="1135">
                  <c:v>52.865244561794299</c:v>
                </c:pt>
                <c:pt idx="1136">
                  <c:v>52.406906804524802</c:v>
                </c:pt>
                <c:pt idx="1137">
                  <c:v>51.750507373862099</c:v>
                </c:pt>
                <c:pt idx="1138">
                  <c:v>52.235388327615702</c:v>
                </c:pt>
                <c:pt idx="1139">
                  <c:v>51.879294603928898</c:v>
                </c:pt>
                <c:pt idx="1140">
                  <c:v>52.333907591169002</c:v>
                </c:pt>
                <c:pt idx="1141">
                  <c:v>52.020545114324598</c:v>
                </c:pt>
                <c:pt idx="1142">
                  <c:v>50.996182169185602</c:v>
                </c:pt>
                <c:pt idx="1143">
                  <c:v>50.5029923618794</c:v>
                </c:pt>
                <c:pt idx="1144">
                  <c:v>49.945705684309601</c:v>
                </c:pt>
                <c:pt idx="1145">
                  <c:v>49.421483025442903</c:v>
                </c:pt>
                <c:pt idx="1146">
                  <c:v>49.610785093003003</c:v>
                </c:pt>
                <c:pt idx="1147">
                  <c:v>49.626702383968997</c:v>
                </c:pt>
                <c:pt idx="1148">
                  <c:v>49.832490217172499</c:v>
                </c:pt>
                <c:pt idx="1149">
                  <c:v>49.520397619303203</c:v>
                </c:pt>
                <c:pt idx="1150">
                  <c:v>49.723062466887498</c:v>
                </c:pt>
                <c:pt idx="1151">
                  <c:v>49.451345607522299</c:v>
                </c:pt>
                <c:pt idx="1152">
                  <c:v>48.786088420853503</c:v>
                </c:pt>
                <c:pt idx="1153">
                  <c:v>48.595212941134101</c:v>
                </c:pt>
                <c:pt idx="1154">
                  <c:v>47.693393272037099</c:v>
                </c:pt>
                <c:pt idx="1155">
                  <c:v>47.552466541782898</c:v>
                </c:pt>
                <c:pt idx="1156">
                  <c:v>47.388005609463697</c:v>
                </c:pt>
                <c:pt idx="1157">
                  <c:v>47.376457216507802</c:v>
                </c:pt>
                <c:pt idx="1158">
                  <c:v>47.396244814802202</c:v>
                </c:pt>
                <c:pt idx="1159">
                  <c:v>47.805530260467798</c:v>
                </c:pt>
                <c:pt idx="1160">
                  <c:v>47.639859496566601</c:v>
                </c:pt>
                <c:pt idx="1161">
                  <c:v>48.402461874721602</c:v>
                </c:pt>
                <c:pt idx="1162">
                  <c:v>47.954806394181801</c:v>
                </c:pt>
                <c:pt idx="1163">
                  <c:v>48.772861293724297</c:v>
                </c:pt>
                <c:pt idx="1164">
                  <c:v>48.267440021487801</c:v>
                </c:pt>
                <c:pt idx="1165">
                  <c:v>48.441022827603099</c:v>
                </c:pt>
                <c:pt idx="1166">
                  <c:v>47.435141779430502</c:v>
                </c:pt>
                <c:pt idx="1167">
                  <c:v>47.1521099484426</c:v>
                </c:pt>
                <c:pt idx="1168">
                  <c:v>46.462461237458399</c:v>
                </c:pt>
                <c:pt idx="1169">
                  <c:v>46.048120291899103</c:v>
                </c:pt>
                <c:pt idx="1170">
                  <c:v>45.163163065964198</c:v>
                </c:pt>
                <c:pt idx="1171">
                  <c:v>44.832131684691802</c:v>
                </c:pt>
                <c:pt idx="1172">
                  <c:v>45.119199991723299</c:v>
                </c:pt>
                <c:pt idx="1173">
                  <c:v>45.007959089032902</c:v>
                </c:pt>
                <c:pt idx="1174">
                  <c:v>46.167503260467001</c:v>
                </c:pt>
                <c:pt idx="1175">
                  <c:v>47.0219975845325</c:v>
                </c:pt>
                <c:pt idx="1176">
                  <c:v>46.446616362179299</c:v>
                </c:pt>
                <c:pt idx="1177">
                  <c:v>48.8736166812918</c:v>
                </c:pt>
                <c:pt idx="1178">
                  <c:v>48.990379366645897</c:v>
                </c:pt>
                <c:pt idx="1179">
                  <c:v>49.979142528031197</c:v>
                </c:pt>
                <c:pt idx="1180">
                  <c:v>51.5678394383606</c:v>
                </c:pt>
                <c:pt idx="1181">
                  <c:v>52.123980922521604</c:v>
                </c:pt>
                <c:pt idx="1182">
                  <c:v>50.291335568548398</c:v>
                </c:pt>
                <c:pt idx="1183">
                  <c:v>49.767180501608799</c:v>
                </c:pt>
                <c:pt idx="1184">
                  <c:v>49.943241253752703</c:v>
                </c:pt>
                <c:pt idx="1185">
                  <c:v>50.376667826470097</c:v>
                </c:pt>
                <c:pt idx="1186">
                  <c:v>51.445288514376898</c:v>
                </c:pt>
                <c:pt idx="1187">
                  <c:v>51.528848809743998</c:v>
                </c:pt>
                <c:pt idx="1188">
                  <c:v>50.881364465407003</c:v>
                </c:pt>
                <c:pt idx="1189">
                  <c:v>50.028622732654703</c:v>
                </c:pt>
                <c:pt idx="1190">
                  <c:v>49.986202173019102</c:v>
                </c:pt>
                <c:pt idx="1191">
                  <c:v>50.084374116750098</c:v>
                </c:pt>
                <c:pt idx="1192">
                  <c:v>50.410969328032301</c:v>
                </c:pt>
                <c:pt idx="1193">
                  <c:v>50.6805048242258</c:v>
                </c:pt>
                <c:pt idx="1194">
                  <c:v>49.551852686333703</c:v>
                </c:pt>
                <c:pt idx="1195">
                  <c:v>48.783411279018402</c:v>
                </c:pt>
                <c:pt idx="1196">
                  <c:v>48.561387704321</c:v>
                </c:pt>
                <c:pt idx="1197">
                  <c:v>48.472700601480497</c:v>
                </c:pt>
                <c:pt idx="1198">
                  <c:v>48.7791298326743</c:v>
                </c:pt>
                <c:pt idx="1199">
                  <c:v>47.741184911844201</c:v>
                </c:pt>
                <c:pt idx="1200">
                  <c:v>47.639041834779498</c:v>
                </c:pt>
                <c:pt idx="1201">
                  <c:v>47.6078484399874</c:v>
                </c:pt>
                <c:pt idx="1202">
                  <c:v>48.5485433652889</c:v>
                </c:pt>
                <c:pt idx="1203">
                  <c:v>48.300219477335503</c:v>
                </c:pt>
                <c:pt idx="1204">
                  <c:v>48.171164451822698</c:v>
                </c:pt>
                <c:pt idx="1205">
                  <c:v>49.036016613315802</c:v>
                </c:pt>
                <c:pt idx="1206">
                  <c:v>48.925310643563201</c:v>
                </c:pt>
                <c:pt idx="1207">
                  <c:v>47.652497809003599</c:v>
                </c:pt>
                <c:pt idx="1208">
                  <c:v>48.224376713527001</c:v>
                </c:pt>
                <c:pt idx="1209">
                  <c:v>48.387891651133103</c:v>
                </c:pt>
                <c:pt idx="1210">
                  <c:v>47.149084924814296</c:v>
                </c:pt>
                <c:pt idx="1211">
                  <c:v>46.827278846817499</c:v>
                </c:pt>
                <c:pt idx="1212">
                  <c:v>47.4402926467816</c:v>
                </c:pt>
                <c:pt idx="1213">
                  <c:v>48.177446174799996</c:v>
                </c:pt>
                <c:pt idx="1214">
                  <c:v>48.113011744524101</c:v>
                </c:pt>
                <c:pt idx="1215">
                  <c:v>48.263161701313798</c:v>
                </c:pt>
                <c:pt idx="1216">
                  <c:v>48.314591017222099</c:v>
                </c:pt>
                <c:pt idx="1217">
                  <c:v>48.019020236140101</c:v>
                </c:pt>
                <c:pt idx="1218">
                  <c:v>49.099035870213598</c:v>
                </c:pt>
                <c:pt idx="1219">
                  <c:v>49.1463271951867</c:v>
                </c:pt>
                <c:pt idx="1220">
                  <c:v>49.236180712635701</c:v>
                </c:pt>
                <c:pt idx="1221">
                  <c:v>49.017458334635002</c:v>
                </c:pt>
                <c:pt idx="1222">
                  <c:v>49.622196152728698</c:v>
                </c:pt>
                <c:pt idx="1223">
                  <c:v>49.206032492965299</c:v>
                </c:pt>
                <c:pt idx="1224">
                  <c:v>49.5317514937176</c:v>
                </c:pt>
                <c:pt idx="1225">
                  <c:v>48.819516918857502</c:v>
                </c:pt>
                <c:pt idx="1226">
                  <c:v>48.713586186007802</c:v>
                </c:pt>
                <c:pt idx="1227">
                  <c:v>48.923950713131902</c:v>
                </c:pt>
                <c:pt idx="1228">
                  <c:v>49.809534078291499</c:v>
                </c:pt>
                <c:pt idx="1229">
                  <c:v>49.137374171587702</c:v>
                </c:pt>
                <c:pt idx="1230">
                  <c:v>49.488397555332398</c:v>
                </c:pt>
                <c:pt idx="1231">
                  <c:v>49.783430870463597</c:v>
                </c:pt>
                <c:pt idx="1232">
                  <c:v>48.939797878534499</c:v>
                </c:pt>
                <c:pt idx="1233">
                  <c:v>48.044661196241599</c:v>
                </c:pt>
                <c:pt idx="1234">
                  <c:v>48.068930737515899</c:v>
                </c:pt>
                <c:pt idx="1235">
                  <c:v>47.749152939917899</c:v>
                </c:pt>
                <c:pt idx="1236">
                  <c:v>48.641818876675501</c:v>
                </c:pt>
                <c:pt idx="1237">
                  <c:v>48.739765265442699</c:v>
                </c:pt>
                <c:pt idx="1238">
                  <c:v>48.6844112888461</c:v>
                </c:pt>
                <c:pt idx="1239">
                  <c:v>49.6297567760869</c:v>
                </c:pt>
                <c:pt idx="1240">
                  <c:v>49.156382728341399</c:v>
                </c:pt>
                <c:pt idx="1241">
                  <c:v>48.647608054615802</c:v>
                </c:pt>
                <c:pt idx="1242">
                  <c:v>48.358224139043003</c:v>
                </c:pt>
                <c:pt idx="1243">
                  <c:v>48.0177386218352</c:v>
                </c:pt>
                <c:pt idx="1244">
                  <c:v>47.545322359919702</c:v>
                </c:pt>
                <c:pt idx="1245">
                  <c:v>47.833576350241003</c:v>
                </c:pt>
                <c:pt idx="1246">
                  <c:v>47.742067146964402</c:v>
                </c:pt>
                <c:pt idx="1247">
                  <c:v>48.004012241343702</c:v>
                </c:pt>
                <c:pt idx="1248">
                  <c:v>48.2951258942674</c:v>
                </c:pt>
                <c:pt idx="1249">
                  <c:v>48.270532795886801</c:v>
                </c:pt>
                <c:pt idx="1250">
                  <c:v>47.563052268054598</c:v>
                </c:pt>
                <c:pt idx="1251">
                  <c:v>48.074931873883102</c:v>
                </c:pt>
                <c:pt idx="1252">
                  <c:v>48.619983565899297</c:v>
                </c:pt>
                <c:pt idx="1253">
                  <c:v>48.944269305010799</c:v>
                </c:pt>
                <c:pt idx="1254">
                  <c:v>48.598822062641602</c:v>
                </c:pt>
                <c:pt idx="1255">
                  <c:v>48.4867232886278</c:v>
                </c:pt>
                <c:pt idx="1256">
                  <c:v>48.091517916976898</c:v>
                </c:pt>
                <c:pt idx="1257">
                  <c:v>47.879330951879297</c:v>
                </c:pt>
                <c:pt idx="1258">
                  <c:v>48.349864414944101</c:v>
                </c:pt>
                <c:pt idx="1259">
                  <c:v>48.652242583346798</c:v>
                </c:pt>
                <c:pt idx="1260">
                  <c:v>48.256486470688699</c:v>
                </c:pt>
                <c:pt idx="1261">
                  <c:v>49.232790416353701</c:v>
                </c:pt>
                <c:pt idx="1262">
                  <c:v>48.862127512323603</c:v>
                </c:pt>
                <c:pt idx="1263">
                  <c:v>49.085455374670303</c:v>
                </c:pt>
                <c:pt idx="1264">
                  <c:v>49.423523436588802</c:v>
                </c:pt>
                <c:pt idx="1265">
                  <c:v>49.045704725907697</c:v>
                </c:pt>
                <c:pt idx="1266">
                  <c:v>48.893893615543803</c:v>
                </c:pt>
                <c:pt idx="1267">
                  <c:v>48.906910213955499</c:v>
                </c:pt>
                <c:pt idx="1268">
                  <c:v>48.773123033405</c:v>
                </c:pt>
                <c:pt idx="1269">
                  <c:v>47.239432568399103</c:v>
                </c:pt>
                <c:pt idx="1270">
                  <c:v>47.920614859382503</c:v>
                </c:pt>
                <c:pt idx="1271">
                  <c:v>47.359537311148102</c:v>
                </c:pt>
                <c:pt idx="1272">
                  <c:v>47.137540378629602</c:v>
                </c:pt>
                <c:pt idx="1273">
                  <c:v>45.966017706245502</c:v>
                </c:pt>
                <c:pt idx="1274">
                  <c:v>45.681332520761899</c:v>
                </c:pt>
                <c:pt idx="1275">
                  <c:v>45.878024103459701</c:v>
                </c:pt>
                <c:pt idx="1276">
                  <c:v>46.164591351011197</c:v>
                </c:pt>
                <c:pt idx="1277">
                  <c:v>45.279984902922699</c:v>
                </c:pt>
                <c:pt idx="1278">
                  <c:v>44.724860055238302</c:v>
                </c:pt>
                <c:pt idx="1279">
                  <c:v>44.584200229704798</c:v>
                </c:pt>
                <c:pt idx="1280">
                  <c:v>45.058030779247197</c:v>
                </c:pt>
                <c:pt idx="1281">
                  <c:v>44.973634883927097</c:v>
                </c:pt>
                <c:pt idx="1282">
                  <c:v>44.504217191656302</c:v>
                </c:pt>
                <c:pt idx="1283">
                  <c:v>43.6492260952759</c:v>
                </c:pt>
                <c:pt idx="1284">
                  <c:v>44.383415223845098</c:v>
                </c:pt>
                <c:pt idx="1285">
                  <c:v>43.4644376970259</c:v>
                </c:pt>
                <c:pt idx="1286">
                  <c:v>44.002254677007201</c:v>
                </c:pt>
                <c:pt idx="1287">
                  <c:v>44.728721305351002</c:v>
                </c:pt>
                <c:pt idx="1288">
                  <c:v>44.636602909805497</c:v>
                </c:pt>
                <c:pt idx="1289">
                  <c:v>44.809255950558502</c:v>
                </c:pt>
                <c:pt idx="1290">
                  <c:v>44.608470944698801</c:v>
                </c:pt>
                <c:pt idx="1291">
                  <c:v>45.6476988321702</c:v>
                </c:pt>
                <c:pt idx="1292">
                  <c:v>46.4547001057215</c:v>
                </c:pt>
                <c:pt idx="1293">
                  <c:v>46.306317779962598</c:v>
                </c:pt>
                <c:pt idx="1294">
                  <c:v>46.855718510281903</c:v>
                </c:pt>
                <c:pt idx="1295">
                  <c:v>46.755326007352103</c:v>
                </c:pt>
                <c:pt idx="1296">
                  <c:v>46.952249763098997</c:v>
                </c:pt>
                <c:pt idx="1297">
                  <c:v>47.052642266028897</c:v>
                </c:pt>
                <c:pt idx="1298">
                  <c:v>47.024510300922202</c:v>
                </c:pt>
                <c:pt idx="1299">
                  <c:v>46.5710892162611</c:v>
                </c:pt>
                <c:pt idx="1300">
                  <c:v>46.506551178663301</c:v>
                </c:pt>
                <c:pt idx="1301">
                  <c:v>46.063059022863399</c:v>
                </c:pt>
                <c:pt idx="1302">
                  <c:v>46.055482416785502</c:v>
                </c:pt>
                <c:pt idx="1303">
                  <c:v>45.747648782005903</c:v>
                </c:pt>
                <c:pt idx="1304">
                  <c:v>46.608173063046301</c:v>
                </c:pt>
                <c:pt idx="1305">
                  <c:v>46.588218561342401</c:v>
                </c:pt>
                <c:pt idx="1306">
                  <c:v>46.689013309186798</c:v>
                </c:pt>
                <c:pt idx="1307">
                  <c:v>47.269149607512801</c:v>
                </c:pt>
                <c:pt idx="1308">
                  <c:v>46.994875979260698</c:v>
                </c:pt>
                <c:pt idx="1309">
                  <c:v>46.8714396070826</c:v>
                </c:pt>
                <c:pt idx="1310">
                  <c:v>46.8916242049253</c:v>
                </c:pt>
                <c:pt idx="1311">
                  <c:v>46.9118261947457</c:v>
                </c:pt>
                <c:pt idx="1312">
                  <c:v>46.653689658152501</c:v>
                </c:pt>
                <c:pt idx="1313">
                  <c:v>46.326529656339702</c:v>
                </c:pt>
                <c:pt idx="1314">
                  <c:v>46.134049586662599</c:v>
                </c:pt>
                <c:pt idx="1315">
                  <c:v>46.141905916037203</c:v>
                </c:pt>
                <c:pt idx="1316">
                  <c:v>46.240110033219402</c:v>
                </c:pt>
                <c:pt idx="1317">
                  <c:v>45.916878196093997</c:v>
                </c:pt>
                <c:pt idx="1318">
                  <c:v>45.396676958220297</c:v>
                </c:pt>
                <c:pt idx="1319">
                  <c:v>44.2676711313418</c:v>
                </c:pt>
                <c:pt idx="1320">
                  <c:v>43.935223351415502</c:v>
                </c:pt>
                <c:pt idx="1321">
                  <c:v>44.270821251773803</c:v>
                </c:pt>
                <c:pt idx="1322">
                  <c:v>43.2177992881387</c:v>
                </c:pt>
                <c:pt idx="1323">
                  <c:v>43.309365747882097</c:v>
                </c:pt>
                <c:pt idx="1324">
                  <c:v>43.496954541796299</c:v>
                </c:pt>
                <c:pt idx="1325">
                  <c:v>43.338475416614997</c:v>
                </c:pt>
                <c:pt idx="1326">
                  <c:v>44.060397473236797</c:v>
                </c:pt>
                <c:pt idx="1327">
                  <c:v>44.250800712021302</c:v>
                </c:pt>
                <c:pt idx="1328">
                  <c:v>44.695273177693501</c:v>
                </c:pt>
                <c:pt idx="1329">
                  <c:v>44.670639045768702</c:v>
                </c:pt>
                <c:pt idx="1330">
                  <c:v>45.519580280576101</c:v>
                </c:pt>
                <c:pt idx="1331">
                  <c:v>45.744395584292199</c:v>
                </c:pt>
                <c:pt idx="1332">
                  <c:v>45.316115726697298</c:v>
                </c:pt>
                <c:pt idx="1333">
                  <c:v>45.870612104695098</c:v>
                </c:pt>
                <c:pt idx="1334">
                  <c:v>45.694416993929401</c:v>
                </c:pt>
                <c:pt idx="1335">
                  <c:v>45.1986523195201</c:v>
                </c:pt>
                <c:pt idx="1336">
                  <c:v>44.311918755535999</c:v>
                </c:pt>
                <c:pt idx="1337">
                  <c:v>44.467385029741003</c:v>
                </c:pt>
                <c:pt idx="1338">
                  <c:v>42.813057053814802</c:v>
                </c:pt>
                <c:pt idx="1339">
                  <c:v>43.307716337602301</c:v>
                </c:pt>
                <c:pt idx="1340">
                  <c:v>42.491919948647798</c:v>
                </c:pt>
                <c:pt idx="1341">
                  <c:v>43.355639555589498</c:v>
                </c:pt>
                <c:pt idx="1342">
                  <c:v>44.300332875681903</c:v>
                </c:pt>
                <c:pt idx="1343">
                  <c:v>44.127368617659201</c:v>
                </c:pt>
                <c:pt idx="1344">
                  <c:v>44.356518717459998</c:v>
                </c:pt>
                <c:pt idx="1345">
                  <c:v>44.5735503023676</c:v>
                </c:pt>
                <c:pt idx="1346">
                  <c:v>44.091563914565299</c:v>
                </c:pt>
                <c:pt idx="1347">
                  <c:v>43.6894495567417</c:v>
                </c:pt>
                <c:pt idx="1348">
                  <c:v>43.785846834302099</c:v>
                </c:pt>
                <c:pt idx="1349">
                  <c:v>43.319834852495603</c:v>
                </c:pt>
                <c:pt idx="1350">
                  <c:v>42.765496267465899</c:v>
                </c:pt>
                <c:pt idx="1351">
                  <c:v>42.533083884053603</c:v>
                </c:pt>
                <c:pt idx="1352">
                  <c:v>42.847999967377902</c:v>
                </c:pt>
                <c:pt idx="1353">
                  <c:v>42.967855278174099</c:v>
                </c:pt>
                <c:pt idx="1354">
                  <c:v>42.879248145109003</c:v>
                </c:pt>
                <c:pt idx="1355">
                  <c:v>41.739769697200401</c:v>
                </c:pt>
                <c:pt idx="1356">
                  <c:v>41.636180747390597</c:v>
                </c:pt>
                <c:pt idx="1357">
                  <c:v>41.2462369504401</c:v>
                </c:pt>
                <c:pt idx="1358">
                  <c:v>42.085517236172997</c:v>
                </c:pt>
                <c:pt idx="1359">
                  <c:v>42.134576402388603</c:v>
                </c:pt>
                <c:pt idx="1360">
                  <c:v>41.971409203344898</c:v>
                </c:pt>
                <c:pt idx="1361">
                  <c:v>42.691679505942702</c:v>
                </c:pt>
                <c:pt idx="1362">
                  <c:v>42.432302131666098</c:v>
                </c:pt>
                <c:pt idx="1363">
                  <c:v>42.858053773672303</c:v>
                </c:pt>
                <c:pt idx="1364">
                  <c:v>42.921678291737798</c:v>
                </c:pt>
                <c:pt idx="1365">
                  <c:v>41.770130973842797</c:v>
                </c:pt>
                <c:pt idx="1366">
                  <c:v>41.429249054138403</c:v>
                </c:pt>
                <c:pt idx="1367">
                  <c:v>40.462645909426897</c:v>
                </c:pt>
                <c:pt idx="1368">
                  <c:v>39.945537567880002</c:v>
                </c:pt>
                <c:pt idx="1369">
                  <c:v>39.320788473228802</c:v>
                </c:pt>
                <c:pt idx="1370">
                  <c:v>39.526874538217598</c:v>
                </c:pt>
                <c:pt idx="1371">
                  <c:v>38.639784914643499</c:v>
                </c:pt>
                <c:pt idx="1372">
                  <c:v>38.576498642717802</c:v>
                </c:pt>
                <c:pt idx="1373">
                  <c:v>37.901496178766003</c:v>
                </c:pt>
                <c:pt idx="1374">
                  <c:v>38.0805813208666</c:v>
                </c:pt>
                <c:pt idx="1375">
                  <c:v>38.823168422804002</c:v>
                </c:pt>
                <c:pt idx="1376">
                  <c:v>39.647751602248803</c:v>
                </c:pt>
                <c:pt idx="1377">
                  <c:v>39.421968438590199</c:v>
                </c:pt>
                <c:pt idx="1378">
                  <c:v>37.853748170964202</c:v>
                </c:pt>
                <c:pt idx="1379">
                  <c:v>38.326425481861797</c:v>
                </c:pt>
                <c:pt idx="1380">
                  <c:v>37.361433039916598</c:v>
                </c:pt>
                <c:pt idx="1381">
                  <c:v>36.000943142505903</c:v>
                </c:pt>
                <c:pt idx="1382">
                  <c:v>35.707389025763703</c:v>
                </c:pt>
                <c:pt idx="1383">
                  <c:v>36.099639427996699</c:v>
                </c:pt>
                <c:pt idx="1384">
                  <c:v>35.906940546820103</c:v>
                </c:pt>
                <c:pt idx="1385">
                  <c:v>36.599450130377299</c:v>
                </c:pt>
                <c:pt idx="1386">
                  <c:v>36.526592337057998</c:v>
                </c:pt>
                <c:pt idx="1387">
                  <c:v>37.710225233939198</c:v>
                </c:pt>
                <c:pt idx="1388">
                  <c:v>39.037075182283701</c:v>
                </c:pt>
                <c:pt idx="1389">
                  <c:v>40.193850473049501</c:v>
                </c:pt>
                <c:pt idx="1390">
                  <c:v>41.294393198835103</c:v>
                </c:pt>
                <c:pt idx="1391">
                  <c:v>38.830414458767997</c:v>
                </c:pt>
                <c:pt idx="1392">
                  <c:v>39.160297398812297</c:v>
                </c:pt>
                <c:pt idx="1393">
                  <c:v>38.414732604255498</c:v>
                </c:pt>
                <c:pt idx="1394">
                  <c:v>40.286529170354697</c:v>
                </c:pt>
                <c:pt idx="1395">
                  <c:v>40.811171560852699</c:v>
                </c:pt>
                <c:pt idx="1396">
                  <c:v>40.910461359054402</c:v>
                </c:pt>
                <c:pt idx="1397">
                  <c:v>41.978746039706301</c:v>
                </c:pt>
                <c:pt idx="1398">
                  <c:v>41.037863152282803</c:v>
                </c:pt>
                <c:pt idx="1399">
                  <c:v>39.609425988946597</c:v>
                </c:pt>
                <c:pt idx="1400">
                  <c:v>40.942935366111698</c:v>
                </c:pt>
                <c:pt idx="1401">
                  <c:v>41.657153947779797</c:v>
                </c:pt>
                <c:pt idx="1402">
                  <c:v>43.004870204507903</c:v>
                </c:pt>
                <c:pt idx="1403">
                  <c:v>43.165666250471098</c:v>
                </c:pt>
                <c:pt idx="1404">
                  <c:v>42.848594529314703</c:v>
                </c:pt>
                <c:pt idx="1405">
                  <c:v>42.0685076878544</c:v>
                </c:pt>
                <c:pt idx="1406">
                  <c:v>40.531581626037003</c:v>
                </c:pt>
                <c:pt idx="1407">
                  <c:v>39.9691515337216</c:v>
                </c:pt>
                <c:pt idx="1408">
                  <c:v>40.088833635682001</c:v>
                </c:pt>
                <c:pt idx="1409">
                  <c:v>39.151467819977398</c:v>
                </c:pt>
                <c:pt idx="1410">
                  <c:v>38.737270366482797</c:v>
                </c:pt>
                <c:pt idx="1411">
                  <c:v>39.294951646898497</c:v>
                </c:pt>
                <c:pt idx="1412">
                  <c:v>39.6766410458563</c:v>
                </c:pt>
                <c:pt idx="1413">
                  <c:v>38.823024372416</c:v>
                </c:pt>
                <c:pt idx="1414">
                  <c:v>38.5517502621435</c:v>
                </c:pt>
                <c:pt idx="1415">
                  <c:v>38.997230767244297</c:v>
                </c:pt>
                <c:pt idx="1416">
                  <c:v>39.850197972944599</c:v>
                </c:pt>
                <c:pt idx="1417">
                  <c:v>39.833061152783301</c:v>
                </c:pt>
                <c:pt idx="1418">
                  <c:v>39.988931193164099</c:v>
                </c:pt>
                <c:pt idx="1419">
                  <c:v>41.513463821908601</c:v>
                </c:pt>
                <c:pt idx="1420">
                  <c:v>40.921331803904302</c:v>
                </c:pt>
                <c:pt idx="1421">
                  <c:v>41.268366068920201</c:v>
                </c:pt>
                <c:pt idx="1422">
                  <c:v>40.701454539222198</c:v>
                </c:pt>
                <c:pt idx="1423">
                  <c:v>40.403137378985399</c:v>
                </c:pt>
                <c:pt idx="1424">
                  <c:v>39.9393491429758</c:v>
                </c:pt>
                <c:pt idx="1425">
                  <c:v>40.187393772319098</c:v>
                </c:pt>
                <c:pt idx="1426">
                  <c:v>40.928783041036702</c:v>
                </c:pt>
                <c:pt idx="1427">
                  <c:v>40.827548418271299</c:v>
                </c:pt>
                <c:pt idx="1428">
                  <c:v>40.727435175477702</c:v>
                </c:pt>
                <c:pt idx="1429">
                  <c:v>39.793697201947303</c:v>
                </c:pt>
                <c:pt idx="1430">
                  <c:v>39.395203328551901</c:v>
                </c:pt>
                <c:pt idx="1431">
                  <c:v>38.375455031416003</c:v>
                </c:pt>
                <c:pt idx="1432">
                  <c:v>38.388449396852899</c:v>
                </c:pt>
                <c:pt idx="1433">
                  <c:v>38.702170505255701</c:v>
                </c:pt>
                <c:pt idx="1434">
                  <c:v>39.326743984286402</c:v>
                </c:pt>
                <c:pt idx="1435">
                  <c:v>38.352328880362897</c:v>
                </c:pt>
                <c:pt idx="1436">
                  <c:v>37.724858840330498</c:v>
                </c:pt>
                <c:pt idx="1437">
                  <c:v>39.036320295242199</c:v>
                </c:pt>
                <c:pt idx="1438">
                  <c:v>39.489142123779601</c:v>
                </c:pt>
                <c:pt idx="1439">
                  <c:v>37.591357864855297</c:v>
                </c:pt>
                <c:pt idx="1440">
                  <c:v>38.718854141005501</c:v>
                </c:pt>
                <c:pt idx="1441">
                  <c:v>38.328221447483998</c:v>
                </c:pt>
                <c:pt idx="1442">
                  <c:v>37.624829352666602</c:v>
                </c:pt>
                <c:pt idx="1443">
                  <c:v>36.847362662805303</c:v>
                </c:pt>
                <c:pt idx="1444">
                  <c:v>37.424764634428598</c:v>
                </c:pt>
                <c:pt idx="1445">
                  <c:v>36.367460585513101</c:v>
                </c:pt>
                <c:pt idx="1446">
                  <c:v>37.545689828047102</c:v>
                </c:pt>
                <c:pt idx="1447">
                  <c:v>39.189259475343398</c:v>
                </c:pt>
                <c:pt idx="1448">
                  <c:v>39.408317679489997</c:v>
                </c:pt>
                <c:pt idx="1449">
                  <c:v>41.303234456977499</c:v>
                </c:pt>
                <c:pt idx="1450">
                  <c:v>40.302277749590999</c:v>
                </c:pt>
                <c:pt idx="1451">
                  <c:v>41.103169738739602</c:v>
                </c:pt>
                <c:pt idx="1452">
                  <c:v>41.275377344311501</c:v>
                </c:pt>
                <c:pt idx="1453">
                  <c:v>41.988266182083301</c:v>
                </c:pt>
                <c:pt idx="1454">
                  <c:v>41.6856366399386</c:v>
                </c:pt>
                <c:pt idx="1455">
                  <c:v>42.0021947384163</c:v>
                </c:pt>
                <c:pt idx="1456">
                  <c:v>41.144955407738699</c:v>
                </c:pt>
                <c:pt idx="1457">
                  <c:v>42.0021947384163</c:v>
                </c:pt>
                <c:pt idx="1458">
                  <c:v>41.727422308937697</c:v>
                </c:pt>
                <c:pt idx="1459">
                  <c:v>42.211756199608601</c:v>
                </c:pt>
                <c:pt idx="1460">
                  <c:v>41.8022290068457</c:v>
                </c:pt>
                <c:pt idx="1461">
                  <c:v>42.227401051020202</c:v>
                </c:pt>
                <c:pt idx="1462">
                  <c:v>41.392659780589497</c:v>
                </c:pt>
                <c:pt idx="1463">
                  <c:v>40.998016465162998</c:v>
                </c:pt>
                <c:pt idx="1464">
                  <c:v>40.674441274788002</c:v>
                </c:pt>
                <c:pt idx="1465">
                  <c:v>40.147609269526498</c:v>
                </c:pt>
                <c:pt idx="1466">
                  <c:v>41.130911814254397</c:v>
                </c:pt>
                <c:pt idx="1467">
                  <c:v>41.634311684707797</c:v>
                </c:pt>
                <c:pt idx="1468">
                  <c:v>42.279628677318499</c:v>
                </c:pt>
                <c:pt idx="1469">
                  <c:v>41.944205296454001</c:v>
                </c:pt>
                <c:pt idx="1470">
                  <c:v>41.901895690011003</c:v>
                </c:pt>
                <c:pt idx="1471">
                  <c:v>41.111788795282102</c:v>
                </c:pt>
                <c:pt idx="1472">
                  <c:v>40.808060215220699</c:v>
                </c:pt>
                <c:pt idx="1473">
                  <c:v>40.397697120113499</c:v>
                </c:pt>
                <c:pt idx="1474">
                  <c:v>40.451724213995902</c:v>
                </c:pt>
                <c:pt idx="1475">
                  <c:v>39.551498509238101</c:v>
                </c:pt>
                <c:pt idx="1476">
                  <c:v>40.2879441746122</c:v>
                </c:pt>
                <c:pt idx="1477">
                  <c:v>40.000934124786603</c:v>
                </c:pt>
                <c:pt idx="1478">
                  <c:v>40.026549626190899</c:v>
                </c:pt>
                <c:pt idx="1479">
                  <c:v>39.264488459412497</c:v>
                </c:pt>
                <c:pt idx="1480">
                  <c:v>40.368865872230401</c:v>
                </c:pt>
                <c:pt idx="1481">
                  <c:v>40.2407883652088</c:v>
                </c:pt>
                <c:pt idx="1482">
                  <c:v>40.304827118719601</c:v>
                </c:pt>
                <c:pt idx="1483">
                  <c:v>39.765155077769599</c:v>
                </c:pt>
                <c:pt idx="1484">
                  <c:v>39.585846567939399</c:v>
                </c:pt>
                <c:pt idx="1485">
                  <c:v>40.023056603272103</c:v>
                </c:pt>
                <c:pt idx="1486">
                  <c:v>39.759989788611797</c:v>
                </c:pt>
                <c:pt idx="1487">
                  <c:v>40.853142799435098</c:v>
                </c:pt>
                <c:pt idx="1488">
                  <c:v>40.305761452129303</c:v>
                </c:pt>
                <c:pt idx="1489">
                  <c:v>40.2701134897003</c:v>
                </c:pt>
                <c:pt idx="1490">
                  <c:v>40.274335434260998</c:v>
                </c:pt>
                <c:pt idx="1491">
                  <c:v>40.908966444534101</c:v>
                </c:pt>
                <c:pt idx="1492">
                  <c:v>39.851206716197602</c:v>
                </c:pt>
                <c:pt idx="1493">
                  <c:v>40.198828801842097</c:v>
                </c:pt>
                <c:pt idx="1494">
                  <c:v>40.663864639373102</c:v>
                </c:pt>
                <c:pt idx="1495">
                  <c:v>40.953234578666397</c:v>
                </c:pt>
                <c:pt idx="1496">
                  <c:v>40.369321402841798</c:v>
                </c:pt>
                <c:pt idx="1497">
                  <c:v>40.355361600215701</c:v>
                </c:pt>
                <c:pt idx="1498">
                  <c:v>40.054523554770299</c:v>
                </c:pt>
                <c:pt idx="1499">
                  <c:v>40.072719404293203</c:v>
                </c:pt>
                <c:pt idx="1500">
                  <c:v>39.171418324591997</c:v>
                </c:pt>
                <c:pt idx="1501">
                  <c:v>39.498943616004297</c:v>
                </c:pt>
                <c:pt idx="1502">
                  <c:v>39.552924636255597</c:v>
                </c:pt>
                <c:pt idx="1503">
                  <c:v>40.826027574541499</c:v>
                </c:pt>
                <c:pt idx="1504">
                  <c:v>40.951578936249497</c:v>
                </c:pt>
                <c:pt idx="1505">
                  <c:v>41.673347633991398</c:v>
                </c:pt>
                <c:pt idx="1506">
                  <c:v>41.570237820028296</c:v>
                </c:pt>
                <c:pt idx="1507">
                  <c:v>40.969168257455003</c:v>
                </c:pt>
                <c:pt idx="1508">
                  <c:v>41.606022990756699</c:v>
                </c:pt>
                <c:pt idx="1509">
                  <c:v>41.718230729481199</c:v>
                </c:pt>
                <c:pt idx="1510">
                  <c:v>41.704280578180402</c:v>
                </c:pt>
                <c:pt idx="1511">
                  <c:v>41.838929864649899</c:v>
                </c:pt>
                <c:pt idx="1512">
                  <c:v>41.422244910575301</c:v>
                </c:pt>
                <c:pt idx="1513">
                  <c:v>41.251810453377502</c:v>
                </c:pt>
                <c:pt idx="1514">
                  <c:v>41.861371412394803</c:v>
                </c:pt>
                <c:pt idx="1515">
                  <c:v>42.512331730740598</c:v>
                </c:pt>
                <c:pt idx="1516">
                  <c:v>43.027253858092003</c:v>
                </c:pt>
                <c:pt idx="1517">
                  <c:v>42.763809564363903</c:v>
                </c:pt>
                <c:pt idx="1518">
                  <c:v>43.8869416765842</c:v>
                </c:pt>
                <c:pt idx="1519">
                  <c:v>44.486362344806402</c:v>
                </c:pt>
                <c:pt idx="1520">
                  <c:v>44.157158177038497</c:v>
                </c:pt>
                <c:pt idx="1521">
                  <c:v>43.8230455643304</c:v>
                </c:pt>
                <c:pt idx="1522">
                  <c:v>44.861750061185099</c:v>
                </c:pt>
                <c:pt idx="1523">
                  <c:v>43.995471054987803</c:v>
                </c:pt>
                <c:pt idx="1524">
                  <c:v>43.909012844041499</c:v>
                </c:pt>
                <c:pt idx="1525">
                  <c:v>44.341675045194101</c:v>
                </c:pt>
                <c:pt idx="1526">
                  <c:v>44.0662303638263</c:v>
                </c:pt>
                <c:pt idx="1527">
                  <c:v>43.858944187796901</c:v>
                </c:pt>
                <c:pt idx="1528">
                  <c:v>43.3242161201416</c:v>
                </c:pt>
                <c:pt idx="1529">
                  <c:v>43.630578061662902</c:v>
                </c:pt>
                <c:pt idx="1530">
                  <c:v>43.329134775165997</c:v>
                </c:pt>
                <c:pt idx="1531">
                  <c:v>42.638415076736003</c:v>
                </c:pt>
                <c:pt idx="1532">
                  <c:v>42.7684081023815</c:v>
                </c:pt>
                <c:pt idx="1533">
                  <c:v>43.7029525570223</c:v>
                </c:pt>
                <c:pt idx="1534">
                  <c:v>44.471668070839598</c:v>
                </c:pt>
                <c:pt idx="1535">
                  <c:v>44.237680624677701</c:v>
                </c:pt>
                <c:pt idx="1536">
                  <c:v>43.796407002486397</c:v>
                </c:pt>
                <c:pt idx="1537">
                  <c:v>44.237680624677701</c:v>
                </c:pt>
                <c:pt idx="1538">
                  <c:v>43.520962321118603</c:v>
                </c:pt>
                <c:pt idx="1539">
                  <c:v>43.869484162849297</c:v>
                </c:pt>
                <c:pt idx="1540">
                  <c:v>43.230059009674001</c:v>
                </c:pt>
                <c:pt idx="1541">
                  <c:v>43.801325657510802</c:v>
                </c:pt>
                <c:pt idx="1542">
                  <c:v>44.092228968955403</c:v>
                </c:pt>
                <c:pt idx="1543">
                  <c:v>44.512422641042001</c:v>
                </c:pt>
                <c:pt idx="1544">
                  <c:v>45.222163451269701</c:v>
                </c:pt>
                <c:pt idx="1545">
                  <c:v>44.839156622281301</c:v>
                </c:pt>
                <c:pt idx="1546">
                  <c:v>45.215730223188302</c:v>
                </c:pt>
                <c:pt idx="1547">
                  <c:v>44.903749742911899</c:v>
                </c:pt>
                <c:pt idx="1548">
                  <c:v>45.982174728212499</c:v>
                </c:pt>
                <c:pt idx="1549">
                  <c:v>46.434315438720503</c:v>
                </c:pt>
                <c:pt idx="1550">
                  <c:v>46.1230004006608</c:v>
                </c:pt>
                <c:pt idx="1551">
                  <c:v>44.529419635048399</c:v>
                </c:pt>
                <c:pt idx="1552">
                  <c:v>44.386453055922601</c:v>
                </c:pt>
                <c:pt idx="1553">
                  <c:v>45.784839404430201</c:v>
                </c:pt>
                <c:pt idx="1554">
                  <c:v>46.053952040156297</c:v>
                </c:pt>
                <c:pt idx="1555">
                  <c:v>46.407296217038002</c:v>
                </c:pt>
                <c:pt idx="1556">
                  <c:v>46.507231943832899</c:v>
                </c:pt>
                <c:pt idx="1557">
                  <c:v>47.500164772201501</c:v>
                </c:pt>
                <c:pt idx="1558">
                  <c:v>45.921894115463097</c:v>
                </c:pt>
                <c:pt idx="1559">
                  <c:v>46.361611313360399</c:v>
                </c:pt>
                <c:pt idx="1560">
                  <c:v>46.128190008632501</c:v>
                </c:pt>
                <c:pt idx="1561">
                  <c:v>46.1653089928705</c:v>
                </c:pt>
                <c:pt idx="1562">
                  <c:v>46.398016470978497</c:v>
                </c:pt>
                <c:pt idx="1563">
                  <c:v>47.4522054787111</c:v>
                </c:pt>
                <c:pt idx="1564">
                  <c:v>46.724783580301697</c:v>
                </c:pt>
                <c:pt idx="1565">
                  <c:v>45.594882315630599</c:v>
                </c:pt>
                <c:pt idx="1566">
                  <c:v>45.812422469507503</c:v>
                </c:pt>
                <c:pt idx="1567">
                  <c:v>45.540705761509301</c:v>
                </c:pt>
                <c:pt idx="1568">
                  <c:v>45.628354942408897</c:v>
                </c:pt>
                <c:pt idx="1569">
                  <c:v>45.555730573115298</c:v>
                </c:pt>
                <c:pt idx="1570">
                  <c:v>46.1550656487277</c:v>
                </c:pt>
                <c:pt idx="1571">
                  <c:v>45.900649642117003</c:v>
                </c:pt>
                <c:pt idx="1572">
                  <c:v>46.089369590599397</c:v>
                </c:pt>
                <c:pt idx="1573">
                  <c:v>45.137265965082698</c:v>
                </c:pt>
                <c:pt idx="1574">
                  <c:v>45.558489674493401</c:v>
                </c:pt>
                <c:pt idx="1575">
                  <c:v>44.781687509086602</c:v>
                </c:pt>
                <c:pt idx="1576">
                  <c:v>44.116345513540097</c:v>
                </c:pt>
                <c:pt idx="1577">
                  <c:v>44.1601551913093</c:v>
                </c:pt>
                <c:pt idx="1578">
                  <c:v>44.9925390689233</c:v>
                </c:pt>
                <c:pt idx="1579">
                  <c:v>45.406739658740797</c:v>
                </c:pt>
                <c:pt idx="1580">
                  <c:v>45.002495813870802</c:v>
                </c:pt>
                <c:pt idx="1581">
                  <c:v>44.4462456628018</c:v>
                </c:pt>
                <c:pt idx="1582">
                  <c:v>43.678248735848598</c:v>
                </c:pt>
                <c:pt idx="1583">
                  <c:v>43.830862265696702</c:v>
                </c:pt>
                <c:pt idx="1584">
                  <c:v>43.735318501211999</c:v>
                </c:pt>
                <c:pt idx="1585">
                  <c:v>43.7308298679811</c:v>
                </c:pt>
                <c:pt idx="1586">
                  <c:v>44.354108653747197</c:v>
                </c:pt>
                <c:pt idx="1587">
                  <c:v>44.2688246223615</c:v>
                </c:pt>
                <c:pt idx="1588">
                  <c:v>43.850099265257299</c:v>
                </c:pt>
                <c:pt idx="1589">
                  <c:v>43.607221688612398</c:v>
                </c:pt>
                <c:pt idx="1590">
                  <c:v>44.046414819436698</c:v>
                </c:pt>
                <c:pt idx="1591">
                  <c:v>43.436495948223303</c:v>
                </c:pt>
                <c:pt idx="1592">
                  <c:v>42.903812483909199</c:v>
                </c:pt>
                <c:pt idx="1593">
                  <c:v>42.980590741986603</c:v>
                </c:pt>
                <c:pt idx="1594">
                  <c:v>43.071098082734899</c:v>
                </c:pt>
                <c:pt idx="1595">
                  <c:v>42.797816003219502</c:v>
                </c:pt>
                <c:pt idx="1596">
                  <c:v>42.905750421589701</c:v>
                </c:pt>
                <c:pt idx="1597">
                  <c:v>43.909497061519801</c:v>
                </c:pt>
                <c:pt idx="1598">
                  <c:v>43.999544899286903</c:v>
                </c:pt>
                <c:pt idx="1599">
                  <c:v>43.909126969552503</c:v>
                </c:pt>
                <c:pt idx="1600">
                  <c:v>43.473580106150003</c:v>
                </c:pt>
                <c:pt idx="1601">
                  <c:v>43.385301885677301</c:v>
                </c:pt>
                <c:pt idx="1602">
                  <c:v>42.626442585397399</c:v>
                </c:pt>
                <c:pt idx="1603">
                  <c:v>42.505418290466103</c:v>
                </c:pt>
                <c:pt idx="1604">
                  <c:v>42.394059794184201</c:v>
                </c:pt>
                <c:pt idx="1605">
                  <c:v>43.074184803733601</c:v>
                </c:pt>
                <c:pt idx="1606">
                  <c:v>43.251400475235897</c:v>
                </c:pt>
                <c:pt idx="1607">
                  <c:v>43.429214848331199</c:v>
                </c:pt>
                <c:pt idx="1608">
                  <c:v>44.056055416111299</c:v>
                </c:pt>
                <c:pt idx="1609">
                  <c:v>44.273384094338802</c:v>
                </c:pt>
                <c:pt idx="1610">
                  <c:v>44.100359333986901</c:v>
                </c:pt>
                <c:pt idx="1611">
                  <c:v>43.651333139301997</c:v>
                </c:pt>
                <c:pt idx="1612">
                  <c:v>44.095569721243599</c:v>
                </c:pt>
                <c:pt idx="1613">
                  <c:v>43.6285824787713</c:v>
                </c:pt>
                <c:pt idx="1614">
                  <c:v>43.7633977997369</c:v>
                </c:pt>
                <c:pt idx="1615">
                  <c:v>43.3061980155925</c:v>
                </c:pt>
                <c:pt idx="1616">
                  <c:v>42.392384600872902</c:v>
                </c:pt>
                <c:pt idx="1617">
                  <c:v>42.392384600872902</c:v>
                </c:pt>
                <c:pt idx="1618">
                  <c:v>42.430033754095398</c:v>
                </c:pt>
                <c:pt idx="1619">
                  <c:v>43.077399408262799</c:v>
                </c:pt>
                <c:pt idx="1620">
                  <c:v>43.172580124782399</c:v>
                </c:pt>
                <c:pt idx="1621">
                  <c:v>43.6156149734839</c:v>
                </c:pt>
                <c:pt idx="1622">
                  <c:v>43.570987809459197</c:v>
                </c:pt>
                <c:pt idx="1623">
                  <c:v>44.009221390425203</c:v>
                </c:pt>
                <c:pt idx="1624">
                  <c:v>43.436060006621602</c:v>
                </c:pt>
                <c:pt idx="1625">
                  <c:v>43.937224880921697</c:v>
                </c:pt>
                <c:pt idx="1626">
                  <c:v>43.950514662143398</c:v>
                </c:pt>
                <c:pt idx="1627">
                  <c:v>44.355493824092399</c:v>
                </c:pt>
                <c:pt idx="1628">
                  <c:v>43.796985248509003</c:v>
                </c:pt>
                <c:pt idx="1629">
                  <c:v>44.249065668469797</c:v>
                </c:pt>
                <c:pt idx="1630">
                  <c:v>43.371172485120901</c:v>
                </c:pt>
                <c:pt idx="1631">
                  <c:v>43.565480519401802</c:v>
                </c:pt>
                <c:pt idx="1632">
                  <c:v>43.319703987945203</c:v>
                </c:pt>
                <c:pt idx="1633">
                  <c:v>42.768586259761598</c:v>
                </c:pt>
                <c:pt idx="1634">
                  <c:v>43.173394664513502</c:v>
                </c:pt>
                <c:pt idx="1635">
                  <c:v>43.384473332705603</c:v>
                </c:pt>
                <c:pt idx="1636">
                  <c:v>43.289632506449401</c:v>
                </c:pt>
                <c:pt idx="1637">
                  <c:v>43.035181509176802</c:v>
                </c:pt>
                <c:pt idx="1638">
                  <c:v>43.646442200352197</c:v>
                </c:pt>
                <c:pt idx="1639">
                  <c:v>43.199030470054097</c:v>
                </c:pt>
                <c:pt idx="1640">
                  <c:v>43.732956310816299</c:v>
                </c:pt>
                <c:pt idx="1641">
                  <c:v>43.336828789721302</c:v>
                </c:pt>
                <c:pt idx="1642">
                  <c:v>43.306317747098703</c:v>
                </c:pt>
                <c:pt idx="1643">
                  <c:v>43.633849936091202</c:v>
                </c:pt>
                <c:pt idx="1644">
                  <c:v>42.862917043775099</c:v>
                </c:pt>
                <c:pt idx="1645">
                  <c:v>43.020822174348403</c:v>
                </c:pt>
                <c:pt idx="1646">
                  <c:v>43.219229418990999</c:v>
                </c:pt>
                <c:pt idx="1647">
                  <c:v>43.323730865242503</c:v>
                </c:pt>
                <c:pt idx="1648">
                  <c:v>43.222829297100901</c:v>
                </c:pt>
                <c:pt idx="1649">
                  <c:v>42.8397838109831</c:v>
                </c:pt>
                <c:pt idx="1650">
                  <c:v>42.8397838109831</c:v>
                </c:pt>
                <c:pt idx="1651">
                  <c:v>41.931218603057303</c:v>
                </c:pt>
                <c:pt idx="1652">
                  <c:v>42.174709407495001</c:v>
                </c:pt>
                <c:pt idx="1653">
                  <c:v>41.731521108770302</c:v>
                </c:pt>
                <c:pt idx="1654">
                  <c:v>41.612021911492299</c:v>
                </c:pt>
                <c:pt idx="1655">
                  <c:v>41.455115549839</c:v>
                </c:pt>
                <c:pt idx="1656">
                  <c:v>41.833149731818402</c:v>
                </c:pt>
                <c:pt idx="1657">
                  <c:v>41.618742285322703</c:v>
                </c:pt>
                <c:pt idx="1658">
                  <c:v>41.732152539916498</c:v>
                </c:pt>
                <c:pt idx="1659">
                  <c:v>41.862489698181001</c:v>
                </c:pt>
                <c:pt idx="1660">
                  <c:v>42.224161206612102</c:v>
                </c:pt>
                <c:pt idx="1661">
                  <c:v>42.383274101116903</c:v>
                </c:pt>
                <c:pt idx="1662">
                  <c:v>42.211183913797903</c:v>
                </c:pt>
                <c:pt idx="1663">
                  <c:v>42.345470682918901</c:v>
                </c:pt>
                <c:pt idx="1664">
                  <c:v>41.925683471885101</c:v>
                </c:pt>
                <c:pt idx="1665">
                  <c:v>41.992826856445603</c:v>
                </c:pt>
                <c:pt idx="1666">
                  <c:v>41.917220020049697</c:v>
                </c:pt>
                <c:pt idx="1667">
                  <c:v>41.9048515757245</c:v>
                </c:pt>
                <c:pt idx="1668">
                  <c:v>41.645267480204403</c:v>
                </c:pt>
                <c:pt idx="1669">
                  <c:v>41.364461737563701</c:v>
                </c:pt>
                <c:pt idx="1670">
                  <c:v>41.919097798135702</c:v>
                </c:pt>
                <c:pt idx="1671">
                  <c:v>42.1474129385686</c:v>
                </c:pt>
                <c:pt idx="1672">
                  <c:v>42.168218634819098</c:v>
                </c:pt>
                <c:pt idx="1673">
                  <c:v>41.931690719550502</c:v>
                </c:pt>
                <c:pt idx="1674">
                  <c:v>41.5851116214833</c:v>
                </c:pt>
                <c:pt idx="1675">
                  <c:v>41.3120709885727</c:v>
                </c:pt>
                <c:pt idx="1676">
                  <c:v>40.895239726496101</c:v>
                </c:pt>
                <c:pt idx="1677">
                  <c:v>40.775144931349999</c:v>
                </c:pt>
                <c:pt idx="1678">
                  <c:v>40.6991198449496</c:v>
                </c:pt>
                <c:pt idx="1679">
                  <c:v>40.842069756071801</c:v>
                </c:pt>
                <c:pt idx="1680">
                  <c:v>40.246364474757101</c:v>
                </c:pt>
                <c:pt idx="1681">
                  <c:v>40.324099438483401</c:v>
                </c:pt>
                <c:pt idx="1682">
                  <c:v>39.8480284928308</c:v>
                </c:pt>
                <c:pt idx="1683">
                  <c:v>40.050585766403799</c:v>
                </c:pt>
                <c:pt idx="1684">
                  <c:v>40.483609762588003</c:v>
                </c:pt>
                <c:pt idx="1685">
                  <c:v>40.329424706689601</c:v>
                </c:pt>
                <c:pt idx="1686">
                  <c:v>41.046289781191597</c:v>
                </c:pt>
                <c:pt idx="1687">
                  <c:v>41.383486954926198</c:v>
                </c:pt>
                <c:pt idx="1688">
                  <c:v>41.519275486523497</c:v>
                </c:pt>
                <c:pt idx="1689">
                  <c:v>41.112561495996303</c:v>
                </c:pt>
                <c:pt idx="1690">
                  <c:v>41.511384616342298</c:v>
                </c:pt>
                <c:pt idx="1691">
                  <c:v>42.395763872681698</c:v>
                </c:pt>
                <c:pt idx="1692">
                  <c:v>42.549641419167898</c:v>
                </c:pt>
                <c:pt idx="1693">
                  <c:v>42.9396126741618</c:v>
                </c:pt>
                <c:pt idx="1694">
                  <c:v>43.135153816267</c:v>
                </c:pt>
                <c:pt idx="1695">
                  <c:v>43.301252684134703</c:v>
                </c:pt>
                <c:pt idx="1696">
                  <c:v>43.192927335525297</c:v>
                </c:pt>
                <c:pt idx="1697">
                  <c:v>43.309585403258502</c:v>
                </c:pt>
                <c:pt idx="1698">
                  <c:v>43.430132073249503</c:v>
                </c:pt>
                <c:pt idx="1699">
                  <c:v>43.566788666879802</c:v>
                </c:pt>
                <c:pt idx="1700">
                  <c:v>43.720666213366002</c:v>
                </c:pt>
                <c:pt idx="1701">
                  <c:v>43.604563660241098</c:v>
                </c:pt>
                <c:pt idx="1702">
                  <c:v>43.778995247232601</c:v>
                </c:pt>
                <c:pt idx="1703">
                  <c:v>43.301252684134703</c:v>
                </c:pt>
                <c:pt idx="1704">
                  <c:v>42.977387667522997</c:v>
                </c:pt>
                <c:pt idx="1705">
                  <c:v>43.051268648729398</c:v>
                </c:pt>
                <c:pt idx="1706">
                  <c:v>43.592731872460803</c:v>
                </c:pt>
                <c:pt idx="1707">
                  <c:v>43.6726978707283</c:v>
                </c:pt>
                <c:pt idx="1708">
                  <c:v>43.5760468465541</c:v>
                </c:pt>
                <c:pt idx="1709">
                  <c:v>43.554663696201303</c:v>
                </c:pt>
                <c:pt idx="1710">
                  <c:v>42.962144425504199</c:v>
                </c:pt>
                <c:pt idx="1711">
                  <c:v>42.904701821122799</c:v>
                </c:pt>
                <c:pt idx="1712">
                  <c:v>42.815221543658701</c:v>
                </c:pt>
                <c:pt idx="1713">
                  <c:v>42.8559720717777</c:v>
                </c:pt>
                <c:pt idx="1714">
                  <c:v>43.136869900790501</c:v>
                </c:pt>
                <c:pt idx="1715">
                  <c:v>43.043237291119603</c:v>
                </c:pt>
                <c:pt idx="1716">
                  <c:v>43.075899829376901</c:v>
                </c:pt>
                <c:pt idx="1717">
                  <c:v>43.303993221540402</c:v>
                </c:pt>
                <c:pt idx="1718">
                  <c:v>42.982267219705903</c:v>
                </c:pt>
                <c:pt idx="1719">
                  <c:v>42.807522640029397</c:v>
                </c:pt>
                <c:pt idx="1720">
                  <c:v>42.795002000364001</c:v>
                </c:pt>
                <c:pt idx="1721">
                  <c:v>42.314862687981602</c:v>
                </c:pt>
                <c:pt idx="1722">
                  <c:v>42.327105493715599</c:v>
                </c:pt>
                <c:pt idx="1723">
                  <c:v>41.968870352021</c:v>
                </c:pt>
                <c:pt idx="1724">
                  <c:v>42.179659529006202</c:v>
                </c:pt>
                <c:pt idx="1725">
                  <c:v>42.617860430434398</c:v>
                </c:pt>
                <c:pt idx="1726">
                  <c:v>42.2566455997774</c:v>
                </c:pt>
                <c:pt idx="1727">
                  <c:v>42.636076727563697</c:v>
                </c:pt>
                <c:pt idx="1728">
                  <c:v>42.459683416275404</c:v>
                </c:pt>
                <c:pt idx="1729">
                  <c:v>41.897260193510697</c:v>
                </c:pt>
                <c:pt idx="1730">
                  <c:v>41.7385705125062</c:v>
                </c:pt>
                <c:pt idx="1731">
                  <c:v>41.8881616840657</c:v>
                </c:pt>
                <c:pt idx="1732">
                  <c:v>41.9197654527051</c:v>
                </c:pt>
                <c:pt idx="1733">
                  <c:v>42.372752803202403</c:v>
                </c:pt>
                <c:pt idx="1734">
                  <c:v>42.2663534487832</c:v>
                </c:pt>
                <c:pt idx="1735">
                  <c:v>42.199458805163303</c:v>
                </c:pt>
                <c:pt idx="1736">
                  <c:v>42.372752803202403</c:v>
                </c:pt>
                <c:pt idx="1737">
                  <c:v>42.0772575664245</c:v>
                </c:pt>
                <c:pt idx="1738">
                  <c:v>42.360638025223899</c:v>
                </c:pt>
                <c:pt idx="1739">
                  <c:v>42.034065749283997</c:v>
                </c:pt>
                <c:pt idx="1740">
                  <c:v>42.0382795851026</c:v>
                </c:pt>
                <c:pt idx="1741">
                  <c:v>41.565181669627499</c:v>
                </c:pt>
                <c:pt idx="1742">
                  <c:v>41.646053794771603</c:v>
                </c:pt>
                <c:pt idx="1743">
                  <c:v>41.854157862021502</c:v>
                </c:pt>
                <c:pt idx="1744">
                  <c:v>41.636159327069898</c:v>
                </c:pt>
                <c:pt idx="1745">
                  <c:v>41.505376970655703</c:v>
                </c:pt>
                <c:pt idx="1746">
                  <c:v>41.038736967238002</c:v>
                </c:pt>
                <c:pt idx="1747">
                  <c:v>41.153303232817599</c:v>
                </c:pt>
                <c:pt idx="1748">
                  <c:v>41.440567889067999</c:v>
                </c:pt>
                <c:pt idx="1749">
                  <c:v>41.4672316837813</c:v>
                </c:pt>
                <c:pt idx="1750">
                  <c:v>41.425475175079399</c:v>
                </c:pt>
                <c:pt idx="1751">
                  <c:v>41.4556606030566</c:v>
                </c:pt>
                <c:pt idx="1752">
                  <c:v>42.007550844574503</c:v>
                </c:pt>
                <c:pt idx="1753">
                  <c:v>42.0150972015688</c:v>
                </c:pt>
                <c:pt idx="1754">
                  <c:v>42.052828986540398</c:v>
                </c:pt>
                <c:pt idx="1755">
                  <c:v>42.034214639287697</c:v>
                </c:pt>
                <c:pt idx="1756">
                  <c:v>42.4915238731435</c:v>
                </c:pt>
                <c:pt idx="1757">
                  <c:v>42.532777291379098</c:v>
                </c:pt>
                <c:pt idx="1758">
                  <c:v>42.676661164737403</c:v>
                </c:pt>
                <c:pt idx="1759">
                  <c:v>42.846705742342699</c:v>
                </c:pt>
                <c:pt idx="1760">
                  <c:v>42.472406435424503</c:v>
                </c:pt>
                <c:pt idx="1761">
                  <c:v>42.158477984460802</c:v>
                </c:pt>
                <c:pt idx="1762">
                  <c:v>42.404349150760602</c:v>
                </c:pt>
                <c:pt idx="1763">
                  <c:v>42.050273261647</c:v>
                </c:pt>
                <c:pt idx="1764">
                  <c:v>41.946697515550603</c:v>
                </c:pt>
                <c:pt idx="1765">
                  <c:v>41.7808091169844</c:v>
                </c:pt>
                <c:pt idx="1766">
                  <c:v>41.791521520697202</c:v>
                </c:pt>
                <c:pt idx="1767">
                  <c:v>41.4621897352852</c:v>
                </c:pt>
                <c:pt idx="1768">
                  <c:v>41.570570064460597</c:v>
                </c:pt>
                <c:pt idx="1769">
                  <c:v>41.7045862587009</c:v>
                </c:pt>
                <c:pt idx="1770">
                  <c:v>41.179609674070399</c:v>
                </c:pt>
                <c:pt idx="1771">
                  <c:v>41.602585776746501</c:v>
                </c:pt>
                <c:pt idx="1772">
                  <c:v>42.077806565485197</c:v>
                </c:pt>
                <c:pt idx="1773">
                  <c:v>42.0367955396989</c:v>
                </c:pt>
                <c:pt idx="1774">
                  <c:v>42.0367955396989</c:v>
                </c:pt>
                <c:pt idx="1775">
                  <c:v>42.218273458548801</c:v>
                </c:pt>
                <c:pt idx="1776">
                  <c:v>42.147753506386998</c:v>
                </c:pt>
                <c:pt idx="1777">
                  <c:v>41.803537236394398</c:v>
                </c:pt>
                <c:pt idx="1778">
                  <c:v>41.925344426492103</c:v>
                </c:pt>
                <c:pt idx="1779">
                  <c:v>42.395806205249897</c:v>
                </c:pt>
                <c:pt idx="1780">
                  <c:v>42.407148575177999</c:v>
                </c:pt>
                <c:pt idx="1781">
                  <c:v>42.544243307352701</c:v>
                </c:pt>
                <c:pt idx="1782">
                  <c:v>42.092521096302299</c:v>
                </c:pt>
                <c:pt idx="1783">
                  <c:v>41.940444018924502</c:v>
                </c:pt>
                <c:pt idx="1784">
                  <c:v>41.751675329226998</c:v>
                </c:pt>
                <c:pt idx="1785">
                  <c:v>42.128729924249299</c:v>
                </c:pt>
                <c:pt idx="1786">
                  <c:v>42.3136363389658</c:v>
                </c:pt>
                <c:pt idx="1787">
                  <c:v>42.4709505867988</c:v>
                </c:pt>
                <c:pt idx="1788">
                  <c:v>42.599998370942401</c:v>
                </c:pt>
                <c:pt idx="1789">
                  <c:v>42.707124089673798</c:v>
                </c:pt>
                <c:pt idx="1790">
                  <c:v>42.7820436460838</c:v>
                </c:pt>
                <c:pt idx="1791">
                  <c:v>42.6023018042888</c:v>
                </c:pt>
                <c:pt idx="1792">
                  <c:v>42.576133920789403</c:v>
                </c:pt>
                <c:pt idx="1793">
                  <c:v>42.546546271693998</c:v>
                </c:pt>
                <c:pt idx="1794">
                  <c:v>42.968077118215</c:v>
                </c:pt>
                <c:pt idx="1795">
                  <c:v>42.7164389610044</c:v>
                </c:pt>
                <c:pt idx="1796">
                  <c:v>42.638633033726002</c:v>
                </c:pt>
                <c:pt idx="1797">
                  <c:v>42.528236352031797</c:v>
                </c:pt>
                <c:pt idx="1798">
                  <c:v>42.385217847421899</c:v>
                </c:pt>
                <c:pt idx="1799">
                  <c:v>41.868372248870699</c:v>
                </c:pt>
                <c:pt idx="1800">
                  <c:v>42.036128887800103</c:v>
                </c:pt>
                <c:pt idx="1801">
                  <c:v>42.740901674706002</c:v>
                </c:pt>
                <c:pt idx="1802">
                  <c:v>43.295341628554503</c:v>
                </c:pt>
                <c:pt idx="1803">
                  <c:v>42.726328105371998</c:v>
                </c:pt>
                <c:pt idx="1804">
                  <c:v>43.250264465673702</c:v>
                </c:pt>
                <c:pt idx="1805">
                  <c:v>43.020884643596403</c:v>
                </c:pt>
                <c:pt idx="1806">
                  <c:v>42.539812254224501</c:v>
                </c:pt>
                <c:pt idx="1807">
                  <c:v>42.528289416407901</c:v>
                </c:pt>
                <c:pt idx="1808">
                  <c:v>43.137667618538501</c:v>
                </c:pt>
                <c:pt idx="1809">
                  <c:v>43.685409901211202</c:v>
                </c:pt>
                <c:pt idx="1810">
                  <c:v>43.761518728681999</c:v>
                </c:pt>
                <c:pt idx="1811">
                  <c:v>43.725453000000101</c:v>
                </c:pt>
                <c:pt idx="1812">
                  <c:v>43.146704179139803</c:v>
                </c:pt>
                <c:pt idx="1813">
                  <c:v>43.134843747256298</c:v>
                </c:pt>
                <c:pt idx="1814">
                  <c:v>43.740939479886798</c:v>
                </c:pt>
                <c:pt idx="1815">
                  <c:v>43.8883403128224</c:v>
                </c:pt>
                <c:pt idx="1816">
                  <c:v>43.9388482905416</c:v>
                </c:pt>
                <c:pt idx="1817">
                  <c:v>44.203242092275801</c:v>
                </c:pt>
                <c:pt idx="1818">
                  <c:v>44.537213210255899</c:v>
                </c:pt>
                <c:pt idx="1819">
                  <c:v>44.782022285935703</c:v>
                </c:pt>
                <c:pt idx="1820">
                  <c:v>44.638229165694298</c:v>
                </c:pt>
                <c:pt idx="1821">
                  <c:v>44.533605497561602</c:v>
                </c:pt>
                <c:pt idx="1822">
                  <c:v>44.432589542123203</c:v>
                </c:pt>
                <c:pt idx="1823">
                  <c:v>44.607305914029503</c:v>
                </c:pt>
                <c:pt idx="1824">
                  <c:v>43.981625455344599</c:v>
                </c:pt>
                <c:pt idx="1825">
                  <c:v>43.911532751571102</c:v>
                </c:pt>
                <c:pt idx="1826">
                  <c:v>44.077986913838799</c:v>
                </c:pt>
                <c:pt idx="1827">
                  <c:v>43.738921494062097</c:v>
                </c:pt>
                <c:pt idx="1828">
                  <c:v>43.738921494062097</c:v>
                </c:pt>
                <c:pt idx="1829">
                  <c:v>44.472457320246797</c:v>
                </c:pt>
                <c:pt idx="1830">
                  <c:v>44.174621269918603</c:v>
                </c:pt>
                <c:pt idx="1831">
                  <c:v>43.555146715197402</c:v>
                </c:pt>
                <c:pt idx="1832">
                  <c:v>43.5131699943353</c:v>
                </c:pt>
                <c:pt idx="1833">
                  <c:v>43.574247131931202</c:v>
                </c:pt>
                <c:pt idx="1834">
                  <c:v>43.5357767860786</c:v>
                </c:pt>
                <c:pt idx="1835">
                  <c:v>42.9718667256872</c:v>
                </c:pt>
                <c:pt idx="1836">
                  <c:v>43.348817357454202</c:v>
                </c:pt>
                <c:pt idx="1837">
                  <c:v>43.686158237752402</c:v>
                </c:pt>
                <c:pt idx="1838">
                  <c:v>43.217650162295797</c:v>
                </c:pt>
                <c:pt idx="1839">
                  <c:v>43.252413229922603</c:v>
                </c:pt>
                <c:pt idx="1840">
                  <c:v>42.974372974401703</c:v>
                </c:pt>
                <c:pt idx="1841">
                  <c:v>42.604849882118401</c:v>
                </c:pt>
                <c:pt idx="1842">
                  <c:v>41.899672435147998</c:v>
                </c:pt>
                <c:pt idx="1843">
                  <c:v>42.329855952977198</c:v>
                </c:pt>
                <c:pt idx="1844">
                  <c:v>41.972274035582302</c:v>
                </c:pt>
                <c:pt idx="1845">
                  <c:v>41.704395048881203</c:v>
                </c:pt>
                <c:pt idx="1846">
                  <c:v>41.878211365610902</c:v>
                </c:pt>
                <c:pt idx="1847">
                  <c:v>41.859017395861898</c:v>
                </c:pt>
                <c:pt idx="1848">
                  <c:v>42.216808341197101</c:v>
                </c:pt>
                <c:pt idx="1849">
                  <c:v>42.003771029683101</c:v>
                </c:pt>
                <c:pt idx="1850">
                  <c:v>41.857921073413401</c:v>
                </c:pt>
                <c:pt idx="1851">
                  <c:v>41.992082705661502</c:v>
                </c:pt>
                <c:pt idx="1852">
                  <c:v>42.064753589795899</c:v>
                </c:pt>
                <c:pt idx="1853">
                  <c:v>42.241094826122101</c:v>
                </c:pt>
                <c:pt idx="1854">
                  <c:v>42.846346735241397</c:v>
                </c:pt>
                <c:pt idx="1855">
                  <c:v>42.995754007517696</c:v>
                </c:pt>
                <c:pt idx="1856">
                  <c:v>43.237143307964203</c:v>
                </c:pt>
                <c:pt idx="1857">
                  <c:v>43.233077803956697</c:v>
                </c:pt>
                <c:pt idx="1858">
                  <c:v>43.290503048062902</c:v>
                </c:pt>
                <c:pt idx="1859">
                  <c:v>43.452027170782202</c:v>
                </c:pt>
                <c:pt idx="1860">
                  <c:v>43.052547952447902</c:v>
                </c:pt>
                <c:pt idx="1861">
                  <c:v>43.394449171200897</c:v>
                </c:pt>
                <c:pt idx="1862">
                  <c:v>44.054812777018803</c:v>
                </c:pt>
                <c:pt idx="1863">
                  <c:v>44.116467095154597</c:v>
                </c:pt>
                <c:pt idx="1864">
                  <c:v>43.705268460976299</c:v>
                </c:pt>
                <c:pt idx="1865">
                  <c:v>43.490242657229999</c:v>
                </c:pt>
                <c:pt idx="1866">
                  <c:v>43.919615209335703</c:v>
                </c:pt>
                <c:pt idx="1867">
                  <c:v>43.609303791312101</c:v>
                </c:pt>
                <c:pt idx="1868">
                  <c:v>43.616914667154099</c:v>
                </c:pt>
                <c:pt idx="1869">
                  <c:v>43.682391049825</c:v>
                </c:pt>
                <c:pt idx="1870">
                  <c:v>43.599917652896302</c:v>
                </c:pt>
                <c:pt idx="1871">
                  <c:v>43.764749949818203</c:v>
                </c:pt>
                <c:pt idx="1872">
                  <c:v>43.544497883303698</c:v>
                </c:pt>
                <c:pt idx="1873">
                  <c:v>43.1691142808614</c:v>
                </c:pt>
                <c:pt idx="1874">
                  <c:v>43.304866212562303</c:v>
                </c:pt>
                <c:pt idx="1875">
                  <c:v>43.513031409918703</c:v>
                </c:pt>
                <c:pt idx="1876">
                  <c:v>43.662074594428702</c:v>
                </c:pt>
                <c:pt idx="1877">
                  <c:v>43.480975927813198</c:v>
                </c:pt>
                <c:pt idx="1878">
                  <c:v>43.248400684702602</c:v>
                </c:pt>
                <c:pt idx="1879">
                  <c:v>43.848858011831098</c:v>
                </c:pt>
                <c:pt idx="1880">
                  <c:v>43.871951483701899</c:v>
                </c:pt>
                <c:pt idx="1881">
                  <c:v>44.256734580240398</c:v>
                </c:pt>
                <c:pt idx="1882">
                  <c:v>44.126029516506698</c:v>
                </c:pt>
                <c:pt idx="1883">
                  <c:v>44.432676835879398</c:v>
                </c:pt>
                <c:pt idx="1884">
                  <c:v>44.317260441299197</c:v>
                </c:pt>
                <c:pt idx="1885">
                  <c:v>44.297337623132996</c:v>
                </c:pt>
                <c:pt idx="1886">
                  <c:v>44.265908812161904</c:v>
                </c:pt>
                <c:pt idx="1887">
                  <c:v>44.4003379962843</c:v>
                </c:pt>
                <c:pt idx="1888">
                  <c:v>44.687148286766401</c:v>
                </c:pt>
                <c:pt idx="1889">
                  <c:v>44.723399119853198</c:v>
                </c:pt>
                <c:pt idx="1890">
                  <c:v>44.912957087396798</c:v>
                </c:pt>
                <c:pt idx="1891">
                  <c:v>44.342673142700598</c:v>
                </c:pt>
                <c:pt idx="1892">
                  <c:v>45.161160106263303</c:v>
                </c:pt>
                <c:pt idx="1893">
                  <c:v>45.037501046842301</c:v>
                </c:pt>
                <c:pt idx="1894">
                  <c:v>45.414578850359703</c:v>
                </c:pt>
                <c:pt idx="1895">
                  <c:v>45.502176269320699</c:v>
                </c:pt>
                <c:pt idx="1896">
                  <c:v>45.075216597007199</c:v>
                </c:pt>
                <c:pt idx="1897">
                  <c:v>44.939523075955599</c:v>
                </c:pt>
                <c:pt idx="1898">
                  <c:v>45.131051248880702</c:v>
                </c:pt>
                <c:pt idx="1899">
                  <c:v>45.241652024795101</c:v>
                </c:pt>
                <c:pt idx="1900">
                  <c:v>45.1477762442629</c:v>
                </c:pt>
                <c:pt idx="1901">
                  <c:v>44.798005896351199</c:v>
                </c:pt>
                <c:pt idx="1902">
                  <c:v>44.793707643227897</c:v>
                </c:pt>
                <c:pt idx="1903">
                  <c:v>44.062467330620002</c:v>
                </c:pt>
                <c:pt idx="1904">
                  <c:v>43.432235966410502</c:v>
                </c:pt>
                <c:pt idx="1905">
                  <c:v>43.371523141043397</c:v>
                </c:pt>
                <c:pt idx="1906">
                  <c:v>42.8116313352078</c:v>
                </c:pt>
                <c:pt idx="1907">
                  <c:v>42.898826193833102</c:v>
                </c:pt>
                <c:pt idx="1908">
                  <c:v>43.366986869776497</c:v>
                </c:pt>
                <c:pt idx="1909">
                  <c:v>43.281790713449801</c:v>
                </c:pt>
                <c:pt idx="1910">
                  <c:v>42.833462795240102</c:v>
                </c:pt>
                <c:pt idx="1911">
                  <c:v>42.591938399855998</c:v>
                </c:pt>
                <c:pt idx="1912">
                  <c:v>42.1541092355194</c:v>
                </c:pt>
                <c:pt idx="1913">
                  <c:v>42.031560859860299</c:v>
                </c:pt>
                <c:pt idx="1914">
                  <c:v>42.326284639338098</c:v>
                </c:pt>
                <c:pt idx="1915">
                  <c:v>42.218928211074697</c:v>
                </c:pt>
                <c:pt idx="1916">
                  <c:v>42.276657611178599</c:v>
                </c:pt>
                <c:pt idx="1917">
                  <c:v>42.563785416958602</c:v>
                </c:pt>
                <c:pt idx="1918">
                  <c:v>42.563785416958602</c:v>
                </c:pt>
                <c:pt idx="1919">
                  <c:v>42.6979809522878</c:v>
                </c:pt>
                <c:pt idx="1920">
                  <c:v>42.345527772706099</c:v>
                </c:pt>
                <c:pt idx="1921">
                  <c:v>42.567836602930797</c:v>
                </c:pt>
                <c:pt idx="1922">
                  <c:v>42.4873192817332</c:v>
                </c:pt>
                <c:pt idx="1923">
                  <c:v>42.006543978351601</c:v>
                </c:pt>
                <c:pt idx="1924">
                  <c:v>42.178176408075799</c:v>
                </c:pt>
                <c:pt idx="1925">
                  <c:v>41.899720089244802</c:v>
                </c:pt>
                <c:pt idx="1926">
                  <c:v>42.003752936838197</c:v>
                </c:pt>
                <c:pt idx="1927">
                  <c:v>42.041233390780903</c:v>
                </c:pt>
                <c:pt idx="1928">
                  <c:v>41.824347738593303</c:v>
                </c:pt>
                <c:pt idx="1929">
                  <c:v>41.961260316681901</c:v>
                </c:pt>
                <c:pt idx="1930">
                  <c:v>42.046341704494097</c:v>
                </c:pt>
                <c:pt idx="1931">
                  <c:v>41.728019960438097</c:v>
                </c:pt>
                <c:pt idx="1932">
                  <c:v>41.854175121676903</c:v>
                </c:pt>
                <c:pt idx="1933">
                  <c:v>42.032161473191998</c:v>
                </c:pt>
                <c:pt idx="1934">
                  <c:v>41.779362177221302</c:v>
                </c:pt>
                <c:pt idx="1935">
                  <c:v>41.961260316681901</c:v>
                </c:pt>
                <c:pt idx="1936">
                  <c:v>41.437569705493097</c:v>
                </c:pt>
                <c:pt idx="1937">
                  <c:v>41.214597792606</c:v>
                </c:pt>
                <c:pt idx="1938">
                  <c:v>41.024876077254703</c:v>
                </c:pt>
                <c:pt idx="1939">
                  <c:v>41.286501958043999</c:v>
                </c:pt>
                <c:pt idx="1940">
                  <c:v>41.088745227404402</c:v>
                </c:pt>
                <c:pt idx="1941">
                  <c:v>40.882181195163099</c:v>
                </c:pt>
                <c:pt idx="1942">
                  <c:v>40.911051432813302</c:v>
                </c:pt>
                <c:pt idx="1943">
                  <c:v>40.219595685073699</c:v>
                </c:pt>
                <c:pt idx="1944">
                  <c:v>40.287141537751303</c:v>
                </c:pt>
                <c:pt idx="1945">
                  <c:v>40.308104043754703</c:v>
                </c:pt>
                <c:pt idx="1946">
                  <c:v>40.584343289533003</c:v>
                </c:pt>
                <c:pt idx="1947">
                  <c:v>40.148788998128801</c:v>
                </c:pt>
                <c:pt idx="1948">
                  <c:v>39.816183902874698</c:v>
                </c:pt>
                <c:pt idx="1949">
                  <c:v>39.979225616234601</c:v>
                </c:pt>
                <c:pt idx="1950">
                  <c:v>39.823637238342599</c:v>
                </c:pt>
                <c:pt idx="1951">
                  <c:v>39.4728646378856</c:v>
                </c:pt>
                <c:pt idx="1952">
                  <c:v>39.7910288956706</c:v>
                </c:pt>
                <c:pt idx="1953">
                  <c:v>39.568055597753101</c:v>
                </c:pt>
                <c:pt idx="1954">
                  <c:v>39.4187227486726</c:v>
                </c:pt>
                <c:pt idx="1955">
                  <c:v>39.750452744577402</c:v>
                </c:pt>
                <c:pt idx="1956">
                  <c:v>39.829359252539497</c:v>
                </c:pt>
                <c:pt idx="1957">
                  <c:v>39.569876873473497</c:v>
                </c:pt>
                <c:pt idx="1958">
                  <c:v>40.014697934304898</c:v>
                </c:pt>
                <c:pt idx="1959">
                  <c:v>40.062107011669397</c:v>
                </c:pt>
                <c:pt idx="1960">
                  <c:v>39.449607029080198</c:v>
                </c:pt>
                <c:pt idx="1961">
                  <c:v>38.975667971824699</c:v>
                </c:pt>
                <c:pt idx="1962">
                  <c:v>39.093384906366502</c:v>
                </c:pt>
                <c:pt idx="1963">
                  <c:v>39.086567323285003</c:v>
                </c:pt>
                <c:pt idx="1964">
                  <c:v>38.979758521673602</c:v>
                </c:pt>
                <c:pt idx="1965">
                  <c:v>38.993319371413897</c:v>
                </c:pt>
                <c:pt idx="1966">
                  <c:v>39.484674160335302</c:v>
                </c:pt>
                <c:pt idx="1967">
                  <c:v>40.023943951672202</c:v>
                </c:pt>
                <c:pt idx="1968">
                  <c:v>40.274367643542</c:v>
                </c:pt>
                <c:pt idx="1969">
                  <c:v>40.216055989658997</c:v>
                </c:pt>
                <c:pt idx="1970">
                  <c:v>40.136951032840898</c:v>
                </c:pt>
                <c:pt idx="1971">
                  <c:v>40.168140987243397</c:v>
                </c:pt>
                <c:pt idx="1972">
                  <c:v>40.473712134723499</c:v>
                </c:pt>
                <c:pt idx="1973">
                  <c:v>40.792844131943902</c:v>
                </c:pt>
                <c:pt idx="1974">
                  <c:v>40.8931944200217</c:v>
                </c:pt>
                <c:pt idx="1975">
                  <c:v>40.600280065632496</c:v>
                </c:pt>
                <c:pt idx="1976">
                  <c:v>40.358896940256201</c:v>
                </c:pt>
                <c:pt idx="1977">
                  <c:v>40.304401351594997</c:v>
                </c:pt>
                <c:pt idx="1978">
                  <c:v>40.752554718968</c:v>
                </c:pt>
                <c:pt idx="1979">
                  <c:v>40.558056788255399</c:v>
                </c:pt>
                <c:pt idx="1980">
                  <c:v>40.4962463006866</c:v>
                </c:pt>
                <c:pt idx="1981">
                  <c:v>40.4004392491711</c:v>
                </c:pt>
                <c:pt idx="1982">
                  <c:v>40.431328830956197</c:v>
                </c:pt>
                <c:pt idx="1983">
                  <c:v>40.615604870584498</c:v>
                </c:pt>
                <c:pt idx="1984">
                  <c:v>40.588004448403197</c:v>
                </c:pt>
                <c:pt idx="1985">
                  <c:v>40.126664162274203</c:v>
                </c:pt>
                <c:pt idx="1986">
                  <c:v>40.093095343531402</c:v>
                </c:pt>
                <c:pt idx="1987">
                  <c:v>40.119993695059101</c:v>
                </c:pt>
                <c:pt idx="1988">
                  <c:v>40.133240154644497</c:v>
                </c:pt>
                <c:pt idx="1989">
                  <c:v>40.507037067305603</c:v>
                </c:pt>
                <c:pt idx="1990">
                  <c:v>40.270259107429602</c:v>
                </c:pt>
                <c:pt idx="1991">
                  <c:v>40.127885909241698</c:v>
                </c:pt>
                <c:pt idx="1992">
                  <c:v>40.087683804061399</c:v>
                </c:pt>
                <c:pt idx="1993">
                  <c:v>39.738052431838497</c:v>
                </c:pt>
                <c:pt idx="1994">
                  <c:v>39.876699742865902</c:v>
                </c:pt>
                <c:pt idx="1995">
                  <c:v>39.9061622964592</c:v>
                </c:pt>
                <c:pt idx="1996">
                  <c:v>39.883198835570298</c:v>
                </c:pt>
                <c:pt idx="1997">
                  <c:v>39.6171693075365</c:v>
                </c:pt>
                <c:pt idx="1998">
                  <c:v>39.627134583016598</c:v>
                </c:pt>
                <c:pt idx="1999">
                  <c:v>39.322110498756302</c:v>
                </c:pt>
                <c:pt idx="2000">
                  <c:v>39.227393380025298</c:v>
                </c:pt>
                <c:pt idx="2001">
                  <c:v>39.198095757623399</c:v>
                </c:pt>
                <c:pt idx="2002">
                  <c:v>39.117117592140701</c:v>
                </c:pt>
                <c:pt idx="2003">
                  <c:v>39.331222165799197</c:v>
                </c:pt>
                <c:pt idx="2004">
                  <c:v>39.389729950284099</c:v>
                </c:pt>
                <c:pt idx="2005">
                  <c:v>39.464348573975002</c:v>
                </c:pt>
                <c:pt idx="2006">
                  <c:v>39.549038757044599</c:v>
                </c:pt>
                <c:pt idx="2007">
                  <c:v>39.735816627800901</c:v>
                </c:pt>
                <c:pt idx="2008">
                  <c:v>40.221215332467601</c:v>
                </c:pt>
                <c:pt idx="2009">
                  <c:v>40.498877454362599</c:v>
                </c:pt>
                <c:pt idx="2010">
                  <c:v>40.293115076381703</c:v>
                </c:pt>
                <c:pt idx="2011">
                  <c:v>40.350802821670101</c:v>
                </c:pt>
                <c:pt idx="2012">
                  <c:v>40.159887375601301</c:v>
                </c:pt>
                <c:pt idx="2013">
                  <c:v>40.436730507016001</c:v>
                </c:pt>
                <c:pt idx="2014">
                  <c:v>40.303091564342097</c:v>
                </c:pt>
                <c:pt idx="2015">
                  <c:v>40.625885711892302</c:v>
                </c:pt>
                <c:pt idx="2016">
                  <c:v>40.412027266827202</c:v>
                </c:pt>
                <c:pt idx="2017">
                  <c:v>39.9914685968903</c:v>
                </c:pt>
                <c:pt idx="2018">
                  <c:v>40.4099229534092</c:v>
                </c:pt>
                <c:pt idx="2019">
                  <c:v>40.163899423279503</c:v>
                </c:pt>
                <c:pt idx="2020">
                  <c:v>39.917875893149798</c:v>
                </c:pt>
                <c:pt idx="2021">
                  <c:v>39.838844741002902</c:v>
                </c:pt>
                <c:pt idx="2022">
                  <c:v>39.951810173167701</c:v>
                </c:pt>
                <c:pt idx="2023">
                  <c:v>40.071473160599197</c:v>
                </c:pt>
                <c:pt idx="2024">
                  <c:v>40.139788224319503</c:v>
                </c:pt>
                <c:pt idx="2025">
                  <c:v>40.139788224319503</c:v>
                </c:pt>
                <c:pt idx="2026">
                  <c:v>40.3893837839247</c:v>
                </c:pt>
                <c:pt idx="2027">
                  <c:v>40.133090669052798</c:v>
                </c:pt>
                <c:pt idx="2028">
                  <c:v>40.254771558251598</c:v>
                </c:pt>
                <c:pt idx="2029">
                  <c:v>40.149843834956997</c:v>
                </c:pt>
                <c:pt idx="2030">
                  <c:v>40.578813056661502</c:v>
                </c:pt>
                <c:pt idx="2031">
                  <c:v>40.5245857038664</c:v>
                </c:pt>
                <c:pt idx="2032">
                  <c:v>40.571759092070302</c:v>
                </c:pt>
                <c:pt idx="2033">
                  <c:v>40.267997741860199</c:v>
                </c:pt>
                <c:pt idx="2034">
                  <c:v>40.413485761554398</c:v>
                </c:pt>
                <c:pt idx="2035">
                  <c:v>40.760893517672798</c:v>
                </c:pt>
                <c:pt idx="2036">
                  <c:v>40.730473295373102</c:v>
                </c:pt>
                <c:pt idx="2037">
                  <c:v>40.882574406871598</c:v>
                </c:pt>
                <c:pt idx="2038">
                  <c:v>40.909467646875697</c:v>
                </c:pt>
                <c:pt idx="2039">
                  <c:v>40.578813056661502</c:v>
                </c:pt>
                <c:pt idx="2040">
                  <c:v>40.525026576653303</c:v>
                </c:pt>
                <c:pt idx="2041">
                  <c:v>41.127423243573297</c:v>
                </c:pt>
                <c:pt idx="2042">
                  <c:v>40.8325364390316</c:v>
                </c:pt>
                <c:pt idx="2043">
                  <c:v>40.562834957166203</c:v>
                </c:pt>
                <c:pt idx="2044">
                  <c:v>40.161388524875001</c:v>
                </c:pt>
                <c:pt idx="2045">
                  <c:v>40.425790093046501</c:v>
                </c:pt>
                <c:pt idx="2046">
                  <c:v>40.224860591024701</c:v>
                </c:pt>
                <c:pt idx="2047">
                  <c:v>40.244798134390898</c:v>
                </c:pt>
                <c:pt idx="2048">
                  <c:v>40.227877800120702</c:v>
                </c:pt>
                <c:pt idx="2049">
                  <c:v>39.726763287869197</c:v>
                </c:pt>
                <c:pt idx="2050">
                  <c:v>39.7457903255033</c:v>
                </c:pt>
                <c:pt idx="2051">
                  <c:v>39.596956608898402</c:v>
                </c:pt>
                <c:pt idx="2052">
                  <c:v>39.156797804961798</c:v>
                </c:pt>
                <c:pt idx="2053">
                  <c:v>39.244322178078797</c:v>
                </c:pt>
                <c:pt idx="2054">
                  <c:v>39.519579989186198</c:v>
                </c:pt>
                <c:pt idx="2055">
                  <c:v>39.273450926712897</c:v>
                </c:pt>
                <c:pt idx="2056">
                  <c:v>39.597419418150402</c:v>
                </c:pt>
                <c:pt idx="2057">
                  <c:v>39.933665757462798</c:v>
                </c:pt>
                <c:pt idx="2058">
                  <c:v>39.853090767338898</c:v>
                </c:pt>
                <c:pt idx="2059">
                  <c:v>39.971721925287603</c:v>
                </c:pt>
                <c:pt idx="2060">
                  <c:v>40.120018838823199</c:v>
                </c:pt>
                <c:pt idx="2061">
                  <c:v>40.527557535795601</c:v>
                </c:pt>
                <c:pt idx="2062">
                  <c:v>40.4928237535702</c:v>
                </c:pt>
                <c:pt idx="2063">
                  <c:v>40.444639990693503</c:v>
                </c:pt>
                <c:pt idx="2064">
                  <c:v>40.385788879497198</c:v>
                </c:pt>
                <c:pt idx="2065">
                  <c:v>40.6541047163945</c:v>
                </c:pt>
                <c:pt idx="2066">
                  <c:v>40.078519580391898</c:v>
                </c:pt>
                <c:pt idx="2067">
                  <c:v>40.153092066949903</c:v>
                </c:pt>
                <c:pt idx="2068">
                  <c:v>40.333796261385203</c:v>
                </c:pt>
                <c:pt idx="2069">
                  <c:v>40.402619926765702</c:v>
                </c:pt>
                <c:pt idx="2070">
                  <c:v>40.594789901529403</c:v>
                </c:pt>
                <c:pt idx="2071">
                  <c:v>40.735565580716703</c:v>
                </c:pt>
                <c:pt idx="2072">
                  <c:v>40.955443784399797</c:v>
                </c:pt>
                <c:pt idx="2073">
                  <c:v>40.529541491493397</c:v>
                </c:pt>
                <c:pt idx="2074">
                  <c:v>40.560378068839199</c:v>
                </c:pt>
                <c:pt idx="2075">
                  <c:v>40.769977413406998</c:v>
                </c:pt>
                <c:pt idx="2076">
                  <c:v>40.289105569579696</c:v>
                </c:pt>
                <c:pt idx="2077">
                  <c:v>40.814668105212498</c:v>
                </c:pt>
                <c:pt idx="2078">
                  <c:v>41.385775290275603</c:v>
                </c:pt>
                <c:pt idx="2079">
                  <c:v>41.2588771533431</c:v>
                </c:pt>
                <c:pt idx="2080">
                  <c:v>40.930677810085399</c:v>
                </c:pt>
                <c:pt idx="2081">
                  <c:v>41.501960227349201</c:v>
                </c:pt>
                <c:pt idx="2082">
                  <c:v>40.695751397970803</c:v>
                </c:pt>
                <c:pt idx="2083">
                  <c:v>40.850026453741499</c:v>
                </c:pt>
                <c:pt idx="2084">
                  <c:v>40.581439668384398</c:v>
                </c:pt>
                <c:pt idx="2085">
                  <c:v>40.975879315296503</c:v>
                </c:pt>
                <c:pt idx="2086">
                  <c:v>40.815746780389198</c:v>
                </c:pt>
                <c:pt idx="2087">
                  <c:v>41.327304017581397</c:v>
                </c:pt>
                <c:pt idx="2088">
                  <c:v>41.888103606102803</c:v>
                </c:pt>
                <c:pt idx="2089">
                  <c:v>41.652671369108099</c:v>
                </c:pt>
                <c:pt idx="2090">
                  <c:v>41.723908332214201</c:v>
                </c:pt>
                <c:pt idx="2091">
                  <c:v>42.0461042699229</c:v>
                </c:pt>
                <c:pt idx="2092">
                  <c:v>42.031670636875297</c:v>
                </c:pt>
                <c:pt idx="2093">
                  <c:v>41.899439934116202</c:v>
                </c:pt>
                <c:pt idx="2094">
                  <c:v>42.160642132172001</c:v>
                </c:pt>
                <c:pt idx="2095">
                  <c:v>41.723908332214201</c:v>
                </c:pt>
                <c:pt idx="2096">
                  <c:v>41.952984056712303</c:v>
                </c:pt>
                <c:pt idx="2097">
                  <c:v>42.4143947131709</c:v>
                </c:pt>
                <c:pt idx="2098">
                  <c:v>42.498639027916397</c:v>
                </c:pt>
                <c:pt idx="2099">
                  <c:v>42.1020226546053</c:v>
                </c:pt>
                <c:pt idx="2100">
                  <c:v>41.820613967752003</c:v>
                </c:pt>
                <c:pt idx="2101">
                  <c:v>41.390685449863298</c:v>
                </c:pt>
                <c:pt idx="2102">
                  <c:v>41.565232132064097</c:v>
                </c:pt>
                <c:pt idx="2103">
                  <c:v>41.505840923315198</c:v>
                </c:pt>
                <c:pt idx="2104">
                  <c:v>41.735698502213303</c:v>
                </c:pt>
                <c:pt idx="2105">
                  <c:v>41.638224380984397</c:v>
                </c:pt>
                <c:pt idx="2106">
                  <c:v>41.606941988590002</c:v>
                </c:pt>
                <c:pt idx="2107">
                  <c:v>41.829999047402303</c:v>
                </c:pt>
                <c:pt idx="2108">
                  <c:v>41.899817720282599</c:v>
                </c:pt>
                <c:pt idx="2109">
                  <c:v>41.6314238608986</c:v>
                </c:pt>
                <c:pt idx="2110">
                  <c:v>41.986864377380101</c:v>
                </c:pt>
                <c:pt idx="2111">
                  <c:v>42.077537978523402</c:v>
                </c:pt>
                <c:pt idx="2112">
                  <c:v>41.864908383842497</c:v>
                </c:pt>
                <c:pt idx="2113">
                  <c:v>41.903444664328397</c:v>
                </c:pt>
                <c:pt idx="2114">
                  <c:v>41.8721046285388</c:v>
                </c:pt>
                <c:pt idx="2115">
                  <c:v>41.948750272043597</c:v>
                </c:pt>
                <c:pt idx="2116">
                  <c:v>41.749377976730599</c:v>
                </c:pt>
                <c:pt idx="2117">
                  <c:v>41.846317511964699</c:v>
                </c:pt>
                <c:pt idx="2118">
                  <c:v>41.714047272589298</c:v>
                </c:pt>
                <c:pt idx="2119">
                  <c:v>41.617270250796302</c:v>
                </c:pt>
                <c:pt idx="2120">
                  <c:v>41.537966830141201</c:v>
                </c:pt>
                <c:pt idx="2121">
                  <c:v>41.431738470028002</c:v>
                </c:pt>
                <c:pt idx="2122">
                  <c:v>41.278093515893801</c:v>
                </c:pt>
                <c:pt idx="2123">
                  <c:v>41.291757672084998</c:v>
                </c:pt>
                <c:pt idx="2124">
                  <c:v>41.315559750611499</c:v>
                </c:pt>
                <c:pt idx="2125">
                  <c:v>41.349499751473502</c:v>
                </c:pt>
                <c:pt idx="2126">
                  <c:v>40.7681119444999</c:v>
                </c:pt>
                <c:pt idx="2127">
                  <c:v>41.0674010430102</c:v>
                </c:pt>
                <c:pt idx="2128">
                  <c:v>41.008804895048797</c:v>
                </c:pt>
                <c:pt idx="2129">
                  <c:v>40.664920221130402</c:v>
                </c:pt>
                <c:pt idx="2130">
                  <c:v>40.773255912553701</c:v>
                </c:pt>
                <c:pt idx="2131">
                  <c:v>40.994171495542098</c:v>
                </c:pt>
                <c:pt idx="2132">
                  <c:v>40.873818035526497</c:v>
                </c:pt>
                <c:pt idx="2133">
                  <c:v>41.202187643535503</c:v>
                </c:pt>
                <c:pt idx="2134">
                  <c:v>40.856535424578603</c:v>
                </c:pt>
                <c:pt idx="2135">
                  <c:v>41.017396649554698</c:v>
                </c:pt>
                <c:pt idx="2136">
                  <c:v>41.4857997206284</c:v>
                </c:pt>
                <c:pt idx="2137">
                  <c:v>41.698065634577603</c:v>
                </c:pt>
                <c:pt idx="2138">
                  <c:v>41.807522170580597</c:v>
                </c:pt>
                <c:pt idx="2139">
                  <c:v>41.865574017610498</c:v>
                </c:pt>
                <c:pt idx="2140">
                  <c:v>42.029537249679798</c:v>
                </c:pt>
                <c:pt idx="2141">
                  <c:v>42.005607480675103</c:v>
                </c:pt>
                <c:pt idx="2142">
                  <c:v>41.8380990976422</c:v>
                </c:pt>
                <c:pt idx="2143">
                  <c:v>41.608993716615601</c:v>
                </c:pt>
                <c:pt idx="2144">
                  <c:v>41.466979011265501</c:v>
                </c:pt>
                <c:pt idx="2145">
                  <c:v>41.708590019330899</c:v>
                </c:pt>
                <c:pt idx="2146">
                  <c:v>41.430233254750597</c:v>
                </c:pt>
                <c:pt idx="2147">
                  <c:v>41.547574731502799</c:v>
                </c:pt>
                <c:pt idx="2148">
                  <c:v>41.496874976938798</c:v>
                </c:pt>
                <c:pt idx="2149">
                  <c:v>41.345582470246001</c:v>
                </c:pt>
                <c:pt idx="2150">
                  <c:v>41.085016526472302</c:v>
                </c:pt>
                <c:pt idx="2151">
                  <c:v>41.358560459652502</c:v>
                </c:pt>
                <c:pt idx="2152">
                  <c:v>41.328240522152598</c:v>
                </c:pt>
                <c:pt idx="2153">
                  <c:v>41.080916460546497</c:v>
                </c:pt>
                <c:pt idx="2154">
                  <c:v>40.971779360371002</c:v>
                </c:pt>
                <c:pt idx="2155">
                  <c:v>41.300435688403901</c:v>
                </c:pt>
                <c:pt idx="2156">
                  <c:v>41.580764196360199</c:v>
                </c:pt>
                <c:pt idx="2157">
                  <c:v>41.658381973674899</c:v>
                </c:pt>
                <c:pt idx="2158">
                  <c:v>41.407051344084401</c:v>
                </c:pt>
                <c:pt idx="2159">
                  <c:v>41.427490680461702</c:v>
                </c:pt>
                <c:pt idx="2160">
                  <c:v>41.262943863493703</c:v>
                </c:pt>
                <c:pt idx="2161">
                  <c:v>41.516016573015897</c:v>
                </c:pt>
                <c:pt idx="2162">
                  <c:v>41.259820430305403</c:v>
                </c:pt>
                <c:pt idx="2163">
                  <c:v>41.7961557763632</c:v>
                </c:pt>
                <c:pt idx="2164">
                  <c:v>41.799701429211602</c:v>
                </c:pt>
                <c:pt idx="2165">
                  <c:v>41.802804401872201</c:v>
                </c:pt>
                <c:pt idx="2166">
                  <c:v>41.7070413144409</c:v>
                </c:pt>
                <c:pt idx="2167">
                  <c:v>41.7070413144409</c:v>
                </c:pt>
                <c:pt idx="2168">
                  <c:v>41.785596452835399</c:v>
                </c:pt>
                <c:pt idx="2169">
                  <c:v>42.158148178394697</c:v>
                </c:pt>
                <c:pt idx="2170">
                  <c:v>42.004822863581303</c:v>
                </c:pt>
                <c:pt idx="2171">
                  <c:v>42.291791203439701</c:v>
                </c:pt>
                <c:pt idx="2172">
                  <c:v>41.9659286066261</c:v>
                </c:pt>
                <c:pt idx="2173">
                  <c:v>42.186700772921903</c:v>
                </c:pt>
                <c:pt idx="2174">
                  <c:v>41.653320760152099</c:v>
                </c:pt>
                <c:pt idx="2175">
                  <c:v>41.622495805577501</c:v>
                </c:pt>
                <c:pt idx="2176">
                  <c:v>41.547635201610603</c:v>
                </c:pt>
                <c:pt idx="2177">
                  <c:v>42.033788770901303</c:v>
                </c:pt>
                <c:pt idx="2178">
                  <c:v>42.105126522916798</c:v>
                </c:pt>
                <c:pt idx="2179">
                  <c:v>41.965533514343299</c:v>
                </c:pt>
                <c:pt idx="2180">
                  <c:v>42.339396177683703</c:v>
                </c:pt>
                <c:pt idx="2181">
                  <c:v>42.254407374356603</c:v>
                </c:pt>
                <c:pt idx="2182">
                  <c:v>42.020137719589698</c:v>
                </c:pt>
                <c:pt idx="2183">
                  <c:v>41.867334016198498</c:v>
                </c:pt>
                <c:pt idx="2184">
                  <c:v>41.846637260984103</c:v>
                </c:pt>
                <c:pt idx="2185">
                  <c:v>41.548956271092401</c:v>
                </c:pt>
                <c:pt idx="2186">
                  <c:v>41.687011420710498</c:v>
                </c:pt>
                <c:pt idx="2187">
                  <c:v>42.039257861054502</c:v>
                </c:pt>
                <c:pt idx="2188">
                  <c:v>42.431732720606803</c:v>
                </c:pt>
                <c:pt idx="2189">
                  <c:v>42.280931561606998</c:v>
                </c:pt>
                <c:pt idx="2190">
                  <c:v>42.245858950852998</c:v>
                </c:pt>
                <c:pt idx="2191">
                  <c:v>42.197377373461997</c:v>
                </c:pt>
                <c:pt idx="2192">
                  <c:v>42.207678483448397</c:v>
                </c:pt>
                <c:pt idx="2193">
                  <c:v>42.166005828088601</c:v>
                </c:pt>
                <c:pt idx="2194">
                  <c:v>41.822996436866703</c:v>
                </c:pt>
                <c:pt idx="2195">
                  <c:v>41.693198806584199</c:v>
                </c:pt>
                <c:pt idx="2196">
                  <c:v>41.544089945525897</c:v>
                </c:pt>
                <c:pt idx="2197">
                  <c:v>41.076211701149496</c:v>
                </c:pt>
                <c:pt idx="2198">
                  <c:v>40.537495816035701</c:v>
                </c:pt>
                <c:pt idx="2199">
                  <c:v>40.391885110075599</c:v>
                </c:pt>
                <c:pt idx="2200">
                  <c:v>40.252833444924498</c:v>
                </c:pt>
                <c:pt idx="2201">
                  <c:v>40.592866118942197</c:v>
                </c:pt>
                <c:pt idx="2202">
                  <c:v>40.651166357525298</c:v>
                </c:pt>
                <c:pt idx="2203">
                  <c:v>40.970525350549401</c:v>
                </c:pt>
                <c:pt idx="2204">
                  <c:v>40.994822845128802</c:v>
                </c:pt>
                <c:pt idx="2205">
                  <c:v>40.5619042535291</c:v>
                </c:pt>
                <c:pt idx="2206">
                  <c:v>40.411498549537697</c:v>
                </c:pt>
                <c:pt idx="2207">
                  <c:v>40.849312039343403</c:v>
                </c:pt>
                <c:pt idx="2208">
                  <c:v>40.169705619097002</c:v>
                </c:pt>
                <c:pt idx="2209">
                  <c:v>40.877269221338103</c:v>
                </c:pt>
                <c:pt idx="2210">
                  <c:v>40.717233414567197</c:v>
                </c:pt>
                <c:pt idx="2211">
                  <c:v>41.347935994548997</c:v>
                </c:pt>
                <c:pt idx="2212">
                  <c:v>41.265206319036601</c:v>
                </c:pt>
                <c:pt idx="2213">
                  <c:v>41.144670071381398</c:v>
                </c:pt>
                <c:pt idx="2214">
                  <c:v>40.706558617726898</c:v>
                </c:pt>
                <c:pt idx="2215">
                  <c:v>41.292782877540702</c:v>
                </c:pt>
                <c:pt idx="2216">
                  <c:v>41.4066473771707</c:v>
                </c:pt>
                <c:pt idx="2217">
                  <c:v>41.282552863902097</c:v>
                </c:pt>
                <c:pt idx="2218">
                  <c:v>41.714067023189799</c:v>
                </c:pt>
                <c:pt idx="2219">
                  <c:v>41.892243463961201</c:v>
                </c:pt>
                <c:pt idx="2220">
                  <c:v>41.837419943723901</c:v>
                </c:pt>
                <c:pt idx="2221">
                  <c:v>41.878537583901903</c:v>
                </c:pt>
                <c:pt idx="2222">
                  <c:v>41.878537583901903</c:v>
                </c:pt>
                <c:pt idx="2223">
                  <c:v>41.933361104139301</c:v>
                </c:pt>
                <c:pt idx="2224">
                  <c:v>42.2587652242578</c:v>
                </c:pt>
                <c:pt idx="2225">
                  <c:v>42.402898027462498</c:v>
                </c:pt>
                <c:pt idx="2226">
                  <c:v>42.378581143486301</c:v>
                </c:pt>
                <c:pt idx="2227">
                  <c:v>42.224721586691103</c:v>
                </c:pt>
                <c:pt idx="2228">
                  <c:v>42.310051743189597</c:v>
                </c:pt>
                <c:pt idx="2229">
                  <c:v>41.915676097611097</c:v>
                </c:pt>
                <c:pt idx="2230">
                  <c:v>41.751205596405001</c:v>
                </c:pt>
                <c:pt idx="2231">
                  <c:v>41.541088977200303</c:v>
                </c:pt>
                <c:pt idx="2232">
                  <c:v>41.362488210890902</c:v>
                </c:pt>
                <c:pt idx="2233">
                  <c:v>41.601682778731103</c:v>
                </c:pt>
                <c:pt idx="2234">
                  <c:v>41.634223382483199</c:v>
                </c:pt>
                <c:pt idx="2235">
                  <c:v>41.339667527739998</c:v>
                </c:pt>
                <c:pt idx="2236">
                  <c:v>41.3857314992852</c:v>
                </c:pt>
                <c:pt idx="2237">
                  <c:v>41.608941345569498</c:v>
                </c:pt>
                <c:pt idx="2238">
                  <c:v>42.033657812254702</c:v>
                </c:pt>
                <c:pt idx="2239">
                  <c:v>42.086747370590402</c:v>
                </c:pt>
                <c:pt idx="2240">
                  <c:v>41.997265776298804</c:v>
                </c:pt>
                <c:pt idx="2241">
                  <c:v>42.076900113802303</c:v>
                </c:pt>
                <c:pt idx="2242">
                  <c:v>41.831146835700103</c:v>
                </c:pt>
                <c:pt idx="2243">
                  <c:v>41.804602056532303</c:v>
                </c:pt>
                <c:pt idx="2244">
                  <c:v>41.694997807065199</c:v>
                </c:pt>
                <c:pt idx="2245">
                  <c:v>41.6553888794461</c:v>
                </c:pt>
                <c:pt idx="2246">
                  <c:v>41.3718511628946</c:v>
                </c:pt>
                <c:pt idx="2247">
                  <c:v>41.209564207958998</c:v>
                </c:pt>
                <c:pt idx="2248">
                  <c:v>41.328976040234103</c:v>
                </c:pt>
                <c:pt idx="2249">
                  <c:v>41.461636537659601</c:v>
                </c:pt>
                <c:pt idx="2250">
                  <c:v>41.675176116946602</c:v>
                </c:pt>
                <c:pt idx="2251">
                  <c:v>41.635175028918098</c:v>
                </c:pt>
                <c:pt idx="2252">
                  <c:v>41.569342285931498</c:v>
                </c:pt>
                <c:pt idx="2253">
                  <c:v>41.351298314192498</c:v>
                </c:pt>
                <c:pt idx="2254">
                  <c:v>41.328674045119499</c:v>
                </c:pt>
                <c:pt idx="2255">
                  <c:v>41.749276335861403</c:v>
                </c:pt>
                <c:pt idx="2256">
                  <c:v>41.656165117704099</c:v>
                </c:pt>
                <c:pt idx="2257">
                  <c:v>41.841558758201401</c:v>
                </c:pt>
                <c:pt idx="2258">
                  <c:v>42.0689375495542</c:v>
                </c:pt>
                <c:pt idx="2259">
                  <c:v>41.329037061306501</c:v>
                </c:pt>
                <c:pt idx="2260">
                  <c:v>41.133079517669501</c:v>
                </c:pt>
                <c:pt idx="2261">
                  <c:v>41.1587946914577</c:v>
                </c:pt>
                <c:pt idx="2262">
                  <c:v>41.501387168055103</c:v>
                </c:pt>
                <c:pt idx="2263">
                  <c:v>41.607980711015799</c:v>
                </c:pt>
                <c:pt idx="2264">
                  <c:v>41.649871558638502</c:v>
                </c:pt>
                <c:pt idx="2265">
                  <c:v>41.782595036254897</c:v>
                </c:pt>
                <c:pt idx="2266">
                  <c:v>41.617520210969502</c:v>
                </c:pt>
                <c:pt idx="2267">
                  <c:v>41.578947450287203</c:v>
                </c:pt>
                <c:pt idx="2268">
                  <c:v>41.4657177334457</c:v>
                </c:pt>
                <c:pt idx="2269">
                  <c:v>41.301057669027799</c:v>
                </c:pt>
                <c:pt idx="2270">
                  <c:v>41.142619017623197</c:v>
                </c:pt>
                <c:pt idx="2271">
                  <c:v>41.892949094345198</c:v>
                </c:pt>
                <c:pt idx="2272">
                  <c:v>41.743540286423404</c:v>
                </c:pt>
                <c:pt idx="2273">
                  <c:v>41.700307767317099</c:v>
                </c:pt>
                <c:pt idx="2274">
                  <c:v>41.664355215204601</c:v>
                </c:pt>
                <c:pt idx="2275">
                  <c:v>41.433810817009501</c:v>
                </c:pt>
                <c:pt idx="2276">
                  <c:v>41.050040688599601</c:v>
                </c:pt>
                <c:pt idx="2277">
                  <c:v>41.082015275660702</c:v>
                </c:pt>
                <c:pt idx="2278">
                  <c:v>41.382552299893803</c:v>
                </c:pt>
                <c:pt idx="2279">
                  <c:v>41.093833912073201</c:v>
                </c:pt>
                <c:pt idx="2280">
                  <c:v>40.616839439138097</c:v>
                </c:pt>
                <c:pt idx="2281">
                  <c:v>40.415113094425699</c:v>
                </c:pt>
                <c:pt idx="2282">
                  <c:v>40.520701018236402</c:v>
                </c:pt>
                <c:pt idx="2283">
                  <c:v>40.162441603594402</c:v>
                </c:pt>
                <c:pt idx="2284">
                  <c:v>40.527274585477599</c:v>
                </c:pt>
                <c:pt idx="2285">
                  <c:v>40.459895521255902</c:v>
                </c:pt>
                <c:pt idx="2286">
                  <c:v>40.533848152718697</c:v>
                </c:pt>
                <c:pt idx="2287">
                  <c:v>40.459895521255902</c:v>
                </c:pt>
                <c:pt idx="2288">
                  <c:v>40.030970258771603</c:v>
                </c:pt>
                <c:pt idx="2289">
                  <c:v>40.172152403208898</c:v>
                </c:pt>
                <c:pt idx="2290">
                  <c:v>40.473019195342999</c:v>
                </c:pt>
                <c:pt idx="2291">
                  <c:v>40.363210860780597</c:v>
                </c:pt>
                <c:pt idx="2292">
                  <c:v>40.263056006179902</c:v>
                </c:pt>
                <c:pt idx="2293">
                  <c:v>40.507610831871702</c:v>
                </c:pt>
                <c:pt idx="2294">
                  <c:v>40.448081038775697</c:v>
                </c:pt>
                <c:pt idx="2295">
                  <c:v>40.551453720030302</c:v>
                </c:pt>
                <c:pt idx="2296">
                  <c:v>40.567140624967799</c:v>
                </c:pt>
                <c:pt idx="2297">
                  <c:v>40.181403654838697</c:v>
                </c:pt>
                <c:pt idx="2298">
                  <c:v>40.538582413415</c:v>
                </c:pt>
                <c:pt idx="2299">
                  <c:v>40.541398011737101</c:v>
                </c:pt>
                <c:pt idx="2300">
                  <c:v>40.729667021535803</c:v>
                </c:pt>
                <c:pt idx="2301">
                  <c:v>40.916038441761899</c:v>
                </c:pt>
                <c:pt idx="2302">
                  <c:v>40.979962708889097</c:v>
                </c:pt>
                <c:pt idx="2303">
                  <c:v>40.893641507536302</c:v>
                </c:pt>
                <c:pt idx="2304">
                  <c:v>41.167889441173699</c:v>
                </c:pt>
                <c:pt idx="2305">
                  <c:v>40.776683518434503</c:v>
                </c:pt>
                <c:pt idx="2306">
                  <c:v>40.700566608354997</c:v>
                </c:pt>
                <c:pt idx="2307">
                  <c:v>40.274359309940401</c:v>
                </c:pt>
                <c:pt idx="2308">
                  <c:v>40.4538577165833</c:v>
                </c:pt>
                <c:pt idx="2309">
                  <c:v>40.5376501143745</c:v>
                </c:pt>
                <c:pt idx="2310">
                  <c:v>40.571405345712201</c:v>
                </c:pt>
                <c:pt idx="2311">
                  <c:v>40.506277605248897</c:v>
                </c:pt>
                <c:pt idx="2312">
                  <c:v>40.251326328556999</c:v>
                </c:pt>
                <c:pt idx="2313">
                  <c:v>40.496746716400601</c:v>
                </c:pt>
                <c:pt idx="2314">
                  <c:v>40.412954318609401</c:v>
                </c:pt>
                <c:pt idx="2315">
                  <c:v>40.443929707366301</c:v>
                </c:pt>
                <c:pt idx="2316">
                  <c:v>40.385155892801798</c:v>
                </c:pt>
                <c:pt idx="2317">
                  <c:v>40.1365585420088</c:v>
                </c:pt>
                <c:pt idx="2318">
                  <c:v>39.885181348635101</c:v>
                </c:pt>
                <c:pt idx="2319">
                  <c:v>39.9553810247615</c:v>
                </c:pt>
                <c:pt idx="2320">
                  <c:v>39.946329147220702</c:v>
                </c:pt>
                <c:pt idx="2321">
                  <c:v>39.9156453815039</c:v>
                </c:pt>
                <c:pt idx="2322">
                  <c:v>39.660340715475201</c:v>
                </c:pt>
                <c:pt idx="2323">
                  <c:v>39.5236304720109</c:v>
                </c:pt>
                <c:pt idx="2324">
                  <c:v>39.566058907458903</c:v>
                </c:pt>
                <c:pt idx="2325">
                  <c:v>39.9680626517682</c:v>
                </c:pt>
                <c:pt idx="2326">
                  <c:v>39.906129689181398</c:v>
                </c:pt>
                <c:pt idx="2327">
                  <c:v>40.244723816486299</c:v>
                </c:pt>
                <c:pt idx="2328">
                  <c:v>40.169526201046203</c:v>
                </c:pt>
                <c:pt idx="2329">
                  <c:v>40.222526081850802</c:v>
                </c:pt>
                <c:pt idx="2330">
                  <c:v>40.238108465055198</c:v>
                </c:pt>
                <c:pt idx="2331">
                  <c:v>39.600334985692399</c:v>
                </c:pt>
                <c:pt idx="2332">
                  <c:v>39.524408453722103</c:v>
                </c:pt>
                <c:pt idx="2333">
                  <c:v>39.578820021470897</c:v>
                </c:pt>
                <c:pt idx="2334">
                  <c:v>39.584608486125099</c:v>
                </c:pt>
                <c:pt idx="2335">
                  <c:v>39.512445626770202</c:v>
                </c:pt>
                <c:pt idx="2336">
                  <c:v>39.3492109235236</c:v>
                </c:pt>
                <c:pt idx="2337">
                  <c:v>39.358472466970198</c:v>
                </c:pt>
                <c:pt idx="2338">
                  <c:v>39.548720005269402</c:v>
                </c:pt>
                <c:pt idx="2339">
                  <c:v>39.681468794670899</c:v>
                </c:pt>
                <c:pt idx="2340">
                  <c:v>39.358472466970198</c:v>
                </c:pt>
                <c:pt idx="2341">
                  <c:v>39.6540700619747</c:v>
                </c:pt>
                <c:pt idx="2342">
                  <c:v>39.506271264472403</c:v>
                </c:pt>
                <c:pt idx="2343">
                  <c:v>39.364260931624301</c:v>
                </c:pt>
                <c:pt idx="2344">
                  <c:v>39.016759061278101</c:v>
                </c:pt>
                <c:pt idx="2345">
                  <c:v>39.063812557492803</c:v>
                </c:pt>
                <c:pt idx="2346">
                  <c:v>38.987213147213502</c:v>
                </c:pt>
                <c:pt idx="2347">
                  <c:v>38.966540843466198</c:v>
                </c:pt>
                <c:pt idx="2348">
                  <c:v>38.496339898232897</c:v>
                </c:pt>
                <c:pt idx="2349">
                  <c:v>38.998864809325603</c:v>
                </c:pt>
                <c:pt idx="2350">
                  <c:v>38.920546863475103</c:v>
                </c:pt>
                <c:pt idx="2351">
                  <c:v>38.9778010444507</c:v>
                </c:pt>
                <c:pt idx="2352">
                  <c:v>39.719288395616204</c:v>
                </c:pt>
                <c:pt idx="2353">
                  <c:v>39.919456154501503</c:v>
                </c:pt>
                <c:pt idx="2354">
                  <c:v>39.638000028446399</c:v>
                </c:pt>
                <c:pt idx="2355">
                  <c:v>39.940634968459001</c:v>
                </c:pt>
                <c:pt idx="2356">
                  <c:v>40.244687768821002</c:v>
                </c:pt>
                <c:pt idx="2357">
                  <c:v>39.923226845692298</c:v>
                </c:pt>
                <c:pt idx="2358">
                  <c:v>39.429258685233201</c:v>
                </c:pt>
                <c:pt idx="2359">
                  <c:v>39.228765577729</c:v>
                </c:pt>
                <c:pt idx="2360">
                  <c:v>38.532186592895599</c:v>
                </c:pt>
                <c:pt idx="2361">
                  <c:v>38.962713817397201</c:v>
                </c:pt>
                <c:pt idx="2362">
                  <c:v>38.589616268033303</c:v>
                </c:pt>
                <c:pt idx="2363">
                  <c:v>38.670485594777404</c:v>
                </c:pt>
                <c:pt idx="2364">
                  <c:v>38.106699909277097</c:v>
                </c:pt>
                <c:pt idx="2365">
                  <c:v>38.013949307039802</c:v>
                </c:pt>
                <c:pt idx="2366">
                  <c:v>37.7291819621543</c:v>
                </c:pt>
                <c:pt idx="2367">
                  <c:v>37.762142919974103</c:v>
                </c:pt>
                <c:pt idx="2368">
                  <c:v>37.882315262345699</c:v>
                </c:pt>
                <c:pt idx="2369">
                  <c:v>38.2934327776874</c:v>
                </c:pt>
                <c:pt idx="2370">
                  <c:v>38.738053261793901</c:v>
                </c:pt>
                <c:pt idx="2371">
                  <c:v>38.4377739397817</c:v>
                </c:pt>
                <c:pt idx="2372">
                  <c:v>37.622421190647501</c:v>
                </c:pt>
                <c:pt idx="2373">
                  <c:v>37.896644872129201</c:v>
                </c:pt>
                <c:pt idx="2374">
                  <c:v>38.194245279651902</c:v>
                </c:pt>
                <c:pt idx="2375">
                  <c:v>38.064907856363597</c:v>
                </c:pt>
                <c:pt idx="2376">
                  <c:v>37.782598492049601</c:v>
                </c:pt>
                <c:pt idx="2377">
                  <c:v>37.948797605651002</c:v>
                </c:pt>
                <c:pt idx="2378">
                  <c:v>37.955007521803097</c:v>
                </c:pt>
                <c:pt idx="2379">
                  <c:v>38.123118387770198</c:v>
                </c:pt>
                <c:pt idx="2380">
                  <c:v>37.793496851497501</c:v>
                </c:pt>
                <c:pt idx="2381">
                  <c:v>38.0497397418861</c:v>
                </c:pt>
                <c:pt idx="2382">
                  <c:v>38.818468413052003</c:v>
                </c:pt>
                <c:pt idx="2383">
                  <c:v>38.821574387480901</c:v>
                </c:pt>
                <c:pt idx="2384">
                  <c:v>38.663169691604303</c:v>
                </c:pt>
                <c:pt idx="2385">
                  <c:v>38.442512358603402</c:v>
                </c:pt>
                <c:pt idx="2386">
                  <c:v>38.554188844764397</c:v>
                </c:pt>
                <c:pt idx="2387">
                  <c:v>38.805268392960897</c:v>
                </c:pt>
                <c:pt idx="2388">
                  <c:v>38.731531945705399</c:v>
                </c:pt>
                <c:pt idx="2389">
                  <c:v>38.5605215090334</c:v>
                </c:pt>
                <c:pt idx="2390">
                  <c:v>38.972346368597002</c:v>
                </c:pt>
                <c:pt idx="2391">
                  <c:v>39.605979063910702</c:v>
                </c:pt>
                <c:pt idx="2392">
                  <c:v>39.759255808837999</c:v>
                </c:pt>
                <c:pt idx="2393">
                  <c:v>39.817437287484097</c:v>
                </c:pt>
                <c:pt idx="2394">
                  <c:v>39.614027121354397</c:v>
                </c:pt>
                <c:pt idx="2395">
                  <c:v>39.0645045716224</c:v>
                </c:pt>
                <c:pt idx="2396">
                  <c:v>39.331549401439901</c:v>
                </c:pt>
                <c:pt idx="2397">
                  <c:v>39.608687486997702</c:v>
                </c:pt>
                <c:pt idx="2398">
                  <c:v>38.886688018038001</c:v>
                </c:pt>
                <c:pt idx="2399">
                  <c:v>38.748242607801402</c:v>
                </c:pt>
                <c:pt idx="2400">
                  <c:v>38.800424072962997</c:v>
                </c:pt>
                <c:pt idx="2401">
                  <c:v>38.763819164566101</c:v>
                </c:pt>
                <c:pt idx="2402">
                  <c:v>39.152064841925501</c:v>
                </c:pt>
                <c:pt idx="2403">
                  <c:v>39.112344622175598</c:v>
                </c:pt>
                <c:pt idx="2404">
                  <c:v>39.305104512138499</c:v>
                </c:pt>
                <c:pt idx="2405">
                  <c:v>39.570955895415203</c:v>
                </c:pt>
                <c:pt idx="2406">
                  <c:v>39.675959326383897</c:v>
                </c:pt>
                <c:pt idx="2407">
                  <c:v>39.607923395456602</c:v>
                </c:pt>
                <c:pt idx="2408">
                  <c:v>39.515504645352998</c:v>
                </c:pt>
                <c:pt idx="2409">
                  <c:v>39.666914087012103</c:v>
                </c:pt>
                <c:pt idx="2410">
                  <c:v>39.800862345263397</c:v>
                </c:pt>
                <c:pt idx="2411">
                  <c:v>39.678773810461998</c:v>
                </c:pt>
                <c:pt idx="2412">
                  <c:v>39.790995163106999</c:v>
                </c:pt>
                <c:pt idx="2413">
                  <c:v>39.759490651958501</c:v>
                </c:pt>
                <c:pt idx="2414">
                  <c:v>39.284087260758596</c:v>
                </c:pt>
                <c:pt idx="2415">
                  <c:v>38.957147493249799</c:v>
                </c:pt>
                <c:pt idx="2416">
                  <c:v>38.858123014622699</c:v>
                </c:pt>
                <c:pt idx="2417">
                  <c:v>39.055167690415402</c:v>
                </c:pt>
                <c:pt idx="2418">
                  <c:v>38.888174229656698</c:v>
                </c:pt>
                <c:pt idx="2419">
                  <c:v>38.885131068640597</c:v>
                </c:pt>
                <c:pt idx="2420">
                  <c:v>38.777479247696</c:v>
                </c:pt>
                <c:pt idx="2421">
                  <c:v>38.744384871645799</c:v>
                </c:pt>
                <c:pt idx="2422">
                  <c:v>38.696455085642199</c:v>
                </c:pt>
                <c:pt idx="2423">
                  <c:v>38.881249735783001</c:v>
                </c:pt>
                <c:pt idx="2424">
                  <c:v>38.926025441566601</c:v>
                </c:pt>
                <c:pt idx="2425">
                  <c:v>38.949931114993397</c:v>
                </c:pt>
                <c:pt idx="2426">
                  <c:v>38.956002397133602</c:v>
                </c:pt>
                <c:pt idx="2427">
                  <c:v>38.723323874373001</c:v>
                </c:pt>
                <c:pt idx="2428">
                  <c:v>38.649810919824802</c:v>
                </c:pt>
                <c:pt idx="2429">
                  <c:v>38.990201269282998</c:v>
                </c:pt>
                <c:pt idx="2430">
                  <c:v>39.1693153228467</c:v>
                </c:pt>
                <c:pt idx="2431">
                  <c:v>39.0580148716952</c:v>
                </c:pt>
                <c:pt idx="2432">
                  <c:v>39.0187080407675</c:v>
                </c:pt>
                <c:pt idx="2433">
                  <c:v>38.635951390456903</c:v>
                </c:pt>
                <c:pt idx="2434">
                  <c:v>38.4805949512129</c:v>
                </c:pt>
                <c:pt idx="2435">
                  <c:v>38.483558644600997</c:v>
                </c:pt>
                <c:pt idx="2436">
                  <c:v>38.573951292938297</c:v>
                </c:pt>
                <c:pt idx="2437">
                  <c:v>38.626556850577202</c:v>
                </c:pt>
                <c:pt idx="2438">
                  <c:v>38.530236815463702</c:v>
                </c:pt>
                <c:pt idx="2439">
                  <c:v>38.734731659243202</c:v>
                </c:pt>
                <c:pt idx="2440">
                  <c:v>38.547648514118798</c:v>
                </c:pt>
                <c:pt idx="2441">
                  <c:v>38.430582625288501</c:v>
                </c:pt>
                <c:pt idx="2442">
                  <c:v>38.135324671498097</c:v>
                </c:pt>
                <c:pt idx="2443">
                  <c:v>38.451982044361102</c:v>
                </c:pt>
                <c:pt idx="2444">
                  <c:v>38.498313249837601</c:v>
                </c:pt>
                <c:pt idx="2445">
                  <c:v>38.483720744175699</c:v>
                </c:pt>
                <c:pt idx="2446">
                  <c:v>38.451982044361102</c:v>
                </c:pt>
                <c:pt idx="2447">
                  <c:v>38.308245863591502</c:v>
                </c:pt>
                <c:pt idx="2448">
                  <c:v>38.227622269809601</c:v>
                </c:pt>
                <c:pt idx="2449">
                  <c:v>37.780424225409902</c:v>
                </c:pt>
                <c:pt idx="2450">
                  <c:v>37.707674019076897</c:v>
                </c:pt>
                <c:pt idx="2451">
                  <c:v>37.755045024735303</c:v>
                </c:pt>
                <c:pt idx="2452">
                  <c:v>37.777372495955497</c:v>
                </c:pt>
                <c:pt idx="2453">
                  <c:v>37.827697907277198</c:v>
                </c:pt>
                <c:pt idx="2454">
                  <c:v>37.872352849717601</c:v>
                </c:pt>
                <c:pt idx="2455">
                  <c:v>37.544464455755602</c:v>
                </c:pt>
                <c:pt idx="2456">
                  <c:v>37.640828104028998</c:v>
                </c:pt>
                <c:pt idx="2457">
                  <c:v>37.698785950454401</c:v>
                </c:pt>
                <c:pt idx="2458">
                  <c:v>37.580077108378397</c:v>
                </c:pt>
                <c:pt idx="2459">
                  <c:v>37.629655507127801</c:v>
                </c:pt>
                <c:pt idx="2460">
                  <c:v>37.568904511477101</c:v>
                </c:pt>
                <c:pt idx="2461">
                  <c:v>37.560552076499398</c:v>
                </c:pt>
                <c:pt idx="2462">
                  <c:v>37.387663959972301</c:v>
                </c:pt>
                <c:pt idx="2463">
                  <c:v>37.276333704615404</c:v>
                </c:pt>
                <c:pt idx="2464">
                  <c:v>37.149218305889299</c:v>
                </c:pt>
                <c:pt idx="2465">
                  <c:v>37.264920394671499</c:v>
                </c:pt>
                <c:pt idx="2466">
                  <c:v>37.031134115279102</c:v>
                </c:pt>
                <c:pt idx="2467">
                  <c:v>37.058017835907997</c:v>
                </c:pt>
                <c:pt idx="2468">
                  <c:v>37.063470551425503</c:v>
                </c:pt>
                <c:pt idx="2469">
                  <c:v>36.813594499089298</c:v>
                </c:pt>
                <c:pt idx="2470">
                  <c:v>36.791777217575699</c:v>
                </c:pt>
                <c:pt idx="2471">
                  <c:v>36.727348058105697</c:v>
                </c:pt>
                <c:pt idx="2472">
                  <c:v>37.141535511841496</c:v>
                </c:pt>
                <c:pt idx="2473">
                  <c:v>37.284029631727599</c:v>
                </c:pt>
                <c:pt idx="2474">
                  <c:v>37.364821752332901</c:v>
                </c:pt>
                <c:pt idx="2475">
                  <c:v>37.168466218710002</c:v>
                </c:pt>
                <c:pt idx="2476">
                  <c:v>37.184488284821597</c:v>
                </c:pt>
                <c:pt idx="2477">
                  <c:v>37.276189046183703</c:v>
                </c:pt>
                <c:pt idx="2478">
                  <c:v>37.555722965577402</c:v>
                </c:pt>
                <c:pt idx="2479">
                  <c:v>37.448000138103701</c:v>
                </c:pt>
                <c:pt idx="2480">
                  <c:v>37.351739756154998</c:v>
                </c:pt>
                <c:pt idx="2481">
                  <c:v>37.340949133663003</c:v>
                </c:pt>
                <c:pt idx="2482">
                  <c:v>37.319717366556297</c:v>
                </c:pt>
                <c:pt idx="2483">
                  <c:v>37.282688160145497</c:v>
                </c:pt>
                <c:pt idx="2484">
                  <c:v>37.208440603682298</c:v>
                </c:pt>
                <c:pt idx="2485">
                  <c:v>37.359022454066803</c:v>
                </c:pt>
                <c:pt idx="2486">
                  <c:v>37.872800096174203</c:v>
                </c:pt>
                <c:pt idx="2487">
                  <c:v>37.708438780625102</c:v>
                </c:pt>
                <c:pt idx="2488">
                  <c:v>37.3151806196786</c:v>
                </c:pt>
                <c:pt idx="2489">
                  <c:v>37.299357547572797</c:v>
                </c:pt>
                <c:pt idx="2490">
                  <c:v>37.217281873081902</c:v>
                </c:pt>
                <c:pt idx="2491">
                  <c:v>36.933380769514699</c:v>
                </c:pt>
                <c:pt idx="2492">
                  <c:v>36.774033800835802</c:v>
                </c:pt>
                <c:pt idx="2493">
                  <c:v>36.804906818575603</c:v>
                </c:pt>
                <c:pt idx="2494">
                  <c:v>36.966111080024803</c:v>
                </c:pt>
                <c:pt idx="2495">
                  <c:v>36.897743206269503</c:v>
                </c:pt>
                <c:pt idx="2496">
                  <c:v>36.790940823815802</c:v>
                </c:pt>
                <c:pt idx="2497">
                  <c:v>36.762339674236898</c:v>
                </c:pt>
                <c:pt idx="2498">
                  <c:v>36.801460786879296</c:v>
                </c:pt>
                <c:pt idx="2499">
                  <c:v>37.125607148773298</c:v>
                </c:pt>
                <c:pt idx="2500">
                  <c:v>37.128894637230601</c:v>
                </c:pt>
                <c:pt idx="2501">
                  <c:v>37.027311243898801</c:v>
                </c:pt>
                <c:pt idx="2502">
                  <c:v>37.0976634968859</c:v>
                </c:pt>
                <c:pt idx="2503">
                  <c:v>37.1183746741671</c:v>
                </c:pt>
                <c:pt idx="2504">
                  <c:v>37.254299633295702</c:v>
                </c:pt>
                <c:pt idx="2505">
                  <c:v>37.4830590486769</c:v>
                </c:pt>
                <c:pt idx="2506">
                  <c:v>37.262213116549702</c:v>
                </c:pt>
                <c:pt idx="2507">
                  <c:v>37.0174183180415</c:v>
                </c:pt>
                <c:pt idx="2508">
                  <c:v>37.095332495001003</c:v>
                </c:pt>
                <c:pt idx="2509">
                  <c:v>37.2491881948837</c:v>
                </c:pt>
                <c:pt idx="2510">
                  <c:v>37.1835531953501</c:v>
                </c:pt>
                <c:pt idx="2511">
                  <c:v>37.1046585999512</c:v>
                </c:pt>
                <c:pt idx="2512">
                  <c:v>37.4007459129258</c:v>
                </c:pt>
                <c:pt idx="2513">
                  <c:v>37.227681266151698</c:v>
                </c:pt>
                <c:pt idx="2514">
                  <c:v>37.259250424935999</c:v>
                </c:pt>
                <c:pt idx="2515">
                  <c:v>37.135089539330302</c:v>
                </c:pt>
                <c:pt idx="2516">
                  <c:v>37.297774204916699</c:v>
                </c:pt>
                <c:pt idx="2517">
                  <c:v>37.580819070246001</c:v>
                </c:pt>
                <c:pt idx="2518">
                  <c:v>37.507412574798401</c:v>
                </c:pt>
                <c:pt idx="2519">
                  <c:v>37.523284249489798</c:v>
                </c:pt>
                <c:pt idx="2520">
                  <c:v>37.397302831627101</c:v>
                </c:pt>
                <c:pt idx="2521">
                  <c:v>37.470709327074701</c:v>
                </c:pt>
                <c:pt idx="2522">
                  <c:v>37.5861096284764</c:v>
                </c:pt>
                <c:pt idx="2523">
                  <c:v>37.696899687130603</c:v>
                </c:pt>
                <c:pt idx="2524">
                  <c:v>38.000657415512897</c:v>
                </c:pt>
                <c:pt idx="2525">
                  <c:v>37.554502854986502</c:v>
                </c:pt>
                <c:pt idx="2526">
                  <c:v>37.520234458465801</c:v>
                </c:pt>
                <c:pt idx="2527">
                  <c:v>37.541527442711697</c:v>
                </c:pt>
                <c:pt idx="2528">
                  <c:v>37.346009062719901</c:v>
                </c:pt>
                <c:pt idx="2529">
                  <c:v>37.094831547818501</c:v>
                </c:pt>
                <c:pt idx="2530">
                  <c:v>37.316634957594196</c:v>
                </c:pt>
                <c:pt idx="2531">
                  <c:v>37.3683457232164</c:v>
                </c:pt>
                <c:pt idx="2532">
                  <c:v>37.378752921329102</c:v>
                </c:pt>
                <c:pt idx="2533">
                  <c:v>37.389160119441698</c:v>
                </c:pt>
                <c:pt idx="2534">
                  <c:v>37.471767254460801</c:v>
                </c:pt>
                <c:pt idx="2535">
                  <c:v>37.422658288366797</c:v>
                </c:pt>
                <c:pt idx="2536">
                  <c:v>37.143940513912497</c:v>
                </c:pt>
                <c:pt idx="2537">
                  <c:v>37.017428011855699</c:v>
                </c:pt>
                <c:pt idx="2538">
                  <c:v>36.7052120684763</c:v>
                </c:pt>
                <c:pt idx="2539">
                  <c:v>36.464094375655797</c:v>
                </c:pt>
                <c:pt idx="2540">
                  <c:v>36.416437144074699</c:v>
                </c:pt>
                <c:pt idx="2541">
                  <c:v>36.398809077756603</c:v>
                </c:pt>
                <c:pt idx="2542">
                  <c:v>36.476246654796597</c:v>
                </c:pt>
                <c:pt idx="2543">
                  <c:v>36.491041639027799</c:v>
                </c:pt>
                <c:pt idx="2544">
                  <c:v>36.518765366800899</c:v>
                </c:pt>
                <c:pt idx="2545">
                  <c:v>36.661381051353501</c:v>
                </c:pt>
                <c:pt idx="2546">
                  <c:v>36.6941345859343</c:v>
                </c:pt>
                <c:pt idx="2547">
                  <c:v>38.1273548687996</c:v>
                </c:pt>
                <c:pt idx="2548">
                  <c:v>37.736391632140403</c:v>
                </c:pt>
                <c:pt idx="2549">
                  <c:v>37.849106078359704</c:v>
                </c:pt>
                <c:pt idx="2550">
                  <c:v>38.344762067115497</c:v>
                </c:pt>
                <c:pt idx="2551">
                  <c:v>38.709641605817197</c:v>
                </c:pt>
                <c:pt idx="2552">
                  <c:v>38.047200615233102</c:v>
                </c:pt>
                <c:pt idx="2553">
                  <c:v>38.085300675391302</c:v>
                </c:pt>
                <c:pt idx="2554">
                  <c:v>37.763380402377599</c:v>
                </c:pt>
                <c:pt idx="2555">
                  <c:v>37.752559077477898</c:v>
                </c:pt>
                <c:pt idx="2556">
                  <c:v>37.696455617348299</c:v>
                </c:pt>
                <c:pt idx="2557">
                  <c:v>36.963883640195398</c:v>
                </c:pt>
                <c:pt idx="2558">
                  <c:v>37.239187828481398</c:v>
                </c:pt>
                <c:pt idx="2559">
                  <c:v>37.290070242717903</c:v>
                </c:pt>
                <c:pt idx="2560">
                  <c:v>37.185609657199301</c:v>
                </c:pt>
                <c:pt idx="2561">
                  <c:v>37.634116235667797</c:v>
                </c:pt>
                <c:pt idx="2562">
                  <c:v>37.840678619290003</c:v>
                </c:pt>
                <c:pt idx="2563">
                  <c:v>38.463398496833001</c:v>
                </c:pt>
                <c:pt idx="2564">
                  <c:v>38.433745169330997</c:v>
                </c:pt>
                <c:pt idx="2565">
                  <c:v>38.490356067289497</c:v>
                </c:pt>
                <c:pt idx="2566">
                  <c:v>38.439136683422298</c:v>
                </c:pt>
                <c:pt idx="2567">
                  <c:v>38.348154883131897</c:v>
                </c:pt>
                <c:pt idx="2568">
                  <c:v>38.068807059277397</c:v>
                </c:pt>
                <c:pt idx="2569">
                  <c:v>38.109243414962002</c:v>
                </c:pt>
                <c:pt idx="2570">
                  <c:v>38.101493113455803</c:v>
                </c:pt>
                <c:pt idx="2571">
                  <c:v>38.058378540769802</c:v>
                </c:pt>
                <c:pt idx="2572">
                  <c:v>37.648707796443801</c:v>
                </c:pt>
                <c:pt idx="2573">
                  <c:v>37.606935834166102</c:v>
                </c:pt>
                <c:pt idx="2574">
                  <c:v>37.504870601779402</c:v>
                </c:pt>
                <c:pt idx="2575">
                  <c:v>37.4529718147637</c:v>
                </c:pt>
                <c:pt idx="2576">
                  <c:v>37.408703086290899</c:v>
                </c:pt>
                <c:pt idx="2577">
                  <c:v>37.561329373872702</c:v>
                </c:pt>
                <c:pt idx="2578">
                  <c:v>37.394684062382801</c:v>
                </c:pt>
                <c:pt idx="2579">
                  <c:v>37.223994314241402</c:v>
                </c:pt>
                <c:pt idx="2580">
                  <c:v>36.870603998322999</c:v>
                </c:pt>
                <c:pt idx="2581">
                  <c:v>36.968727049156698</c:v>
                </c:pt>
                <c:pt idx="2582">
                  <c:v>37.014160230250098</c:v>
                </c:pt>
                <c:pt idx="2583">
                  <c:v>37.004063967784901</c:v>
                </c:pt>
                <c:pt idx="2584">
                  <c:v>37.353331547440597</c:v>
                </c:pt>
                <c:pt idx="2585">
                  <c:v>37.212614889331803</c:v>
                </c:pt>
                <c:pt idx="2586">
                  <c:v>37.227759283029599</c:v>
                </c:pt>
                <c:pt idx="2587">
                  <c:v>36.886063900222801</c:v>
                </c:pt>
                <c:pt idx="2588">
                  <c:v>36.927882727077296</c:v>
                </c:pt>
                <c:pt idx="2589">
                  <c:v>36.898454663735301</c:v>
                </c:pt>
                <c:pt idx="2590">
                  <c:v>36.592402804977702</c:v>
                </c:pt>
                <c:pt idx="2591">
                  <c:v>36.686262838584497</c:v>
                </c:pt>
                <c:pt idx="2592">
                  <c:v>36.900932816437702</c:v>
                </c:pt>
                <c:pt idx="2593">
                  <c:v>37.100733878076099</c:v>
                </c:pt>
                <c:pt idx="2594">
                  <c:v>37.241369043942399</c:v>
                </c:pt>
                <c:pt idx="2595">
                  <c:v>37.248803502049903</c:v>
                </c:pt>
                <c:pt idx="2596">
                  <c:v>37.199550217087904</c:v>
                </c:pt>
                <c:pt idx="2597">
                  <c:v>37.300534939714403</c:v>
                </c:pt>
                <c:pt idx="2598">
                  <c:v>36.9108454272477</c:v>
                </c:pt>
                <c:pt idx="2599">
                  <c:v>37.226500127727498</c:v>
                </c:pt>
                <c:pt idx="2600">
                  <c:v>37.3079693978218</c:v>
                </c:pt>
                <c:pt idx="2601">
                  <c:v>37.3179254907961</c:v>
                </c:pt>
                <c:pt idx="2602">
                  <c:v>37.0624894804251</c:v>
                </c:pt>
                <c:pt idx="2603">
                  <c:v>37.1358380084408</c:v>
                </c:pt>
                <c:pt idx="2604">
                  <c:v>36.812009409243402</c:v>
                </c:pt>
                <c:pt idx="2605">
                  <c:v>36.831085028750202</c:v>
                </c:pt>
                <c:pt idx="2606">
                  <c:v>36.860182780143099</c:v>
                </c:pt>
                <c:pt idx="2607">
                  <c:v>36.855325486129999</c:v>
                </c:pt>
                <c:pt idx="2608">
                  <c:v>37.188872949849099</c:v>
                </c:pt>
                <c:pt idx="2609">
                  <c:v>37.0337325981573</c:v>
                </c:pt>
                <c:pt idx="2610">
                  <c:v>36.8994957760086</c:v>
                </c:pt>
                <c:pt idx="2611">
                  <c:v>36.599188191338001</c:v>
                </c:pt>
                <c:pt idx="2612">
                  <c:v>36.637205702096097</c:v>
                </c:pt>
                <c:pt idx="2613">
                  <c:v>36.818689383676002</c:v>
                </c:pt>
                <c:pt idx="2614">
                  <c:v>36.823488952114502</c:v>
                </c:pt>
                <c:pt idx="2615">
                  <c:v>36.677702060795703</c:v>
                </c:pt>
                <c:pt idx="2616">
                  <c:v>37.0718666188057</c:v>
                </c:pt>
                <c:pt idx="2617">
                  <c:v>37.740935411001701</c:v>
                </c:pt>
                <c:pt idx="2618">
                  <c:v>37.2496833070268</c:v>
                </c:pt>
                <c:pt idx="2619">
                  <c:v>37.185597963527002</c:v>
                </c:pt>
                <c:pt idx="2620">
                  <c:v>37.591311762392301</c:v>
                </c:pt>
                <c:pt idx="2621">
                  <c:v>37.028440118870499</c:v>
                </c:pt>
                <c:pt idx="2622">
                  <c:v>36.791878710130703</c:v>
                </c:pt>
                <c:pt idx="2623">
                  <c:v>37.000962960370202</c:v>
                </c:pt>
                <c:pt idx="2624">
                  <c:v>36.957454099048697</c:v>
                </c:pt>
                <c:pt idx="2625">
                  <c:v>37.049306139616299</c:v>
                </c:pt>
                <c:pt idx="2626">
                  <c:v>36.534451280645101</c:v>
                </c:pt>
                <c:pt idx="2627">
                  <c:v>36.737492633478801</c:v>
                </c:pt>
                <c:pt idx="2628">
                  <c:v>36.391838901869001</c:v>
                </c:pt>
                <c:pt idx="2629">
                  <c:v>36.217803456582999</c:v>
                </c:pt>
                <c:pt idx="2630">
                  <c:v>36.590045936778097</c:v>
                </c:pt>
                <c:pt idx="2631">
                  <c:v>36.0694326581106</c:v>
                </c:pt>
                <c:pt idx="2632">
                  <c:v>36.074228925906397</c:v>
                </c:pt>
                <c:pt idx="2633">
                  <c:v>36.062235067117498</c:v>
                </c:pt>
                <c:pt idx="2634">
                  <c:v>36.388251168231903</c:v>
                </c:pt>
                <c:pt idx="2635">
                  <c:v>36.520095915006202</c:v>
                </c:pt>
                <c:pt idx="2636">
                  <c:v>36.4817410795809</c:v>
                </c:pt>
                <c:pt idx="2637">
                  <c:v>36.673515256707098</c:v>
                </c:pt>
                <c:pt idx="2638">
                  <c:v>36.702281383276002</c:v>
                </c:pt>
                <c:pt idx="2639">
                  <c:v>36.179696750607299</c:v>
                </c:pt>
                <c:pt idx="2640">
                  <c:v>36.436194712513498</c:v>
                </c:pt>
                <c:pt idx="2641">
                  <c:v>37.011517243891902</c:v>
                </c:pt>
                <c:pt idx="2642">
                  <c:v>37.121787395739503</c:v>
                </c:pt>
                <c:pt idx="2643">
                  <c:v>37.116993041311297</c:v>
                </c:pt>
                <c:pt idx="2644">
                  <c:v>37.097815623598699</c:v>
                </c:pt>
                <c:pt idx="2645">
                  <c:v>37.0306946616045</c:v>
                </c:pt>
                <c:pt idx="2646">
                  <c:v>37.174525294449197</c:v>
                </c:pt>
                <c:pt idx="2647">
                  <c:v>37.550882117059203</c:v>
                </c:pt>
                <c:pt idx="2648">
                  <c:v>37.435910156015197</c:v>
                </c:pt>
                <c:pt idx="2649">
                  <c:v>38.085061438219803</c:v>
                </c:pt>
                <c:pt idx="2650">
                  <c:v>38.00703181918</c:v>
                </c:pt>
                <c:pt idx="2651">
                  <c:v>38.906969947387601</c:v>
                </c:pt>
                <c:pt idx="2652">
                  <c:v>39.6718294405308</c:v>
                </c:pt>
                <c:pt idx="2653">
                  <c:v>39.051257638062097</c:v>
                </c:pt>
                <c:pt idx="2654">
                  <c:v>39.491088949864803</c:v>
                </c:pt>
                <c:pt idx="2655">
                  <c:v>39.298682481199101</c:v>
                </c:pt>
                <c:pt idx="2656">
                  <c:v>38.984692888437699</c:v>
                </c:pt>
                <c:pt idx="2657">
                  <c:v>39.988321345742598</c:v>
                </c:pt>
                <c:pt idx="2658">
                  <c:v>39.318170678137797</c:v>
                </c:pt>
                <c:pt idx="2659">
                  <c:v>38.898680052041897</c:v>
                </c:pt>
                <c:pt idx="2660">
                  <c:v>39.440927408482501</c:v>
                </c:pt>
                <c:pt idx="2661">
                  <c:v>38.272200096542598</c:v>
                </c:pt>
                <c:pt idx="2662">
                  <c:v>38.093205823542696</c:v>
                </c:pt>
                <c:pt idx="2663">
                  <c:v>38.230083797013201</c:v>
                </c:pt>
                <c:pt idx="2664">
                  <c:v>37.645720141043199</c:v>
                </c:pt>
                <c:pt idx="2665">
                  <c:v>37.127163203087903</c:v>
                </c:pt>
                <c:pt idx="2666">
                  <c:v>37.406183687469898</c:v>
                </c:pt>
                <c:pt idx="2667">
                  <c:v>38.093205823542696</c:v>
                </c:pt>
                <c:pt idx="2668">
                  <c:v>38.074779942498701</c:v>
                </c:pt>
                <c:pt idx="2669">
                  <c:v>38.151115735395599</c:v>
                </c:pt>
                <c:pt idx="2670">
                  <c:v>38.603865955336303</c:v>
                </c:pt>
                <c:pt idx="2671">
                  <c:v>38.569646461968702</c:v>
                </c:pt>
                <c:pt idx="2672">
                  <c:v>39.046087100394701</c:v>
                </c:pt>
                <c:pt idx="2673">
                  <c:v>38.682834016953898</c:v>
                </c:pt>
                <c:pt idx="2674">
                  <c:v>37.832611220204797</c:v>
                </c:pt>
                <c:pt idx="2675">
                  <c:v>38.574910999409902</c:v>
                </c:pt>
                <c:pt idx="2676">
                  <c:v>38.472252519307098</c:v>
                </c:pt>
                <c:pt idx="2677">
                  <c:v>38.8512992150714</c:v>
                </c:pt>
                <c:pt idx="2678">
                  <c:v>38.459091175704103</c:v>
                </c:pt>
                <c:pt idx="2679">
                  <c:v>38.126315835143501</c:v>
                </c:pt>
                <c:pt idx="2680">
                  <c:v>38.214024064438597</c:v>
                </c:pt>
                <c:pt idx="2681">
                  <c:v>37.682615381062703</c:v>
                </c:pt>
                <c:pt idx="2682">
                  <c:v>37.7548456875409</c:v>
                </c:pt>
                <c:pt idx="2683">
                  <c:v>37.3146201147377</c:v>
                </c:pt>
                <c:pt idx="2684">
                  <c:v>37.218485089992299</c:v>
                </c:pt>
                <c:pt idx="2685">
                  <c:v>36.956730923967697</c:v>
                </c:pt>
                <c:pt idx="2686">
                  <c:v>36.959212636401602</c:v>
                </c:pt>
                <c:pt idx="2687">
                  <c:v>37.157776297155401</c:v>
                </c:pt>
                <c:pt idx="2688">
                  <c:v>38.251639011629699</c:v>
                </c:pt>
                <c:pt idx="2689">
                  <c:v>38.477436360947699</c:v>
                </c:pt>
                <c:pt idx="2690">
                  <c:v>38.206479541766001</c:v>
                </c:pt>
                <c:pt idx="2691">
                  <c:v>38.3096563861072</c:v>
                </c:pt>
                <c:pt idx="2692">
                  <c:v>38.239094714445301</c:v>
                </c:pt>
                <c:pt idx="2693">
                  <c:v>38.163515323909699</c:v>
                </c:pt>
                <c:pt idx="2694">
                  <c:v>38.365164901147899</c:v>
                </c:pt>
                <c:pt idx="2695">
                  <c:v>38.591903072754803</c:v>
                </c:pt>
                <c:pt idx="2696">
                  <c:v>38.463324026615297</c:v>
                </c:pt>
                <c:pt idx="2697">
                  <c:v>38.029604951466901</c:v>
                </c:pt>
                <c:pt idx="2698">
                  <c:v>37.977787234631599</c:v>
                </c:pt>
                <c:pt idx="2699">
                  <c:v>37.901440421069502</c:v>
                </c:pt>
                <c:pt idx="2700">
                  <c:v>37.842263975216198</c:v>
                </c:pt>
                <c:pt idx="2701">
                  <c:v>38.291886532342197</c:v>
                </c:pt>
                <c:pt idx="2702">
                  <c:v>38.088012809974401</c:v>
                </c:pt>
                <c:pt idx="2703">
                  <c:v>38.446549356207498</c:v>
                </c:pt>
                <c:pt idx="2704">
                  <c:v>38.382666885480504</c:v>
                </c:pt>
                <c:pt idx="2705">
                  <c:v>38.198660917166599</c:v>
                </c:pt>
                <c:pt idx="2706">
                  <c:v>37.987451408686603</c:v>
                </c:pt>
                <c:pt idx="2707">
                  <c:v>37.666715106476502</c:v>
                </c:pt>
                <c:pt idx="2708">
                  <c:v>37.965686079978603</c:v>
                </c:pt>
                <c:pt idx="2709">
                  <c:v>37.849589639165501</c:v>
                </c:pt>
                <c:pt idx="2710">
                  <c:v>37.986956991131599</c:v>
                </c:pt>
                <c:pt idx="2711">
                  <c:v>38.9807472712437</c:v>
                </c:pt>
                <c:pt idx="2712">
                  <c:v>38.753943598286</c:v>
                </c:pt>
                <c:pt idx="2713">
                  <c:v>38.440092027524202</c:v>
                </c:pt>
                <c:pt idx="2714">
                  <c:v>38.510992032493398</c:v>
                </c:pt>
                <c:pt idx="2715">
                  <c:v>38.419272084976697</c:v>
                </c:pt>
                <c:pt idx="2716">
                  <c:v>37.969147065874402</c:v>
                </c:pt>
                <c:pt idx="2717">
                  <c:v>37.843079313801198</c:v>
                </c:pt>
                <c:pt idx="2718">
                  <c:v>37.580394694611599</c:v>
                </c:pt>
                <c:pt idx="2719">
                  <c:v>37.970756256616497</c:v>
                </c:pt>
                <c:pt idx="2720">
                  <c:v>38.859607700618398</c:v>
                </c:pt>
                <c:pt idx="2721">
                  <c:v>38.815755323763099</c:v>
                </c:pt>
                <c:pt idx="2722">
                  <c:v>38.520658622957903</c:v>
                </c:pt>
                <c:pt idx="2723">
                  <c:v>39.039313430433602</c:v>
                </c:pt>
                <c:pt idx="2724">
                  <c:v>37.971344417996001</c:v>
                </c:pt>
                <c:pt idx="2725">
                  <c:v>37.778765077535503</c:v>
                </c:pt>
                <c:pt idx="2726">
                  <c:v>38.297419885011202</c:v>
                </c:pt>
                <c:pt idx="2727">
                  <c:v>38.677544788385198</c:v>
                </c:pt>
                <c:pt idx="2728">
                  <c:v>37.4985677716775</c:v>
                </c:pt>
                <c:pt idx="2729">
                  <c:v>37.602213282484698</c:v>
                </c:pt>
                <c:pt idx="2730">
                  <c:v>38.144854445674</c:v>
                </c:pt>
                <c:pt idx="2731">
                  <c:v>38.079317380278198</c:v>
                </c:pt>
                <c:pt idx="2732">
                  <c:v>38.609288936274801</c:v>
                </c:pt>
                <c:pt idx="2733">
                  <c:v>38.373073952777602</c:v>
                </c:pt>
                <c:pt idx="2734">
                  <c:v>39.158252276050597</c:v>
                </c:pt>
                <c:pt idx="2735">
                  <c:v>38.481242619710997</c:v>
                </c:pt>
                <c:pt idx="2736">
                  <c:v>39.330210788264999</c:v>
                </c:pt>
                <c:pt idx="2737">
                  <c:v>38.878243140901098</c:v>
                </c:pt>
                <c:pt idx="2738">
                  <c:v>37.634568167038999</c:v>
                </c:pt>
                <c:pt idx="2739">
                  <c:v>37.647296738813999</c:v>
                </c:pt>
                <c:pt idx="2740">
                  <c:v>38.025653534824897</c:v>
                </c:pt>
                <c:pt idx="2741">
                  <c:v>38.276088184497297</c:v>
                </c:pt>
                <c:pt idx="2742">
                  <c:v>37.933986174862497</c:v>
                </c:pt>
                <c:pt idx="2743">
                  <c:v>38.568857859095203</c:v>
                </c:pt>
                <c:pt idx="2744">
                  <c:v>39.120864117808601</c:v>
                </c:pt>
                <c:pt idx="2745">
                  <c:v>39.113125712312602</c:v>
                </c:pt>
                <c:pt idx="2746">
                  <c:v>39.416535694467498</c:v>
                </c:pt>
                <c:pt idx="2747">
                  <c:v>38.3357383935288</c:v>
                </c:pt>
                <c:pt idx="2748">
                  <c:v>38.713952962144901</c:v>
                </c:pt>
                <c:pt idx="2749">
                  <c:v>38.7942389191657</c:v>
                </c:pt>
                <c:pt idx="2750">
                  <c:v>39.286051143589297</c:v>
                </c:pt>
                <c:pt idx="2751">
                  <c:v>39.846616268951799</c:v>
                </c:pt>
                <c:pt idx="2752">
                  <c:v>39.624167917229101</c:v>
                </c:pt>
                <c:pt idx="2753">
                  <c:v>39.624167917229101</c:v>
                </c:pt>
                <c:pt idx="2754">
                  <c:v>39.374453513787003</c:v>
                </c:pt>
                <c:pt idx="2755">
                  <c:v>38.806870375984701</c:v>
                </c:pt>
                <c:pt idx="2756">
                  <c:v>38.518662830941899</c:v>
                </c:pt>
                <c:pt idx="2757">
                  <c:v>38.435934841745201</c:v>
                </c:pt>
                <c:pt idx="2758">
                  <c:v>37.952826013314997</c:v>
                </c:pt>
                <c:pt idx="2759">
                  <c:v>38.047921167825002</c:v>
                </c:pt>
                <c:pt idx="2760">
                  <c:v>38.329525584657802</c:v>
                </c:pt>
                <c:pt idx="2761">
                  <c:v>38.6652884915922</c:v>
                </c:pt>
                <c:pt idx="2762">
                  <c:v>38.683776466485099</c:v>
                </c:pt>
                <c:pt idx="2763">
                  <c:v>39.631861265712402</c:v>
                </c:pt>
                <c:pt idx="2764">
                  <c:v>39.6655264133827</c:v>
                </c:pt>
                <c:pt idx="2765">
                  <c:v>40.305904165724698</c:v>
                </c:pt>
                <c:pt idx="2766">
                  <c:v>39.8822097707815</c:v>
                </c:pt>
                <c:pt idx="2767">
                  <c:v>39.620976427224598</c:v>
                </c:pt>
                <c:pt idx="2768">
                  <c:v>39.940578789275101</c:v>
                </c:pt>
                <c:pt idx="2769">
                  <c:v>39.618599641029</c:v>
                </c:pt>
                <c:pt idx="2770">
                  <c:v>40.4906613474433</c:v>
                </c:pt>
                <c:pt idx="2771">
                  <c:v>40.839521821369601</c:v>
                </c:pt>
                <c:pt idx="2772">
                  <c:v>41.898022251437503</c:v>
                </c:pt>
                <c:pt idx="2773">
                  <c:v>42.3281779740256</c:v>
                </c:pt>
                <c:pt idx="2774">
                  <c:v>42.757738557118003</c:v>
                </c:pt>
                <c:pt idx="2775">
                  <c:v>41.730425945099498</c:v>
                </c:pt>
                <c:pt idx="2776">
                  <c:v>41.3782102248773</c:v>
                </c:pt>
                <c:pt idx="2777">
                  <c:v>40.7804006331423</c:v>
                </c:pt>
                <c:pt idx="2778">
                  <c:v>41.454833027878799</c:v>
                </c:pt>
                <c:pt idx="2779">
                  <c:v>41.660045584432503</c:v>
                </c:pt>
                <c:pt idx="2780">
                  <c:v>41.353554372426302</c:v>
                </c:pt>
                <c:pt idx="2781">
                  <c:v>42.107644136619797</c:v>
                </c:pt>
                <c:pt idx="2782">
                  <c:v>41.430177175427801</c:v>
                </c:pt>
                <c:pt idx="2783">
                  <c:v>40.907864712500199</c:v>
                </c:pt>
                <c:pt idx="2784">
                  <c:v>39.812551235390401</c:v>
                </c:pt>
                <c:pt idx="2785">
                  <c:v>39.491891052453802</c:v>
                </c:pt>
                <c:pt idx="2786">
                  <c:v>39.753047283917603</c:v>
                </c:pt>
                <c:pt idx="2787">
                  <c:v>39.497767985932597</c:v>
                </c:pt>
                <c:pt idx="2788">
                  <c:v>39.699787574265997</c:v>
                </c:pt>
                <c:pt idx="2789">
                  <c:v>40.0678305333754</c:v>
                </c:pt>
                <c:pt idx="2790">
                  <c:v>40.477379335178703</c:v>
                </c:pt>
                <c:pt idx="2791">
                  <c:v>40.121090243026899</c:v>
                </c:pt>
                <c:pt idx="2792">
                  <c:v>40.129905643245102</c:v>
                </c:pt>
                <c:pt idx="2793">
                  <c:v>40.017092418399599</c:v>
                </c:pt>
                <c:pt idx="2794">
                  <c:v>39.899065144458298</c:v>
                </c:pt>
                <c:pt idx="2795">
                  <c:v>40.230721855162301</c:v>
                </c:pt>
                <c:pt idx="2796">
                  <c:v>39.9828879324388</c:v>
                </c:pt>
                <c:pt idx="2797">
                  <c:v>39.478696543105201</c:v>
                </c:pt>
                <c:pt idx="2798">
                  <c:v>39.774672930106497</c:v>
                </c:pt>
                <c:pt idx="2799">
                  <c:v>39.734474214083498</c:v>
                </c:pt>
                <c:pt idx="2800">
                  <c:v>39.346360946993997</c:v>
                </c:pt>
                <c:pt idx="2801">
                  <c:v>38.469815493182203</c:v>
                </c:pt>
                <c:pt idx="2802">
                  <c:v>38.561952373270401</c:v>
                </c:pt>
                <c:pt idx="2803">
                  <c:v>38.7092213490658</c:v>
                </c:pt>
                <c:pt idx="2804">
                  <c:v>38.4646525776432</c:v>
                </c:pt>
                <c:pt idx="2805">
                  <c:v>39.260990532310402</c:v>
                </c:pt>
                <c:pt idx="2806">
                  <c:v>39.6654296325828</c:v>
                </c:pt>
                <c:pt idx="2807">
                  <c:v>40.188408736861</c:v>
                </c:pt>
                <c:pt idx="2808">
                  <c:v>38.743839112323599</c:v>
                </c:pt>
                <c:pt idx="2809">
                  <c:v>39.106133817052701</c:v>
                </c:pt>
                <c:pt idx="2810">
                  <c:v>39.019928796768703</c:v>
                </c:pt>
                <c:pt idx="2811">
                  <c:v>39.624743928326197</c:v>
                </c:pt>
                <c:pt idx="2812">
                  <c:v>40.025012974376502</c:v>
                </c:pt>
                <c:pt idx="2813">
                  <c:v>38.362306631909398</c:v>
                </c:pt>
                <c:pt idx="2814">
                  <c:v>39.312607321261403</c:v>
                </c:pt>
                <c:pt idx="2815">
                  <c:v>40.040915825442099</c:v>
                </c:pt>
                <c:pt idx="2816">
                  <c:v>40.841271249821197</c:v>
                </c:pt>
                <c:pt idx="2817">
                  <c:v>40.8804677608099</c:v>
                </c:pt>
                <c:pt idx="2818">
                  <c:v>40.380245620573</c:v>
                </c:pt>
                <c:pt idx="2819">
                  <c:v>40.252950284885799</c:v>
                </c:pt>
                <c:pt idx="2820">
                  <c:v>39.868077876987101</c:v>
                </c:pt>
                <c:pt idx="2821">
                  <c:v>40.007692116127899</c:v>
                </c:pt>
                <c:pt idx="2822">
                  <c:v>38.60109732179</c:v>
                </c:pt>
                <c:pt idx="2823">
                  <c:v>38.575697513743499</c:v>
                </c:pt>
                <c:pt idx="2824">
                  <c:v>38.479791659402601</c:v>
                </c:pt>
                <c:pt idx="2825">
                  <c:v>38.521974556180901</c:v>
                </c:pt>
                <c:pt idx="2826">
                  <c:v>38.502222896083502</c:v>
                </c:pt>
                <c:pt idx="2827">
                  <c:v>38.541685727372801</c:v>
                </c:pt>
                <c:pt idx="2828">
                  <c:v>38.820573644184002</c:v>
                </c:pt>
                <c:pt idx="2829">
                  <c:v>38.766376101496697</c:v>
                </c:pt>
                <c:pt idx="2830">
                  <c:v>39.518463661680897</c:v>
                </c:pt>
                <c:pt idx="2831">
                  <c:v>39.651994170923899</c:v>
                </c:pt>
                <c:pt idx="2832">
                  <c:v>39.559431712321199</c:v>
                </c:pt>
                <c:pt idx="2833">
                  <c:v>38.487491176107</c:v>
                </c:pt>
                <c:pt idx="2834">
                  <c:v>38.543593371349999</c:v>
                </c:pt>
                <c:pt idx="2835">
                  <c:v>38.945659103925003</c:v>
                </c:pt>
                <c:pt idx="2836">
                  <c:v>38.965398765214303</c:v>
                </c:pt>
                <c:pt idx="2837">
                  <c:v>38.793975390860602</c:v>
                </c:pt>
                <c:pt idx="2838">
                  <c:v>38.731985928215501</c:v>
                </c:pt>
                <c:pt idx="2839">
                  <c:v>38.900638823791702</c:v>
                </c:pt>
                <c:pt idx="2840">
                  <c:v>39.2608010648581</c:v>
                </c:pt>
                <c:pt idx="2841">
                  <c:v>39.269112501190399</c:v>
                </c:pt>
                <c:pt idx="2842">
                  <c:v>39.114311999501297</c:v>
                </c:pt>
                <c:pt idx="2843">
                  <c:v>38.884015951127097</c:v>
                </c:pt>
                <c:pt idx="2844">
                  <c:v>38.079884485977097</c:v>
                </c:pt>
                <c:pt idx="2845">
                  <c:v>38.185216138569501</c:v>
                </c:pt>
                <c:pt idx="2846">
                  <c:v>38.001799506925799</c:v>
                </c:pt>
                <c:pt idx="2847">
                  <c:v>37.672845765391003</c:v>
                </c:pt>
                <c:pt idx="2848">
                  <c:v>38.343627377434501</c:v>
                </c:pt>
                <c:pt idx="2849">
                  <c:v>38.442782595446097</c:v>
                </c:pt>
                <c:pt idx="2850">
                  <c:v>38.514558149397899</c:v>
                </c:pt>
                <c:pt idx="2851">
                  <c:v>38.081952252453803</c:v>
                </c:pt>
                <c:pt idx="2852">
                  <c:v>38.076610556467799</c:v>
                </c:pt>
                <c:pt idx="2853">
                  <c:v>37.997842641078698</c:v>
                </c:pt>
                <c:pt idx="2854">
                  <c:v>37.522865453261304</c:v>
                </c:pt>
                <c:pt idx="2855">
                  <c:v>37.4885026673985</c:v>
                </c:pt>
                <c:pt idx="2856">
                  <c:v>37.591078800683199</c:v>
                </c:pt>
                <c:pt idx="2857">
                  <c:v>37.286262656979197</c:v>
                </c:pt>
                <c:pt idx="2858">
                  <c:v>37.917251489487597</c:v>
                </c:pt>
                <c:pt idx="2859">
                  <c:v>37.9115611737598</c:v>
                </c:pt>
                <c:pt idx="2860">
                  <c:v>38.419855036058102</c:v>
                </c:pt>
                <c:pt idx="2861">
                  <c:v>38.1352558790771</c:v>
                </c:pt>
                <c:pt idx="2862">
                  <c:v>37.959150616814199</c:v>
                </c:pt>
                <c:pt idx="2863">
                  <c:v>37.768222380783499</c:v>
                </c:pt>
                <c:pt idx="2864">
                  <c:v>37.673879889920897</c:v>
                </c:pt>
                <c:pt idx="2865">
                  <c:v>38.063251790729097</c:v>
                </c:pt>
                <c:pt idx="2866">
                  <c:v>38.284949985999603</c:v>
                </c:pt>
                <c:pt idx="2867">
                  <c:v>38.304409445343502</c:v>
                </c:pt>
                <c:pt idx="2868">
                  <c:v>37.538567310134702</c:v>
                </c:pt>
                <c:pt idx="2869">
                  <c:v>38.7357089863157</c:v>
                </c:pt>
                <c:pt idx="2870">
                  <c:v>38.641915381195297</c:v>
                </c:pt>
                <c:pt idx="2871">
                  <c:v>38.834168914714503</c:v>
                </c:pt>
                <c:pt idx="2872">
                  <c:v>39.405792459615299</c:v>
                </c:pt>
                <c:pt idx="2873">
                  <c:v>39.255809025659097</c:v>
                </c:pt>
                <c:pt idx="2874">
                  <c:v>38.7592959904308</c:v>
                </c:pt>
                <c:pt idx="2875">
                  <c:v>38.736510220360401</c:v>
                </c:pt>
                <c:pt idx="2876">
                  <c:v>38.548836044009001</c:v>
                </c:pt>
                <c:pt idx="2877">
                  <c:v>38.1734876913061</c:v>
                </c:pt>
                <c:pt idx="2878">
                  <c:v>38.221806788948797</c:v>
                </c:pt>
                <c:pt idx="2879">
                  <c:v>38.8422520137525</c:v>
                </c:pt>
                <c:pt idx="2880">
                  <c:v>38.880591511968802</c:v>
                </c:pt>
                <c:pt idx="2881">
                  <c:v>38.9574220309702</c:v>
                </c:pt>
                <c:pt idx="2882">
                  <c:v>38.773317357968203</c:v>
                </c:pt>
                <c:pt idx="2883">
                  <c:v>39.826466080941103</c:v>
                </c:pt>
                <c:pt idx="2884">
                  <c:v>40.043758086485099</c:v>
                </c:pt>
                <c:pt idx="2885">
                  <c:v>39.902565222789697</c:v>
                </c:pt>
                <c:pt idx="2886">
                  <c:v>39.777645270774897</c:v>
                </c:pt>
                <c:pt idx="2887">
                  <c:v>40.459467495708402</c:v>
                </c:pt>
                <c:pt idx="2888">
                  <c:v>40.417822723711602</c:v>
                </c:pt>
                <c:pt idx="2889">
                  <c:v>40.830669558272703</c:v>
                </c:pt>
                <c:pt idx="2890">
                  <c:v>40.105580636327602</c:v>
                </c:pt>
                <c:pt idx="2891">
                  <c:v>40.877584485145299</c:v>
                </c:pt>
                <c:pt idx="2892">
                  <c:v>40.710620890551098</c:v>
                </c:pt>
                <c:pt idx="2893">
                  <c:v>41.185143553256196</c:v>
                </c:pt>
                <c:pt idx="2894">
                  <c:v>40.8127075791813</c:v>
                </c:pt>
                <c:pt idx="2895">
                  <c:v>40.237346971529398</c:v>
                </c:pt>
                <c:pt idx="2896">
                  <c:v>41.225076513277401</c:v>
                </c:pt>
                <c:pt idx="2897">
                  <c:v>41.637445447373501</c:v>
                </c:pt>
                <c:pt idx="2898">
                  <c:v>41.897009687511101</c:v>
                </c:pt>
                <c:pt idx="2899">
                  <c:v>41.920236000992801</c:v>
                </c:pt>
                <c:pt idx="2900">
                  <c:v>42.3957642085917</c:v>
                </c:pt>
                <c:pt idx="2901">
                  <c:v>42.625174989121497</c:v>
                </c:pt>
                <c:pt idx="2902">
                  <c:v>41.740537680897503</c:v>
                </c:pt>
                <c:pt idx="2903">
                  <c:v>41.730758180484202</c:v>
                </c:pt>
                <c:pt idx="2904">
                  <c:v>41.1187244462823</c:v>
                </c:pt>
                <c:pt idx="2905">
                  <c:v>41.996842087563998</c:v>
                </c:pt>
                <c:pt idx="2906">
                  <c:v>42.744973869185003</c:v>
                </c:pt>
                <c:pt idx="2907">
                  <c:v>42.179392761946502</c:v>
                </c:pt>
                <c:pt idx="2908">
                  <c:v>42.401876396350097</c:v>
                </c:pt>
                <c:pt idx="2909">
                  <c:v>42.795146006599097</c:v>
                </c:pt>
                <c:pt idx="2910">
                  <c:v>41.641491029555802</c:v>
                </c:pt>
                <c:pt idx="2911">
                  <c:v>41.456659761264397</c:v>
                </c:pt>
                <c:pt idx="2912">
                  <c:v>42.074016388802001</c:v>
                </c:pt>
                <c:pt idx="2913">
                  <c:v>41.291876415994501</c:v>
                </c:pt>
                <c:pt idx="2914">
                  <c:v>40.864437233872799</c:v>
                </c:pt>
                <c:pt idx="2915">
                  <c:v>40.439244832958003</c:v>
                </c:pt>
                <c:pt idx="2916">
                  <c:v>40.195621078920297</c:v>
                </c:pt>
                <c:pt idx="2917">
                  <c:v>39.892623611241298</c:v>
                </c:pt>
                <c:pt idx="2918">
                  <c:v>40.086568359750899</c:v>
                </c:pt>
                <c:pt idx="2919">
                  <c:v>39.538693311431899</c:v>
                </c:pt>
                <c:pt idx="2920">
                  <c:v>39.969975115997102</c:v>
                </c:pt>
                <c:pt idx="2921">
                  <c:v>39.784093366875901</c:v>
                </c:pt>
                <c:pt idx="2922">
                  <c:v>39.715701680720002</c:v>
                </c:pt>
                <c:pt idx="2923">
                  <c:v>39.140746409756098</c:v>
                </c:pt>
                <c:pt idx="2924">
                  <c:v>39.934547305615297</c:v>
                </c:pt>
                <c:pt idx="2925">
                  <c:v>39.818213268571498</c:v>
                </c:pt>
                <c:pt idx="2926">
                  <c:v>39.430643351692801</c:v>
                </c:pt>
                <c:pt idx="2927">
                  <c:v>38.952516331254202</c:v>
                </c:pt>
                <c:pt idx="2928">
                  <c:v>39.371530092045298</c:v>
                </c:pt>
                <c:pt idx="2929">
                  <c:v>39.616120286884303</c:v>
                </c:pt>
                <c:pt idx="2930">
                  <c:v>39.650252498504202</c:v>
                </c:pt>
                <c:pt idx="2931">
                  <c:v>40.843900992806198</c:v>
                </c:pt>
                <c:pt idx="2932">
                  <c:v>40.7151895254582</c:v>
                </c:pt>
                <c:pt idx="2933">
                  <c:v>39.874399030073</c:v>
                </c:pt>
                <c:pt idx="2934">
                  <c:v>41.0581967010962</c:v>
                </c:pt>
                <c:pt idx="2935">
                  <c:v>40.891623727317103</c:v>
                </c:pt>
                <c:pt idx="2936">
                  <c:v>40.299965769747303</c:v>
                </c:pt>
                <c:pt idx="2937">
                  <c:v>40.113486565416203</c:v>
                </c:pt>
                <c:pt idx="2938">
                  <c:v>42.022297601378099</c:v>
                </c:pt>
                <c:pt idx="2939">
                  <c:v>41.3191605882649</c:v>
                </c:pt>
                <c:pt idx="2940">
                  <c:v>43.177119290923301</c:v>
                </c:pt>
                <c:pt idx="2941">
                  <c:v>41.895942212816699</c:v>
                </c:pt>
                <c:pt idx="2942">
                  <c:v>40.232006877779703</c:v>
                </c:pt>
                <c:pt idx="2943">
                  <c:v>39.3210532829792</c:v>
                </c:pt>
                <c:pt idx="2944">
                  <c:v>38.426684018903202</c:v>
                </c:pt>
                <c:pt idx="2945">
                  <c:v>38.549881904285797</c:v>
                </c:pt>
                <c:pt idx="2946">
                  <c:v>39.152840785629799</c:v>
                </c:pt>
                <c:pt idx="2947">
                  <c:v>39.172189171475097</c:v>
                </c:pt>
                <c:pt idx="2948">
                  <c:v>36.1025085273575</c:v>
                </c:pt>
                <c:pt idx="2949">
                  <c:v>37.596677752639302</c:v>
                </c:pt>
                <c:pt idx="2950">
                  <c:v>37.573775581638699</c:v>
                </c:pt>
                <c:pt idx="2951">
                  <c:v>38.936767524813497</c:v>
                </c:pt>
                <c:pt idx="2952">
                  <c:v>39.462619138157201</c:v>
                </c:pt>
                <c:pt idx="2953">
                  <c:v>41.472434785616997</c:v>
                </c:pt>
                <c:pt idx="2954">
                  <c:v>43.329848718641998</c:v>
                </c:pt>
                <c:pt idx="2955">
                  <c:v>44.421630251393999</c:v>
                </c:pt>
                <c:pt idx="2956">
                  <c:v>47.523885424864801</c:v>
                </c:pt>
                <c:pt idx="2957">
                  <c:v>48.676652731890698</c:v>
                </c:pt>
                <c:pt idx="2958">
                  <c:v>41.608460769707101</c:v>
                </c:pt>
                <c:pt idx="2959">
                  <c:v>42.224608271038598</c:v>
                </c:pt>
                <c:pt idx="2960">
                  <c:v>46.381386946558798</c:v>
                </c:pt>
                <c:pt idx="2961">
                  <c:v>44.449456814731498</c:v>
                </c:pt>
                <c:pt idx="2962">
                  <c:v>44.714511257503901</c:v>
                </c:pt>
                <c:pt idx="2963">
                  <c:v>47.400362315982498</c:v>
                </c:pt>
                <c:pt idx="2964">
                  <c:v>45.985556960765599</c:v>
                </c:pt>
                <c:pt idx="2965">
                  <c:v>43.4814508281328</c:v>
                </c:pt>
                <c:pt idx="2966">
                  <c:v>43.985193998804696</c:v>
                </c:pt>
                <c:pt idx="2967">
                  <c:v>41.754581838184102</c:v>
                </c:pt>
                <c:pt idx="2968">
                  <c:v>40.271987378793298</c:v>
                </c:pt>
                <c:pt idx="2969">
                  <c:v>44.978070619421601</c:v>
                </c:pt>
                <c:pt idx="2970">
                  <c:v>44.651981652791697</c:v>
                </c:pt>
                <c:pt idx="2971">
                  <c:v>46.1965213280656</c:v>
                </c:pt>
                <c:pt idx="2972">
                  <c:v>46.450730468718</c:v>
                </c:pt>
                <c:pt idx="2973">
                  <c:v>46.3163210380282</c:v>
                </c:pt>
                <c:pt idx="2974">
                  <c:v>47.890295066981203</c:v>
                </c:pt>
                <c:pt idx="2975">
                  <c:v>45.877653488430703</c:v>
                </c:pt>
                <c:pt idx="2976">
                  <c:v>43.335124750631401</c:v>
                </c:pt>
                <c:pt idx="2977">
                  <c:v>41.904080810686303</c:v>
                </c:pt>
                <c:pt idx="2978">
                  <c:v>41.354772306652499</c:v>
                </c:pt>
                <c:pt idx="2979">
                  <c:v>40.078309872031497</c:v>
                </c:pt>
                <c:pt idx="2980">
                  <c:v>41.842079652805303</c:v>
                </c:pt>
                <c:pt idx="2981">
                  <c:v>39.233483044880003</c:v>
                </c:pt>
                <c:pt idx="2982">
                  <c:v>41.191487576849902</c:v>
                </c:pt>
                <c:pt idx="2983">
                  <c:v>41.738351570557001</c:v>
                </c:pt>
                <c:pt idx="2984">
                  <c:v>40.951901822459398</c:v>
                </c:pt>
                <c:pt idx="2985">
                  <c:v>43.576311293923702</c:v>
                </c:pt>
                <c:pt idx="2986">
                  <c:v>46.810892650021103</c:v>
                </c:pt>
                <c:pt idx="2987">
                  <c:v>44.285782982885301</c:v>
                </c:pt>
                <c:pt idx="2988">
                  <c:v>41.217250476312003</c:v>
                </c:pt>
                <c:pt idx="2989">
                  <c:v>40.911959380377098</c:v>
                </c:pt>
                <c:pt idx="2990">
                  <c:v>42.492769051388201</c:v>
                </c:pt>
                <c:pt idx="2991">
                  <c:v>43.027463231608699</c:v>
                </c:pt>
                <c:pt idx="2992">
                  <c:v>46.838395636880101</c:v>
                </c:pt>
                <c:pt idx="2993">
                  <c:v>48.640968197182602</c:v>
                </c:pt>
                <c:pt idx="2994">
                  <c:v>49.810486169036501</c:v>
                </c:pt>
                <c:pt idx="2995">
                  <c:v>48.657645815319498</c:v>
                </c:pt>
                <c:pt idx="2996">
                  <c:v>50.157936546889701</c:v>
                </c:pt>
                <c:pt idx="2997">
                  <c:v>51.9090864512699</c:v>
                </c:pt>
                <c:pt idx="2998">
                  <c:v>51.053663620995302</c:v>
                </c:pt>
                <c:pt idx="2999">
                  <c:v>51.401808899604198</c:v>
                </c:pt>
                <c:pt idx="3000">
                  <c:v>50.163495752935397</c:v>
                </c:pt>
                <c:pt idx="3001">
                  <c:v>50.762500204354303</c:v>
                </c:pt>
                <c:pt idx="3002">
                  <c:v>51.469214272907699</c:v>
                </c:pt>
                <c:pt idx="3003">
                  <c:v>49.046982290550197</c:v>
                </c:pt>
                <c:pt idx="3004">
                  <c:v>49.522345827593199</c:v>
                </c:pt>
                <c:pt idx="3005">
                  <c:v>50.447259773256597</c:v>
                </c:pt>
                <c:pt idx="3006">
                  <c:v>50.664749357937403</c:v>
                </c:pt>
                <c:pt idx="3007">
                  <c:v>51.313843514631301</c:v>
                </c:pt>
                <c:pt idx="3008">
                  <c:v>51.844460251416102</c:v>
                </c:pt>
                <c:pt idx="3009">
                  <c:v>51.543432123562503</c:v>
                </c:pt>
                <c:pt idx="3010">
                  <c:v>51.245879576687301</c:v>
                </c:pt>
                <c:pt idx="3011">
                  <c:v>51.392947982909199</c:v>
                </c:pt>
                <c:pt idx="3012">
                  <c:v>50.174614561829898</c:v>
                </c:pt>
                <c:pt idx="3013">
                  <c:v>49.458389265342497</c:v>
                </c:pt>
                <c:pt idx="3014">
                  <c:v>47.967577590735701</c:v>
                </c:pt>
                <c:pt idx="3015">
                  <c:v>47.910836315524001</c:v>
                </c:pt>
                <c:pt idx="3016">
                  <c:v>48.230707460398499</c:v>
                </c:pt>
                <c:pt idx="3017">
                  <c:v>46.785987299240297</c:v>
                </c:pt>
                <c:pt idx="3018">
                  <c:v>46.976787631270703</c:v>
                </c:pt>
                <c:pt idx="3019">
                  <c:v>45.970409409384999</c:v>
                </c:pt>
                <c:pt idx="3020">
                  <c:v>44.866136899496702</c:v>
                </c:pt>
                <c:pt idx="3021">
                  <c:v>44.783207343418198</c:v>
                </c:pt>
                <c:pt idx="3022">
                  <c:v>46.192156325979397</c:v>
                </c:pt>
                <c:pt idx="3023">
                  <c:v>46.175616596558697</c:v>
                </c:pt>
                <c:pt idx="3024">
                  <c:v>45.814647498388197</c:v>
                </c:pt>
                <c:pt idx="3025">
                  <c:v>48.233241212130203</c:v>
                </c:pt>
                <c:pt idx="3026">
                  <c:v>46.149825618715298</c:v>
                </c:pt>
                <c:pt idx="3027">
                  <c:v>46.8630894033479</c:v>
                </c:pt>
                <c:pt idx="3028">
                  <c:v>46.659842651700799</c:v>
                </c:pt>
                <c:pt idx="3029">
                  <c:v>46.339627380147803</c:v>
                </c:pt>
                <c:pt idx="3030">
                  <c:v>45.868528914095897</c:v>
                </c:pt>
                <c:pt idx="3031">
                  <c:v>47.419926844288398</c:v>
                </c:pt>
                <c:pt idx="3032">
                  <c:v>45.879020193420999</c:v>
                </c:pt>
                <c:pt idx="3033">
                  <c:v>44.945952038448901</c:v>
                </c:pt>
                <c:pt idx="3034">
                  <c:v>45.081682964716798</c:v>
                </c:pt>
                <c:pt idx="3035">
                  <c:v>44.448392813468999</c:v>
                </c:pt>
                <c:pt idx="3036">
                  <c:v>44.665827482999099</c:v>
                </c:pt>
                <c:pt idx="3037">
                  <c:v>44.0012808038001</c:v>
                </c:pt>
                <c:pt idx="3038">
                  <c:v>42.747622158888603</c:v>
                </c:pt>
                <c:pt idx="3039">
                  <c:v>42.688827846666797</c:v>
                </c:pt>
                <c:pt idx="3040">
                  <c:v>44.644439183529002</c:v>
                </c:pt>
                <c:pt idx="3041">
                  <c:v>44.380896977435199</c:v>
                </c:pt>
                <c:pt idx="3042">
                  <c:v>44.348821975644697</c:v>
                </c:pt>
                <c:pt idx="3043">
                  <c:v>44.826049199249901</c:v>
                </c:pt>
                <c:pt idx="3044">
                  <c:v>46.743762143908803</c:v>
                </c:pt>
                <c:pt idx="3045">
                  <c:v>46.855705318755398</c:v>
                </c:pt>
                <c:pt idx="3046">
                  <c:v>46.352050010135002</c:v>
                </c:pt>
                <c:pt idx="3047">
                  <c:v>45.901411049790397</c:v>
                </c:pt>
                <c:pt idx="3048">
                  <c:v>44.258620690378301</c:v>
                </c:pt>
                <c:pt idx="3049">
                  <c:v>45.936516469594601</c:v>
                </c:pt>
                <c:pt idx="3050">
                  <c:v>45.575432151607899</c:v>
                </c:pt>
                <c:pt idx="3051">
                  <c:v>44.833919712884999</c:v>
                </c:pt>
                <c:pt idx="3052">
                  <c:v>43.832340592755102</c:v>
                </c:pt>
                <c:pt idx="3053">
                  <c:v>45.806841347460498</c:v>
                </c:pt>
                <c:pt idx="3054">
                  <c:v>46.151029680392199</c:v>
                </c:pt>
                <c:pt idx="3055">
                  <c:v>45.057463737218697</c:v>
                </c:pt>
                <c:pt idx="3056">
                  <c:v>46.898170434704497</c:v>
                </c:pt>
                <c:pt idx="3057">
                  <c:v>46.815799010387799</c:v>
                </c:pt>
                <c:pt idx="3058">
                  <c:v>47.366573116392402</c:v>
                </c:pt>
                <c:pt idx="3059">
                  <c:v>50.190213838680997</c:v>
                </c:pt>
                <c:pt idx="3060">
                  <c:v>50.517117481826901</c:v>
                </c:pt>
                <c:pt idx="3061">
                  <c:v>52.506271526367797</c:v>
                </c:pt>
                <c:pt idx="3062">
                  <c:v>52.916371726509702</c:v>
                </c:pt>
                <c:pt idx="3063">
                  <c:v>52.756701566618403</c:v>
                </c:pt>
                <c:pt idx="3064">
                  <c:v>54.370210550783398</c:v>
                </c:pt>
                <c:pt idx="3065">
                  <c:v>55.5870652430077</c:v>
                </c:pt>
                <c:pt idx="3066">
                  <c:v>54.898802816949903</c:v>
                </c:pt>
                <c:pt idx="3067">
                  <c:v>53.729849172692902</c:v>
                </c:pt>
                <c:pt idx="3068">
                  <c:v>57.588824826487397</c:v>
                </c:pt>
                <c:pt idx="3069">
                  <c:v>56.454326321996398</c:v>
                </c:pt>
                <c:pt idx="3070">
                  <c:v>57.049307759907201</c:v>
                </c:pt>
                <c:pt idx="3071">
                  <c:v>58.212378819326098</c:v>
                </c:pt>
                <c:pt idx="3072">
                  <c:v>57.161917241093697</c:v>
                </c:pt>
                <c:pt idx="3073">
                  <c:v>59.137625377433203</c:v>
                </c:pt>
                <c:pt idx="3074">
                  <c:v>58.5891959228221</c:v>
                </c:pt>
                <c:pt idx="3075">
                  <c:v>57.455034687284197</c:v>
                </c:pt>
                <c:pt idx="3076">
                  <c:v>55.775460768789998</c:v>
                </c:pt>
                <c:pt idx="3077">
                  <c:v>55.220401247793703</c:v>
                </c:pt>
                <c:pt idx="3078">
                  <c:v>55.652867225555902</c:v>
                </c:pt>
                <c:pt idx="3079">
                  <c:v>56.950779181144902</c:v>
                </c:pt>
                <c:pt idx="3080">
                  <c:v>56.337361387075902</c:v>
                </c:pt>
                <c:pt idx="3081">
                  <c:v>54.098150704200499</c:v>
                </c:pt>
                <c:pt idx="3082">
                  <c:v>54.085291803725497</c:v>
                </c:pt>
                <c:pt idx="3083">
                  <c:v>55.018253069724899</c:v>
                </c:pt>
                <c:pt idx="3084">
                  <c:v>54.431312401442</c:v>
                </c:pt>
                <c:pt idx="3085">
                  <c:v>53.633071264230303</c:v>
                </c:pt>
                <c:pt idx="3086">
                  <c:v>53.993129610743701</c:v>
                </c:pt>
                <c:pt idx="3087">
                  <c:v>51.7293743453709</c:v>
                </c:pt>
                <c:pt idx="3088">
                  <c:v>50.718384070759797</c:v>
                </c:pt>
                <c:pt idx="3089">
                  <c:v>51.028152888062003</c:v>
                </c:pt>
                <c:pt idx="3090">
                  <c:v>50.527734880545097</c:v>
                </c:pt>
                <c:pt idx="3091">
                  <c:v>49.763637193427698</c:v>
                </c:pt>
                <c:pt idx="3092">
                  <c:v>50.234892891835599</c:v>
                </c:pt>
                <c:pt idx="3093">
                  <c:v>50.3928752931308</c:v>
                </c:pt>
                <c:pt idx="3094">
                  <c:v>49.321002160493698</c:v>
                </c:pt>
                <c:pt idx="3095">
                  <c:v>49.304073606956102</c:v>
                </c:pt>
                <c:pt idx="3096">
                  <c:v>49.0388160398577</c:v>
                </c:pt>
                <c:pt idx="3097">
                  <c:v>47.370583184705403</c:v>
                </c:pt>
                <c:pt idx="3098">
                  <c:v>47.208607885087702</c:v>
                </c:pt>
                <c:pt idx="3099">
                  <c:v>48.027239804776997</c:v>
                </c:pt>
                <c:pt idx="3100">
                  <c:v>47.359951601332803</c:v>
                </c:pt>
                <c:pt idx="3101">
                  <c:v>48.4650108848247</c:v>
                </c:pt>
                <c:pt idx="3102">
                  <c:v>47.558199361868702</c:v>
                </c:pt>
                <c:pt idx="3103">
                  <c:v>47.417487228996201</c:v>
                </c:pt>
                <c:pt idx="3104">
                  <c:v>48.611351503012102</c:v>
                </c:pt>
                <c:pt idx="3105">
                  <c:v>48.194374600034003</c:v>
                </c:pt>
                <c:pt idx="3106">
                  <c:v>48.588096250175198</c:v>
                </c:pt>
                <c:pt idx="3107">
                  <c:v>47.2074128275097</c:v>
                </c:pt>
                <c:pt idx="3108">
                  <c:v>47.264530084409301</c:v>
                </c:pt>
                <c:pt idx="3109">
                  <c:v>47.581303131218398</c:v>
                </c:pt>
                <c:pt idx="3110">
                  <c:v>48.264396988226302</c:v>
                </c:pt>
                <c:pt idx="3111">
                  <c:v>48.367606487663203</c:v>
                </c:pt>
                <c:pt idx="3112">
                  <c:v>47.128347508849998</c:v>
                </c:pt>
                <c:pt idx="3113">
                  <c:v>47.9700136182976</c:v>
                </c:pt>
                <c:pt idx="3114">
                  <c:v>47.3012049399955</c:v>
                </c:pt>
                <c:pt idx="3115">
                  <c:v>46.463529369857604</c:v>
                </c:pt>
                <c:pt idx="3116">
                  <c:v>47.588351523791403</c:v>
                </c:pt>
                <c:pt idx="3117">
                  <c:v>47.628717396482102</c:v>
                </c:pt>
                <c:pt idx="3118">
                  <c:v>47.025639208968599</c:v>
                </c:pt>
                <c:pt idx="3119">
                  <c:v>47.467856381430998</c:v>
                </c:pt>
                <c:pt idx="3120">
                  <c:v>47.478098468531698</c:v>
                </c:pt>
                <c:pt idx="3121">
                  <c:v>47.282293862196099</c:v>
                </c:pt>
                <c:pt idx="3122">
                  <c:v>47.523284146916801</c:v>
                </c:pt>
                <c:pt idx="3123">
                  <c:v>47.643779289277099</c:v>
                </c:pt>
                <c:pt idx="3124">
                  <c:v>47.855717809247203</c:v>
                </c:pt>
                <c:pt idx="3125">
                  <c:v>47.986514153000201</c:v>
                </c:pt>
                <c:pt idx="3126">
                  <c:v>49.086777840959201</c:v>
                </c:pt>
                <c:pt idx="3127">
                  <c:v>49.752434335722299</c:v>
                </c:pt>
                <c:pt idx="3128">
                  <c:v>49.801288504737002</c:v>
                </c:pt>
                <c:pt idx="3129">
                  <c:v>49.436446291037299</c:v>
                </c:pt>
                <c:pt idx="3130">
                  <c:v>49.254427448416401</c:v>
                </c:pt>
                <c:pt idx="3131">
                  <c:v>50.731179200784503</c:v>
                </c:pt>
                <c:pt idx="3132">
                  <c:v>50.691859537084703</c:v>
                </c:pt>
                <c:pt idx="3133">
                  <c:v>50.2545981670809</c:v>
                </c:pt>
                <c:pt idx="3134">
                  <c:v>49.1621792175549</c:v>
                </c:pt>
                <c:pt idx="3135">
                  <c:v>49.2902140200624</c:v>
                </c:pt>
                <c:pt idx="3136">
                  <c:v>48.828546474679797</c:v>
                </c:pt>
                <c:pt idx="3137">
                  <c:v>48.433891109924801</c:v>
                </c:pt>
                <c:pt idx="3138">
                  <c:v>48.633732520740203</c:v>
                </c:pt>
                <c:pt idx="3139">
                  <c:v>47.306483905513197</c:v>
                </c:pt>
                <c:pt idx="3140">
                  <c:v>47.300828016527802</c:v>
                </c:pt>
                <c:pt idx="3141">
                  <c:v>46.384574000902397</c:v>
                </c:pt>
                <c:pt idx="3142">
                  <c:v>46.353152395428303</c:v>
                </c:pt>
                <c:pt idx="3143">
                  <c:v>46.442389754974798</c:v>
                </c:pt>
                <c:pt idx="3144">
                  <c:v>46.552993806243698</c:v>
                </c:pt>
                <c:pt idx="3145">
                  <c:v>45.420203869336703</c:v>
                </c:pt>
                <c:pt idx="3146">
                  <c:v>45.163392070446299</c:v>
                </c:pt>
                <c:pt idx="3147">
                  <c:v>46.484748505598802</c:v>
                </c:pt>
                <c:pt idx="3148">
                  <c:v>46.409820102885398</c:v>
                </c:pt>
                <c:pt idx="3149">
                  <c:v>46.918262835583597</c:v>
                </c:pt>
                <c:pt idx="3150">
                  <c:v>47.416596180614199</c:v>
                </c:pt>
                <c:pt idx="3151">
                  <c:v>47.636029359989202</c:v>
                </c:pt>
                <c:pt idx="3152">
                  <c:v>47.625919972321498</c:v>
                </c:pt>
                <c:pt idx="3153">
                  <c:v>48.677296289760598</c:v>
                </c:pt>
                <c:pt idx="3154">
                  <c:v>48.877105363663098</c:v>
                </c:pt>
                <c:pt idx="3155">
                  <c:v>49.021610140324697</c:v>
                </c:pt>
                <c:pt idx="3156">
                  <c:v>48.792067573281997</c:v>
                </c:pt>
                <c:pt idx="3157">
                  <c:v>48.672538930858202</c:v>
                </c:pt>
                <c:pt idx="3158">
                  <c:v>49.180981663556402</c:v>
                </c:pt>
                <c:pt idx="3159">
                  <c:v>49.1114052896082</c:v>
                </c:pt>
                <c:pt idx="3160">
                  <c:v>49.922022182036301</c:v>
                </c:pt>
                <c:pt idx="3161">
                  <c:v>49.792750431817403</c:v>
                </c:pt>
                <c:pt idx="3162">
                  <c:v>49.936102583407099</c:v>
                </c:pt>
                <c:pt idx="3163">
                  <c:v>50.194795826514003</c:v>
                </c:pt>
                <c:pt idx="3164">
                  <c:v>49.536530940845203</c:v>
                </c:pt>
                <c:pt idx="3165">
                  <c:v>49.639313519426601</c:v>
                </c:pt>
                <c:pt idx="3166">
                  <c:v>50.258573455591801</c:v>
                </c:pt>
                <c:pt idx="3167">
                  <c:v>49.719865423528802</c:v>
                </c:pt>
                <c:pt idx="3168">
                  <c:v>49.3397045360229</c:v>
                </c:pt>
                <c:pt idx="3169">
                  <c:v>49.718732500955298</c:v>
                </c:pt>
                <c:pt idx="3170">
                  <c:v>50.942279433595999</c:v>
                </c:pt>
                <c:pt idx="3171">
                  <c:v>50.537960908947397</c:v>
                </c:pt>
                <c:pt idx="3172">
                  <c:v>50.094373244115403</c:v>
                </c:pt>
                <c:pt idx="3173">
                  <c:v>49.577788472763899</c:v>
                </c:pt>
                <c:pt idx="3174">
                  <c:v>48.606122856608501</c:v>
                </c:pt>
                <c:pt idx="3175">
                  <c:v>48.61062827312</c:v>
                </c:pt>
                <c:pt idx="3176">
                  <c:v>48.704696279952202</c:v>
                </c:pt>
                <c:pt idx="3177">
                  <c:v>48.709765813254499</c:v>
                </c:pt>
                <c:pt idx="3178">
                  <c:v>48.818479138515698</c:v>
                </c:pt>
                <c:pt idx="3179">
                  <c:v>48.808903353388999</c:v>
                </c:pt>
                <c:pt idx="3180">
                  <c:v>48.374613333822502</c:v>
                </c:pt>
                <c:pt idx="3181">
                  <c:v>47.307194932942203</c:v>
                </c:pt>
                <c:pt idx="3182">
                  <c:v>47.128071422926403</c:v>
                </c:pt>
                <c:pt idx="3183">
                  <c:v>47.520115331640199</c:v>
                </c:pt>
                <c:pt idx="3184">
                  <c:v>48.185914038679996</c:v>
                </c:pt>
                <c:pt idx="3185">
                  <c:v>48.6010524879934</c:v>
                </c:pt>
                <c:pt idx="3186">
                  <c:v>48.973944826453902</c:v>
                </c:pt>
                <c:pt idx="3187">
                  <c:v>49.474702060428797</c:v>
                </c:pt>
                <c:pt idx="3188">
                  <c:v>49.465126275302197</c:v>
                </c:pt>
                <c:pt idx="3189">
                  <c:v>49.705647466423997</c:v>
                </c:pt>
                <c:pt idx="3190">
                  <c:v>49.913498331819703</c:v>
                </c:pt>
                <c:pt idx="3191">
                  <c:v>50.6688587938674</c:v>
                </c:pt>
                <c:pt idx="3192">
                  <c:v>50.744338511924298</c:v>
                </c:pt>
                <c:pt idx="3193">
                  <c:v>50.712135667368301</c:v>
                </c:pt>
                <c:pt idx="3194">
                  <c:v>50.8402194138244</c:v>
                </c:pt>
                <c:pt idx="3195">
                  <c:v>50.544191632878601</c:v>
                </c:pt>
                <c:pt idx="3196">
                  <c:v>50.964033927330497</c:v>
                </c:pt>
                <c:pt idx="3197">
                  <c:v>51.525982188970197</c:v>
                </c:pt>
                <c:pt idx="3198">
                  <c:v>51.800403664511897</c:v>
                </c:pt>
                <c:pt idx="3199">
                  <c:v>50.8729252836604</c:v>
                </c:pt>
                <c:pt idx="3200">
                  <c:v>51.026328118444702</c:v>
                </c:pt>
                <c:pt idx="3201">
                  <c:v>51.223528557571697</c:v>
                </c:pt>
                <c:pt idx="3202">
                  <c:v>49.9522288384088</c:v>
                </c:pt>
                <c:pt idx="3203">
                  <c:v>50.184945234666998</c:v>
                </c:pt>
                <c:pt idx="3204">
                  <c:v>49.435490981504302</c:v>
                </c:pt>
                <c:pt idx="3205">
                  <c:v>48.727842776639001</c:v>
                </c:pt>
                <c:pt idx="3206">
                  <c:v>48.593488460374999</c:v>
                </c:pt>
                <c:pt idx="3207">
                  <c:v>48.221546650651597</c:v>
                </c:pt>
                <c:pt idx="3208">
                  <c:v>48.515331579123298</c:v>
                </c:pt>
                <c:pt idx="3209">
                  <c:v>48.705459302485302</c:v>
                </c:pt>
                <c:pt idx="3210">
                  <c:v>48.606098769089897</c:v>
                </c:pt>
                <c:pt idx="3211">
                  <c:v>49.4428755854683</c:v>
                </c:pt>
                <c:pt idx="3212">
                  <c:v>49.623872881437102</c:v>
                </c:pt>
                <c:pt idx="3213">
                  <c:v>49.252747862106297</c:v>
                </c:pt>
                <c:pt idx="3214">
                  <c:v>49.659857507045203</c:v>
                </c:pt>
                <c:pt idx="3215">
                  <c:v>49.3972234485028</c:v>
                </c:pt>
                <c:pt idx="3216">
                  <c:v>48.954129177955899</c:v>
                </c:pt>
                <c:pt idx="3217">
                  <c:v>49.452006012861403</c:v>
                </c:pt>
                <c:pt idx="3218">
                  <c:v>50.017555427268597</c:v>
                </c:pt>
                <c:pt idx="3219">
                  <c:v>50.559372896136402</c:v>
                </c:pt>
                <c:pt idx="3220">
                  <c:v>50.790729927026398</c:v>
                </c:pt>
                <c:pt idx="3221">
                  <c:v>51.750168311459703</c:v>
                </c:pt>
                <c:pt idx="3222">
                  <c:v>50.640197795539102</c:v>
                </c:pt>
                <c:pt idx="3223">
                  <c:v>52.107245177037001</c:v>
                </c:pt>
                <c:pt idx="3224">
                  <c:v>52.489617898624999</c:v>
                </c:pt>
                <c:pt idx="3225">
                  <c:v>52.323524747685198</c:v>
                </c:pt>
                <c:pt idx="3226">
                  <c:v>52.188163831314803</c:v>
                </c:pt>
                <c:pt idx="3227">
                  <c:v>51.228399158824899</c:v>
                </c:pt>
                <c:pt idx="3228">
                  <c:v>51.0940460127634</c:v>
                </c:pt>
                <c:pt idx="3229">
                  <c:v>52.257822747442702</c:v>
                </c:pt>
                <c:pt idx="3230">
                  <c:v>52.267450097559198</c:v>
                </c:pt>
                <c:pt idx="3231">
                  <c:v>52.534184327259403</c:v>
                </c:pt>
                <c:pt idx="3232">
                  <c:v>52.000149553146301</c:v>
                </c:pt>
                <c:pt idx="3233">
                  <c:v>52.281607965377702</c:v>
                </c:pt>
                <c:pt idx="3234">
                  <c:v>53.039903365735597</c:v>
                </c:pt>
                <c:pt idx="3235">
                  <c:v>53.101631669424201</c:v>
                </c:pt>
                <c:pt idx="3236">
                  <c:v>53.068219101372598</c:v>
                </c:pt>
                <c:pt idx="3237">
                  <c:v>52.376748837117901</c:v>
                </c:pt>
                <c:pt idx="3238">
                  <c:v>52.190997611339398</c:v>
                </c:pt>
                <c:pt idx="3239">
                  <c:v>51.528409397434501</c:v>
                </c:pt>
                <c:pt idx="3240">
                  <c:v>51.448904731647502</c:v>
                </c:pt>
                <c:pt idx="3241">
                  <c:v>51.268368739949601</c:v>
                </c:pt>
                <c:pt idx="3242">
                  <c:v>52.101334208971103</c:v>
                </c:pt>
                <c:pt idx="3243">
                  <c:v>51.925737744640998</c:v>
                </c:pt>
                <c:pt idx="3244">
                  <c:v>52.568444093793701</c:v>
                </c:pt>
                <c:pt idx="3245">
                  <c:v>52.591998776746998</c:v>
                </c:pt>
                <c:pt idx="3246">
                  <c:v>53.003452637304498</c:v>
                </c:pt>
                <c:pt idx="3247">
                  <c:v>52.701256724076401</c:v>
                </c:pt>
                <c:pt idx="3248">
                  <c:v>52.781868129819799</c:v>
                </c:pt>
                <c:pt idx="3249">
                  <c:v>53.367667364736</c:v>
                </c:pt>
                <c:pt idx="3250">
                  <c:v>53.167632559100703</c:v>
                </c:pt>
                <c:pt idx="3251">
                  <c:v>52.868099833795803</c:v>
                </c:pt>
                <c:pt idx="3252">
                  <c:v>52.6434140975256</c:v>
                </c:pt>
                <c:pt idx="3253">
                  <c:v>52.283359114064197</c:v>
                </c:pt>
                <c:pt idx="3254">
                  <c:v>52.040294269222102</c:v>
                </c:pt>
                <c:pt idx="3255">
                  <c:v>51.960937481979101</c:v>
                </c:pt>
                <c:pt idx="3256">
                  <c:v>52.5855597460274</c:v>
                </c:pt>
                <c:pt idx="3257">
                  <c:v>52.288033947270399</c:v>
                </c:pt>
                <c:pt idx="3258">
                  <c:v>51.756272234620099</c:v>
                </c:pt>
                <c:pt idx="3259">
                  <c:v>51.570691100620898</c:v>
                </c:pt>
                <c:pt idx="3260">
                  <c:v>51.6726310092467</c:v>
                </c:pt>
                <c:pt idx="3261">
                  <c:v>51.916850683387601</c:v>
                </c:pt>
                <c:pt idx="3262">
                  <c:v>52.028057856433897</c:v>
                </c:pt>
                <c:pt idx="3263">
                  <c:v>51.953919741069697</c:v>
                </c:pt>
                <c:pt idx="3264">
                  <c:v>51.935385212228603</c:v>
                </c:pt>
                <c:pt idx="3265">
                  <c:v>51.437133466325101</c:v>
                </c:pt>
                <c:pt idx="3266">
                  <c:v>52.309346588256901</c:v>
                </c:pt>
                <c:pt idx="3267">
                  <c:v>52.447810421363599</c:v>
                </c:pt>
                <c:pt idx="3268">
                  <c:v>52.484879479045603</c:v>
                </c:pt>
                <c:pt idx="3269">
                  <c:v>52.706203558735801</c:v>
                </c:pt>
                <c:pt idx="3270">
                  <c:v>52.881736449524603</c:v>
                </c:pt>
                <c:pt idx="3271">
                  <c:v>52.955329431687602</c:v>
                </c:pt>
                <c:pt idx="3272">
                  <c:v>52.4614387513937</c:v>
                </c:pt>
                <c:pt idx="3273">
                  <c:v>52.904632043975298</c:v>
                </c:pt>
                <c:pt idx="3274">
                  <c:v>53.048002075892903</c:v>
                </c:pt>
                <c:pt idx="3275">
                  <c:v>52.4527166201744</c:v>
                </c:pt>
                <c:pt idx="3276">
                  <c:v>53.107966728025701</c:v>
                </c:pt>
                <c:pt idx="3277">
                  <c:v>53.6481937304222</c:v>
                </c:pt>
                <c:pt idx="3278">
                  <c:v>54.679643691287502</c:v>
                </c:pt>
                <c:pt idx="3279">
                  <c:v>55.898382802289497</c:v>
                </c:pt>
                <c:pt idx="3280">
                  <c:v>55.611845330831102</c:v>
                </c:pt>
                <c:pt idx="3281">
                  <c:v>55.845199318533503</c:v>
                </c:pt>
                <c:pt idx="3282">
                  <c:v>55.579106021725501</c:v>
                </c:pt>
                <c:pt idx="3283">
                  <c:v>56.216812821359703</c:v>
                </c:pt>
                <c:pt idx="3284">
                  <c:v>56.827738838835899</c:v>
                </c:pt>
                <c:pt idx="3285">
                  <c:v>57.711453676048997</c:v>
                </c:pt>
                <c:pt idx="3286">
                  <c:v>58.4095508989395</c:v>
                </c:pt>
                <c:pt idx="3287">
                  <c:v>58.700164335505299</c:v>
                </c:pt>
                <c:pt idx="3288">
                  <c:v>60.512412134365803</c:v>
                </c:pt>
                <c:pt idx="3289">
                  <c:v>60.3868523874741</c:v>
                </c:pt>
                <c:pt idx="3290">
                  <c:v>60.822819918828699</c:v>
                </c:pt>
                <c:pt idx="3291">
                  <c:v>60.0589561785199</c:v>
                </c:pt>
                <c:pt idx="3292">
                  <c:v>60.176713648996802</c:v>
                </c:pt>
                <c:pt idx="3293">
                  <c:v>60.806335578441299</c:v>
                </c:pt>
                <c:pt idx="3294">
                  <c:v>60.755859558781196</c:v>
                </c:pt>
                <c:pt idx="3295">
                  <c:v>61.711583141556197</c:v>
                </c:pt>
                <c:pt idx="3296">
                  <c:v>62.004476887215397</c:v>
                </c:pt>
                <c:pt idx="3297">
                  <c:v>62.369763871597797</c:v>
                </c:pt>
                <c:pt idx="3298">
                  <c:v>62.499274711515199</c:v>
                </c:pt>
                <c:pt idx="3299">
                  <c:v>62.510565400123397</c:v>
                </c:pt>
                <c:pt idx="3300">
                  <c:v>61.751432630761499</c:v>
                </c:pt>
                <c:pt idx="3301">
                  <c:v>62.319287851937702</c:v>
                </c:pt>
                <c:pt idx="3302">
                  <c:v>62.234939766453103</c:v>
                </c:pt>
                <c:pt idx="3303">
                  <c:v>62.274125097504999</c:v>
                </c:pt>
                <c:pt idx="3304">
                  <c:v>62.9210151389385</c:v>
                </c:pt>
                <c:pt idx="3305">
                  <c:v>63.095024575135199</c:v>
                </c:pt>
                <c:pt idx="3306">
                  <c:v>63.1514780181761</c:v>
                </c:pt>
                <c:pt idx="3307">
                  <c:v>62.960200469990397</c:v>
                </c:pt>
                <c:pt idx="3308">
                  <c:v>62.060420099858398</c:v>
                </c:pt>
                <c:pt idx="3309">
                  <c:v>62.049513848393701</c:v>
                </c:pt>
                <c:pt idx="3310">
                  <c:v>61.946261528263101</c:v>
                </c:pt>
                <c:pt idx="3311">
                  <c:v>61.670132331447299</c:v>
                </c:pt>
                <c:pt idx="3312">
                  <c:v>61.927339342794099</c:v>
                </c:pt>
                <c:pt idx="3313">
                  <c:v>61.933040976050499</c:v>
                </c:pt>
                <c:pt idx="3314">
                  <c:v>61.9488788462074</c:v>
                </c:pt>
                <c:pt idx="3315">
                  <c:v>62.442386880294002</c:v>
                </c:pt>
                <c:pt idx="3316">
                  <c:v>62.812359527157398</c:v>
                </c:pt>
                <c:pt idx="3317">
                  <c:v>62.780050272037499</c:v>
                </c:pt>
                <c:pt idx="3318">
                  <c:v>62.462659354094697</c:v>
                </c:pt>
                <c:pt idx="3319">
                  <c:v>62.128797051188897</c:v>
                </c:pt>
                <c:pt idx="3320">
                  <c:v>61.69193240141</c:v>
                </c:pt>
                <c:pt idx="3321">
                  <c:v>61.991674812472702</c:v>
                </c:pt>
                <c:pt idx="3322">
                  <c:v>62.092148554568297</c:v>
                </c:pt>
                <c:pt idx="3323">
                  <c:v>62.129713756617903</c:v>
                </c:pt>
                <c:pt idx="3324">
                  <c:v>61.735428431965602</c:v>
                </c:pt>
                <c:pt idx="3325">
                  <c:v>61.693340595771197</c:v>
                </c:pt>
                <c:pt idx="3326">
                  <c:v>61.903493040392704</c:v>
                </c:pt>
                <c:pt idx="3327">
                  <c:v>62.327293494394901</c:v>
                </c:pt>
                <c:pt idx="3328">
                  <c:v>61.819479734533203</c:v>
                </c:pt>
                <c:pt idx="3329">
                  <c:v>61.673761383585699</c:v>
                </c:pt>
                <c:pt idx="3330">
                  <c:v>62.025984392663297</c:v>
                </c:pt>
                <c:pt idx="3331">
                  <c:v>61.811483179606903</c:v>
                </c:pt>
                <c:pt idx="3332">
                  <c:v>61.405638152045398</c:v>
                </c:pt>
                <c:pt idx="3333">
                  <c:v>61.5035101845192</c:v>
                </c:pt>
                <c:pt idx="3334">
                  <c:v>61.549425459013001</c:v>
                </c:pt>
                <c:pt idx="3335">
                  <c:v>62.248425098347099</c:v>
                </c:pt>
                <c:pt idx="3336">
                  <c:v>62.2997777079784</c:v>
                </c:pt>
                <c:pt idx="3337">
                  <c:v>61.308370267920303</c:v>
                </c:pt>
                <c:pt idx="3338">
                  <c:v>61.077585598753799</c:v>
                </c:pt>
                <c:pt idx="3339">
                  <c:v>60.531934143389499</c:v>
                </c:pt>
                <c:pt idx="3340">
                  <c:v>60.642076807028197</c:v>
                </c:pt>
                <c:pt idx="3341">
                  <c:v>60.461186263639803</c:v>
                </c:pt>
                <c:pt idx="3342">
                  <c:v>60.066299324489599</c:v>
                </c:pt>
                <c:pt idx="3343">
                  <c:v>60.293080605614698</c:v>
                </c:pt>
                <c:pt idx="3344">
                  <c:v>61.719015380674598</c:v>
                </c:pt>
                <c:pt idx="3345">
                  <c:v>61.250291286143401</c:v>
                </c:pt>
                <c:pt idx="3346">
                  <c:v>60.491119826795597</c:v>
                </c:pt>
                <c:pt idx="3347">
                  <c:v>61.517221213195199</c:v>
                </c:pt>
                <c:pt idx="3348">
                  <c:v>62.315030954602399</c:v>
                </c:pt>
                <c:pt idx="3349">
                  <c:v>63.780321212484701</c:v>
                </c:pt>
                <c:pt idx="3350">
                  <c:v>64.160775312896405</c:v>
                </c:pt>
                <c:pt idx="3351">
                  <c:v>66.291306600786299</c:v>
                </c:pt>
                <c:pt idx="3352">
                  <c:v>67.277864511373807</c:v>
                </c:pt>
                <c:pt idx="3353">
                  <c:v>64.314827641930506</c:v>
                </c:pt>
                <c:pt idx="3354">
                  <c:v>64.497173899851305</c:v>
                </c:pt>
                <c:pt idx="3355">
                  <c:v>63.595321623605798</c:v>
                </c:pt>
                <c:pt idx="3356">
                  <c:v>62.804957654501699</c:v>
                </c:pt>
                <c:pt idx="3357">
                  <c:v>61.667495890746601</c:v>
                </c:pt>
                <c:pt idx="3358">
                  <c:v>61.635015179687599</c:v>
                </c:pt>
                <c:pt idx="3359">
                  <c:v>62.472898673444199</c:v>
                </c:pt>
                <c:pt idx="3360">
                  <c:v>62.829188095777603</c:v>
                </c:pt>
                <c:pt idx="3361">
                  <c:v>65.201061525790706</c:v>
                </c:pt>
                <c:pt idx="3362">
                  <c:v>64.249752151674997</c:v>
                </c:pt>
                <c:pt idx="3363">
                  <c:v>65.073964185012201</c:v>
                </c:pt>
                <c:pt idx="3364">
                  <c:v>65.007166266024399</c:v>
                </c:pt>
                <c:pt idx="3365">
                  <c:v>65.3993310666648</c:v>
                </c:pt>
                <c:pt idx="3366">
                  <c:v>63.208706488763703</c:v>
                </c:pt>
                <c:pt idx="3367">
                  <c:v>64.002112788950797</c:v>
                </c:pt>
                <c:pt idx="3368">
                  <c:v>65.078623026106499</c:v>
                </c:pt>
                <c:pt idx="3369">
                  <c:v>63.383692961622799</c:v>
                </c:pt>
                <c:pt idx="3370">
                  <c:v>63.601949851951403</c:v>
                </c:pt>
                <c:pt idx="3371">
                  <c:v>61.366674950381601</c:v>
                </c:pt>
                <c:pt idx="3372">
                  <c:v>60.603113693194899</c:v>
                </c:pt>
                <c:pt idx="3373">
                  <c:v>61.251802902840303</c:v>
                </c:pt>
                <c:pt idx="3374">
                  <c:v>60.924755426310703</c:v>
                </c:pt>
                <c:pt idx="3375">
                  <c:v>62.705272163201997</c:v>
                </c:pt>
                <c:pt idx="3376">
                  <c:v>63.01002094815</c:v>
                </c:pt>
                <c:pt idx="3377">
                  <c:v>62.912041848776397</c:v>
                </c:pt>
                <c:pt idx="3378">
                  <c:v>64.342536699629903</c:v>
                </c:pt>
                <c:pt idx="3379">
                  <c:v>64.319562290121596</c:v>
                </c:pt>
                <c:pt idx="3380">
                  <c:v>64.422947132908902</c:v>
                </c:pt>
                <c:pt idx="3381">
                  <c:v>64.493221797287106</c:v>
                </c:pt>
                <c:pt idx="3382">
                  <c:v>64.308075085367506</c:v>
                </c:pt>
                <c:pt idx="3383">
                  <c:v>63.246522222499898</c:v>
                </c:pt>
                <c:pt idx="3384">
                  <c:v>63.443156139173603</c:v>
                </c:pt>
                <c:pt idx="3385">
                  <c:v>64.494332023247495</c:v>
                </c:pt>
                <c:pt idx="3386">
                  <c:v>64.223737247316805</c:v>
                </c:pt>
                <c:pt idx="3387">
                  <c:v>64.426555652028497</c:v>
                </c:pt>
                <c:pt idx="3388">
                  <c:v>66.415687682915504</c:v>
                </c:pt>
                <c:pt idx="3389">
                  <c:v>67.046867999470706</c:v>
                </c:pt>
                <c:pt idx="3390">
                  <c:v>67.345702339795395</c:v>
                </c:pt>
                <c:pt idx="3391">
                  <c:v>67.712424588555706</c:v>
                </c:pt>
                <c:pt idx="3392">
                  <c:v>67.268779961628098</c:v>
                </c:pt>
                <c:pt idx="3393">
                  <c:v>65.149861236919307</c:v>
                </c:pt>
                <c:pt idx="3394">
                  <c:v>64.505140458375806</c:v>
                </c:pt>
                <c:pt idx="3395">
                  <c:v>64.986427446939004</c:v>
                </c:pt>
                <c:pt idx="3396">
                  <c:v>65.028707416651699</c:v>
                </c:pt>
                <c:pt idx="3397">
                  <c:v>66.010307380148703</c:v>
                </c:pt>
                <c:pt idx="3398">
                  <c:v>66.003965384691796</c:v>
                </c:pt>
                <c:pt idx="3399">
                  <c:v>66.022286704900694</c:v>
                </c:pt>
                <c:pt idx="3400">
                  <c:v>64.204248007253597</c:v>
                </c:pt>
                <c:pt idx="3401">
                  <c:v>64.583358402344402</c:v>
                </c:pt>
                <c:pt idx="3402">
                  <c:v>65.300003888974999</c:v>
                </c:pt>
                <c:pt idx="3403">
                  <c:v>64.450881163911205</c:v>
                </c:pt>
                <c:pt idx="3404">
                  <c:v>65.889809466467497</c:v>
                </c:pt>
                <c:pt idx="3405">
                  <c:v>66.461293723751098</c:v>
                </c:pt>
                <c:pt idx="3406">
                  <c:v>67.153980560877798</c:v>
                </c:pt>
                <c:pt idx="3407">
                  <c:v>67.147638565420905</c:v>
                </c:pt>
                <c:pt idx="3408">
                  <c:v>67.581008254976396</c:v>
                </c:pt>
                <c:pt idx="3409">
                  <c:v>67.910079760712193</c:v>
                </c:pt>
                <c:pt idx="3410">
                  <c:v>67.9223334741299</c:v>
                </c:pt>
                <c:pt idx="3411">
                  <c:v>66.3886242976224</c:v>
                </c:pt>
                <c:pt idx="3412">
                  <c:v>66.070203712664295</c:v>
                </c:pt>
                <c:pt idx="3413">
                  <c:v>66.511995043742502</c:v>
                </c:pt>
                <c:pt idx="3414">
                  <c:v>66.441694395115405</c:v>
                </c:pt>
                <c:pt idx="3415">
                  <c:v>66.170830131287403</c:v>
                </c:pt>
                <c:pt idx="3416">
                  <c:v>66.523711818513704</c:v>
                </c:pt>
                <c:pt idx="3417">
                  <c:v>66.164627132879104</c:v>
                </c:pt>
                <c:pt idx="3418">
                  <c:v>64.351283931527007</c:v>
                </c:pt>
                <c:pt idx="3419">
                  <c:v>64.745518941475098</c:v>
                </c:pt>
                <c:pt idx="3420">
                  <c:v>64.936693907960304</c:v>
                </c:pt>
                <c:pt idx="3421">
                  <c:v>64.966171666159795</c:v>
                </c:pt>
                <c:pt idx="3422">
                  <c:v>64.168144297942305</c:v>
                </c:pt>
                <c:pt idx="3423">
                  <c:v>64.050934070257398</c:v>
                </c:pt>
                <c:pt idx="3424">
                  <c:v>65.165492851353505</c:v>
                </c:pt>
                <c:pt idx="3425">
                  <c:v>65.376924486778094</c:v>
                </c:pt>
                <c:pt idx="3426">
                  <c:v>65.626030953099004</c:v>
                </c:pt>
                <c:pt idx="3427">
                  <c:v>66.599957799801004</c:v>
                </c:pt>
                <c:pt idx="3428">
                  <c:v>66.341383175517294</c:v>
                </c:pt>
                <c:pt idx="3429">
                  <c:v>66.786356761536197</c:v>
                </c:pt>
                <c:pt idx="3430">
                  <c:v>65.751398924057199</c:v>
                </c:pt>
                <c:pt idx="3431">
                  <c:v>66.705069361104805</c:v>
                </c:pt>
                <c:pt idx="3432">
                  <c:v>66.705069361104805</c:v>
                </c:pt>
                <c:pt idx="3433">
                  <c:v>64.710442453797398</c:v>
                </c:pt>
                <c:pt idx="3434">
                  <c:v>65.3131959544734</c:v>
                </c:pt>
                <c:pt idx="3435">
                  <c:v>66.160403366199802</c:v>
                </c:pt>
                <c:pt idx="3436">
                  <c:v>65.415168157368697</c:v>
                </c:pt>
                <c:pt idx="3437">
                  <c:v>65.874043070397803</c:v>
                </c:pt>
                <c:pt idx="3438">
                  <c:v>66.1785627995921</c:v>
                </c:pt>
                <c:pt idx="3439">
                  <c:v>66.512416998112499</c:v>
                </c:pt>
                <c:pt idx="3440">
                  <c:v>67.252763128722606</c:v>
                </c:pt>
                <c:pt idx="3441">
                  <c:v>67.210856743971107</c:v>
                </c:pt>
                <c:pt idx="3442">
                  <c:v>67.467184130701199</c:v>
                </c:pt>
                <c:pt idx="3443">
                  <c:v>67.4490246973089</c:v>
                </c:pt>
                <c:pt idx="3444">
                  <c:v>67.474866967905697</c:v>
                </c:pt>
                <c:pt idx="3445">
                  <c:v>66.443271463272595</c:v>
                </c:pt>
                <c:pt idx="3446">
                  <c:v>66.309145269157995</c:v>
                </c:pt>
                <c:pt idx="3447">
                  <c:v>65.983313454162499</c:v>
                </c:pt>
                <c:pt idx="3448">
                  <c:v>66.518463420579195</c:v>
                </c:pt>
                <c:pt idx="3449">
                  <c:v>65.146317010075606</c:v>
                </c:pt>
                <c:pt idx="3450">
                  <c:v>65.458805808722502</c:v>
                </c:pt>
                <c:pt idx="3451">
                  <c:v>65.229350469211994</c:v>
                </c:pt>
                <c:pt idx="3452">
                  <c:v>65.343276629657794</c:v>
                </c:pt>
                <c:pt idx="3453">
                  <c:v>65.537362937749293</c:v>
                </c:pt>
                <c:pt idx="3454">
                  <c:v>65.2618834902065</c:v>
                </c:pt>
                <c:pt idx="3455">
                  <c:v>65.751208377593997</c:v>
                </c:pt>
                <c:pt idx="3456">
                  <c:v>64.427972880917196</c:v>
                </c:pt>
                <c:pt idx="3457">
                  <c:v>64.433144910529606</c:v>
                </c:pt>
                <c:pt idx="3458">
                  <c:v>64.511384418940906</c:v>
                </c:pt>
                <c:pt idx="3459">
                  <c:v>64.149051947448896</c:v>
                </c:pt>
                <c:pt idx="3460">
                  <c:v>64.088803652152293</c:v>
                </c:pt>
                <c:pt idx="3461">
                  <c:v>64.2864822339901</c:v>
                </c:pt>
                <c:pt idx="3462">
                  <c:v>64.786756185437298</c:v>
                </c:pt>
                <c:pt idx="3463">
                  <c:v>64.534060263670497</c:v>
                </c:pt>
                <c:pt idx="3464">
                  <c:v>64.665845984895697</c:v>
                </c:pt>
                <c:pt idx="3465">
                  <c:v>64.984434767275104</c:v>
                </c:pt>
                <c:pt idx="3466">
                  <c:v>64.132945471397605</c:v>
                </c:pt>
                <c:pt idx="3467">
                  <c:v>63.506643427322302</c:v>
                </c:pt>
                <c:pt idx="3468">
                  <c:v>63.366741606834999</c:v>
                </c:pt>
                <c:pt idx="3469">
                  <c:v>63.248691374075399</c:v>
                </c:pt>
                <c:pt idx="3470">
                  <c:v>63.061384643422201</c:v>
                </c:pt>
                <c:pt idx="3471">
                  <c:v>63.050868329682501</c:v>
                </c:pt>
                <c:pt idx="3472">
                  <c:v>63.231441247474798</c:v>
                </c:pt>
                <c:pt idx="3473">
                  <c:v>63.220868051901</c:v>
                </c:pt>
                <c:pt idx="3474">
                  <c:v>63.172993708697099</c:v>
                </c:pt>
                <c:pt idx="3475">
                  <c:v>63.151265576034</c:v>
                </c:pt>
                <c:pt idx="3476">
                  <c:v>62.650621425340297</c:v>
                </c:pt>
                <c:pt idx="3477">
                  <c:v>62.3990468358855</c:v>
                </c:pt>
                <c:pt idx="3478">
                  <c:v>63.600822409326</c:v>
                </c:pt>
                <c:pt idx="3479">
                  <c:v>63.840087203433299</c:v>
                </c:pt>
                <c:pt idx="3480">
                  <c:v>63.720757673207601</c:v>
                </c:pt>
                <c:pt idx="3481">
                  <c:v>63.262823029295802</c:v>
                </c:pt>
                <c:pt idx="3482">
                  <c:v>63.517836898458398</c:v>
                </c:pt>
                <c:pt idx="3483">
                  <c:v>63.757101692565698</c:v>
                </c:pt>
                <c:pt idx="3484">
                  <c:v>64.512060576735706</c:v>
                </c:pt>
                <c:pt idx="3485">
                  <c:v>64.603301999632393</c:v>
                </c:pt>
                <c:pt idx="3486">
                  <c:v>65.609800675567499</c:v>
                </c:pt>
                <c:pt idx="3487">
                  <c:v>65.576826702800702</c:v>
                </c:pt>
                <c:pt idx="3488">
                  <c:v>64.611207800422207</c:v>
                </c:pt>
                <c:pt idx="3489">
                  <c:v>64.433723434722097</c:v>
                </c:pt>
                <c:pt idx="3490">
                  <c:v>64.487363109236497</c:v>
                </c:pt>
                <c:pt idx="3491">
                  <c:v>65.420749279408994</c:v>
                </c:pt>
                <c:pt idx="3492">
                  <c:v>64.454158769933002</c:v>
                </c:pt>
                <c:pt idx="3493">
                  <c:v>65.204663946205798</c:v>
                </c:pt>
                <c:pt idx="3494">
                  <c:v>65.007184444119304</c:v>
                </c:pt>
                <c:pt idx="3495">
                  <c:v>65.373078540427599</c:v>
                </c:pt>
                <c:pt idx="3496">
                  <c:v>63.9822303187293</c:v>
                </c:pt>
                <c:pt idx="3497">
                  <c:v>64.801670766689099</c:v>
                </c:pt>
                <c:pt idx="3498">
                  <c:v>64.975901906262905</c:v>
                </c:pt>
                <c:pt idx="3499">
                  <c:v>64.906948239717806</c:v>
                </c:pt>
                <c:pt idx="3500">
                  <c:v>64.944503361675402</c:v>
                </c:pt>
                <c:pt idx="3501">
                  <c:v>65.182147248161101</c:v>
                </c:pt>
                <c:pt idx="3502">
                  <c:v>65.435798235809102</c:v>
                </c:pt>
                <c:pt idx="3503">
                  <c:v>65.816890375018104</c:v>
                </c:pt>
                <c:pt idx="3504">
                  <c:v>65.858755101134705</c:v>
                </c:pt>
                <c:pt idx="3505">
                  <c:v>65.917242586150707</c:v>
                </c:pt>
                <c:pt idx="3506">
                  <c:v>65.6155702950159</c:v>
                </c:pt>
                <c:pt idx="3507">
                  <c:v>65.996662434224902</c:v>
                </c:pt>
                <c:pt idx="3508">
                  <c:v>65.926477452205802</c:v>
                </c:pt>
                <c:pt idx="3509">
                  <c:v>65.767360887639995</c:v>
                </c:pt>
                <c:pt idx="3510">
                  <c:v>65.350392028986406</c:v>
                </c:pt>
                <c:pt idx="3511">
                  <c:v>65.146949301704097</c:v>
                </c:pt>
                <c:pt idx="3512">
                  <c:v>65.239940093973701</c:v>
                </c:pt>
                <c:pt idx="3513">
                  <c:v>65.214068896526001</c:v>
                </c:pt>
                <c:pt idx="3514">
                  <c:v>65.120886187943</c:v>
                </c:pt>
                <c:pt idx="3515">
                  <c:v>65.074128058453894</c:v>
                </c:pt>
                <c:pt idx="3516">
                  <c:v>65.177686370974499</c:v>
                </c:pt>
                <c:pt idx="3517">
                  <c:v>65.162073079233906</c:v>
                </c:pt>
                <c:pt idx="3518">
                  <c:v>64.488021993062901</c:v>
                </c:pt>
                <c:pt idx="3519">
                  <c:v>64.523885907706301</c:v>
                </c:pt>
                <c:pt idx="3520">
                  <c:v>64.188391130352699</c:v>
                </c:pt>
                <c:pt idx="3521">
                  <c:v>64.0625715152689</c:v>
                </c:pt>
                <c:pt idx="3522">
                  <c:v>64.188391130352699</c:v>
                </c:pt>
                <c:pt idx="3523">
                  <c:v>64.269092258929604</c:v>
                </c:pt>
                <c:pt idx="3524">
                  <c:v>64.041035913308406</c:v>
                </c:pt>
                <c:pt idx="3525">
                  <c:v>63.462993585405499</c:v>
                </c:pt>
                <c:pt idx="3526">
                  <c:v>63.567043463634299</c:v>
                </c:pt>
                <c:pt idx="3527">
                  <c:v>63.106458434071499</c:v>
                </c:pt>
                <c:pt idx="3528">
                  <c:v>63.213870795687498</c:v>
                </c:pt>
                <c:pt idx="3529">
                  <c:v>62.594271067628704</c:v>
                </c:pt>
                <c:pt idx="3530">
                  <c:v>62.677374315826398</c:v>
                </c:pt>
                <c:pt idx="3531">
                  <c:v>62.535666483324</c:v>
                </c:pt>
                <c:pt idx="3532">
                  <c:v>62.180173860860698</c:v>
                </c:pt>
                <c:pt idx="3533">
                  <c:v>62.146142273175002</c:v>
                </c:pt>
                <c:pt idx="3534">
                  <c:v>61.9053953537911</c:v>
                </c:pt>
                <c:pt idx="3535">
                  <c:v>61.7527719114996</c:v>
                </c:pt>
                <c:pt idx="3536">
                  <c:v>62.831288386999901</c:v>
                </c:pt>
                <c:pt idx="3537">
                  <c:v>62.358902675681399</c:v>
                </c:pt>
                <c:pt idx="3538">
                  <c:v>61.360872836201303</c:v>
                </c:pt>
                <c:pt idx="3539">
                  <c:v>61.4782984684064</c:v>
                </c:pt>
                <c:pt idx="3540">
                  <c:v>61.341322276354802</c:v>
                </c:pt>
                <c:pt idx="3541">
                  <c:v>61.514633542418203</c:v>
                </c:pt>
                <c:pt idx="3542">
                  <c:v>61.899286759888099</c:v>
                </c:pt>
                <c:pt idx="3543">
                  <c:v>62.1807138314269</c:v>
                </c:pt>
                <c:pt idx="3544">
                  <c:v>62.040000295657499</c:v>
                </c:pt>
                <c:pt idx="3545">
                  <c:v>62.063362002368201</c:v>
                </c:pt>
                <c:pt idx="3546">
                  <c:v>62.433889536710701</c:v>
                </c:pt>
                <c:pt idx="3547">
                  <c:v>62.584382391568298</c:v>
                </c:pt>
                <c:pt idx="3548">
                  <c:v>62.387166123289298</c:v>
                </c:pt>
                <c:pt idx="3549">
                  <c:v>61.993276882236003</c:v>
                </c:pt>
                <c:pt idx="3550">
                  <c:v>62.178898345433502</c:v>
                </c:pt>
                <c:pt idx="3551">
                  <c:v>62.308189595811001</c:v>
                </c:pt>
                <c:pt idx="3552">
                  <c:v>63.558720320416299</c:v>
                </c:pt>
                <c:pt idx="3553">
                  <c:v>63.949079381885902</c:v>
                </c:pt>
                <c:pt idx="3554">
                  <c:v>63.993177126546399</c:v>
                </c:pt>
                <c:pt idx="3555">
                  <c:v>63.308718762800702</c:v>
                </c:pt>
                <c:pt idx="3556">
                  <c:v>62.916378045703397</c:v>
                </c:pt>
                <c:pt idx="3557">
                  <c:v>61.867151440567199</c:v>
                </c:pt>
                <c:pt idx="3558">
                  <c:v>61.734698212375797</c:v>
                </c:pt>
                <c:pt idx="3559">
                  <c:v>60.671425030597099</c:v>
                </c:pt>
                <c:pt idx="3560">
                  <c:v>61.125823612551201</c:v>
                </c:pt>
                <c:pt idx="3561">
                  <c:v>61.6057867971275</c:v>
                </c:pt>
                <c:pt idx="3562">
                  <c:v>61.066647256207702</c:v>
                </c:pt>
                <c:pt idx="3563">
                  <c:v>60.9791500506335</c:v>
                </c:pt>
                <c:pt idx="3564">
                  <c:v>59.850756210454598</c:v>
                </c:pt>
                <c:pt idx="3565">
                  <c:v>60.265300897839502</c:v>
                </c:pt>
                <c:pt idx="3566">
                  <c:v>60.629161228336898</c:v>
                </c:pt>
                <c:pt idx="3567">
                  <c:v>61.324142617955999</c:v>
                </c:pt>
                <c:pt idx="3568">
                  <c:v>62.459027957379497</c:v>
                </c:pt>
                <c:pt idx="3569">
                  <c:v>61.632815451880099</c:v>
                </c:pt>
                <c:pt idx="3570">
                  <c:v>61.408342814607003</c:v>
                </c:pt>
                <c:pt idx="3571">
                  <c:v>60.456546206862797</c:v>
                </c:pt>
                <c:pt idx="3572">
                  <c:v>60.666675630987299</c:v>
                </c:pt>
                <c:pt idx="3573">
                  <c:v>60.492961910892198</c:v>
                </c:pt>
                <c:pt idx="3574">
                  <c:v>61.071391388803796</c:v>
                </c:pt>
                <c:pt idx="3575">
                  <c:v>61.258103043534298</c:v>
                </c:pt>
                <c:pt idx="3576">
                  <c:v>61.109056564109601</c:v>
                </c:pt>
                <c:pt idx="3577">
                  <c:v>61.519606974943599</c:v>
                </c:pt>
                <c:pt idx="3578">
                  <c:v>61.944147308034097</c:v>
                </c:pt>
                <c:pt idx="3579">
                  <c:v>61.860207774495301</c:v>
                </c:pt>
                <c:pt idx="3580">
                  <c:v>62.121173631971601</c:v>
                </c:pt>
                <c:pt idx="3581">
                  <c:v>62.172828729533997</c:v>
                </c:pt>
                <c:pt idx="3582">
                  <c:v>62.163143398740999</c:v>
                </c:pt>
                <c:pt idx="3583">
                  <c:v>62.359002310331597</c:v>
                </c:pt>
                <c:pt idx="3584">
                  <c:v>62.200808574046903</c:v>
                </c:pt>
                <c:pt idx="3585">
                  <c:v>62.415500073290303</c:v>
                </c:pt>
                <c:pt idx="3586">
                  <c:v>62.603505095212498</c:v>
                </c:pt>
                <c:pt idx="3587">
                  <c:v>63.071179490932998</c:v>
                </c:pt>
                <c:pt idx="3588">
                  <c:v>63.0761590129772</c:v>
                </c:pt>
                <c:pt idx="3589">
                  <c:v>63.028016031960803</c:v>
                </c:pt>
                <c:pt idx="3590">
                  <c:v>62.798166245689799</c:v>
                </c:pt>
                <c:pt idx="3591">
                  <c:v>63.501902388840797</c:v>
                </c:pt>
                <c:pt idx="3592">
                  <c:v>63.137290649597801</c:v>
                </c:pt>
                <c:pt idx="3593">
                  <c:v>62.2766502346159</c:v>
                </c:pt>
                <c:pt idx="3594">
                  <c:v>61.958273487436998</c:v>
                </c:pt>
                <c:pt idx="3595">
                  <c:v>61.893109352146197</c:v>
                </c:pt>
                <c:pt idx="3596">
                  <c:v>62.425639211859099</c:v>
                </c:pt>
                <c:pt idx="3597">
                  <c:v>62.833182123555098</c:v>
                </c:pt>
                <c:pt idx="3598">
                  <c:v>63.037220645531299</c:v>
                </c:pt>
                <c:pt idx="3599">
                  <c:v>63.1851752805769</c:v>
                </c:pt>
                <c:pt idx="3600">
                  <c:v>63.087963209897197</c:v>
                </c:pt>
                <c:pt idx="3601">
                  <c:v>62.860957000892199</c:v>
                </c:pt>
                <c:pt idx="3602">
                  <c:v>62.444333840835903</c:v>
                </c:pt>
                <c:pt idx="3603">
                  <c:v>61.8792219134777</c:v>
                </c:pt>
                <c:pt idx="3604">
                  <c:v>61.605746198158698</c:v>
                </c:pt>
                <c:pt idx="3605">
                  <c:v>61.366972444395699</c:v>
                </c:pt>
                <c:pt idx="3606">
                  <c:v>60.843204785598601</c:v>
                </c:pt>
                <c:pt idx="3607">
                  <c:v>61.483605209451802</c:v>
                </c:pt>
                <c:pt idx="3608">
                  <c:v>61.190876369344998</c:v>
                </c:pt>
                <c:pt idx="3609">
                  <c:v>61.662117952996198</c:v>
                </c:pt>
                <c:pt idx="3610">
                  <c:v>62.053133336623901</c:v>
                </c:pt>
                <c:pt idx="3611">
                  <c:v>62.062267805448897</c:v>
                </c:pt>
                <c:pt idx="3612">
                  <c:v>61.5081260175455</c:v>
                </c:pt>
                <c:pt idx="3613">
                  <c:v>61.361351261898498</c:v>
                </c:pt>
                <c:pt idx="3614">
                  <c:v>61.848971652477502</c:v>
                </c:pt>
                <c:pt idx="3615">
                  <c:v>62.566494465605999</c:v>
                </c:pt>
                <c:pt idx="3616">
                  <c:v>62.618402810795203</c:v>
                </c:pt>
                <c:pt idx="3617">
                  <c:v>62.409877306508697</c:v>
                </c:pt>
                <c:pt idx="3618">
                  <c:v>62.122271679852297</c:v>
                </c:pt>
                <c:pt idx="3619">
                  <c:v>61.884170691459097</c:v>
                </c:pt>
                <c:pt idx="3620">
                  <c:v>61.2394715228655</c:v>
                </c:pt>
                <c:pt idx="3621">
                  <c:v>62.615368821825797</c:v>
                </c:pt>
                <c:pt idx="3622">
                  <c:v>62.681630789339202</c:v>
                </c:pt>
                <c:pt idx="3623">
                  <c:v>63.305044662362199</c:v>
                </c:pt>
                <c:pt idx="3624">
                  <c:v>63.974572035077898</c:v>
                </c:pt>
                <c:pt idx="3625">
                  <c:v>64.014596166731494</c:v>
                </c:pt>
                <c:pt idx="3626">
                  <c:v>64.282521107313798</c:v>
                </c:pt>
                <c:pt idx="3627">
                  <c:v>63.791814839319002</c:v>
                </c:pt>
                <c:pt idx="3628">
                  <c:v>64.679328412974797</c:v>
                </c:pt>
                <c:pt idx="3629">
                  <c:v>64.628468394609399</c:v>
                </c:pt>
                <c:pt idx="3630">
                  <c:v>63.808982730663899</c:v>
                </c:pt>
                <c:pt idx="3631">
                  <c:v>64.943693437566097</c:v>
                </c:pt>
                <c:pt idx="3632">
                  <c:v>64.800404072550705</c:v>
                </c:pt>
                <c:pt idx="3633">
                  <c:v>64.607257432883102</c:v>
                </c:pt>
                <c:pt idx="3634">
                  <c:v>64.276366124536494</c:v>
                </c:pt>
                <c:pt idx="3635">
                  <c:v>65.157259931230897</c:v>
                </c:pt>
                <c:pt idx="3636">
                  <c:v>64.764467938737596</c:v>
                </c:pt>
                <c:pt idx="3637">
                  <c:v>64.577891742303294</c:v>
                </c:pt>
                <c:pt idx="3638">
                  <c:v>63.828121144867701</c:v>
                </c:pt>
                <c:pt idx="3639">
                  <c:v>64.397091898699799</c:v>
                </c:pt>
                <c:pt idx="3640">
                  <c:v>65.237551235578707</c:v>
                </c:pt>
                <c:pt idx="3641">
                  <c:v>65.796124554315398</c:v>
                </c:pt>
                <c:pt idx="3642">
                  <c:v>66.425169377587693</c:v>
                </c:pt>
                <c:pt idx="3643">
                  <c:v>67.407149358820803</c:v>
                </c:pt>
                <c:pt idx="3644">
                  <c:v>67.351696371645303</c:v>
                </c:pt>
                <c:pt idx="3645">
                  <c:v>67.431987675993199</c:v>
                </c:pt>
                <c:pt idx="3646">
                  <c:v>68.131504003800998</c:v>
                </c:pt>
                <c:pt idx="3647">
                  <c:v>67.648600907147497</c:v>
                </c:pt>
                <c:pt idx="3648">
                  <c:v>66.425169377587693</c:v>
                </c:pt>
                <c:pt idx="3649">
                  <c:v>66.138662277180899</c:v>
                </c:pt>
                <c:pt idx="3650">
                  <c:v>65.917427963761895</c:v>
                </c:pt>
                <c:pt idx="3651">
                  <c:v>66.372438499574798</c:v>
                </c:pt>
                <c:pt idx="3652">
                  <c:v>65.987313252734893</c:v>
                </c:pt>
                <c:pt idx="3653">
                  <c:v>65.446193247063306</c:v>
                </c:pt>
                <c:pt idx="3654">
                  <c:v>64.383504861854902</c:v>
                </c:pt>
                <c:pt idx="3655">
                  <c:v>64.422471862324599</c:v>
                </c:pt>
                <c:pt idx="3656">
                  <c:v>63.529046745571101</c:v>
                </c:pt>
                <c:pt idx="3657">
                  <c:v>63.486220976587902</c:v>
                </c:pt>
                <c:pt idx="3658">
                  <c:v>63.840275624142201</c:v>
                </c:pt>
                <c:pt idx="3659">
                  <c:v>64.0789595111914</c:v>
                </c:pt>
                <c:pt idx="3660">
                  <c:v>65.390542965465897</c:v>
                </c:pt>
                <c:pt idx="3661">
                  <c:v>65.580735314647498</c:v>
                </c:pt>
                <c:pt idx="3662">
                  <c:v>66.029225683148397</c:v>
                </c:pt>
                <c:pt idx="3663">
                  <c:v>66.309876990679598</c:v>
                </c:pt>
                <c:pt idx="3664">
                  <c:v>68.004024147344296</c:v>
                </c:pt>
                <c:pt idx="3665">
                  <c:v>67.635859991337099</c:v>
                </c:pt>
                <c:pt idx="3666">
                  <c:v>70.8035321345357</c:v>
                </c:pt>
                <c:pt idx="3667">
                  <c:v>70.909610409071107</c:v>
                </c:pt>
                <c:pt idx="3668">
                  <c:v>75.527358632203104</c:v>
                </c:pt>
                <c:pt idx="3669">
                  <c:v>72.015858779827198</c:v>
                </c:pt>
                <c:pt idx="3670">
                  <c:v>75.197053412991394</c:v>
                </c:pt>
                <c:pt idx="3671">
                  <c:v>71.8224965892109</c:v>
                </c:pt>
                <c:pt idx="3672">
                  <c:v>71.338472056747804</c:v>
                </c:pt>
                <c:pt idx="3673">
                  <c:v>69.828905158464593</c:v>
                </c:pt>
                <c:pt idx="3674">
                  <c:v>69.232962739672502</c:v>
                </c:pt>
                <c:pt idx="3675">
                  <c:v>69.278804464195005</c:v>
                </c:pt>
                <c:pt idx="3676">
                  <c:v>66.291784269223697</c:v>
                </c:pt>
                <c:pt idx="3677">
                  <c:v>65.209520946801902</c:v>
                </c:pt>
                <c:pt idx="3678">
                  <c:v>65.261342026696894</c:v>
                </c:pt>
                <c:pt idx="3679">
                  <c:v>67.409259351061294</c:v>
                </c:pt>
                <c:pt idx="3680">
                  <c:v>68.358648109649806</c:v>
                </c:pt>
                <c:pt idx="3681">
                  <c:v>67.3169115291971</c:v>
                </c:pt>
                <c:pt idx="3682">
                  <c:v>68.294868319009794</c:v>
                </c:pt>
                <c:pt idx="3683">
                  <c:v>70.257425626826802</c:v>
                </c:pt>
                <c:pt idx="3684">
                  <c:v>70.442785643374194</c:v>
                </c:pt>
                <c:pt idx="3685">
                  <c:v>70.755705241201497</c:v>
                </c:pt>
                <c:pt idx="3686">
                  <c:v>71.497145307390994</c:v>
                </c:pt>
                <c:pt idx="3687">
                  <c:v>69.670773987574904</c:v>
                </c:pt>
                <c:pt idx="3688">
                  <c:v>69.161940967566693</c:v>
                </c:pt>
                <c:pt idx="3689">
                  <c:v>67.210735946841993</c:v>
                </c:pt>
                <c:pt idx="3690">
                  <c:v>66.5124542447859</c:v>
                </c:pt>
                <c:pt idx="3691">
                  <c:v>64.768994237540397</c:v>
                </c:pt>
                <c:pt idx="3692">
                  <c:v>64.350281701780403</c:v>
                </c:pt>
                <c:pt idx="3693">
                  <c:v>63.759714702697501</c:v>
                </c:pt>
                <c:pt idx="3694">
                  <c:v>62.877235903545198</c:v>
                </c:pt>
                <c:pt idx="3695">
                  <c:v>61.792165929244497</c:v>
                </c:pt>
                <c:pt idx="3696">
                  <c:v>61.426590555495999</c:v>
                </c:pt>
                <c:pt idx="3697">
                  <c:v>62.037757343344801</c:v>
                </c:pt>
                <c:pt idx="3698">
                  <c:v>62.11016946118</c:v>
                </c:pt>
                <c:pt idx="3699">
                  <c:v>63.9400458138389</c:v>
                </c:pt>
                <c:pt idx="3700">
                  <c:v>66.006827645948306</c:v>
                </c:pt>
                <c:pt idx="3701">
                  <c:v>65.608858264681501</c:v>
                </c:pt>
                <c:pt idx="3702">
                  <c:v>64.048596119681406</c:v>
                </c:pt>
                <c:pt idx="3703">
                  <c:v>63.332702251666497</c:v>
                </c:pt>
                <c:pt idx="3704">
                  <c:v>62.039608059934501</c:v>
                </c:pt>
                <c:pt idx="3705">
                  <c:v>62.529901147855703</c:v>
                </c:pt>
                <c:pt idx="3706">
                  <c:v>64.092441227303496</c:v>
                </c:pt>
                <c:pt idx="3707">
                  <c:v>65.916152044620304</c:v>
                </c:pt>
                <c:pt idx="3708">
                  <c:v>64.470988708660798</c:v>
                </c:pt>
                <c:pt idx="3709">
                  <c:v>63.277190712510702</c:v>
                </c:pt>
                <c:pt idx="3710">
                  <c:v>62.132482156630303</c:v>
                </c:pt>
                <c:pt idx="3711">
                  <c:v>61.715959714698997</c:v>
                </c:pt>
                <c:pt idx="3712">
                  <c:v>63.780303396200601</c:v>
                </c:pt>
                <c:pt idx="3713">
                  <c:v>63.8442432447427</c:v>
                </c:pt>
                <c:pt idx="3714">
                  <c:v>64.404478108159097</c:v>
                </c:pt>
                <c:pt idx="3715">
                  <c:v>64.2765984110749</c:v>
                </c:pt>
                <c:pt idx="3716">
                  <c:v>65.375145904121794</c:v>
                </c:pt>
                <c:pt idx="3717">
                  <c:v>64.126796480204902</c:v>
                </c:pt>
                <c:pt idx="3718">
                  <c:v>65.380626462568301</c:v>
                </c:pt>
                <c:pt idx="3719">
                  <c:v>64.6072587706783</c:v>
                </c:pt>
                <c:pt idx="3720">
                  <c:v>64.889812006140502</c:v>
                </c:pt>
                <c:pt idx="3721">
                  <c:v>66.121719754718001</c:v>
                </c:pt>
                <c:pt idx="3722">
                  <c:v>66.932842404794798</c:v>
                </c:pt>
                <c:pt idx="3723">
                  <c:v>65.630905298290202</c:v>
                </c:pt>
                <c:pt idx="3724">
                  <c:v>64.964104020636995</c:v>
                </c:pt>
                <c:pt idx="3725">
                  <c:v>62.700814593141601</c:v>
                </c:pt>
                <c:pt idx="3726">
                  <c:v>62.715284225941701</c:v>
                </c:pt>
                <c:pt idx="3727">
                  <c:v>64.227502125227502</c:v>
                </c:pt>
                <c:pt idx="3728">
                  <c:v>66.018367494748205</c:v>
                </c:pt>
                <c:pt idx="3729">
                  <c:v>64.941517707709806</c:v>
                </c:pt>
                <c:pt idx="3730">
                  <c:v>63.758109971652601</c:v>
                </c:pt>
                <c:pt idx="3731">
                  <c:v>64.146724242957404</c:v>
                </c:pt>
                <c:pt idx="3732">
                  <c:v>63.748090750173198</c:v>
                </c:pt>
                <c:pt idx="3733">
                  <c:v>62.930120239774404</c:v>
                </c:pt>
                <c:pt idx="3734">
                  <c:v>65.252750025782802</c:v>
                </c:pt>
                <c:pt idx="3735">
                  <c:v>64.638173816258799</c:v>
                </c:pt>
                <c:pt idx="3736">
                  <c:v>63.421867285360499</c:v>
                </c:pt>
                <c:pt idx="3737">
                  <c:v>64.022705426293001</c:v>
                </c:pt>
                <c:pt idx="3738">
                  <c:v>63.706343957829901</c:v>
                </c:pt>
                <c:pt idx="3739">
                  <c:v>64.7164752458755</c:v>
                </c:pt>
                <c:pt idx="3740">
                  <c:v>65.744269101914995</c:v>
                </c:pt>
                <c:pt idx="3741">
                  <c:v>65.814344523849897</c:v>
                </c:pt>
                <c:pt idx="3742">
                  <c:v>67.066073727073999</c:v>
                </c:pt>
                <c:pt idx="3743">
                  <c:v>67.329070409596596</c:v>
                </c:pt>
                <c:pt idx="3744">
                  <c:v>68.814996041786301</c:v>
                </c:pt>
                <c:pt idx="3745">
                  <c:v>68.9450861971942</c:v>
                </c:pt>
                <c:pt idx="3746">
                  <c:v>66.947776143669998</c:v>
                </c:pt>
                <c:pt idx="3747">
                  <c:v>66.757503785576603</c:v>
                </c:pt>
                <c:pt idx="3748">
                  <c:v>64.010383301694603</c:v>
                </c:pt>
                <c:pt idx="3749">
                  <c:v>64.020907767102202</c:v>
                </c:pt>
                <c:pt idx="3750">
                  <c:v>64.077056710045596</c:v>
                </c:pt>
                <c:pt idx="3751">
                  <c:v>63.379235924755697</c:v>
                </c:pt>
                <c:pt idx="3752">
                  <c:v>63.359170859200702</c:v>
                </c:pt>
                <c:pt idx="3753">
                  <c:v>63.1231258782894</c:v>
                </c:pt>
                <c:pt idx="3754">
                  <c:v>64.507841435028894</c:v>
                </c:pt>
                <c:pt idx="3755">
                  <c:v>63.415142796421797</c:v>
                </c:pt>
                <c:pt idx="3756">
                  <c:v>64.340479466364599</c:v>
                </c:pt>
                <c:pt idx="3757">
                  <c:v>64.941930535516306</c:v>
                </c:pt>
                <c:pt idx="3758">
                  <c:v>65.633064954958698</c:v>
                </c:pt>
                <c:pt idx="3759">
                  <c:v>65.3960891507041</c:v>
                </c:pt>
                <c:pt idx="3760">
                  <c:v>65.298925405668797</c:v>
                </c:pt>
                <c:pt idx="3761">
                  <c:v>64.600691052981603</c:v>
                </c:pt>
                <c:pt idx="3762">
                  <c:v>66.555869096413701</c:v>
                </c:pt>
                <c:pt idx="3763">
                  <c:v>66.684427079325502</c:v>
                </c:pt>
                <c:pt idx="3764">
                  <c:v>67.275428232996205</c:v>
                </c:pt>
                <c:pt idx="3765">
                  <c:v>67.876787138844605</c:v>
                </c:pt>
                <c:pt idx="3766">
                  <c:v>67.930403738352794</c:v>
                </c:pt>
                <c:pt idx="3767">
                  <c:v>67.039027771527898</c:v>
                </c:pt>
                <c:pt idx="3768">
                  <c:v>67.731778608356294</c:v>
                </c:pt>
                <c:pt idx="3769">
                  <c:v>67.399111979589094</c:v>
                </c:pt>
                <c:pt idx="3770">
                  <c:v>66.325561430344095</c:v>
                </c:pt>
                <c:pt idx="3771">
                  <c:v>66.430022286284697</c:v>
                </c:pt>
                <c:pt idx="3772">
                  <c:v>66.606484410161698</c:v>
                </c:pt>
                <c:pt idx="3773">
                  <c:v>66.435333855230795</c:v>
                </c:pt>
                <c:pt idx="3774">
                  <c:v>66.596451446596802</c:v>
                </c:pt>
                <c:pt idx="3775">
                  <c:v>67.173641938743103</c:v>
                </c:pt>
                <c:pt idx="3776">
                  <c:v>67.137051130447503</c:v>
                </c:pt>
                <c:pt idx="3777">
                  <c:v>66.9761089713827</c:v>
                </c:pt>
                <c:pt idx="3778">
                  <c:v>67.322269054542602</c:v>
                </c:pt>
                <c:pt idx="3779">
                  <c:v>67.061433423987495</c:v>
                </c:pt>
                <c:pt idx="3780">
                  <c:v>66.319672382387097</c:v>
                </c:pt>
                <c:pt idx="3781">
                  <c:v>65.969852307009404</c:v>
                </c:pt>
                <c:pt idx="3782">
                  <c:v>65.723904327336399</c:v>
                </c:pt>
                <c:pt idx="3783">
                  <c:v>65.554375916951699</c:v>
                </c:pt>
                <c:pt idx="3784">
                  <c:v>65.628968417520994</c:v>
                </c:pt>
                <c:pt idx="3785">
                  <c:v>65.080144087674896</c:v>
                </c:pt>
                <c:pt idx="3786">
                  <c:v>65.413779875086405</c:v>
                </c:pt>
                <c:pt idx="3787">
                  <c:v>65.4436044710516</c:v>
                </c:pt>
                <c:pt idx="3788">
                  <c:v>65.666648143715904</c:v>
                </c:pt>
                <c:pt idx="3789">
                  <c:v>65.691600279113104</c:v>
                </c:pt>
                <c:pt idx="3790">
                  <c:v>65.1166973315555</c:v>
                </c:pt>
                <c:pt idx="3791">
                  <c:v>65.013526927952199</c:v>
                </c:pt>
                <c:pt idx="3792">
                  <c:v>64.101828801744702</c:v>
                </c:pt>
                <c:pt idx="3793">
                  <c:v>64.145071820103396</c:v>
                </c:pt>
                <c:pt idx="3794">
                  <c:v>64.307452074312195</c:v>
                </c:pt>
                <c:pt idx="3795">
                  <c:v>64.498519506764495</c:v>
                </c:pt>
                <c:pt idx="3796">
                  <c:v>64.417329379660103</c:v>
                </c:pt>
                <c:pt idx="3797">
                  <c:v>63.941131809316303</c:v>
                </c:pt>
                <c:pt idx="3798">
                  <c:v>63.464934238972504</c:v>
                </c:pt>
                <c:pt idx="3799">
                  <c:v>63.544722861540599</c:v>
                </c:pt>
                <c:pt idx="3800">
                  <c:v>63.841217263371902</c:v>
                </c:pt>
                <c:pt idx="3801">
                  <c:v>63.133939726956598</c:v>
                </c:pt>
                <c:pt idx="3802">
                  <c:v>63.3008298111248</c:v>
                </c:pt>
                <c:pt idx="3803">
                  <c:v>63.328732569676497</c:v>
                </c:pt>
                <c:pt idx="3804">
                  <c:v>63.533001820961204</c:v>
                </c:pt>
                <c:pt idx="3805">
                  <c:v>63.252698256689698</c:v>
                </c:pt>
                <c:pt idx="3806">
                  <c:v>63.114040333565498</c:v>
                </c:pt>
                <c:pt idx="3807">
                  <c:v>63.007887218790998</c:v>
                </c:pt>
                <c:pt idx="3808">
                  <c:v>62.823915737143302</c:v>
                </c:pt>
                <c:pt idx="3809">
                  <c:v>63.070546147538998</c:v>
                </c:pt>
                <c:pt idx="3810">
                  <c:v>62.743639404517999</c:v>
                </c:pt>
                <c:pt idx="3811">
                  <c:v>62.935383214034204</c:v>
                </c:pt>
                <c:pt idx="3812">
                  <c:v>63.191742330984702</c:v>
                </c:pt>
                <c:pt idx="3813">
                  <c:v>64.115998299936393</c:v>
                </c:pt>
                <c:pt idx="3814">
                  <c:v>63.669031399837401</c:v>
                </c:pt>
                <c:pt idx="3815">
                  <c:v>63.035545777809297</c:v>
                </c:pt>
                <c:pt idx="3816">
                  <c:v>62.791319045707702</c:v>
                </c:pt>
                <c:pt idx="3817">
                  <c:v>62.787176454974102</c:v>
                </c:pt>
                <c:pt idx="3818">
                  <c:v>61.655362887251499</c:v>
                </c:pt>
                <c:pt idx="3819">
                  <c:v>61.5894394833836</c:v>
                </c:pt>
                <c:pt idx="3820">
                  <c:v>61.946025167942203</c:v>
                </c:pt>
                <c:pt idx="3821">
                  <c:v>62.031925360861003</c:v>
                </c:pt>
                <c:pt idx="3822">
                  <c:v>62.275142767555799</c:v>
                </c:pt>
                <c:pt idx="3823">
                  <c:v>62.093853406918797</c:v>
                </c:pt>
                <c:pt idx="3824">
                  <c:v>61.991971782759201</c:v>
                </c:pt>
                <c:pt idx="3825">
                  <c:v>61.545490547471601</c:v>
                </c:pt>
                <c:pt idx="3826">
                  <c:v>61.3467214964151</c:v>
                </c:pt>
                <c:pt idx="3827">
                  <c:v>62.208132041563402</c:v>
                </c:pt>
                <c:pt idx="3828">
                  <c:v>62.014612391443698</c:v>
                </c:pt>
                <c:pt idx="3829">
                  <c:v>62.322259014710902</c:v>
                </c:pt>
                <c:pt idx="3830">
                  <c:v>62.428503236322101</c:v>
                </c:pt>
                <c:pt idx="3831">
                  <c:v>62.170534214684402</c:v>
                </c:pt>
                <c:pt idx="3832">
                  <c:v>61.715697201682602</c:v>
                </c:pt>
                <c:pt idx="3833">
                  <c:v>61.967826695470698</c:v>
                </c:pt>
                <c:pt idx="3834">
                  <c:v>62.582262438105197</c:v>
                </c:pt>
                <c:pt idx="3835">
                  <c:v>62.613599564138198</c:v>
                </c:pt>
                <c:pt idx="3836">
                  <c:v>63.3168616556259</c:v>
                </c:pt>
                <c:pt idx="3837">
                  <c:v>64.379680035246494</c:v>
                </c:pt>
                <c:pt idx="3838">
                  <c:v>63.858486734874703</c:v>
                </c:pt>
                <c:pt idx="3839">
                  <c:v>63.0239658381944</c:v>
                </c:pt>
                <c:pt idx="3840">
                  <c:v>63.773353521940798</c:v>
                </c:pt>
                <c:pt idx="3841">
                  <c:v>63.814850061996999</c:v>
                </c:pt>
                <c:pt idx="3842">
                  <c:v>62.869705906246203</c:v>
                </c:pt>
                <c:pt idx="3843">
                  <c:v>63.082117361455403</c:v>
                </c:pt>
                <c:pt idx="3844">
                  <c:v>63.487201692904797</c:v>
                </c:pt>
                <c:pt idx="3845">
                  <c:v>63.381497303747203</c:v>
                </c:pt>
                <c:pt idx="3846">
                  <c:v>63.914489989483698</c:v>
                </c:pt>
                <c:pt idx="3847">
                  <c:v>63.671182145675701</c:v>
                </c:pt>
                <c:pt idx="3848">
                  <c:v>64.542751539563596</c:v>
                </c:pt>
                <c:pt idx="3849">
                  <c:v>64.992678287970804</c:v>
                </c:pt>
                <c:pt idx="3850">
                  <c:v>65.099005563787699</c:v>
                </c:pt>
                <c:pt idx="3851">
                  <c:v>64.858066909227304</c:v>
                </c:pt>
                <c:pt idx="3852">
                  <c:v>64.454756552680706</c:v>
                </c:pt>
                <c:pt idx="3853">
                  <c:v>64.262836083640096</c:v>
                </c:pt>
                <c:pt idx="3854">
                  <c:v>63.772430141186099</c:v>
                </c:pt>
                <c:pt idx="3855">
                  <c:v>62.741956895016997</c:v>
                </c:pt>
                <c:pt idx="3856">
                  <c:v>62.695916674681101</c:v>
                </c:pt>
                <c:pt idx="3857">
                  <c:v>62.947475162183203</c:v>
                </c:pt>
                <c:pt idx="3858">
                  <c:v>63.320823548220602</c:v>
                </c:pt>
                <c:pt idx="3859">
                  <c:v>63.190146727357302</c:v>
                </c:pt>
                <c:pt idx="3860">
                  <c:v>63.380631810791201</c:v>
                </c:pt>
                <c:pt idx="3861">
                  <c:v>64.081716963092902</c:v>
                </c:pt>
                <c:pt idx="3862">
                  <c:v>64.449816577074699</c:v>
                </c:pt>
                <c:pt idx="3863">
                  <c:v>64.696049971482495</c:v>
                </c:pt>
                <c:pt idx="3864">
                  <c:v>65.655528785634999</c:v>
                </c:pt>
                <c:pt idx="3865">
                  <c:v>66.217718879422307</c:v>
                </c:pt>
                <c:pt idx="3866">
                  <c:v>65.079682007536107</c:v>
                </c:pt>
                <c:pt idx="3867">
                  <c:v>64.966047545273398</c:v>
                </c:pt>
                <c:pt idx="3868">
                  <c:v>64.931631976283995</c:v>
                </c:pt>
                <c:pt idx="3869">
                  <c:v>65.059167440758898</c:v>
                </c:pt>
                <c:pt idx="3870">
                  <c:v>64.847902171346206</c:v>
                </c:pt>
                <c:pt idx="3871">
                  <c:v>65.633631532915402</c:v>
                </c:pt>
                <c:pt idx="3872">
                  <c:v>64.680997063489897</c:v>
                </c:pt>
                <c:pt idx="3873">
                  <c:v>64.539044546509103</c:v>
                </c:pt>
                <c:pt idx="3874">
                  <c:v>66.164289965534806</c:v>
                </c:pt>
                <c:pt idx="3875">
                  <c:v>66.1333829730426</c:v>
                </c:pt>
                <c:pt idx="3876">
                  <c:v>66.634309511738095</c:v>
                </c:pt>
                <c:pt idx="3877">
                  <c:v>68.1312576198073</c:v>
                </c:pt>
                <c:pt idx="3878">
                  <c:v>68.172661326730903</c:v>
                </c:pt>
                <c:pt idx="3879">
                  <c:v>68.714991572350002</c:v>
                </c:pt>
                <c:pt idx="3880">
                  <c:v>67.842014822143696</c:v>
                </c:pt>
                <c:pt idx="3881">
                  <c:v>68.621687444071398</c:v>
                </c:pt>
                <c:pt idx="3882">
                  <c:v>68.183158041162201</c:v>
                </c:pt>
                <c:pt idx="3883">
                  <c:v>67.460634197805106</c:v>
                </c:pt>
                <c:pt idx="3884">
                  <c:v>66.770390320847895</c:v>
                </c:pt>
                <c:pt idx="3885">
                  <c:v>66.641178959834903</c:v>
                </c:pt>
                <c:pt idx="3886">
                  <c:v>65.996503379726704</c:v>
                </c:pt>
                <c:pt idx="3887">
                  <c:v>65.889385717439893</c:v>
                </c:pt>
                <c:pt idx="3888">
                  <c:v>67.367718760734405</c:v>
                </c:pt>
                <c:pt idx="3889">
                  <c:v>66.848700894721006</c:v>
                </c:pt>
                <c:pt idx="3890">
                  <c:v>67.920959348006406</c:v>
                </c:pt>
                <c:pt idx="3891">
                  <c:v>67.579785266735797</c:v>
                </c:pt>
                <c:pt idx="3892">
                  <c:v>66.970429620380699</c:v>
                </c:pt>
                <c:pt idx="3893">
                  <c:v>67.161441089940794</c:v>
                </c:pt>
                <c:pt idx="3894">
                  <c:v>65.487065578372807</c:v>
                </c:pt>
                <c:pt idx="3895">
                  <c:v>65.684423265643503</c:v>
                </c:pt>
                <c:pt idx="3896">
                  <c:v>66.117528765654001</c:v>
                </c:pt>
                <c:pt idx="3897">
                  <c:v>65.819059057781601</c:v>
                </c:pt>
                <c:pt idx="3898">
                  <c:v>66.444655891130196</c:v>
                </c:pt>
                <c:pt idx="3899">
                  <c:v>66.527869458568105</c:v>
                </c:pt>
                <c:pt idx="3900">
                  <c:v>67.107958006413099</c:v>
                </c:pt>
                <c:pt idx="3901">
                  <c:v>67.098400870733201</c:v>
                </c:pt>
                <c:pt idx="3902">
                  <c:v>67.423250944051802</c:v>
                </c:pt>
                <c:pt idx="3903">
                  <c:v>66.292237812626595</c:v>
                </c:pt>
                <c:pt idx="3904">
                  <c:v>66.4480878444041</c:v>
                </c:pt>
                <c:pt idx="3905">
                  <c:v>65.992118041990196</c:v>
                </c:pt>
                <c:pt idx="3906">
                  <c:v>65.503206969265705</c:v>
                </c:pt>
                <c:pt idx="3907">
                  <c:v>65.674675722171102</c:v>
                </c:pt>
                <c:pt idx="3908">
                  <c:v>66.275352197192703</c:v>
                </c:pt>
                <c:pt idx="3909">
                  <c:v>66.945511304742396</c:v>
                </c:pt>
                <c:pt idx="3910">
                  <c:v>67.520213028042207</c:v>
                </c:pt>
                <c:pt idx="3911">
                  <c:v>67.505483364090793</c:v>
                </c:pt>
                <c:pt idx="3912">
                  <c:v>66.391613725244994</c:v>
                </c:pt>
                <c:pt idx="3913">
                  <c:v>65.167618337856396</c:v>
                </c:pt>
                <c:pt idx="3914">
                  <c:v>65.167618337856396</c:v>
                </c:pt>
                <c:pt idx="3915">
                  <c:v>64.711904419814303</c:v>
                </c:pt>
                <c:pt idx="3916">
                  <c:v>64.6554022306712</c:v>
                </c:pt>
                <c:pt idx="3917">
                  <c:v>65.102139165391506</c:v>
                </c:pt>
                <c:pt idx="3918">
                  <c:v>63.810740250420999</c:v>
                </c:pt>
                <c:pt idx="3919">
                  <c:v>63.934238933227498</c:v>
                </c:pt>
                <c:pt idx="3920">
                  <c:v>64.254820930679301</c:v>
                </c:pt>
                <c:pt idx="3921">
                  <c:v>64.332522185278407</c:v>
                </c:pt>
                <c:pt idx="3922">
                  <c:v>64.387582014696306</c:v>
                </c:pt>
                <c:pt idx="3923">
                  <c:v>64.493070472926803</c:v>
                </c:pt>
                <c:pt idx="3924">
                  <c:v>64.461166646535105</c:v>
                </c:pt>
                <c:pt idx="3925">
                  <c:v>64.469914469900601</c:v>
                </c:pt>
                <c:pt idx="3926">
                  <c:v>64.396329838061703</c:v>
                </c:pt>
                <c:pt idx="3927">
                  <c:v>63.921430650465403</c:v>
                </c:pt>
                <c:pt idx="3928">
                  <c:v>63.835935642116503</c:v>
                </c:pt>
                <c:pt idx="3929">
                  <c:v>63.8313948164962</c:v>
                </c:pt>
                <c:pt idx="3930">
                  <c:v>64.024100219987005</c:v>
                </c:pt>
                <c:pt idx="3931">
                  <c:v>63.997201683220297</c:v>
                </c:pt>
                <c:pt idx="3932">
                  <c:v>64.520521959416598</c:v>
                </c:pt>
                <c:pt idx="3933">
                  <c:v>64.130838047668604</c:v>
                </c:pt>
                <c:pt idx="3934">
                  <c:v>64.117087867984296</c:v>
                </c:pt>
                <c:pt idx="3935">
                  <c:v>64.180718815413897</c:v>
                </c:pt>
                <c:pt idx="3936">
                  <c:v>64.130733037428499</c:v>
                </c:pt>
                <c:pt idx="3937">
                  <c:v>64.593145730379902</c:v>
                </c:pt>
                <c:pt idx="3938">
                  <c:v>64.284698217973599</c:v>
                </c:pt>
                <c:pt idx="3939">
                  <c:v>64.225335034699995</c:v>
                </c:pt>
                <c:pt idx="3940">
                  <c:v>64.280092453754094</c:v>
                </c:pt>
                <c:pt idx="3941">
                  <c:v>62.975461966690901</c:v>
                </c:pt>
                <c:pt idx="3942">
                  <c:v>63.221084923892199</c:v>
                </c:pt>
                <c:pt idx="3943">
                  <c:v>62.861756750030601</c:v>
                </c:pt>
                <c:pt idx="3944">
                  <c:v>63.036990763585003</c:v>
                </c:pt>
                <c:pt idx="3945">
                  <c:v>63.247173133775298</c:v>
                </c:pt>
                <c:pt idx="3946">
                  <c:v>64.210960208324707</c:v>
                </c:pt>
                <c:pt idx="3947">
                  <c:v>64.495469365163103</c:v>
                </c:pt>
                <c:pt idx="3948">
                  <c:v>64.276426848220098</c:v>
                </c:pt>
                <c:pt idx="3949">
                  <c:v>64.223758198078698</c:v>
                </c:pt>
                <c:pt idx="3950">
                  <c:v>64.259198785089794</c:v>
                </c:pt>
                <c:pt idx="3951">
                  <c:v>64.263628858466106</c:v>
                </c:pt>
                <c:pt idx="3952">
                  <c:v>64.236556187832704</c:v>
                </c:pt>
                <c:pt idx="3953">
                  <c:v>64.333525571737894</c:v>
                </c:pt>
                <c:pt idx="3954">
                  <c:v>65.018313452140603</c:v>
                </c:pt>
                <c:pt idx="3955">
                  <c:v>65.383457373728504</c:v>
                </c:pt>
                <c:pt idx="3956">
                  <c:v>64.767329999320694</c:v>
                </c:pt>
                <c:pt idx="3957">
                  <c:v>65.067639873275198</c:v>
                </c:pt>
                <c:pt idx="3958">
                  <c:v>65.239400943118696</c:v>
                </c:pt>
                <c:pt idx="3959">
                  <c:v>65.171706874415705</c:v>
                </c:pt>
                <c:pt idx="3960">
                  <c:v>64.9055250045283</c:v>
                </c:pt>
                <c:pt idx="3961">
                  <c:v>64.439996135556001</c:v>
                </c:pt>
                <c:pt idx="3962">
                  <c:v>64.435559952426701</c:v>
                </c:pt>
                <c:pt idx="3963">
                  <c:v>64.656352888635098</c:v>
                </c:pt>
                <c:pt idx="3964">
                  <c:v>65.2954977715589</c:v>
                </c:pt>
                <c:pt idx="3965">
                  <c:v>65.712050320381806</c:v>
                </c:pt>
                <c:pt idx="3966">
                  <c:v>65.675652988634099</c:v>
                </c:pt>
                <c:pt idx="3967">
                  <c:v>65.890722765681602</c:v>
                </c:pt>
                <c:pt idx="3968">
                  <c:v>65.341783744713496</c:v>
                </c:pt>
                <c:pt idx="3969">
                  <c:v>64.6797482942046</c:v>
                </c:pt>
                <c:pt idx="3970">
                  <c:v>64.972830421707002</c:v>
                </c:pt>
                <c:pt idx="3971">
                  <c:v>64.803935636366603</c:v>
                </c:pt>
                <c:pt idx="3972">
                  <c:v>63.724002508925501</c:v>
                </c:pt>
                <c:pt idx="3973">
                  <c:v>63.715061020289802</c:v>
                </c:pt>
                <c:pt idx="3974">
                  <c:v>64.599026792823906</c:v>
                </c:pt>
                <c:pt idx="3975">
                  <c:v>64.781815692538004</c:v>
                </c:pt>
                <c:pt idx="3976">
                  <c:v>64.593368090572596</c:v>
                </c:pt>
                <c:pt idx="3977">
                  <c:v>64.630124269017998</c:v>
                </c:pt>
                <c:pt idx="3978">
                  <c:v>64.630124269017998</c:v>
                </c:pt>
                <c:pt idx="3979">
                  <c:v>65.306799222023201</c:v>
                </c:pt>
                <c:pt idx="3980">
                  <c:v>64.726208023674303</c:v>
                </c:pt>
                <c:pt idx="3981">
                  <c:v>64.859089812028799</c:v>
                </c:pt>
                <c:pt idx="3982">
                  <c:v>65.366596026782702</c:v>
                </c:pt>
                <c:pt idx="3983">
                  <c:v>63.884964086630099</c:v>
                </c:pt>
                <c:pt idx="3984">
                  <c:v>63.116805133180797</c:v>
                </c:pt>
                <c:pt idx="3985">
                  <c:v>63.062119166434897</c:v>
                </c:pt>
                <c:pt idx="3986">
                  <c:v>63.011609471706798</c:v>
                </c:pt>
                <c:pt idx="3987">
                  <c:v>63.230643861391997</c:v>
                </c:pt>
                <c:pt idx="3988">
                  <c:v>64.084169328532596</c:v>
                </c:pt>
                <c:pt idx="3989">
                  <c:v>64.192725828776602</c:v>
                </c:pt>
                <c:pt idx="3990">
                  <c:v>63.875468819029898</c:v>
                </c:pt>
                <c:pt idx="3991">
                  <c:v>62.582797120908701</c:v>
                </c:pt>
                <c:pt idx="3992">
                  <c:v>62.555646450917102</c:v>
                </c:pt>
                <c:pt idx="3993">
                  <c:v>62.439100295714397</c:v>
                </c:pt>
                <c:pt idx="3994">
                  <c:v>61.5882745263972</c:v>
                </c:pt>
                <c:pt idx="3995">
                  <c:v>61.718798400702802</c:v>
                </c:pt>
                <c:pt idx="3996">
                  <c:v>62.033777568221801</c:v>
                </c:pt>
                <c:pt idx="3997">
                  <c:v>61.534226418263898</c:v>
                </c:pt>
                <c:pt idx="3998">
                  <c:v>61.8210970019326</c:v>
                </c:pt>
                <c:pt idx="3999">
                  <c:v>61.834224977795401</c:v>
                </c:pt>
                <c:pt idx="4000">
                  <c:v>61.529850426309601</c:v>
                </c:pt>
                <c:pt idx="4001">
                  <c:v>61.4428168085525</c:v>
                </c:pt>
                <c:pt idx="4002">
                  <c:v>61.551244164752703</c:v>
                </c:pt>
                <c:pt idx="4003">
                  <c:v>61.342168993604297</c:v>
                </c:pt>
                <c:pt idx="4004">
                  <c:v>61.156241193771699</c:v>
                </c:pt>
                <c:pt idx="4005">
                  <c:v>61.1308006275247</c:v>
                </c:pt>
                <c:pt idx="4006">
                  <c:v>60.714497856086901</c:v>
                </c:pt>
                <c:pt idx="4007">
                  <c:v>60.684691086155901</c:v>
                </c:pt>
                <c:pt idx="4008">
                  <c:v>61.057146390898403</c:v>
                </c:pt>
                <c:pt idx="4009">
                  <c:v>61.283953865618898</c:v>
                </c:pt>
                <c:pt idx="4010">
                  <c:v>60.563748819718398</c:v>
                </c:pt>
                <c:pt idx="4011">
                  <c:v>59.889468460916397</c:v>
                </c:pt>
                <c:pt idx="4012">
                  <c:v>60.334768997629602</c:v>
                </c:pt>
                <c:pt idx="4013">
                  <c:v>59.9874936456171</c:v>
                </c:pt>
                <c:pt idx="4014">
                  <c:v>59.443202899914802</c:v>
                </c:pt>
                <c:pt idx="4015">
                  <c:v>59.626635349867101</c:v>
                </c:pt>
                <c:pt idx="4016">
                  <c:v>59.877685079615901</c:v>
                </c:pt>
                <c:pt idx="4017">
                  <c:v>59.958325269364103</c:v>
                </c:pt>
                <c:pt idx="4018">
                  <c:v>60.606126969349098</c:v>
                </c:pt>
                <c:pt idx="4019">
                  <c:v>59.576209510289203</c:v>
                </c:pt>
                <c:pt idx="4020">
                  <c:v>58.049066807288398</c:v>
                </c:pt>
                <c:pt idx="4021">
                  <c:v>58.180517299762201</c:v>
                </c:pt>
                <c:pt idx="4022">
                  <c:v>58.436192535725297</c:v>
                </c:pt>
                <c:pt idx="4023">
                  <c:v>58.276672457827999</c:v>
                </c:pt>
                <c:pt idx="4024">
                  <c:v>58.108733264708398</c:v>
                </c:pt>
                <c:pt idx="4025">
                  <c:v>58.256732448090901</c:v>
                </c:pt>
                <c:pt idx="4026">
                  <c:v>58.719783785320502</c:v>
                </c:pt>
                <c:pt idx="4027">
                  <c:v>58.715795783373103</c:v>
                </c:pt>
                <c:pt idx="4028">
                  <c:v>58.6759157638988</c:v>
                </c:pt>
                <c:pt idx="4029">
                  <c:v>58.715795783373103</c:v>
                </c:pt>
                <c:pt idx="4030">
                  <c:v>58.7078197794782</c:v>
                </c:pt>
                <c:pt idx="4031">
                  <c:v>58.328516483144703</c:v>
                </c:pt>
                <c:pt idx="4032">
                  <c:v>58.458430911740201</c:v>
                </c:pt>
                <c:pt idx="4033">
                  <c:v>58.143049420099302</c:v>
                </c:pt>
                <c:pt idx="4034">
                  <c:v>58.049580197132201</c:v>
                </c:pt>
                <c:pt idx="4035">
                  <c:v>58.034051999130298</c:v>
                </c:pt>
                <c:pt idx="4036">
                  <c:v>57.707703144883098</c:v>
                </c:pt>
                <c:pt idx="4037">
                  <c:v>57.7767615827509</c:v>
                </c:pt>
                <c:pt idx="4038">
                  <c:v>57.549860957798501</c:v>
                </c:pt>
                <c:pt idx="4039">
                  <c:v>57.324735527433603</c:v>
                </c:pt>
                <c:pt idx="4040">
                  <c:v>57.466339847098098</c:v>
                </c:pt>
                <c:pt idx="4041">
                  <c:v>56.874961927157997</c:v>
                </c:pt>
                <c:pt idx="4042">
                  <c:v>57.514395689843901</c:v>
                </c:pt>
                <c:pt idx="4043">
                  <c:v>56.933416326704403</c:v>
                </c:pt>
                <c:pt idx="4044">
                  <c:v>56.892000774098499</c:v>
                </c:pt>
                <c:pt idx="4045">
                  <c:v>56.967192304789101</c:v>
                </c:pt>
                <c:pt idx="4046">
                  <c:v>56.650552002888404</c:v>
                </c:pt>
                <c:pt idx="4047">
                  <c:v>56.661735567176201</c:v>
                </c:pt>
                <c:pt idx="4048">
                  <c:v>56.5680880248104</c:v>
                </c:pt>
                <c:pt idx="4049">
                  <c:v>56.519766765108102</c:v>
                </c:pt>
                <c:pt idx="4050">
                  <c:v>56.467817313217701</c:v>
                </c:pt>
                <c:pt idx="4051">
                  <c:v>56.5344867960196</c:v>
                </c:pt>
                <c:pt idx="4052">
                  <c:v>56.110836000030503</c:v>
                </c:pt>
                <c:pt idx="4053">
                  <c:v>55.411462113503902</c:v>
                </c:pt>
                <c:pt idx="4054">
                  <c:v>55.748348198297897</c:v>
                </c:pt>
                <c:pt idx="4055">
                  <c:v>55.203723454599</c:v>
                </c:pt>
                <c:pt idx="4056">
                  <c:v>56.253743857611902</c:v>
                </c:pt>
                <c:pt idx="4057">
                  <c:v>55.868653757981001</c:v>
                </c:pt>
                <c:pt idx="4058">
                  <c:v>55.165159915623597</c:v>
                </c:pt>
                <c:pt idx="4059">
                  <c:v>55.273984426665002</c:v>
                </c:pt>
                <c:pt idx="4060">
                  <c:v>55.0914885850244</c:v>
                </c:pt>
                <c:pt idx="4061">
                  <c:v>54.798442337489</c:v>
                </c:pt>
                <c:pt idx="4062">
                  <c:v>55.289638873124602</c:v>
                </c:pt>
                <c:pt idx="4063">
                  <c:v>55.364809840926299</c:v>
                </c:pt>
                <c:pt idx="4064">
                  <c:v>55.465037797995301</c:v>
                </c:pt>
                <c:pt idx="4065">
                  <c:v>55.7016871410748</c:v>
                </c:pt>
                <c:pt idx="4066">
                  <c:v>55.913279494887</c:v>
                </c:pt>
                <c:pt idx="4067">
                  <c:v>55.787596818562399</c:v>
                </c:pt>
                <c:pt idx="4068">
                  <c:v>55.866347356259503</c:v>
                </c:pt>
                <c:pt idx="4069">
                  <c:v>56.163849387559402</c:v>
                </c:pt>
                <c:pt idx="4070">
                  <c:v>56.089871609722799</c:v>
                </c:pt>
                <c:pt idx="4071">
                  <c:v>55.780039948783397</c:v>
                </c:pt>
                <c:pt idx="4072">
                  <c:v>55.909302195003299</c:v>
                </c:pt>
                <c:pt idx="4073">
                  <c:v>55.518914846109901</c:v>
                </c:pt>
                <c:pt idx="4074">
                  <c:v>55.993334450892903</c:v>
                </c:pt>
                <c:pt idx="4075">
                  <c:v>55.543204061696898</c:v>
                </c:pt>
                <c:pt idx="4076">
                  <c:v>55.775526488622198</c:v>
                </c:pt>
                <c:pt idx="4077">
                  <c:v>55.328854524059302</c:v>
                </c:pt>
                <c:pt idx="4078">
                  <c:v>55.328854524059302</c:v>
                </c:pt>
                <c:pt idx="4079">
                  <c:v>55.158974418057603</c:v>
                </c:pt>
                <c:pt idx="4080">
                  <c:v>54.940727179996202</c:v>
                </c:pt>
                <c:pt idx="4081">
                  <c:v>55.211882839405803</c:v>
                </c:pt>
                <c:pt idx="4082">
                  <c:v>54.652065057640598</c:v>
                </c:pt>
                <c:pt idx="4083">
                  <c:v>54.873813588291199</c:v>
                </c:pt>
                <c:pt idx="4084">
                  <c:v>54.627166977006098</c:v>
                </c:pt>
                <c:pt idx="4085">
                  <c:v>54.9971368939337</c:v>
                </c:pt>
                <c:pt idx="4086">
                  <c:v>54.807289029095998</c:v>
                </c:pt>
                <c:pt idx="4087">
                  <c:v>54.1358024733915</c:v>
                </c:pt>
                <c:pt idx="4088">
                  <c:v>54.3133710723327</c:v>
                </c:pt>
                <c:pt idx="4089">
                  <c:v>54.180288873975499</c:v>
                </c:pt>
                <c:pt idx="4090">
                  <c:v>52.924490565964298</c:v>
                </c:pt>
                <c:pt idx="4091">
                  <c:v>52.142962528585997</c:v>
                </c:pt>
                <c:pt idx="4092">
                  <c:v>52.905039310619003</c:v>
                </c:pt>
                <c:pt idx="4093">
                  <c:v>53.235947850827799</c:v>
                </c:pt>
                <c:pt idx="4094">
                  <c:v>52.773026565168401</c:v>
                </c:pt>
                <c:pt idx="4095">
                  <c:v>52.538618133499803</c:v>
                </c:pt>
                <c:pt idx="4096">
                  <c:v>51.996998224345496</c:v>
                </c:pt>
                <c:pt idx="4097">
                  <c:v>51.964224711913303</c:v>
                </c:pt>
                <c:pt idx="4098">
                  <c:v>51.753647401525498</c:v>
                </c:pt>
                <c:pt idx="4099">
                  <c:v>51.844918585575201</c:v>
                </c:pt>
                <c:pt idx="4100">
                  <c:v>51.4977314780269</c:v>
                </c:pt>
                <c:pt idx="4101">
                  <c:v>51.374849921279903</c:v>
                </c:pt>
                <c:pt idx="4102">
                  <c:v>50.924414759108203</c:v>
                </c:pt>
                <c:pt idx="4103">
                  <c:v>51.3972472497856</c:v>
                </c:pt>
                <c:pt idx="4104">
                  <c:v>51.918429528983403</c:v>
                </c:pt>
                <c:pt idx="4105">
                  <c:v>52.050324907961901</c:v>
                </c:pt>
                <c:pt idx="4106">
                  <c:v>52.314471179069599</c:v>
                </c:pt>
                <c:pt idx="4107">
                  <c:v>52.552309477011903</c:v>
                </c:pt>
                <c:pt idx="4108">
                  <c:v>52.404416006243601</c:v>
                </c:pt>
                <c:pt idx="4109">
                  <c:v>52.5750623186685</c:v>
                </c:pt>
                <c:pt idx="4110">
                  <c:v>52.533467280015003</c:v>
                </c:pt>
                <c:pt idx="4111">
                  <c:v>51.990392153067901</c:v>
                </c:pt>
                <c:pt idx="4112">
                  <c:v>51.7105037968416</c:v>
                </c:pt>
                <c:pt idx="4113">
                  <c:v>51.467665269529199</c:v>
                </c:pt>
                <c:pt idx="4114">
                  <c:v>50.969605513794903</c:v>
                </c:pt>
                <c:pt idx="4115">
                  <c:v>50.966569178833502</c:v>
                </c:pt>
                <c:pt idx="4116">
                  <c:v>51.039778588456997</c:v>
                </c:pt>
                <c:pt idx="4117">
                  <c:v>51.418308346970598</c:v>
                </c:pt>
                <c:pt idx="4118">
                  <c:v>51.566915184932697</c:v>
                </c:pt>
                <c:pt idx="4119">
                  <c:v>51.610653610699501</c:v>
                </c:pt>
                <c:pt idx="4120">
                  <c:v>51.301549939439496</c:v>
                </c:pt>
                <c:pt idx="4121">
                  <c:v>51.634583921438299</c:v>
                </c:pt>
                <c:pt idx="4122">
                  <c:v>51.443962476412302</c:v>
                </c:pt>
                <c:pt idx="4123">
                  <c:v>52.182328594514502</c:v>
                </c:pt>
                <c:pt idx="4124">
                  <c:v>52.469484681046701</c:v>
                </c:pt>
                <c:pt idx="4125">
                  <c:v>52.721716378676398</c:v>
                </c:pt>
                <c:pt idx="4126">
                  <c:v>53.4597206776672</c:v>
                </c:pt>
                <c:pt idx="4127">
                  <c:v>52.975847715960299</c:v>
                </c:pt>
                <c:pt idx="4128">
                  <c:v>52.301729343324403</c:v>
                </c:pt>
                <c:pt idx="4129">
                  <c:v>52.301729343324403</c:v>
                </c:pt>
                <c:pt idx="4130">
                  <c:v>52.841428567957003</c:v>
                </c:pt>
                <c:pt idx="4131">
                  <c:v>53.278897916416703</c:v>
                </c:pt>
                <c:pt idx="4132">
                  <c:v>52.468333054207797</c:v>
                </c:pt>
                <c:pt idx="4133">
                  <c:v>52.797740793574697</c:v>
                </c:pt>
                <c:pt idx="4134">
                  <c:v>53.2056758828612</c:v>
                </c:pt>
                <c:pt idx="4135">
                  <c:v>53.626124318444802</c:v>
                </c:pt>
                <c:pt idx="4136">
                  <c:v>52.885334217654602</c:v>
                </c:pt>
                <c:pt idx="4137">
                  <c:v>51.575008098255097</c:v>
                </c:pt>
                <c:pt idx="4138">
                  <c:v>51.740541793557099</c:v>
                </c:pt>
                <c:pt idx="4139">
                  <c:v>52.394453518627202</c:v>
                </c:pt>
                <c:pt idx="4140">
                  <c:v>51.890639541899702</c:v>
                </c:pt>
                <c:pt idx="4141">
                  <c:v>51.376999040694699</c:v>
                </c:pt>
                <c:pt idx="4142">
                  <c:v>51.075490830362</c:v>
                </c:pt>
                <c:pt idx="4143">
                  <c:v>51.284606639612399</c:v>
                </c:pt>
                <c:pt idx="4144">
                  <c:v>51.585046790330601</c:v>
                </c:pt>
                <c:pt idx="4145">
                  <c:v>51.537257479807003</c:v>
                </c:pt>
                <c:pt idx="4146">
                  <c:v>51.5593951751231</c:v>
                </c:pt>
                <c:pt idx="4147">
                  <c:v>52.115648693938198</c:v>
                </c:pt>
                <c:pt idx="4148">
                  <c:v>52.412926316754103</c:v>
                </c:pt>
                <c:pt idx="4149">
                  <c:v>52.7903213130948</c:v>
                </c:pt>
                <c:pt idx="4150">
                  <c:v>52.809647872497699</c:v>
                </c:pt>
                <c:pt idx="4151">
                  <c:v>53.528947274275701</c:v>
                </c:pt>
                <c:pt idx="4152">
                  <c:v>53.551084969591798</c:v>
                </c:pt>
                <c:pt idx="4153">
                  <c:v>53.755595107273599</c:v>
                </c:pt>
                <c:pt idx="4154">
                  <c:v>53.554247497494103</c:v>
                </c:pt>
                <c:pt idx="4155">
                  <c:v>53.691993157238599</c:v>
                </c:pt>
                <c:pt idx="4156">
                  <c:v>53.397878062324999</c:v>
                </c:pt>
                <c:pt idx="4157">
                  <c:v>53.492415263047199</c:v>
                </c:pt>
                <c:pt idx="4158">
                  <c:v>53.597031797669899</c:v>
                </c:pt>
                <c:pt idx="4159">
                  <c:v>53.711032539717202</c:v>
                </c:pt>
                <c:pt idx="4160">
                  <c:v>53.907893875513899</c:v>
                </c:pt>
                <c:pt idx="4161">
                  <c:v>53.776742238270799</c:v>
                </c:pt>
                <c:pt idx="4162">
                  <c:v>53.719357612649702</c:v>
                </c:pt>
                <c:pt idx="4163">
                  <c:v>53.884510428329499</c:v>
                </c:pt>
                <c:pt idx="4164">
                  <c:v>53.884510428329499</c:v>
                </c:pt>
                <c:pt idx="4165">
                  <c:v>53.846217224282803</c:v>
                </c:pt>
                <c:pt idx="4166">
                  <c:v>54.468562730187998</c:v>
                </c:pt>
                <c:pt idx="4167">
                  <c:v>54.3759476154422</c:v>
                </c:pt>
                <c:pt idx="4168">
                  <c:v>54.455661851917696</c:v>
                </c:pt>
                <c:pt idx="4169">
                  <c:v>54.764935535285801</c:v>
                </c:pt>
                <c:pt idx="4170">
                  <c:v>54.942263599991399</c:v>
                </c:pt>
                <c:pt idx="4171">
                  <c:v>54.740937972085497</c:v>
                </c:pt>
                <c:pt idx="4172">
                  <c:v>54.898979791697897</c:v>
                </c:pt>
                <c:pt idx="4173">
                  <c:v>54.9638456619358</c:v>
                </c:pt>
                <c:pt idx="4174">
                  <c:v>54.8012973217918</c:v>
                </c:pt>
                <c:pt idx="4175">
                  <c:v>55.082570019765001</c:v>
                </c:pt>
                <c:pt idx="4176">
                  <c:v>55.852928013931297</c:v>
                </c:pt>
                <c:pt idx="4177">
                  <c:v>56.037420637962398</c:v>
                </c:pt>
                <c:pt idx="4178">
                  <c:v>56.395851534406603</c:v>
                </c:pt>
                <c:pt idx="4179">
                  <c:v>56.1185824649965</c:v>
                </c:pt>
                <c:pt idx="4180">
                  <c:v>56.4642920960233</c:v>
                </c:pt>
                <c:pt idx="4181">
                  <c:v>55.949482034698804</c:v>
                </c:pt>
                <c:pt idx="4182">
                  <c:v>55.760611147887403</c:v>
                </c:pt>
                <c:pt idx="4183">
                  <c:v>55.9684425415238</c:v>
                </c:pt>
                <c:pt idx="4184">
                  <c:v>56.868618984405799</c:v>
                </c:pt>
                <c:pt idx="4185">
                  <c:v>56.666547360896303</c:v>
                </c:pt>
                <c:pt idx="4186">
                  <c:v>56.576487063123103</c:v>
                </c:pt>
                <c:pt idx="4187">
                  <c:v>56.7556572395494</c:v>
                </c:pt>
                <c:pt idx="4188">
                  <c:v>56.499108220016304</c:v>
                </c:pt>
                <c:pt idx="4189">
                  <c:v>56.966411403831103</c:v>
                </c:pt>
                <c:pt idx="4190">
                  <c:v>57.0385657353659</c:v>
                </c:pt>
                <c:pt idx="4191">
                  <c:v>57.066143045324303</c:v>
                </c:pt>
                <c:pt idx="4192">
                  <c:v>57.6124004453212</c:v>
                </c:pt>
                <c:pt idx="4193">
                  <c:v>58.038904321252502</c:v>
                </c:pt>
                <c:pt idx="4194">
                  <c:v>58.220990121251397</c:v>
                </c:pt>
                <c:pt idx="4195">
                  <c:v>58.066103859841498</c:v>
                </c:pt>
                <c:pt idx="4196">
                  <c:v>58.196812753616697</c:v>
                </c:pt>
                <c:pt idx="4197">
                  <c:v>58.533784815025598</c:v>
                </c:pt>
                <c:pt idx="4198">
                  <c:v>58.794824831206697</c:v>
                </c:pt>
                <c:pt idx="4199">
                  <c:v>59.475191067302497</c:v>
                </c:pt>
                <c:pt idx="4200">
                  <c:v>59.375837197178598</c:v>
                </c:pt>
                <c:pt idx="4201">
                  <c:v>58.960666462326103</c:v>
                </c:pt>
                <c:pt idx="4202">
                  <c:v>58.6875377623277</c:v>
                </c:pt>
                <c:pt idx="4203">
                  <c:v>58.825424312119402</c:v>
                </c:pt>
                <c:pt idx="4204">
                  <c:v>58.995463025636198</c:v>
                </c:pt>
                <c:pt idx="4205">
                  <c:v>58.7687027577606</c:v>
                </c:pt>
                <c:pt idx="4206">
                  <c:v>59.038807023560203</c:v>
                </c:pt>
                <c:pt idx="4207">
                  <c:v>59.353461460682198</c:v>
                </c:pt>
                <c:pt idx="4208">
                  <c:v>59.823352208133002</c:v>
                </c:pt>
                <c:pt idx="4209">
                  <c:v>59.879770011692003</c:v>
                </c:pt>
                <c:pt idx="4210">
                  <c:v>60.431849977273998</c:v>
                </c:pt>
                <c:pt idx="4211">
                  <c:v>59.974000068805601</c:v>
                </c:pt>
                <c:pt idx="4212">
                  <c:v>60.492550930140602</c:v>
                </c:pt>
                <c:pt idx="4213">
                  <c:v>61.197198034404998</c:v>
                </c:pt>
                <c:pt idx="4214">
                  <c:v>61.152700983931901</c:v>
                </c:pt>
                <c:pt idx="4215">
                  <c:v>59.834270821497697</c:v>
                </c:pt>
                <c:pt idx="4216">
                  <c:v>59.448937157941899</c:v>
                </c:pt>
                <c:pt idx="4217">
                  <c:v>59.686497637674201</c:v>
                </c:pt>
                <c:pt idx="4218">
                  <c:v>59.253388981699302</c:v>
                </c:pt>
                <c:pt idx="4219">
                  <c:v>60.081031360444896</c:v>
                </c:pt>
                <c:pt idx="4220">
                  <c:v>60.482439823786599</c:v>
                </c:pt>
                <c:pt idx="4221">
                  <c:v>60.891104957731102</c:v>
                </c:pt>
                <c:pt idx="4222">
                  <c:v>60.894542328016698</c:v>
                </c:pt>
                <c:pt idx="4223">
                  <c:v>61.247063747297801</c:v>
                </c:pt>
                <c:pt idx="4224">
                  <c:v>60.9537414829338</c:v>
                </c:pt>
                <c:pt idx="4225">
                  <c:v>61.156546329779196</c:v>
                </c:pt>
                <c:pt idx="4226">
                  <c:v>61.435737182969298</c:v>
                </c:pt>
                <c:pt idx="4227">
                  <c:v>61.533511271090603</c:v>
                </c:pt>
                <c:pt idx="4228">
                  <c:v>61.861589168341403</c:v>
                </c:pt>
                <c:pt idx="4229">
                  <c:v>61.554517422835403</c:v>
                </c:pt>
                <c:pt idx="4230">
                  <c:v>61.729059447333199</c:v>
                </c:pt>
                <c:pt idx="4231">
                  <c:v>61.876554679912203</c:v>
                </c:pt>
                <c:pt idx="4232">
                  <c:v>61.6587687505573</c:v>
                </c:pt>
                <c:pt idx="4233">
                  <c:v>61.854049551741802</c:v>
                </c:pt>
                <c:pt idx="4234">
                  <c:v>61.538540124245898</c:v>
                </c:pt>
                <c:pt idx="4235">
                  <c:v>62.316268184419201</c:v>
                </c:pt>
                <c:pt idx="4236">
                  <c:v>61.475767756254598</c:v>
                </c:pt>
                <c:pt idx="4237">
                  <c:v>61.4651476249797</c:v>
                </c:pt>
                <c:pt idx="4238">
                  <c:v>61.590270219753798</c:v>
                </c:pt>
                <c:pt idx="4239">
                  <c:v>61.095732850778496</c:v>
                </c:pt>
                <c:pt idx="4240">
                  <c:v>60.791149578922798</c:v>
                </c:pt>
                <c:pt idx="4241">
                  <c:v>61.055618583625801</c:v>
                </c:pt>
                <c:pt idx="4242">
                  <c:v>60.841966203949902</c:v>
                </c:pt>
                <c:pt idx="4243">
                  <c:v>60.7099171637335</c:v>
                </c:pt>
                <c:pt idx="4244">
                  <c:v>60.520003937355</c:v>
                </c:pt>
                <c:pt idx="4245">
                  <c:v>60.031867597678797</c:v>
                </c:pt>
                <c:pt idx="4246">
                  <c:v>60.332253228609098</c:v>
                </c:pt>
                <c:pt idx="4247">
                  <c:v>60.2723950955926</c:v>
                </c:pt>
                <c:pt idx="4248">
                  <c:v>60.288819583310598</c:v>
                </c:pt>
                <c:pt idx="4249">
                  <c:v>60.435909995540101</c:v>
                </c:pt>
                <c:pt idx="4250">
                  <c:v>60.476058743294999</c:v>
                </c:pt>
                <c:pt idx="4251">
                  <c:v>60.318904976459301</c:v>
                </c:pt>
                <c:pt idx="4252">
                  <c:v>60.579487850305597</c:v>
                </c:pt>
                <c:pt idx="4253">
                  <c:v>60.5861234663301</c:v>
                </c:pt>
                <c:pt idx="4254">
                  <c:v>60.852343712828798</c:v>
                </c:pt>
                <c:pt idx="4255">
                  <c:v>60.172362758570799</c:v>
                </c:pt>
                <c:pt idx="4256">
                  <c:v>60.019583784344299</c:v>
                </c:pt>
                <c:pt idx="4257">
                  <c:v>60.234562454901699</c:v>
                </c:pt>
                <c:pt idx="4258">
                  <c:v>60.911109548389497</c:v>
                </c:pt>
                <c:pt idx="4259">
                  <c:v>61.112048956709501</c:v>
                </c:pt>
                <c:pt idx="4260">
                  <c:v>61.118803784072398</c:v>
                </c:pt>
                <c:pt idx="4261">
                  <c:v>60.738197713747702</c:v>
                </c:pt>
                <c:pt idx="4262">
                  <c:v>60.931335136365803</c:v>
                </c:pt>
                <c:pt idx="4263">
                  <c:v>59.890842044748297</c:v>
                </c:pt>
                <c:pt idx="4264">
                  <c:v>59.821617831877603</c:v>
                </c:pt>
                <c:pt idx="4265">
                  <c:v>60.169541610107999</c:v>
                </c:pt>
                <c:pt idx="4266">
                  <c:v>60.491145765736498</c:v>
                </c:pt>
                <c:pt idx="4267">
                  <c:v>60.623464964296701</c:v>
                </c:pt>
                <c:pt idx="4268">
                  <c:v>60.931729037236501</c:v>
                </c:pt>
                <c:pt idx="4269">
                  <c:v>60.9284841522582</c:v>
                </c:pt>
                <c:pt idx="4270">
                  <c:v>60.9183889545479</c:v>
                </c:pt>
                <c:pt idx="4271">
                  <c:v>61.206823174842498</c:v>
                </c:pt>
                <c:pt idx="4272">
                  <c:v>60.620220079318301</c:v>
                </c:pt>
                <c:pt idx="4273">
                  <c:v>60.610485424383398</c:v>
                </c:pt>
                <c:pt idx="4274">
                  <c:v>60.786430298763101</c:v>
                </c:pt>
                <c:pt idx="4275">
                  <c:v>60.412908942801003</c:v>
                </c:pt>
                <c:pt idx="4276">
                  <c:v>60.399655077535499</c:v>
                </c:pt>
                <c:pt idx="4277">
                  <c:v>60.360268979777999</c:v>
                </c:pt>
                <c:pt idx="4278">
                  <c:v>60.1957781461739</c:v>
                </c:pt>
                <c:pt idx="4279">
                  <c:v>60.996690908850901</c:v>
                </c:pt>
                <c:pt idx="4280">
                  <c:v>60.331960435370299</c:v>
                </c:pt>
                <c:pt idx="4281">
                  <c:v>60.006761212524303</c:v>
                </c:pt>
                <c:pt idx="4282">
                  <c:v>60.084891333582704</c:v>
                </c:pt>
                <c:pt idx="4283">
                  <c:v>60.339033250735703</c:v>
                </c:pt>
                <c:pt idx="4284">
                  <c:v>60.161731621022298</c:v>
                </c:pt>
                <c:pt idx="4285">
                  <c:v>60.122285732745503</c:v>
                </c:pt>
                <c:pt idx="4286">
                  <c:v>60.614890629868</c:v>
                </c:pt>
                <c:pt idx="4287">
                  <c:v>61.9082382250999</c:v>
                </c:pt>
                <c:pt idx="4288">
                  <c:v>62.212824709021</c:v>
                </c:pt>
                <c:pt idx="4289">
                  <c:v>61.842489907271897</c:v>
                </c:pt>
                <c:pt idx="4290">
                  <c:v>62.436504236472302</c:v>
                </c:pt>
                <c:pt idx="4291">
                  <c:v>61.774665648109099</c:v>
                </c:pt>
                <c:pt idx="4292">
                  <c:v>62.1365152593266</c:v>
                </c:pt>
                <c:pt idx="4293">
                  <c:v>63.534955811814299</c:v>
                </c:pt>
                <c:pt idx="4294">
                  <c:v>63.089675753218003</c:v>
                </c:pt>
                <c:pt idx="4295">
                  <c:v>63.168726179680498</c:v>
                </c:pt>
                <c:pt idx="4296">
                  <c:v>62.3358294217823</c:v>
                </c:pt>
                <c:pt idx="4297">
                  <c:v>61.563203838889201</c:v>
                </c:pt>
                <c:pt idx="4298">
                  <c:v>61.676148115056201</c:v>
                </c:pt>
                <c:pt idx="4299">
                  <c:v>62.351204498351201</c:v>
                </c:pt>
                <c:pt idx="4300">
                  <c:v>62.382143029446397</c:v>
                </c:pt>
                <c:pt idx="4301">
                  <c:v>62.704201955546303</c:v>
                </c:pt>
                <c:pt idx="4302">
                  <c:v>63.050117098394303</c:v>
                </c:pt>
                <c:pt idx="4303">
                  <c:v>63.125786035892297</c:v>
                </c:pt>
                <c:pt idx="4304">
                  <c:v>62.707556736026497</c:v>
                </c:pt>
                <c:pt idx="4305">
                  <c:v>63.077700849009297</c:v>
                </c:pt>
                <c:pt idx="4306">
                  <c:v>63.005759445378203</c:v>
                </c:pt>
                <c:pt idx="4307">
                  <c:v>63.355029368706397</c:v>
                </c:pt>
                <c:pt idx="4308">
                  <c:v>63.331173151958197</c:v>
                </c:pt>
                <c:pt idx="4309">
                  <c:v>63.334527932438498</c:v>
                </c:pt>
                <c:pt idx="4310">
                  <c:v>63.002031911511303</c:v>
                </c:pt>
                <c:pt idx="4311">
                  <c:v>62.842684375851398</c:v>
                </c:pt>
                <c:pt idx="4312">
                  <c:v>63.2845510144193</c:v>
                </c:pt>
                <c:pt idx="4313">
                  <c:v>64.174100369971001</c:v>
                </c:pt>
                <c:pt idx="4314">
                  <c:v>64.232163005730897</c:v>
                </c:pt>
                <c:pt idx="4315">
                  <c:v>64.379180577045901</c:v>
                </c:pt>
                <c:pt idx="4316">
                  <c:v>64.406723109393496</c:v>
                </c:pt>
                <c:pt idx="4317">
                  <c:v>64.372481042150497</c:v>
                </c:pt>
                <c:pt idx="4318">
                  <c:v>64.054253134620495</c:v>
                </c:pt>
                <c:pt idx="4319">
                  <c:v>64.037132100999003</c:v>
                </c:pt>
                <c:pt idx="4320">
                  <c:v>64.755087213898193</c:v>
                </c:pt>
                <c:pt idx="4321">
                  <c:v>64.936934369174793</c:v>
                </c:pt>
                <c:pt idx="4322">
                  <c:v>64.349680078649001</c:v>
                </c:pt>
                <c:pt idx="4323">
                  <c:v>63.890552094015803</c:v>
                </c:pt>
                <c:pt idx="4324">
                  <c:v>64.230945138222907</c:v>
                </c:pt>
                <c:pt idx="4325">
                  <c:v>63.855833483610297</c:v>
                </c:pt>
                <c:pt idx="4326">
                  <c:v>64.103744018296595</c:v>
                </c:pt>
                <c:pt idx="4327">
                  <c:v>64.368875904309903</c:v>
                </c:pt>
                <c:pt idx="4328">
                  <c:v>64.063190013307207</c:v>
                </c:pt>
                <c:pt idx="4329">
                  <c:v>64.5239021083636</c:v>
                </c:pt>
                <c:pt idx="4330">
                  <c:v>64.659924060328606</c:v>
                </c:pt>
                <c:pt idx="4331">
                  <c:v>64.341198530810701</c:v>
                </c:pt>
                <c:pt idx="4332">
                  <c:v>63.8140734247457</c:v>
                </c:pt>
                <c:pt idx="4333">
                  <c:v>63.390873764898103</c:v>
                </c:pt>
                <c:pt idx="4334">
                  <c:v>63.602785787737197</c:v>
                </c:pt>
                <c:pt idx="4335">
                  <c:v>63.518896346682098</c:v>
                </c:pt>
                <c:pt idx="4336">
                  <c:v>62.767903480889302</c:v>
                </c:pt>
                <c:pt idx="4337">
                  <c:v>63.461632684744501</c:v>
                </c:pt>
                <c:pt idx="4338">
                  <c:v>63.199864496761201</c:v>
                </c:pt>
                <c:pt idx="4339">
                  <c:v>62.520494892273298</c:v>
                </c:pt>
                <c:pt idx="4340">
                  <c:v>63.833682999986898</c:v>
                </c:pt>
                <c:pt idx="4341">
                  <c:v>64.408978877526707</c:v>
                </c:pt>
                <c:pt idx="4342">
                  <c:v>63.901627871903401</c:v>
                </c:pt>
                <c:pt idx="4343">
                  <c:v>63.461229669205302</c:v>
                </c:pt>
                <c:pt idx="4344">
                  <c:v>62.796241363486601</c:v>
                </c:pt>
                <c:pt idx="4345">
                  <c:v>62.708538136526798</c:v>
                </c:pt>
                <c:pt idx="4346">
                  <c:v>62.489891660533203</c:v>
                </c:pt>
                <c:pt idx="4347">
                  <c:v>62.773604352428499</c:v>
                </c:pt>
                <c:pt idx="4348">
                  <c:v>62.626681708411297</c:v>
                </c:pt>
                <c:pt idx="4349">
                  <c:v>62.753701038583799</c:v>
                </c:pt>
                <c:pt idx="4350">
                  <c:v>62.2391099060901</c:v>
                </c:pt>
                <c:pt idx="4351">
                  <c:v>62.436333652369299</c:v>
                </c:pt>
                <c:pt idx="4352">
                  <c:v>62.726922034501897</c:v>
                </c:pt>
                <c:pt idx="4353">
                  <c:v>62.914013184642002</c:v>
                </c:pt>
                <c:pt idx="4354">
                  <c:v>62.907137494404701</c:v>
                </c:pt>
                <c:pt idx="4355">
                  <c:v>62.816687658181699</c:v>
                </c:pt>
                <c:pt idx="4356">
                  <c:v>62.937166840030798</c:v>
                </c:pt>
                <c:pt idx="4357">
                  <c:v>63.484931048197197</c:v>
                </c:pt>
                <c:pt idx="4358">
                  <c:v>63.111256392290201</c:v>
                </c:pt>
                <c:pt idx="4359">
                  <c:v>63.178203654010296</c:v>
                </c:pt>
                <c:pt idx="4360">
                  <c:v>63.0841325838336</c:v>
                </c:pt>
                <c:pt idx="4361">
                  <c:v>62.469762908866699</c:v>
                </c:pt>
                <c:pt idx="4362">
                  <c:v>62.413789293964903</c:v>
                </c:pt>
                <c:pt idx="4363">
                  <c:v>62.709526837461198</c:v>
                </c:pt>
                <c:pt idx="4364">
                  <c:v>63.260287977107403</c:v>
                </c:pt>
                <c:pt idx="4365">
                  <c:v>63.0409058878761</c:v>
                </c:pt>
                <c:pt idx="4366">
                  <c:v>62.809605088110096</c:v>
                </c:pt>
                <c:pt idx="4367">
                  <c:v>63.205384431624601</c:v>
                </c:pt>
                <c:pt idx="4368">
                  <c:v>62.673176208253899</c:v>
                </c:pt>
                <c:pt idx="4369">
                  <c:v>62.520630836607701</c:v>
                </c:pt>
                <c:pt idx="4370">
                  <c:v>62.771376299525599</c:v>
                </c:pt>
                <c:pt idx="4371">
                  <c:v>63.157138550168597</c:v>
                </c:pt>
                <c:pt idx="4372">
                  <c:v>63.111061392452903</c:v>
                </c:pt>
                <c:pt idx="4373">
                  <c:v>63.437173369153797</c:v>
                </c:pt>
                <c:pt idx="4374">
                  <c:v>63.5396861153895</c:v>
                </c:pt>
                <c:pt idx="4375">
                  <c:v>63.467177099759397</c:v>
                </c:pt>
                <c:pt idx="4376">
                  <c:v>63.434390785420803</c:v>
                </c:pt>
                <c:pt idx="4377">
                  <c:v>63.562685058919399</c:v>
                </c:pt>
                <c:pt idx="4378">
                  <c:v>63.977146836916297</c:v>
                </c:pt>
                <c:pt idx="4379">
                  <c:v>64.282914855421296</c:v>
                </c:pt>
                <c:pt idx="4380">
                  <c:v>64.348843857080297</c:v>
                </c:pt>
                <c:pt idx="4381">
                  <c:v>64.355614943737194</c:v>
                </c:pt>
                <c:pt idx="4382">
                  <c:v>64.131812711078496</c:v>
                </c:pt>
                <c:pt idx="4383">
                  <c:v>64.585831890070807</c:v>
                </c:pt>
                <c:pt idx="4384">
                  <c:v>64.389200467113994</c:v>
                </c:pt>
                <c:pt idx="4385">
                  <c:v>64.336029897561801</c:v>
                </c:pt>
                <c:pt idx="4386">
                  <c:v>64.157054684076698</c:v>
                </c:pt>
                <c:pt idx="4387">
                  <c:v>63.686240046146899</c:v>
                </c:pt>
                <c:pt idx="4388">
                  <c:v>63.614889412409802</c:v>
                </c:pt>
                <c:pt idx="4389">
                  <c:v>63.485833919188998</c:v>
                </c:pt>
                <c:pt idx="4390">
                  <c:v>63.505393277148301</c:v>
                </c:pt>
                <c:pt idx="4391">
                  <c:v>63.887734824596201</c:v>
                </c:pt>
                <c:pt idx="4392">
                  <c:v>63.599096607300403</c:v>
                </c:pt>
                <c:pt idx="4393">
                  <c:v>63.644667003533399</c:v>
                </c:pt>
                <c:pt idx="4394">
                  <c:v>63.520748396067098</c:v>
                </c:pt>
                <c:pt idx="4395">
                  <c:v>63.5532686246381</c:v>
                </c:pt>
                <c:pt idx="4396">
                  <c:v>63.127972325438797</c:v>
                </c:pt>
                <c:pt idx="4397">
                  <c:v>63.1922138169504</c:v>
                </c:pt>
                <c:pt idx="4398">
                  <c:v>63.5027143592567</c:v>
                </c:pt>
                <c:pt idx="4399">
                  <c:v>63.281668366958598</c:v>
                </c:pt>
                <c:pt idx="4400">
                  <c:v>62.874805587384799</c:v>
                </c:pt>
                <c:pt idx="4401">
                  <c:v>62.592626562841801</c:v>
                </c:pt>
                <c:pt idx="4402">
                  <c:v>62.840450371392002</c:v>
                </c:pt>
                <c:pt idx="4403">
                  <c:v>62.754195525601801</c:v>
                </c:pt>
                <c:pt idx="4404">
                  <c:v>62.4379919480902</c:v>
                </c:pt>
                <c:pt idx="4405">
                  <c:v>62.5548258109865</c:v>
                </c:pt>
                <c:pt idx="4406">
                  <c:v>62.323359074319598</c:v>
                </c:pt>
                <c:pt idx="4407">
                  <c:v>63.031644625798897</c:v>
                </c:pt>
                <c:pt idx="4408">
                  <c:v>62.387621421533197</c:v>
                </c:pt>
                <c:pt idx="4409">
                  <c:v>62.504296107600702</c:v>
                </c:pt>
                <c:pt idx="4410">
                  <c:v>62.232173112376302</c:v>
                </c:pt>
                <c:pt idx="4411">
                  <c:v>62.0937372352574</c:v>
                </c:pt>
                <c:pt idx="4412">
                  <c:v>62.090704491809603</c:v>
                </c:pt>
                <c:pt idx="4413">
                  <c:v>61.799926497700497</c:v>
                </c:pt>
                <c:pt idx="4414">
                  <c:v>61.824859952583601</c:v>
                </c:pt>
                <c:pt idx="4415">
                  <c:v>62.090367553230102</c:v>
                </c:pt>
                <c:pt idx="4416">
                  <c:v>62.080851892254898</c:v>
                </c:pt>
                <c:pt idx="4417">
                  <c:v>63.306976745749999</c:v>
                </c:pt>
                <c:pt idx="4418">
                  <c:v>63.500303693901898</c:v>
                </c:pt>
                <c:pt idx="4419">
                  <c:v>63.041939702159297</c:v>
                </c:pt>
                <c:pt idx="4420">
                  <c:v>63.653211296876201</c:v>
                </c:pt>
                <c:pt idx="4421">
                  <c:v>63.633198946522697</c:v>
                </c:pt>
                <c:pt idx="4422">
                  <c:v>63.977837851999801</c:v>
                </c:pt>
                <c:pt idx="4423">
                  <c:v>63.237729688822803</c:v>
                </c:pt>
                <c:pt idx="4424">
                  <c:v>63.054288768158997</c:v>
                </c:pt>
                <c:pt idx="4425">
                  <c:v>63.1423220670844</c:v>
                </c:pt>
                <c:pt idx="4426">
                  <c:v>62.714641504982602</c:v>
                </c:pt>
                <c:pt idx="4427">
                  <c:v>63.010614224580699</c:v>
                </c:pt>
                <c:pt idx="4428">
                  <c:v>62.997776017517197</c:v>
                </c:pt>
                <c:pt idx="4429">
                  <c:v>63.525530421396098</c:v>
                </c:pt>
                <c:pt idx="4430">
                  <c:v>63.857241933630199</c:v>
                </c:pt>
                <c:pt idx="4431">
                  <c:v>64.027608411147995</c:v>
                </c:pt>
                <c:pt idx="4432">
                  <c:v>64.214282881421994</c:v>
                </c:pt>
                <c:pt idx="4433">
                  <c:v>64.114700032037902</c:v>
                </c:pt>
                <c:pt idx="4434">
                  <c:v>64.439818951455706</c:v>
                </c:pt>
                <c:pt idx="4435">
                  <c:v>64.481456379769597</c:v>
                </c:pt>
                <c:pt idx="4436">
                  <c:v>64.455779965642705</c:v>
                </c:pt>
                <c:pt idx="4437">
                  <c:v>64.420388151575906</c:v>
                </c:pt>
                <c:pt idx="4438">
                  <c:v>64.236836488425396</c:v>
                </c:pt>
                <c:pt idx="4439">
                  <c:v>64.268922131013198</c:v>
                </c:pt>
                <c:pt idx="4440">
                  <c:v>64.304148008149099</c:v>
                </c:pt>
                <c:pt idx="4441">
                  <c:v>64.397149517943404</c:v>
                </c:pt>
                <c:pt idx="4442">
                  <c:v>64.107628288565294</c:v>
                </c:pt>
                <c:pt idx="4443">
                  <c:v>64.2732571007773</c:v>
                </c:pt>
                <c:pt idx="4444">
                  <c:v>64.680493651499404</c:v>
                </c:pt>
                <c:pt idx="4445">
                  <c:v>64.437023540188207</c:v>
                </c:pt>
                <c:pt idx="4446">
                  <c:v>64.362724939800202</c:v>
                </c:pt>
                <c:pt idx="4447">
                  <c:v>64.738904474188104</c:v>
                </c:pt>
                <c:pt idx="4448">
                  <c:v>64.787618814078499</c:v>
                </c:pt>
                <c:pt idx="4449">
                  <c:v>64.299039756250494</c:v>
                </c:pt>
                <c:pt idx="4450">
                  <c:v>64.212605627626701</c:v>
                </c:pt>
                <c:pt idx="4451">
                  <c:v>63.870211037216997</c:v>
                </c:pt>
                <c:pt idx="4452">
                  <c:v>63.812556589693799</c:v>
                </c:pt>
                <c:pt idx="4453">
                  <c:v>63.319594005841701</c:v>
                </c:pt>
                <c:pt idx="4454">
                  <c:v>63.6818959186797</c:v>
                </c:pt>
                <c:pt idx="4455">
                  <c:v>63.183259606458797</c:v>
                </c:pt>
                <c:pt idx="4456">
                  <c:v>64.202744425878194</c:v>
                </c:pt>
                <c:pt idx="4457">
                  <c:v>63.692948222570799</c:v>
                </c:pt>
                <c:pt idx="4458">
                  <c:v>63.808633659401899</c:v>
                </c:pt>
                <c:pt idx="4459">
                  <c:v>63.9767280578724</c:v>
                </c:pt>
                <c:pt idx="4460">
                  <c:v>64.843590232721596</c:v>
                </c:pt>
                <c:pt idx="4461">
                  <c:v>64.8335665455607</c:v>
                </c:pt>
                <c:pt idx="4462">
                  <c:v>64.119957481292701</c:v>
                </c:pt>
                <c:pt idx="4463">
                  <c:v>64.194875834059502</c:v>
                </c:pt>
                <c:pt idx="4464">
                  <c:v>65.1858310018753</c:v>
                </c:pt>
                <c:pt idx="4465">
                  <c:v>64.045819966515396</c:v>
                </c:pt>
                <c:pt idx="4466">
                  <c:v>65.3161335285767</c:v>
                </c:pt>
                <c:pt idx="4467">
                  <c:v>66.061535649209901</c:v>
                </c:pt>
                <c:pt idx="4468">
                  <c:v>67.146676595301003</c:v>
                </c:pt>
                <c:pt idx="4469">
                  <c:v>67.042880169681993</c:v>
                </c:pt>
                <c:pt idx="4470">
                  <c:v>67.496258437271393</c:v>
                </c:pt>
                <c:pt idx="4471">
                  <c:v>67.554527917712406</c:v>
                </c:pt>
                <c:pt idx="4472">
                  <c:v>66.7564130529111</c:v>
                </c:pt>
                <c:pt idx="4473">
                  <c:v>66.108432749385301</c:v>
                </c:pt>
                <c:pt idx="4474">
                  <c:v>67.418241343761395</c:v>
                </c:pt>
                <c:pt idx="4475">
                  <c:v>66.938897617988005</c:v>
                </c:pt>
                <c:pt idx="4476">
                  <c:v>67.716806137186296</c:v>
                </c:pt>
                <c:pt idx="4477">
                  <c:v>68.237896750429798</c:v>
                </c:pt>
                <c:pt idx="4478">
                  <c:v>68.144338993688606</c:v>
                </c:pt>
                <c:pt idx="4479">
                  <c:v>68.925974913553901</c:v>
                </c:pt>
                <c:pt idx="4480">
                  <c:v>68.821607694878494</c:v>
                </c:pt>
                <c:pt idx="4481">
                  <c:v>69.262931933848705</c:v>
                </c:pt>
                <c:pt idx="4482">
                  <c:v>70.055004575581407</c:v>
                </c:pt>
                <c:pt idx="4483">
                  <c:v>70.016985088778299</c:v>
                </c:pt>
                <c:pt idx="4484">
                  <c:v>69.774222207610194</c:v>
                </c:pt>
                <c:pt idx="4485">
                  <c:v>70.215067685068703</c:v>
                </c:pt>
                <c:pt idx="4486">
                  <c:v>69.934326561754801</c:v>
                </c:pt>
                <c:pt idx="4487">
                  <c:v>69.868578676388296</c:v>
                </c:pt>
                <c:pt idx="4488">
                  <c:v>69.6488476150775</c:v>
                </c:pt>
                <c:pt idx="4489">
                  <c:v>69.580703793373999</c:v>
                </c:pt>
                <c:pt idx="4490">
                  <c:v>69.655661723091399</c:v>
                </c:pt>
                <c:pt idx="4491">
                  <c:v>69.576877746793599</c:v>
                </c:pt>
                <c:pt idx="4492">
                  <c:v>69.560059727328195</c:v>
                </c:pt>
                <c:pt idx="4493">
                  <c:v>69.515842405410595</c:v>
                </c:pt>
                <c:pt idx="4494">
                  <c:v>69.114377475600094</c:v>
                </c:pt>
                <c:pt idx="4495">
                  <c:v>69.225135961409507</c:v>
                </c:pt>
                <c:pt idx="4496">
                  <c:v>69.103887736196896</c:v>
                </c:pt>
                <c:pt idx="4497">
                  <c:v>68.734201647388502</c:v>
                </c:pt>
                <c:pt idx="4498">
                  <c:v>68.541156112609698</c:v>
                </c:pt>
                <c:pt idx="4499">
                  <c:v>68.590832616405706</c:v>
                </c:pt>
                <c:pt idx="4500">
                  <c:v>68.415291254859298</c:v>
                </c:pt>
                <c:pt idx="4501">
                  <c:v>68.560239654832898</c:v>
                </c:pt>
                <c:pt idx="4502">
                  <c:v>69.036695136538995</c:v>
                </c:pt>
                <c:pt idx="4503">
                  <c:v>68.590291417602401</c:v>
                </c:pt>
                <c:pt idx="4504">
                  <c:v>68.325535387478496</c:v>
                </c:pt>
                <c:pt idx="4505">
                  <c:v>68.401001264336202</c:v>
                </c:pt>
                <c:pt idx="4506">
                  <c:v>68.288965811862795</c:v>
                </c:pt>
                <c:pt idx="4507">
                  <c:v>68.745505491995701</c:v>
                </c:pt>
                <c:pt idx="4508">
                  <c:v>68.791916803406593</c:v>
                </c:pt>
                <c:pt idx="4509">
                  <c:v>69.894781046002606</c:v>
                </c:pt>
                <c:pt idx="4510">
                  <c:v>69.540404937944501</c:v>
                </c:pt>
                <c:pt idx="4511">
                  <c:v>70.664429055089201</c:v>
                </c:pt>
                <c:pt idx="4512">
                  <c:v>71.149796926159993</c:v>
                </c:pt>
                <c:pt idx="4513">
                  <c:v>71.720320784228207</c:v>
                </c:pt>
                <c:pt idx="4514">
                  <c:v>70.314306829542303</c:v>
                </c:pt>
                <c:pt idx="4515">
                  <c:v>68.575395478458901</c:v>
                </c:pt>
                <c:pt idx="4516">
                  <c:v>68.867178416702004</c:v>
                </c:pt>
                <c:pt idx="4517">
                  <c:v>69.183869654551202</c:v>
                </c:pt>
                <c:pt idx="4518">
                  <c:v>69.2770978616484</c:v>
                </c:pt>
                <c:pt idx="4519">
                  <c:v>69.283858685827198</c:v>
                </c:pt>
                <c:pt idx="4520">
                  <c:v>69.507321716579298</c:v>
                </c:pt>
                <c:pt idx="4521">
                  <c:v>69.600549923676496</c:v>
                </c:pt>
                <c:pt idx="4522">
                  <c:v>69.227281262436193</c:v>
                </c:pt>
                <c:pt idx="4523">
                  <c:v>68.540168026158796</c:v>
                </c:pt>
                <c:pt idx="4524">
                  <c:v>68.576818809865003</c:v>
                </c:pt>
                <c:pt idx="4525">
                  <c:v>69.815373522210393</c:v>
                </c:pt>
                <c:pt idx="4526">
                  <c:v>70.472758320424205</c:v>
                </c:pt>
                <c:pt idx="4527">
                  <c:v>69.594760760031605</c:v>
                </c:pt>
                <c:pt idx="4528">
                  <c:v>68.359915538731499</c:v>
                </c:pt>
                <c:pt idx="4529">
                  <c:v>68.907628123066104</c:v>
                </c:pt>
                <c:pt idx="4530">
                  <c:v>69.447268343307897</c:v>
                </c:pt>
                <c:pt idx="4531">
                  <c:v>69.642543189395397</c:v>
                </c:pt>
                <c:pt idx="4532">
                  <c:v>70.063244063359306</c:v>
                </c:pt>
                <c:pt idx="4533">
                  <c:v>70.704943620638005</c:v>
                </c:pt>
                <c:pt idx="4534">
                  <c:v>69.777673129154607</c:v>
                </c:pt>
                <c:pt idx="4535">
                  <c:v>69.628852498469797</c:v>
                </c:pt>
                <c:pt idx="4536">
                  <c:v>69.980383371147596</c:v>
                </c:pt>
                <c:pt idx="4537">
                  <c:v>71.021003004702393</c:v>
                </c:pt>
                <c:pt idx="4538">
                  <c:v>70.631597989884597</c:v>
                </c:pt>
                <c:pt idx="4539">
                  <c:v>70.797067542923301</c:v>
                </c:pt>
                <c:pt idx="4540">
                  <c:v>69.863083843549006</c:v>
                </c:pt>
                <c:pt idx="4541">
                  <c:v>68.967341996432594</c:v>
                </c:pt>
                <c:pt idx="4542">
                  <c:v>69.604583630690698</c:v>
                </c:pt>
                <c:pt idx="4543">
                  <c:v>68.729433550174704</c:v>
                </c:pt>
                <c:pt idx="4544">
                  <c:v>67.878184627319797</c:v>
                </c:pt>
                <c:pt idx="4545">
                  <c:v>68.859623392085595</c:v>
                </c:pt>
                <c:pt idx="4546">
                  <c:v>68.5974041899497</c:v>
                </c:pt>
                <c:pt idx="4547">
                  <c:v>69.290078990667098</c:v>
                </c:pt>
                <c:pt idx="4548">
                  <c:v>69.098167536299599</c:v>
                </c:pt>
                <c:pt idx="4549">
                  <c:v>68.788956931318495</c:v>
                </c:pt>
                <c:pt idx="4550">
                  <c:v>69.521807587903496</c:v>
                </c:pt>
                <c:pt idx="4551">
                  <c:v>69.562342156769901</c:v>
                </c:pt>
                <c:pt idx="4552">
                  <c:v>70.231341899565393</c:v>
                </c:pt>
                <c:pt idx="4553">
                  <c:v>70.520464576612596</c:v>
                </c:pt>
                <c:pt idx="4554">
                  <c:v>70.631306893247398</c:v>
                </c:pt>
                <c:pt idx="4555">
                  <c:v>70.624491346269906</c:v>
                </c:pt>
                <c:pt idx="4556">
                  <c:v>70.675060118923994</c:v>
                </c:pt>
                <c:pt idx="4557">
                  <c:v>70.250894827733603</c:v>
                </c:pt>
                <c:pt idx="4558">
                  <c:v>70.260831254884295</c:v>
                </c:pt>
                <c:pt idx="4559">
                  <c:v>70.061336541192006</c:v>
                </c:pt>
                <c:pt idx="4560">
                  <c:v>70.120987242093605</c:v>
                </c:pt>
                <c:pt idx="4561">
                  <c:v>70.203721281073101</c:v>
                </c:pt>
                <c:pt idx="4562">
                  <c:v>70.442940996481695</c:v>
                </c:pt>
                <c:pt idx="4563">
                  <c:v>69.997982621961697</c:v>
                </c:pt>
                <c:pt idx="4564">
                  <c:v>70.285494973568106</c:v>
                </c:pt>
                <c:pt idx="4565">
                  <c:v>70.581773443949103</c:v>
                </c:pt>
                <c:pt idx="4566">
                  <c:v>70.504389790686503</c:v>
                </c:pt>
                <c:pt idx="4567">
                  <c:v>71.496019752048198</c:v>
                </c:pt>
                <c:pt idx="4568">
                  <c:v>71.1996761477359</c:v>
                </c:pt>
                <c:pt idx="4569">
                  <c:v>72.354844967250301</c:v>
                </c:pt>
                <c:pt idx="4570">
                  <c:v>72.523966987668899</c:v>
                </c:pt>
                <c:pt idx="4571">
                  <c:v>71.602114690025005</c:v>
                </c:pt>
                <c:pt idx="4572">
                  <c:v>72.0411402333865</c:v>
                </c:pt>
                <c:pt idx="4573">
                  <c:v>71.078679473779005</c:v>
                </c:pt>
                <c:pt idx="4574">
                  <c:v>71.289950437692696</c:v>
                </c:pt>
                <c:pt idx="4575">
                  <c:v>70.432877601251505</c:v>
                </c:pt>
                <c:pt idx="4576">
                  <c:v>70.111478271326405</c:v>
                </c:pt>
                <c:pt idx="4577">
                  <c:v>70.730350536615504</c:v>
                </c:pt>
                <c:pt idx="4578">
                  <c:v>70.592505935114303</c:v>
                </c:pt>
                <c:pt idx="4579">
                  <c:v>70.195756317840093</c:v>
                </c:pt>
                <c:pt idx="4580">
                  <c:v>69.167278462079693</c:v>
                </c:pt>
                <c:pt idx="4581">
                  <c:v>69.002650583084801</c:v>
                </c:pt>
                <c:pt idx="4582">
                  <c:v>68.844807801054898</c:v>
                </c:pt>
                <c:pt idx="4583">
                  <c:v>68.004807796749105</c:v>
                </c:pt>
                <c:pt idx="4584">
                  <c:v>67.410203702663296</c:v>
                </c:pt>
                <c:pt idx="4585">
                  <c:v>67.648531014586794</c:v>
                </c:pt>
                <c:pt idx="4586">
                  <c:v>67.405018802484506</c:v>
                </c:pt>
                <c:pt idx="4587">
                  <c:v>66.951318501991196</c:v>
                </c:pt>
                <c:pt idx="4588">
                  <c:v>67.128250076592394</c:v>
                </c:pt>
                <c:pt idx="4589">
                  <c:v>66.901527049893204</c:v>
                </c:pt>
                <c:pt idx="4590">
                  <c:v>66.605593317335504</c:v>
                </c:pt>
                <c:pt idx="4591">
                  <c:v>66.242152131680896</c:v>
                </c:pt>
                <c:pt idx="4592">
                  <c:v>65.942292605808504</c:v>
                </c:pt>
                <c:pt idx="4593">
                  <c:v>66.068602149108997</c:v>
                </c:pt>
                <c:pt idx="4594">
                  <c:v>66.365111289217396</c:v>
                </c:pt>
                <c:pt idx="4595">
                  <c:v>66.3460140903629</c:v>
                </c:pt>
                <c:pt idx="4596">
                  <c:v>65.582796213338099</c:v>
                </c:pt>
                <c:pt idx="4597">
                  <c:v>64.983412200169795</c:v>
                </c:pt>
                <c:pt idx="4598">
                  <c:v>65.060720143365103</c:v>
                </c:pt>
                <c:pt idx="4599">
                  <c:v>65.380251406860594</c:v>
                </c:pt>
                <c:pt idx="4600">
                  <c:v>65.544798466183906</c:v>
                </c:pt>
                <c:pt idx="4601">
                  <c:v>65.696814887722994</c:v>
                </c:pt>
                <c:pt idx="4602">
                  <c:v>65.423778885479194</c:v>
                </c:pt>
                <c:pt idx="4603">
                  <c:v>65.215704347537397</c:v>
                </c:pt>
                <c:pt idx="4604">
                  <c:v>65.484060157180096</c:v>
                </c:pt>
                <c:pt idx="4605">
                  <c:v>66.140506359427803</c:v>
                </c:pt>
                <c:pt idx="4606">
                  <c:v>65.423240144621204</c:v>
                </c:pt>
                <c:pt idx="4607">
                  <c:v>65.236886734413602</c:v>
                </c:pt>
                <c:pt idx="4608">
                  <c:v>65.983969119196402</c:v>
                </c:pt>
                <c:pt idx="4609">
                  <c:v>66.2557676921694</c:v>
                </c:pt>
                <c:pt idx="4610">
                  <c:v>65.991532252774505</c:v>
                </c:pt>
                <c:pt idx="4611">
                  <c:v>65.122555750699703</c:v>
                </c:pt>
                <c:pt idx="4612">
                  <c:v>65.433453987258105</c:v>
                </c:pt>
                <c:pt idx="4613">
                  <c:v>65.629175765279101</c:v>
                </c:pt>
                <c:pt idx="4614">
                  <c:v>65.616558473395799</c:v>
                </c:pt>
                <c:pt idx="4615">
                  <c:v>64.932499478708607</c:v>
                </c:pt>
                <c:pt idx="4616">
                  <c:v>64.861962013754294</c:v>
                </c:pt>
                <c:pt idx="4617">
                  <c:v>65.063384590742004</c:v>
                </c:pt>
                <c:pt idx="4618">
                  <c:v>65.041977360337498</c:v>
                </c:pt>
                <c:pt idx="4619">
                  <c:v>64.996243731746105</c:v>
                </c:pt>
                <c:pt idx="4620">
                  <c:v>65.185665285628303</c:v>
                </c:pt>
                <c:pt idx="4621">
                  <c:v>65.029976337232</c:v>
                </c:pt>
                <c:pt idx="4622">
                  <c:v>64.330673477351894</c:v>
                </c:pt>
                <c:pt idx="4623">
                  <c:v>63.7199187068722</c:v>
                </c:pt>
                <c:pt idx="4624">
                  <c:v>63.7918434574092</c:v>
                </c:pt>
                <c:pt idx="4625">
                  <c:v>64.188323641303398</c:v>
                </c:pt>
                <c:pt idx="4626">
                  <c:v>64.057524793128707</c:v>
                </c:pt>
                <c:pt idx="4627">
                  <c:v>64.121210816121007</c:v>
                </c:pt>
                <c:pt idx="4628">
                  <c:v>63.951365683252597</c:v>
                </c:pt>
                <c:pt idx="4629">
                  <c:v>64.491549613674493</c:v>
                </c:pt>
                <c:pt idx="4630">
                  <c:v>64.601753122132195</c:v>
                </c:pt>
                <c:pt idx="4631">
                  <c:v>65.017576136389394</c:v>
                </c:pt>
                <c:pt idx="4632">
                  <c:v>65.008296906398996</c:v>
                </c:pt>
                <c:pt idx="4633">
                  <c:v>64.225419669907794</c:v>
                </c:pt>
                <c:pt idx="4634">
                  <c:v>64.0155189373817</c:v>
                </c:pt>
                <c:pt idx="4635">
                  <c:v>63.495310509134796</c:v>
                </c:pt>
                <c:pt idx="4636">
                  <c:v>63.244363762710599</c:v>
                </c:pt>
                <c:pt idx="4637">
                  <c:v>63.592026220624803</c:v>
                </c:pt>
                <c:pt idx="4638">
                  <c:v>63.694846910580999</c:v>
                </c:pt>
                <c:pt idx="4639">
                  <c:v>64.336190964182407</c:v>
                </c:pt>
                <c:pt idx="4640">
                  <c:v>64.0717490022015</c:v>
                </c:pt>
                <c:pt idx="4641">
                  <c:v>64.400132580748902</c:v>
                </c:pt>
                <c:pt idx="4642">
                  <c:v>64.448651093821894</c:v>
                </c:pt>
                <c:pt idx="4643">
                  <c:v>63.980495639865403</c:v>
                </c:pt>
                <c:pt idx="4644">
                  <c:v>63.773890315984701</c:v>
                </c:pt>
                <c:pt idx="4645">
                  <c:v>63.752683548681297</c:v>
                </c:pt>
                <c:pt idx="4646">
                  <c:v>65.098096878064098</c:v>
                </c:pt>
                <c:pt idx="4647">
                  <c:v>64.965123311990894</c:v>
                </c:pt>
                <c:pt idx="4648">
                  <c:v>64.435064000650996</c:v>
                </c:pt>
                <c:pt idx="4649">
                  <c:v>64.512514724416604</c:v>
                </c:pt>
                <c:pt idx="4650">
                  <c:v>64.714831844697301</c:v>
                </c:pt>
                <c:pt idx="4651">
                  <c:v>64.295072130446997</c:v>
                </c:pt>
                <c:pt idx="4652">
                  <c:v>65.370812142001498</c:v>
                </c:pt>
                <c:pt idx="4653">
                  <c:v>65.28464897504</c:v>
                </c:pt>
                <c:pt idx="4654">
                  <c:v>64.430340771696393</c:v>
                </c:pt>
                <c:pt idx="4655">
                  <c:v>63.722199603091497</c:v>
                </c:pt>
                <c:pt idx="4656">
                  <c:v>64.013813806061094</c:v>
                </c:pt>
                <c:pt idx="4657">
                  <c:v>63.986515119659799</c:v>
                </c:pt>
                <c:pt idx="4658">
                  <c:v>64.484635856230099</c:v>
                </c:pt>
                <c:pt idx="4659">
                  <c:v>64.545335288346095</c:v>
                </c:pt>
                <c:pt idx="4660">
                  <c:v>64.590940152687097</c:v>
                </c:pt>
                <c:pt idx="4661">
                  <c:v>64.329836246283705</c:v>
                </c:pt>
                <c:pt idx="4662">
                  <c:v>64.186919593947295</c:v>
                </c:pt>
                <c:pt idx="4663">
                  <c:v>63.837496408010097</c:v>
                </c:pt>
                <c:pt idx="4664">
                  <c:v>63.169160332701999</c:v>
                </c:pt>
                <c:pt idx="4665">
                  <c:v>63.533678086414</c:v>
                </c:pt>
                <c:pt idx="4666">
                  <c:v>62.743872806937297</c:v>
                </c:pt>
                <c:pt idx="4667">
                  <c:v>62.306219193316203</c:v>
                </c:pt>
                <c:pt idx="4668">
                  <c:v>62.291218222637603</c:v>
                </c:pt>
                <c:pt idx="4669">
                  <c:v>62.400547643082099</c:v>
                </c:pt>
                <c:pt idx="4670">
                  <c:v>62.614019488684903</c:v>
                </c:pt>
                <c:pt idx="4671">
                  <c:v>62.736480168788198</c:v>
                </c:pt>
                <c:pt idx="4672">
                  <c:v>62.502639473195501</c:v>
                </c:pt>
                <c:pt idx="4673">
                  <c:v>63.023458110004597</c:v>
                </c:pt>
                <c:pt idx="4674">
                  <c:v>63.153612401456598</c:v>
                </c:pt>
                <c:pt idx="4675">
                  <c:v>62.330278701026202</c:v>
                </c:pt>
                <c:pt idx="4676">
                  <c:v>61.747129959596698</c:v>
                </c:pt>
                <c:pt idx="4677">
                  <c:v>61.824090576759602</c:v>
                </c:pt>
                <c:pt idx="4678">
                  <c:v>61.759018185012103</c:v>
                </c:pt>
                <c:pt idx="4679">
                  <c:v>61.954548208291897</c:v>
                </c:pt>
                <c:pt idx="4680">
                  <c:v>62.309630730567903</c:v>
                </c:pt>
                <c:pt idx="4681">
                  <c:v>62.1231733003683</c:v>
                </c:pt>
                <c:pt idx="4682">
                  <c:v>61.6348175142248</c:v>
                </c:pt>
                <c:pt idx="4683">
                  <c:v>60.371224291781701</c:v>
                </c:pt>
                <c:pt idx="4684">
                  <c:v>62.259262196571001</c:v>
                </c:pt>
                <c:pt idx="4685">
                  <c:v>64.804745410087804</c:v>
                </c:pt>
                <c:pt idx="4686">
                  <c:v>65.597749182807206</c:v>
                </c:pt>
                <c:pt idx="4687">
                  <c:v>62.987558735033097</c:v>
                </c:pt>
                <c:pt idx="4688">
                  <c:v>61.538298974621199</c:v>
                </c:pt>
                <c:pt idx="4689">
                  <c:v>61.513472631111497</c:v>
                </c:pt>
                <c:pt idx="4690">
                  <c:v>62.038322143694103</c:v>
                </c:pt>
                <c:pt idx="4691">
                  <c:v>63.850469458750702</c:v>
                </c:pt>
                <c:pt idx="4692">
                  <c:v>62.638544288010202</c:v>
                </c:pt>
                <c:pt idx="4693">
                  <c:v>62.561617738526998</c:v>
                </c:pt>
                <c:pt idx="4694">
                  <c:v>63.539940607439497</c:v>
                </c:pt>
                <c:pt idx="4695">
                  <c:v>61.933400782561399</c:v>
                </c:pt>
                <c:pt idx="4696">
                  <c:v>62.780281852493303</c:v>
                </c:pt>
                <c:pt idx="4697">
                  <c:v>62.428592590719397</c:v>
                </c:pt>
                <c:pt idx="4698">
                  <c:v>62.145186224527897</c:v>
                </c:pt>
                <c:pt idx="4699">
                  <c:v>62.385290197184197</c:v>
                </c:pt>
                <c:pt idx="4700">
                  <c:v>61.598814943021999</c:v>
                </c:pt>
                <c:pt idx="4701">
                  <c:v>62.123202608720597</c:v>
                </c:pt>
                <c:pt idx="4702">
                  <c:v>61.986691176348501</c:v>
                </c:pt>
                <c:pt idx="4703">
                  <c:v>60.954979773997799</c:v>
                </c:pt>
                <c:pt idx="4704">
                  <c:v>61.2919923726664</c:v>
                </c:pt>
                <c:pt idx="4705">
                  <c:v>60.499504129448603</c:v>
                </c:pt>
                <c:pt idx="4706">
                  <c:v>60.405980672174401</c:v>
                </c:pt>
                <c:pt idx="4707">
                  <c:v>60.196947541354596</c:v>
                </c:pt>
                <c:pt idx="4708">
                  <c:v>60.178242849899803</c:v>
                </c:pt>
                <c:pt idx="4709">
                  <c:v>58.630675746373697</c:v>
                </c:pt>
                <c:pt idx="4710">
                  <c:v>58.683508295921598</c:v>
                </c:pt>
                <c:pt idx="4711">
                  <c:v>57.588135312128102</c:v>
                </c:pt>
                <c:pt idx="4712">
                  <c:v>57.425962409010602</c:v>
                </c:pt>
                <c:pt idx="4713">
                  <c:v>56.568098419793301</c:v>
                </c:pt>
                <c:pt idx="4714">
                  <c:v>57.574614555314099</c:v>
                </c:pt>
                <c:pt idx="4715">
                  <c:v>57.377521671547399</c:v>
                </c:pt>
                <c:pt idx="4716">
                  <c:v>57.847371580217199</c:v>
                </c:pt>
                <c:pt idx="4717">
                  <c:v>58.369698231933398</c:v>
                </c:pt>
                <c:pt idx="4718">
                  <c:v>58.4044793290687</c:v>
                </c:pt>
                <c:pt idx="4719">
                  <c:v>58.459396850861197</c:v>
                </c:pt>
                <c:pt idx="4720">
                  <c:v>58.091144357507702</c:v>
                </c:pt>
                <c:pt idx="4721">
                  <c:v>57.812590483081898</c:v>
                </c:pt>
                <c:pt idx="4722">
                  <c:v>58.7001186547187</c:v>
                </c:pt>
                <c:pt idx="4723">
                  <c:v>58.967078830099403</c:v>
                </c:pt>
                <c:pt idx="4724">
                  <c:v>58.996063077712101</c:v>
                </c:pt>
                <c:pt idx="4725">
                  <c:v>58.920704033919002</c:v>
                </c:pt>
                <c:pt idx="4726">
                  <c:v>59.286210651182898</c:v>
                </c:pt>
                <c:pt idx="4727">
                  <c:v>58.299255241823303</c:v>
                </c:pt>
                <c:pt idx="4728">
                  <c:v>57.643112986823503</c:v>
                </c:pt>
                <c:pt idx="4729">
                  <c:v>57.790351038585499</c:v>
                </c:pt>
                <c:pt idx="4730">
                  <c:v>57.907511498238897</c:v>
                </c:pt>
                <c:pt idx="4731">
                  <c:v>57.243263449985399</c:v>
                </c:pt>
                <c:pt idx="4732">
                  <c:v>57.256806081675798</c:v>
                </c:pt>
                <c:pt idx="4733">
                  <c:v>57.520003410970702</c:v>
                </c:pt>
                <c:pt idx="4734">
                  <c:v>56.8394947314384</c:v>
                </c:pt>
                <c:pt idx="4735">
                  <c:v>57.004293834352403</c:v>
                </c:pt>
                <c:pt idx="4736">
                  <c:v>56.836937503979399</c:v>
                </c:pt>
                <c:pt idx="4737">
                  <c:v>56.7747116358101</c:v>
                </c:pt>
                <c:pt idx="4738">
                  <c:v>56.8045459561652</c:v>
                </c:pt>
                <c:pt idx="4739">
                  <c:v>57.3344486606684</c:v>
                </c:pt>
                <c:pt idx="4740">
                  <c:v>57.2023035758844</c:v>
                </c:pt>
                <c:pt idx="4741">
                  <c:v>57.427301668647402</c:v>
                </c:pt>
                <c:pt idx="4742">
                  <c:v>58.228864376283802</c:v>
                </c:pt>
                <c:pt idx="4743">
                  <c:v>58.882708098447502</c:v>
                </c:pt>
                <c:pt idx="4744">
                  <c:v>57.987140814266198</c:v>
                </c:pt>
                <c:pt idx="4745">
                  <c:v>58.029554225157</c:v>
                </c:pt>
                <c:pt idx="4746">
                  <c:v>57.108756650883301</c:v>
                </c:pt>
                <c:pt idx="4747">
                  <c:v>57.157962291108497</c:v>
                </c:pt>
                <c:pt idx="4748">
                  <c:v>56.949846822288599</c:v>
                </c:pt>
                <c:pt idx="4749">
                  <c:v>57.015090647285</c:v>
                </c:pt>
                <c:pt idx="4750">
                  <c:v>57.091383049805103</c:v>
                </c:pt>
                <c:pt idx="4751">
                  <c:v>57.083352270592499</c:v>
                </c:pt>
                <c:pt idx="4752">
                  <c:v>57.148745758466902</c:v>
                </c:pt>
                <c:pt idx="4753">
                  <c:v>56.911550958150499</c:v>
                </c:pt>
                <c:pt idx="4754">
                  <c:v>56.368899734210103</c:v>
                </c:pt>
                <c:pt idx="4755">
                  <c:v>55.7937269794703</c:v>
                </c:pt>
                <c:pt idx="4756">
                  <c:v>55.012291196734203</c:v>
                </c:pt>
                <c:pt idx="4757">
                  <c:v>53.939329497212199</c:v>
                </c:pt>
                <c:pt idx="4758">
                  <c:v>54.266249286047902</c:v>
                </c:pt>
                <c:pt idx="4759">
                  <c:v>54.630849407195697</c:v>
                </c:pt>
                <c:pt idx="4760">
                  <c:v>55.055909021584</c:v>
                </c:pt>
                <c:pt idx="4761">
                  <c:v>54.913786321193797</c:v>
                </c:pt>
                <c:pt idx="4762">
                  <c:v>55.977864542942903</c:v>
                </c:pt>
                <c:pt idx="4763">
                  <c:v>55.695280611845</c:v>
                </c:pt>
                <c:pt idx="4764">
                  <c:v>55.110385040499203</c:v>
                </c:pt>
                <c:pt idx="4765">
                  <c:v>54.304141199170502</c:v>
                </c:pt>
                <c:pt idx="4766">
                  <c:v>55.131610911223198</c:v>
                </c:pt>
                <c:pt idx="4767">
                  <c:v>54.149468087792499</c:v>
                </c:pt>
                <c:pt idx="4768">
                  <c:v>54.596102489917499</c:v>
                </c:pt>
                <c:pt idx="4769">
                  <c:v>54.100785504037397</c:v>
                </c:pt>
                <c:pt idx="4770">
                  <c:v>53.430928930388603</c:v>
                </c:pt>
                <c:pt idx="4771">
                  <c:v>53.342805167226501</c:v>
                </c:pt>
                <c:pt idx="4772">
                  <c:v>53.221058799042602</c:v>
                </c:pt>
                <c:pt idx="4773">
                  <c:v>53.788846983846902</c:v>
                </c:pt>
                <c:pt idx="4774">
                  <c:v>53.407610026905701</c:v>
                </c:pt>
                <c:pt idx="4775">
                  <c:v>52.873444447123298</c:v>
                </c:pt>
                <c:pt idx="4776">
                  <c:v>53.612599457522798</c:v>
                </c:pt>
                <c:pt idx="4777">
                  <c:v>53.521976873650502</c:v>
                </c:pt>
                <c:pt idx="4778">
                  <c:v>52.846963468252198</c:v>
                </c:pt>
                <c:pt idx="4779">
                  <c:v>51.578916465851002</c:v>
                </c:pt>
                <c:pt idx="4780">
                  <c:v>51.012838941439099</c:v>
                </c:pt>
                <c:pt idx="4781">
                  <c:v>51.063416314754299</c:v>
                </c:pt>
                <c:pt idx="4782">
                  <c:v>50.651571989188099</c:v>
                </c:pt>
                <c:pt idx="4783">
                  <c:v>51.914641405311997</c:v>
                </c:pt>
                <c:pt idx="4784">
                  <c:v>52.766893258825398</c:v>
                </c:pt>
                <c:pt idx="4785">
                  <c:v>51.634102515251698</c:v>
                </c:pt>
                <c:pt idx="4786">
                  <c:v>51.70280005083</c:v>
                </c:pt>
                <c:pt idx="4787">
                  <c:v>52.365343228687699</c:v>
                </c:pt>
                <c:pt idx="4788">
                  <c:v>52.071918007577501</c:v>
                </c:pt>
                <c:pt idx="4789">
                  <c:v>51.0037387134171</c:v>
                </c:pt>
                <c:pt idx="4790">
                  <c:v>51.774834813662203</c:v>
                </c:pt>
                <c:pt idx="4791">
                  <c:v>51.068340965235599</c:v>
                </c:pt>
                <c:pt idx="4792">
                  <c:v>51.624157826919003</c:v>
                </c:pt>
                <c:pt idx="4793">
                  <c:v>51.3553387858734</c:v>
                </c:pt>
                <c:pt idx="4794">
                  <c:v>52.6074302063573</c:v>
                </c:pt>
                <c:pt idx="4795">
                  <c:v>52.626452910478001</c:v>
                </c:pt>
                <c:pt idx="4796">
                  <c:v>51.6780391161384</c:v>
                </c:pt>
                <c:pt idx="4797">
                  <c:v>51.987736850060003</c:v>
                </c:pt>
                <c:pt idx="4798">
                  <c:v>52.069281115780598</c:v>
                </c:pt>
                <c:pt idx="4799">
                  <c:v>51.077395988147401</c:v>
                </c:pt>
                <c:pt idx="4800">
                  <c:v>50.389810193569197</c:v>
                </c:pt>
                <c:pt idx="4801">
                  <c:v>50.387253056316702</c:v>
                </c:pt>
                <c:pt idx="4802">
                  <c:v>50.430719977745099</c:v>
                </c:pt>
                <c:pt idx="4803">
                  <c:v>51.086695562932398</c:v>
                </c:pt>
                <c:pt idx="4804">
                  <c:v>50.033421858379903</c:v>
                </c:pt>
                <c:pt idx="4805">
                  <c:v>49.188913239338</c:v>
                </c:pt>
                <c:pt idx="4806">
                  <c:v>48.3854473526333</c:v>
                </c:pt>
                <c:pt idx="4807">
                  <c:v>48.187431184645497</c:v>
                </c:pt>
                <c:pt idx="4808">
                  <c:v>48.164875700609798</c:v>
                </c:pt>
                <c:pt idx="4809">
                  <c:v>48.862259794225302</c:v>
                </c:pt>
                <c:pt idx="4810">
                  <c:v>48.245131260085699</c:v>
                </c:pt>
                <c:pt idx="4811">
                  <c:v>48.465702912109201</c:v>
                </c:pt>
                <c:pt idx="4812">
                  <c:v>49.052670043177798</c:v>
                </c:pt>
                <c:pt idx="4813">
                  <c:v>48.939892622999302</c:v>
                </c:pt>
                <c:pt idx="4814">
                  <c:v>48.556187121322203</c:v>
                </c:pt>
                <c:pt idx="4815">
                  <c:v>47.414774719887603</c:v>
                </c:pt>
                <c:pt idx="4816">
                  <c:v>47.627716823274802</c:v>
                </c:pt>
                <c:pt idx="4817">
                  <c:v>47.814385224128799</c:v>
                </c:pt>
                <c:pt idx="4818">
                  <c:v>47.970025633420001</c:v>
                </c:pt>
                <c:pt idx="4819">
                  <c:v>48.008310171396801</c:v>
                </c:pt>
                <c:pt idx="4820">
                  <c:v>48.532533093366297</c:v>
                </c:pt>
                <c:pt idx="4821">
                  <c:v>48.292894680021</c:v>
                </c:pt>
                <c:pt idx="4822">
                  <c:v>48.254149344963999</c:v>
                </c:pt>
                <c:pt idx="4823">
                  <c:v>47.475428431273002</c:v>
                </c:pt>
                <c:pt idx="4824">
                  <c:v>47.536139010853503</c:v>
                </c:pt>
                <c:pt idx="4825">
                  <c:v>47.613694138081698</c:v>
                </c:pt>
                <c:pt idx="4826">
                  <c:v>47.338163041172002</c:v>
                </c:pt>
                <c:pt idx="4827">
                  <c:v>47.0378119013046</c:v>
                </c:pt>
                <c:pt idx="4828">
                  <c:v>47.222623561357103</c:v>
                </c:pt>
                <c:pt idx="4829">
                  <c:v>47.155812584120902</c:v>
                </c:pt>
                <c:pt idx="4830">
                  <c:v>47.180975643318298</c:v>
                </c:pt>
                <c:pt idx="4831">
                  <c:v>47.492371138142197</c:v>
                </c:pt>
                <c:pt idx="4832">
                  <c:v>47.513520130244402</c:v>
                </c:pt>
                <c:pt idx="4833">
                  <c:v>47.485296348437103</c:v>
                </c:pt>
                <c:pt idx="4834">
                  <c:v>47.046159972230598</c:v>
                </c:pt>
                <c:pt idx="4835">
                  <c:v>46.839800423864503</c:v>
                </c:pt>
                <c:pt idx="4836">
                  <c:v>46.953311898166199</c:v>
                </c:pt>
                <c:pt idx="4837">
                  <c:v>46.6334602980521</c:v>
                </c:pt>
                <c:pt idx="4838">
                  <c:v>46.7846583370711</c:v>
                </c:pt>
                <c:pt idx="4839">
                  <c:v>47.251820692749199</c:v>
                </c:pt>
                <c:pt idx="4840">
                  <c:v>46.735759852418802</c:v>
                </c:pt>
                <c:pt idx="4841">
                  <c:v>47.295070471753696</c:v>
                </c:pt>
                <c:pt idx="4842">
                  <c:v>47.167473471159298</c:v>
                </c:pt>
                <c:pt idx="4843">
                  <c:v>47.278070218342499</c:v>
                </c:pt>
                <c:pt idx="4844">
                  <c:v>46.837942374334297</c:v>
                </c:pt>
                <c:pt idx="4845">
                  <c:v>46.364767321429703</c:v>
                </c:pt>
                <c:pt idx="4846">
                  <c:v>46.367085872800303</c:v>
                </c:pt>
                <c:pt idx="4847">
                  <c:v>46.315614032375002</c:v>
                </c:pt>
                <c:pt idx="4848">
                  <c:v>45.9900894199559</c:v>
                </c:pt>
                <c:pt idx="4849">
                  <c:v>46.135262321711501</c:v>
                </c:pt>
                <c:pt idx="4850">
                  <c:v>46.179157120352599</c:v>
                </c:pt>
                <c:pt idx="4851">
                  <c:v>45.9306485467961</c:v>
                </c:pt>
                <c:pt idx="4852">
                  <c:v>45.9306485467961</c:v>
                </c:pt>
                <c:pt idx="4853">
                  <c:v>45.851546461745002</c:v>
                </c:pt>
                <c:pt idx="4854">
                  <c:v>45.919674847135802</c:v>
                </c:pt>
                <c:pt idx="4855">
                  <c:v>45.825026687566002</c:v>
                </c:pt>
                <c:pt idx="4856">
                  <c:v>46.240994828819296</c:v>
                </c:pt>
                <c:pt idx="4857">
                  <c:v>46.490696757333701</c:v>
                </c:pt>
                <c:pt idx="4858">
                  <c:v>46.121099854692098</c:v>
                </c:pt>
                <c:pt idx="4859">
                  <c:v>46.5224658058942</c:v>
                </c:pt>
                <c:pt idx="4860">
                  <c:v>46.782066253823203</c:v>
                </c:pt>
                <c:pt idx="4861">
                  <c:v>46.791085718848997</c:v>
                </c:pt>
                <c:pt idx="4862">
                  <c:v>46.619887237151602</c:v>
                </c:pt>
                <c:pt idx="4863">
                  <c:v>46.581465742570899</c:v>
                </c:pt>
                <c:pt idx="4864">
                  <c:v>46.002091936554002</c:v>
                </c:pt>
                <c:pt idx="4865">
                  <c:v>46.432487844765497</c:v>
                </c:pt>
                <c:pt idx="4866">
                  <c:v>46.419156668238202</c:v>
                </c:pt>
                <c:pt idx="4867">
                  <c:v>46.014776035792899</c:v>
                </c:pt>
                <c:pt idx="4868">
                  <c:v>46.468710826665003</c:v>
                </c:pt>
                <c:pt idx="4869">
                  <c:v>46.034878194400001</c:v>
                </c:pt>
                <c:pt idx="4870">
                  <c:v>46.048435464158302</c:v>
                </c:pt>
                <c:pt idx="4871">
                  <c:v>45.889020671483301</c:v>
                </c:pt>
                <c:pt idx="4872">
                  <c:v>46.178865749074198</c:v>
                </c:pt>
                <c:pt idx="4873">
                  <c:v>46.1159880669194</c:v>
                </c:pt>
                <c:pt idx="4874">
                  <c:v>46.713676666435397</c:v>
                </c:pt>
                <c:pt idx="4875">
                  <c:v>47.030636283542798</c:v>
                </c:pt>
                <c:pt idx="4876">
                  <c:v>47.043959807270802</c:v>
                </c:pt>
                <c:pt idx="4877">
                  <c:v>47.2461501234934</c:v>
                </c:pt>
                <c:pt idx="4878">
                  <c:v>47.156391647852402</c:v>
                </c:pt>
                <c:pt idx="4879">
                  <c:v>47.0598545373322</c:v>
                </c:pt>
                <c:pt idx="4880">
                  <c:v>47.203253762654299</c:v>
                </c:pt>
                <c:pt idx="4881">
                  <c:v>47.0621824468342</c:v>
                </c:pt>
                <c:pt idx="4882">
                  <c:v>47.301724334588201</c:v>
                </c:pt>
                <c:pt idx="4883">
                  <c:v>47.3755190658011</c:v>
                </c:pt>
                <c:pt idx="4884">
                  <c:v>47.529859465782501</c:v>
                </c:pt>
                <c:pt idx="4885">
                  <c:v>47.464910790677202</c:v>
                </c:pt>
                <c:pt idx="4886">
                  <c:v>47.9146629064603</c:v>
                </c:pt>
                <c:pt idx="4887">
                  <c:v>48.284052993483002</c:v>
                </c:pt>
                <c:pt idx="4888">
                  <c:v>48.379220807482703</c:v>
                </c:pt>
                <c:pt idx="4889">
                  <c:v>48.446464226017099</c:v>
                </c:pt>
                <c:pt idx="4890">
                  <c:v>48.301900770410299</c:v>
                </c:pt>
                <c:pt idx="4891">
                  <c:v>48.4817709737993</c:v>
                </c:pt>
                <c:pt idx="4892">
                  <c:v>48.169624770458697</c:v>
                </c:pt>
                <c:pt idx="4893">
                  <c:v>48.032934575309902</c:v>
                </c:pt>
                <c:pt idx="4894">
                  <c:v>48.111146246100397</c:v>
                </c:pt>
                <c:pt idx="4895">
                  <c:v>47.484608072869101</c:v>
                </c:pt>
                <c:pt idx="4896">
                  <c:v>49.189801700978599</c:v>
                </c:pt>
                <c:pt idx="4897">
                  <c:v>50.070851949098802</c:v>
                </c:pt>
                <c:pt idx="4898">
                  <c:v>49.167788137538601</c:v>
                </c:pt>
                <c:pt idx="4899">
                  <c:v>48.330523104836097</c:v>
                </c:pt>
                <c:pt idx="4900">
                  <c:v>47.670847932924701</c:v>
                </c:pt>
                <c:pt idx="4901">
                  <c:v>47.570770329382597</c:v>
                </c:pt>
                <c:pt idx="4902">
                  <c:v>47.228649286194198</c:v>
                </c:pt>
                <c:pt idx="4903">
                  <c:v>47.511913316469403</c:v>
                </c:pt>
                <c:pt idx="4904">
                  <c:v>47.482367564967198</c:v>
                </c:pt>
                <c:pt idx="4905">
                  <c:v>48.189355190198697</c:v>
                </c:pt>
                <c:pt idx="4906">
                  <c:v>48.359360506382103</c:v>
                </c:pt>
                <c:pt idx="4907">
                  <c:v>48.710626663130597</c:v>
                </c:pt>
                <c:pt idx="4908">
                  <c:v>48.703826450483199</c:v>
                </c:pt>
                <c:pt idx="4909">
                  <c:v>48.975834956376602</c:v>
                </c:pt>
                <c:pt idx="4910">
                  <c:v>48.9099432407249</c:v>
                </c:pt>
                <c:pt idx="4911">
                  <c:v>49.041492181937102</c:v>
                </c:pt>
                <c:pt idx="4912">
                  <c:v>48.9915457924929</c:v>
                </c:pt>
                <c:pt idx="4913">
                  <c:v>48.7875394130728</c:v>
                </c:pt>
                <c:pt idx="4914">
                  <c:v>48.971947838103397</c:v>
                </c:pt>
                <c:pt idx="4915">
                  <c:v>48.752165119641496</c:v>
                </c:pt>
                <c:pt idx="4916">
                  <c:v>48.884528352129301</c:v>
                </c:pt>
                <c:pt idx="4917">
                  <c:v>48.862114216964798</c:v>
                </c:pt>
                <c:pt idx="4918">
                  <c:v>48.913899394514502</c:v>
                </c:pt>
                <c:pt idx="4919">
                  <c:v>48.857329103645498</c:v>
                </c:pt>
                <c:pt idx="4920">
                  <c:v>48.7785002523119</c:v>
                </c:pt>
                <c:pt idx="4921">
                  <c:v>48.738050457748201</c:v>
                </c:pt>
                <c:pt idx="4922">
                  <c:v>48.4258431353405</c:v>
                </c:pt>
                <c:pt idx="4923">
                  <c:v>48.567184946229503</c:v>
                </c:pt>
                <c:pt idx="4924">
                  <c:v>48.619025774894297</c:v>
                </c:pt>
                <c:pt idx="4925">
                  <c:v>49.016549618019603</c:v>
                </c:pt>
                <c:pt idx="4926">
                  <c:v>48.987490857557297</c:v>
                </c:pt>
                <c:pt idx="4927">
                  <c:v>49.016549618019603</c:v>
                </c:pt>
                <c:pt idx="4928">
                  <c:v>48.895200234328797</c:v>
                </c:pt>
                <c:pt idx="4929">
                  <c:v>49.122323506102703</c:v>
                </c:pt>
                <c:pt idx="4930">
                  <c:v>49.079549010702102</c:v>
                </c:pt>
                <c:pt idx="4931">
                  <c:v>49.221123291674701</c:v>
                </c:pt>
                <c:pt idx="4932">
                  <c:v>49.474980623074103</c:v>
                </c:pt>
                <c:pt idx="4933">
                  <c:v>49.381967969544903</c:v>
                </c:pt>
                <c:pt idx="4934">
                  <c:v>49.271286467189398</c:v>
                </c:pt>
                <c:pt idx="4935">
                  <c:v>49.3432687445423</c:v>
                </c:pt>
                <c:pt idx="4936">
                  <c:v>49.345371450609498</c:v>
                </c:pt>
                <c:pt idx="4937">
                  <c:v>49.246068534436802</c:v>
                </c:pt>
                <c:pt idx="4938">
                  <c:v>49.498099308355499</c:v>
                </c:pt>
                <c:pt idx="4939">
                  <c:v>49.5321902037999</c:v>
                </c:pt>
                <c:pt idx="4940">
                  <c:v>49.625421949681098</c:v>
                </c:pt>
                <c:pt idx="4941">
                  <c:v>49.3810653520366</c:v>
                </c:pt>
                <c:pt idx="4942">
                  <c:v>49.462499356266001</c:v>
                </c:pt>
                <c:pt idx="4943">
                  <c:v>49.603131874834297</c:v>
                </c:pt>
                <c:pt idx="4944">
                  <c:v>49.605493051724501</c:v>
                </c:pt>
                <c:pt idx="4945">
                  <c:v>49.3818896002185</c:v>
                </c:pt>
                <c:pt idx="4946">
                  <c:v>49.5311806920514</c:v>
                </c:pt>
                <c:pt idx="4947">
                  <c:v>49.526500720520502</c:v>
                </c:pt>
                <c:pt idx="4948">
                  <c:v>49.413479408051501</c:v>
                </c:pt>
                <c:pt idx="4949">
                  <c:v>48.230850602215902</c:v>
                </c:pt>
                <c:pt idx="4950">
                  <c:v>48.922784393046101</c:v>
                </c:pt>
                <c:pt idx="4951">
                  <c:v>49.625950115550197</c:v>
                </c:pt>
                <c:pt idx="4952">
                  <c:v>49.644734323234204</c:v>
                </c:pt>
                <c:pt idx="4953">
                  <c:v>49.148503885001503</c:v>
                </c:pt>
                <c:pt idx="4954">
                  <c:v>49.338437011926203</c:v>
                </c:pt>
                <c:pt idx="4955">
                  <c:v>49.329390421627501</c:v>
                </c:pt>
                <c:pt idx="4956">
                  <c:v>49.327010612843303</c:v>
                </c:pt>
                <c:pt idx="4957">
                  <c:v>48.772330706920002</c:v>
                </c:pt>
                <c:pt idx="4958">
                  <c:v>49.079682197512</c:v>
                </c:pt>
                <c:pt idx="4959">
                  <c:v>48.810720560021998</c:v>
                </c:pt>
                <c:pt idx="4960">
                  <c:v>48.415421405960203</c:v>
                </c:pt>
                <c:pt idx="4961">
                  <c:v>48.7157929232608</c:v>
                </c:pt>
                <c:pt idx="4962">
                  <c:v>48.957765330691203</c:v>
                </c:pt>
                <c:pt idx="4963">
                  <c:v>48.514769692472498</c:v>
                </c:pt>
                <c:pt idx="4964">
                  <c:v>48.880752958711</c:v>
                </c:pt>
                <c:pt idx="4965">
                  <c:v>48.763256741641399</c:v>
                </c:pt>
                <c:pt idx="4966">
                  <c:v>48.514769692472498</c:v>
                </c:pt>
                <c:pt idx="4967">
                  <c:v>48.729520204067001</c:v>
                </c:pt>
                <c:pt idx="4968">
                  <c:v>48.695783666492503</c:v>
                </c:pt>
                <c:pt idx="4969">
                  <c:v>48.862606543475799</c:v>
                </c:pt>
                <c:pt idx="4970">
                  <c:v>48.608312407433502</c:v>
                </c:pt>
                <c:pt idx="4971">
                  <c:v>49.222068926442901</c:v>
                </c:pt>
                <c:pt idx="4972">
                  <c:v>49.157485187915299</c:v>
                </c:pt>
                <c:pt idx="4973">
                  <c:v>49.318521391349101</c:v>
                </c:pt>
                <c:pt idx="4974">
                  <c:v>49.293015304740599</c:v>
                </c:pt>
                <c:pt idx="4975">
                  <c:v>49.4642294862659</c:v>
                </c:pt>
                <c:pt idx="4976">
                  <c:v>49.1544231304525</c:v>
                </c:pt>
                <c:pt idx="4977">
                  <c:v>49.023470963808499</c:v>
                </c:pt>
                <c:pt idx="4978">
                  <c:v>49.114862351483197</c:v>
                </c:pt>
                <c:pt idx="4979">
                  <c:v>49.091929157836802</c:v>
                </c:pt>
                <c:pt idx="4980">
                  <c:v>49.300733487073302</c:v>
                </c:pt>
                <c:pt idx="4981">
                  <c:v>49.1356268964214</c:v>
                </c:pt>
                <c:pt idx="4982">
                  <c:v>49.036893627619499</c:v>
                </c:pt>
                <c:pt idx="4983">
                  <c:v>48.906036615858099</c:v>
                </c:pt>
                <c:pt idx="4984">
                  <c:v>48.761479772540497</c:v>
                </c:pt>
                <c:pt idx="4985">
                  <c:v>48.763841812464001</c:v>
                </c:pt>
                <c:pt idx="4986">
                  <c:v>48.410480639909999</c:v>
                </c:pt>
                <c:pt idx="4987">
                  <c:v>48.7017201624762</c:v>
                </c:pt>
                <c:pt idx="4988">
                  <c:v>48.924766146952898</c:v>
                </c:pt>
                <c:pt idx="4989">
                  <c:v>48.978567804122299</c:v>
                </c:pt>
                <c:pt idx="4990">
                  <c:v>47.898231114061403</c:v>
                </c:pt>
                <c:pt idx="4991">
                  <c:v>47.682605669570897</c:v>
                </c:pt>
                <c:pt idx="4992">
                  <c:v>48.1881770717021</c:v>
                </c:pt>
                <c:pt idx="4993">
                  <c:v>48.3085512150667</c:v>
                </c:pt>
                <c:pt idx="4994">
                  <c:v>48.197119150923498</c:v>
                </c:pt>
                <c:pt idx="4995">
                  <c:v>48.234951024552302</c:v>
                </c:pt>
                <c:pt idx="4996">
                  <c:v>48.611435488180199</c:v>
                </c:pt>
                <c:pt idx="4997">
                  <c:v>48.519951139223103</c:v>
                </c:pt>
                <c:pt idx="4998">
                  <c:v>48.769412221091002</c:v>
                </c:pt>
                <c:pt idx="4999">
                  <c:v>48.660272997773802</c:v>
                </c:pt>
                <c:pt idx="5000">
                  <c:v>49.0278153821803</c:v>
                </c:pt>
                <c:pt idx="5001">
                  <c:v>49.123656128706699</c:v>
                </c:pt>
                <c:pt idx="5002">
                  <c:v>49.150253082288202</c:v>
                </c:pt>
                <c:pt idx="5003">
                  <c:v>49.332992496119701</c:v>
                </c:pt>
                <c:pt idx="5004">
                  <c:v>49.564798703627503</c:v>
                </c:pt>
                <c:pt idx="5005">
                  <c:v>49.468053030696801</c:v>
                </c:pt>
                <c:pt idx="5006">
                  <c:v>49.586784842107598</c:v>
                </c:pt>
                <c:pt idx="5007">
                  <c:v>49.404702774180997</c:v>
                </c:pt>
                <c:pt idx="5008">
                  <c:v>49.3801471772342</c:v>
                </c:pt>
                <c:pt idx="5009">
                  <c:v>49.083227094428999</c:v>
                </c:pt>
                <c:pt idx="5010">
                  <c:v>48.927966998288603</c:v>
                </c:pt>
                <c:pt idx="5011">
                  <c:v>48.287894167424199</c:v>
                </c:pt>
                <c:pt idx="5012">
                  <c:v>48.169693392343497</c:v>
                </c:pt>
                <c:pt idx="5013">
                  <c:v>48.460668420334699</c:v>
                </c:pt>
                <c:pt idx="5014">
                  <c:v>48.405160693571801</c:v>
                </c:pt>
                <c:pt idx="5015">
                  <c:v>48.7280746913274</c:v>
                </c:pt>
                <c:pt idx="5016">
                  <c:v>48.325863941053399</c:v>
                </c:pt>
                <c:pt idx="5017">
                  <c:v>48.524986897377403</c:v>
                </c:pt>
                <c:pt idx="5018">
                  <c:v>48.430051063112302</c:v>
                </c:pt>
                <c:pt idx="5019">
                  <c:v>48.535559797713198</c:v>
                </c:pt>
                <c:pt idx="5020">
                  <c:v>48.722788241159499</c:v>
                </c:pt>
                <c:pt idx="5021">
                  <c:v>48.587102686850201</c:v>
                </c:pt>
                <c:pt idx="5022">
                  <c:v>48.671025083265498</c:v>
                </c:pt>
                <c:pt idx="5023">
                  <c:v>48.5998531028985</c:v>
                </c:pt>
                <c:pt idx="5024">
                  <c:v>48.479081844246799</c:v>
                </c:pt>
                <c:pt idx="5025">
                  <c:v>48.879949269095498</c:v>
                </c:pt>
                <c:pt idx="5026">
                  <c:v>48.890650857134801</c:v>
                </c:pt>
                <c:pt idx="5027">
                  <c:v>49.069534868501101</c:v>
                </c:pt>
                <c:pt idx="5028">
                  <c:v>49.444984485544097</c:v>
                </c:pt>
                <c:pt idx="5029">
                  <c:v>49.150871051247698</c:v>
                </c:pt>
                <c:pt idx="5030">
                  <c:v>49.189726021315998</c:v>
                </c:pt>
                <c:pt idx="5031">
                  <c:v>49.013823666027001</c:v>
                </c:pt>
                <c:pt idx="5032">
                  <c:v>48.851980986480399</c:v>
                </c:pt>
                <c:pt idx="5033">
                  <c:v>48.851980986480399</c:v>
                </c:pt>
                <c:pt idx="5034">
                  <c:v>48.713984158763303</c:v>
                </c:pt>
                <c:pt idx="5035">
                  <c:v>48.836054535508701</c:v>
                </c:pt>
                <c:pt idx="5036">
                  <c:v>48.723962237773101</c:v>
                </c:pt>
                <c:pt idx="5037">
                  <c:v>48.895723473617899</c:v>
                </c:pt>
                <c:pt idx="5038">
                  <c:v>48.787779058077902</c:v>
                </c:pt>
                <c:pt idx="5039">
                  <c:v>48.968361977611401</c:v>
                </c:pt>
                <c:pt idx="5040">
                  <c:v>48.788434008148897</c:v>
                </c:pt>
                <c:pt idx="5041">
                  <c:v>48.915509589326497</c:v>
                </c:pt>
                <c:pt idx="5042">
                  <c:v>48.601806716810898</c:v>
                </c:pt>
                <c:pt idx="5043">
                  <c:v>48.1810714617625</c:v>
                </c:pt>
                <c:pt idx="5044">
                  <c:v>48.130590611657198</c:v>
                </c:pt>
                <c:pt idx="5045">
                  <c:v>48.054976742563298</c:v>
                </c:pt>
                <c:pt idx="5046">
                  <c:v>47.757032320878103</c:v>
                </c:pt>
                <c:pt idx="5047">
                  <c:v>47.761113751312102</c:v>
                </c:pt>
                <c:pt idx="5048">
                  <c:v>47.779805601085002</c:v>
                </c:pt>
                <c:pt idx="5049">
                  <c:v>47.7482228204343</c:v>
                </c:pt>
                <c:pt idx="5050">
                  <c:v>47.4190801066744</c:v>
                </c:pt>
                <c:pt idx="5051">
                  <c:v>47.5039425870835</c:v>
                </c:pt>
                <c:pt idx="5052">
                  <c:v>47.506066446669401</c:v>
                </c:pt>
                <c:pt idx="5053">
                  <c:v>47.568295532537803</c:v>
                </c:pt>
                <c:pt idx="5054">
                  <c:v>47.2860345935647</c:v>
                </c:pt>
                <c:pt idx="5055">
                  <c:v>47.4726181921163</c:v>
                </c:pt>
                <c:pt idx="5056">
                  <c:v>47.730980857827298</c:v>
                </c:pt>
                <c:pt idx="5057">
                  <c:v>47.921762062645499</c:v>
                </c:pt>
                <c:pt idx="5058">
                  <c:v>48.171939396136601</c:v>
                </c:pt>
                <c:pt idx="5059">
                  <c:v>48.130802854723598</c:v>
                </c:pt>
                <c:pt idx="5060">
                  <c:v>48.206779528149603</c:v>
                </c:pt>
                <c:pt idx="5061">
                  <c:v>48.493895796786902</c:v>
                </c:pt>
                <c:pt idx="5062">
                  <c:v>48.450660452240697</c:v>
                </c:pt>
                <c:pt idx="5063">
                  <c:v>48.483611661433699</c:v>
                </c:pt>
                <c:pt idx="5064">
                  <c:v>48.545106593239801</c:v>
                </c:pt>
                <c:pt idx="5065">
                  <c:v>48.469339800127202</c:v>
                </c:pt>
                <c:pt idx="5066">
                  <c:v>48.600106170562597</c:v>
                </c:pt>
                <c:pt idx="5067">
                  <c:v>49.2804045814337</c:v>
                </c:pt>
                <c:pt idx="5068">
                  <c:v>48.97012624005</c:v>
                </c:pt>
                <c:pt idx="5069">
                  <c:v>48.939413943208002</c:v>
                </c:pt>
                <c:pt idx="5070">
                  <c:v>49.085009435019799</c:v>
                </c:pt>
                <c:pt idx="5071">
                  <c:v>49.231685157625101</c:v>
                </c:pt>
                <c:pt idx="5072">
                  <c:v>49.323109689450497</c:v>
                </c:pt>
                <c:pt idx="5073">
                  <c:v>49.260581636686403</c:v>
                </c:pt>
                <c:pt idx="5074">
                  <c:v>49.087947368928901</c:v>
                </c:pt>
                <c:pt idx="5075">
                  <c:v>49.063216007622302</c:v>
                </c:pt>
                <c:pt idx="5076">
                  <c:v>49.250942822305603</c:v>
                </c:pt>
                <c:pt idx="5077">
                  <c:v>48.824727625083298</c:v>
                </c:pt>
                <c:pt idx="5078">
                  <c:v>48.920721551099597</c:v>
                </c:pt>
                <c:pt idx="5079">
                  <c:v>49.0065956325952</c:v>
                </c:pt>
                <c:pt idx="5080">
                  <c:v>49.060324003919497</c:v>
                </c:pt>
                <c:pt idx="5081">
                  <c:v>49.690220259342503</c:v>
                </c:pt>
                <c:pt idx="5082">
                  <c:v>49.573443302002701</c:v>
                </c:pt>
                <c:pt idx="5083">
                  <c:v>49.626274833506699</c:v>
                </c:pt>
                <c:pt idx="5084">
                  <c:v>49.662363369327899</c:v>
                </c:pt>
                <c:pt idx="5085">
                  <c:v>49.713220551866598</c:v>
                </c:pt>
                <c:pt idx="5086">
                  <c:v>49.3515026797281</c:v>
                </c:pt>
                <c:pt idx="5087">
                  <c:v>49.3053382336239</c:v>
                </c:pt>
                <c:pt idx="5088">
                  <c:v>49.148331168534703</c:v>
                </c:pt>
                <c:pt idx="5089">
                  <c:v>49.033867091183197</c:v>
                </c:pt>
                <c:pt idx="5090">
                  <c:v>48.948654944710498</c:v>
                </c:pt>
                <c:pt idx="5091">
                  <c:v>48.979814610211797</c:v>
                </c:pt>
                <c:pt idx="5092">
                  <c:v>48.834190867359098</c:v>
                </c:pt>
                <c:pt idx="5093">
                  <c:v>48.971335789667201</c:v>
                </c:pt>
                <c:pt idx="5094">
                  <c:v>48.921522718967999</c:v>
                </c:pt>
                <c:pt idx="5095">
                  <c:v>48.950562679332997</c:v>
                </c:pt>
                <c:pt idx="5096">
                  <c:v>48.892482758602902</c:v>
                </c:pt>
                <c:pt idx="5097">
                  <c:v>48.678180569339403</c:v>
                </c:pt>
                <c:pt idx="5098">
                  <c:v>48.361920563027702</c:v>
                </c:pt>
                <c:pt idx="5099">
                  <c:v>47.933316184500796</c:v>
                </c:pt>
                <c:pt idx="5100">
                  <c:v>48.076381439865102</c:v>
                </c:pt>
                <c:pt idx="5101">
                  <c:v>48.164787563764897</c:v>
                </c:pt>
                <c:pt idx="5102">
                  <c:v>47.772853483260697</c:v>
                </c:pt>
                <c:pt idx="5103">
                  <c:v>47.925110305270998</c:v>
                </c:pt>
                <c:pt idx="5104">
                  <c:v>47.397964279975298</c:v>
                </c:pt>
                <c:pt idx="5105">
                  <c:v>47.673724478126303</c:v>
                </c:pt>
                <c:pt idx="5106">
                  <c:v>47.643785963260598</c:v>
                </c:pt>
                <c:pt idx="5107">
                  <c:v>47.6837039830815</c:v>
                </c:pt>
                <c:pt idx="5108">
                  <c:v>47.579835666200402</c:v>
                </c:pt>
                <c:pt idx="5109">
                  <c:v>47.6997933890298</c:v>
                </c:pt>
                <c:pt idx="5110">
                  <c:v>47.717715765275997</c:v>
                </c:pt>
                <c:pt idx="5111">
                  <c:v>47.659875369208798</c:v>
                </c:pt>
                <c:pt idx="5112">
                  <c:v>47.715679131611601</c:v>
                </c:pt>
                <c:pt idx="5113">
                  <c:v>47.903660418829801</c:v>
                </c:pt>
                <c:pt idx="5114">
                  <c:v>47.895513884172402</c:v>
                </c:pt>
                <c:pt idx="5115">
                  <c:v>47.851726260389199</c:v>
                </c:pt>
                <c:pt idx="5116">
                  <c:v>47.765983983120698</c:v>
                </c:pt>
                <c:pt idx="5117">
                  <c:v>47.863392692215498</c:v>
                </c:pt>
                <c:pt idx="5118">
                  <c:v>47.943472018078999</c:v>
                </c:pt>
                <c:pt idx="5119">
                  <c:v>47.678712947775402</c:v>
                </c:pt>
                <c:pt idx="5120">
                  <c:v>47.722186273604201</c:v>
                </c:pt>
                <c:pt idx="5121">
                  <c:v>48.5691338921078</c:v>
                </c:pt>
                <c:pt idx="5122">
                  <c:v>48.373305844289099</c:v>
                </c:pt>
                <c:pt idx="5123">
                  <c:v>48.058708107698799</c:v>
                </c:pt>
                <c:pt idx="5124">
                  <c:v>47.814762577205002</c:v>
                </c:pt>
                <c:pt idx="5125">
                  <c:v>47.7089745536503</c:v>
                </c:pt>
                <c:pt idx="5126">
                  <c:v>47.597577390360001</c:v>
                </c:pt>
                <c:pt idx="5127">
                  <c:v>47.824978428450699</c:v>
                </c:pt>
                <c:pt idx="5128">
                  <c:v>47.815100191867003</c:v>
                </c:pt>
                <c:pt idx="5129">
                  <c:v>47.773571278882301</c:v>
                </c:pt>
                <c:pt idx="5130">
                  <c:v>47.761677075648898</c:v>
                </c:pt>
                <c:pt idx="5131">
                  <c:v>48.141485192459903</c:v>
                </c:pt>
                <c:pt idx="5132">
                  <c:v>48.301754541114299</c:v>
                </c:pt>
                <c:pt idx="5133">
                  <c:v>48.266071931413897</c:v>
                </c:pt>
                <c:pt idx="5134">
                  <c:v>48.111850482708697</c:v>
                </c:pt>
                <c:pt idx="5135">
                  <c:v>48.200956208627296</c:v>
                </c:pt>
                <c:pt idx="5136">
                  <c:v>48.224543018429202</c:v>
                </c:pt>
                <c:pt idx="5137">
                  <c:v>48.151363429043599</c:v>
                </c:pt>
                <c:pt idx="5138">
                  <c:v>48.141485192459903</c:v>
                </c:pt>
                <c:pt idx="5139">
                  <c:v>48.376950097149603</c:v>
                </c:pt>
                <c:pt idx="5140">
                  <c:v>48.315664710997503</c:v>
                </c:pt>
                <c:pt idx="5141">
                  <c:v>48.222527051779501</c:v>
                </c:pt>
                <c:pt idx="5142">
                  <c:v>48.211842428535803</c:v>
                </c:pt>
                <c:pt idx="5143">
                  <c:v>47.810439788193897</c:v>
                </c:pt>
                <c:pt idx="5144">
                  <c:v>48.132878048968699</c:v>
                </c:pt>
                <c:pt idx="5145">
                  <c:v>48.144930300995597</c:v>
                </c:pt>
                <c:pt idx="5146">
                  <c:v>48.166635221548198</c:v>
                </c:pt>
                <c:pt idx="5147">
                  <c:v>48.109105528149698</c:v>
                </c:pt>
                <c:pt idx="5148">
                  <c:v>48.077399219733202</c:v>
                </c:pt>
                <c:pt idx="5149">
                  <c:v>48.464788860669699</c:v>
                </c:pt>
                <c:pt idx="5150">
                  <c:v>48.0309837461431</c:v>
                </c:pt>
                <c:pt idx="5151">
                  <c:v>48.453090819640799</c:v>
                </c:pt>
                <c:pt idx="5152">
                  <c:v>48.3628968602439</c:v>
                </c:pt>
                <c:pt idx="5153">
                  <c:v>48.280746041635297</c:v>
                </c:pt>
                <c:pt idx="5154">
                  <c:v>48.169157260337201</c:v>
                </c:pt>
                <c:pt idx="5155">
                  <c:v>47.728683856756</c:v>
                </c:pt>
                <c:pt idx="5156">
                  <c:v>48.038162200615297</c:v>
                </c:pt>
                <c:pt idx="5157">
                  <c:v>47.986649550402099</c:v>
                </c:pt>
                <c:pt idx="5158">
                  <c:v>48.022189416129898</c:v>
                </c:pt>
                <c:pt idx="5159">
                  <c:v>47.661236742051699</c:v>
                </c:pt>
                <c:pt idx="5160">
                  <c:v>47.741264088071503</c:v>
                </c:pt>
                <c:pt idx="5161">
                  <c:v>47.963914426997903</c:v>
                </c:pt>
                <c:pt idx="5162">
                  <c:v>47.9579718022935</c:v>
                </c:pt>
                <c:pt idx="5163">
                  <c:v>47.983525088522597</c:v>
                </c:pt>
                <c:pt idx="5164">
                  <c:v>48.243217788106698</c:v>
                </c:pt>
                <c:pt idx="5165">
                  <c:v>48.264809324532798</c:v>
                </c:pt>
                <c:pt idx="5166">
                  <c:v>48.221824339170702</c:v>
                </c:pt>
                <c:pt idx="5167">
                  <c:v>48.209939089761797</c:v>
                </c:pt>
                <c:pt idx="5168">
                  <c:v>48.327206883929399</c:v>
                </c:pt>
                <c:pt idx="5169">
                  <c:v>48.329187758830898</c:v>
                </c:pt>
                <c:pt idx="5170">
                  <c:v>48.284221898567303</c:v>
                </c:pt>
                <c:pt idx="5171">
                  <c:v>48.340874920749599</c:v>
                </c:pt>
                <c:pt idx="5172">
                  <c:v>48.368275217871499</c:v>
                </c:pt>
                <c:pt idx="5173">
                  <c:v>48.476012942950703</c:v>
                </c:pt>
                <c:pt idx="5174">
                  <c:v>48.452358350174997</c:v>
                </c:pt>
                <c:pt idx="5175">
                  <c:v>48.546487257043701</c:v>
                </c:pt>
                <c:pt idx="5176">
                  <c:v>48.457972626149797</c:v>
                </c:pt>
                <c:pt idx="5177">
                  <c:v>48.367793868357403</c:v>
                </c:pt>
                <c:pt idx="5178">
                  <c:v>48.486925878147197</c:v>
                </c:pt>
                <c:pt idx="5179">
                  <c:v>48.488914587675403</c:v>
                </c:pt>
                <c:pt idx="5180">
                  <c:v>49.173285673504402</c:v>
                </c:pt>
                <c:pt idx="5181">
                  <c:v>49.100659128263501</c:v>
                </c:pt>
                <c:pt idx="5182">
                  <c:v>48.613966680015501</c:v>
                </c:pt>
                <c:pt idx="5183">
                  <c:v>48.619765936430397</c:v>
                </c:pt>
                <c:pt idx="5184">
                  <c:v>48.5349565764175</c:v>
                </c:pt>
                <c:pt idx="5185">
                  <c:v>47.778117736680301</c:v>
                </c:pt>
                <c:pt idx="5186">
                  <c:v>47.7035700079308</c:v>
                </c:pt>
                <c:pt idx="5187">
                  <c:v>47.666296143556103</c:v>
                </c:pt>
                <c:pt idx="5188">
                  <c:v>47.167765498579598</c:v>
                </c:pt>
                <c:pt idx="5189">
                  <c:v>47.336933864656203</c:v>
                </c:pt>
                <c:pt idx="5190">
                  <c:v>47.447253031776697</c:v>
                </c:pt>
                <c:pt idx="5191">
                  <c:v>47.558087599745299</c:v>
                </c:pt>
                <c:pt idx="5192">
                  <c:v>47.560059745082803</c:v>
                </c:pt>
                <c:pt idx="5193">
                  <c:v>47.614490956398299</c:v>
                </c:pt>
                <c:pt idx="5194">
                  <c:v>47.840104383010498</c:v>
                </c:pt>
                <c:pt idx="5195">
                  <c:v>48.127840387754603</c:v>
                </c:pt>
                <c:pt idx="5196">
                  <c:v>48.195879401898999</c:v>
                </c:pt>
                <c:pt idx="5197">
                  <c:v>47.849767895164398</c:v>
                </c:pt>
                <c:pt idx="5198">
                  <c:v>48.013061529110999</c:v>
                </c:pt>
                <c:pt idx="5199">
                  <c:v>48.0073423076322</c:v>
                </c:pt>
                <c:pt idx="5200">
                  <c:v>47.950938950979101</c:v>
                </c:pt>
                <c:pt idx="5201">
                  <c:v>48.4623162369979</c:v>
                </c:pt>
                <c:pt idx="5202">
                  <c:v>48.625609870944501</c:v>
                </c:pt>
                <c:pt idx="5203">
                  <c:v>48.649078400461001</c:v>
                </c:pt>
                <c:pt idx="5204">
                  <c:v>48.633498452294603</c:v>
                </c:pt>
                <c:pt idx="5205">
                  <c:v>48.698973677500199</c:v>
                </c:pt>
                <c:pt idx="5206">
                  <c:v>48.802511307720003</c:v>
                </c:pt>
                <c:pt idx="5207">
                  <c:v>48.7536021033495</c:v>
                </c:pt>
                <c:pt idx="5208">
                  <c:v>48.771119051143401</c:v>
                </c:pt>
                <c:pt idx="5209">
                  <c:v>48.901807290864703</c:v>
                </c:pt>
                <c:pt idx="5210">
                  <c:v>48.891913427000198</c:v>
                </c:pt>
                <c:pt idx="5211">
                  <c:v>48.991998822352897</c:v>
                </c:pt>
                <c:pt idx="5212">
                  <c:v>48.9624061265717</c:v>
                </c:pt>
                <c:pt idx="5213">
                  <c:v>48.771773604389402</c:v>
                </c:pt>
                <c:pt idx="5214">
                  <c:v>48.713315028196597</c:v>
                </c:pt>
                <c:pt idx="5215">
                  <c:v>48.542090032108298</c:v>
                </c:pt>
                <c:pt idx="5216">
                  <c:v>48.331507970150597</c:v>
                </c:pt>
                <c:pt idx="5217">
                  <c:v>48.227899722217302</c:v>
                </c:pt>
                <c:pt idx="5218">
                  <c:v>48.2850639040959</c:v>
                </c:pt>
                <c:pt idx="5219">
                  <c:v>48.5710772854816</c:v>
                </c:pt>
                <c:pt idx="5220">
                  <c:v>48.515837823531598</c:v>
                </c:pt>
                <c:pt idx="5221">
                  <c:v>48.435769474502997</c:v>
                </c:pt>
                <c:pt idx="5222">
                  <c:v>48.563570877760199</c:v>
                </c:pt>
                <c:pt idx="5223">
                  <c:v>48.639789786931601</c:v>
                </c:pt>
                <c:pt idx="5224">
                  <c:v>48.567227845624501</c:v>
                </c:pt>
                <c:pt idx="5225">
                  <c:v>48.626509219424499</c:v>
                </c:pt>
                <c:pt idx="5226">
                  <c:v>48.561646157831603</c:v>
                </c:pt>
                <c:pt idx="5227">
                  <c:v>48.527477420441997</c:v>
                </c:pt>
                <c:pt idx="5228">
                  <c:v>48.4799384845237</c:v>
                </c:pt>
                <c:pt idx="5229">
                  <c:v>48.466737814626001</c:v>
                </c:pt>
                <c:pt idx="5230">
                  <c:v>48.216635267376397</c:v>
                </c:pt>
                <c:pt idx="5231">
                  <c:v>48.404178679194999</c:v>
                </c:pt>
                <c:pt idx="5232">
                  <c:v>48.319115522144898</c:v>
                </c:pt>
                <c:pt idx="5233">
                  <c:v>48.558205219265503</c:v>
                </c:pt>
                <c:pt idx="5234">
                  <c:v>48.495439009000201</c:v>
                </c:pt>
                <c:pt idx="5235">
                  <c:v>48.0989460155945</c:v>
                </c:pt>
                <c:pt idx="5236">
                  <c:v>48.278250324936501</c:v>
                </c:pt>
                <c:pt idx="5237">
                  <c:v>48.202917848257698</c:v>
                </c:pt>
                <c:pt idx="5238">
                  <c:v>48.266665810815397</c:v>
                </c:pt>
                <c:pt idx="5239">
                  <c:v>48.285392957086003</c:v>
                </c:pt>
                <c:pt idx="5240">
                  <c:v>48.446559912869702</c:v>
                </c:pt>
                <c:pt idx="5241">
                  <c:v>48.521468497952299</c:v>
                </c:pt>
                <c:pt idx="5242">
                  <c:v>48.487797467283897</c:v>
                </c:pt>
                <c:pt idx="5243">
                  <c:v>48.570272576112203</c:v>
                </c:pt>
                <c:pt idx="5244">
                  <c:v>48.393972572837001</c:v>
                </c:pt>
                <c:pt idx="5245">
                  <c:v>48.379028688439199</c:v>
                </c:pt>
                <c:pt idx="5246">
                  <c:v>48.334007872152199</c:v>
                </c:pt>
                <c:pt idx="5247">
                  <c:v>48.221665115243098</c:v>
                </c:pt>
                <c:pt idx="5248">
                  <c:v>47.980364202083599</c:v>
                </c:pt>
                <c:pt idx="5249">
                  <c:v>47.572531672799997</c:v>
                </c:pt>
                <c:pt idx="5250">
                  <c:v>47.712310024237198</c:v>
                </c:pt>
                <c:pt idx="5251">
                  <c:v>47.630898940505404</c:v>
                </c:pt>
                <c:pt idx="5252">
                  <c:v>47.319203972422898</c:v>
                </c:pt>
                <c:pt idx="5253">
                  <c:v>47.361080024316699</c:v>
                </c:pt>
                <c:pt idx="5254">
                  <c:v>47.251604628779397</c:v>
                </c:pt>
                <c:pt idx="5255">
                  <c:v>47.275230156378399</c:v>
                </c:pt>
                <c:pt idx="5256">
                  <c:v>46.795647096088899</c:v>
                </c:pt>
                <c:pt idx="5257">
                  <c:v>46.8242106028964</c:v>
                </c:pt>
                <c:pt idx="5258">
                  <c:v>46.414120370943202</c:v>
                </c:pt>
                <c:pt idx="5259">
                  <c:v>46.317619806524597</c:v>
                </c:pt>
                <c:pt idx="5260">
                  <c:v>46.261592922054398</c:v>
                </c:pt>
                <c:pt idx="5261">
                  <c:v>46.095279678248701</c:v>
                </c:pt>
                <c:pt idx="5262">
                  <c:v>46.104116726272402</c:v>
                </c:pt>
                <c:pt idx="5263">
                  <c:v>45.9588356567631</c:v>
                </c:pt>
                <c:pt idx="5264">
                  <c:v>45.708210813034</c:v>
                </c:pt>
                <c:pt idx="5265">
                  <c:v>45.570446523451999</c:v>
                </c:pt>
                <c:pt idx="5266">
                  <c:v>45.489976995034198</c:v>
                </c:pt>
                <c:pt idx="5267">
                  <c:v>45.495139173499098</c:v>
                </c:pt>
                <c:pt idx="5268">
                  <c:v>45.681019780710997</c:v>
                </c:pt>
                <c:pt idx="5269">
                  <c:v>45.3006555127605</c:v>
                </c:pt>
                <c:pt idx="5270">
                  <c:v>45.013438089968098</c:v>
                </c:pt>
                <c:pt idx="5271">
                  <c:v>45.186326898714</c:v>
                </c:pt>
                <c:pt idx="5272">
                  <c:v>45.209930074310499</c:v>
                </c:pt>
                <c:pt idx="5273">
                  <c:v>45.116778563093902</c:v>
                </c:pt>
                <c:pt idx="5274">
                  <c:v>45.128628546019399</c:v>
                </c:pt>
                <c:pt idx="5275">
                  <c:v>45.182658985949097</c:v>
                </c:pt>
                <c:pt idx="5276">
                  <c:v>45.160587524268898</c:v>
                </c:pt>
                <c:pt idx="5277">
                  <c:v>45.067808293249698</c:v>
                </c:pt>
                <c:pt idx="5278">
                  <c:v>45.237740996436798</c:v>
                </c:pt>
                <c:pt idx="5279">
                  <c:v>45.561627529728298</c:v>
                </c:pt>
                <c:pt idx="5280">
                  <c:v>45.273482547667001</c:v>
                </c:pt>
                <c:pt idx="5281">
                  <c:v>45.082567943340401</c:v>
                </c:pt>
                <c:pt idx="5282">
                  <c:v>45.382866203528501</c:v>
                </c:pt>
                <c:pt idx="5283">
                  <c:v>45.465856510728102</c:v>
                </c:pt>
                <c:pt idx="5284">
                  <c:v>45.568844482313096</c:v>
                </c:pt>
                <c:pt idx="5285">
                  <c:v>45.499019304167298</c:v>
                </c:pt>
                <c:pt idx="5286">
                  <c:v>45.831147180168898</c:v>
                </c:pt>
                <c:pt idx="5287">
                  <c:v>46.1297789683248</c:v>
                </c:pt>
                <c:pt idx="5288">
                  <c:v>45.972130714086198</c:v>
                </c:pt>
                <c:pt idx="5289">
                  <c:v>46.410412858533903</c:v>
                </c:pt>
                <c:pt idx="5290">
                  <c:v>46.332255320227397</c:v>
                </c:pt>
                <c:pt idx="5291">
                  <c:v>46.543064032290602</c:v>
                </c:pt>
                <c:pt idx="5292">
                  <c:v>46.921519830785201</c:v>
                </c:pt>
                <c:pt idx="5293">
                  <c:v>47.021174858305997</c:v>
                </c:pt>
                <c:pt idx="5294">
                  <c:v>47.002843665952597</c:v>
                </c:pt>
                <c:pt idx="5295">
                  <c:v>47.022841330338103</c:v>
                </c:pt>
                <c:pt idx="5296">
                  <c:v>46.478404917444401</c:v>
                </c:pt>
                <c:pt idx="5297">
                  <c:v>46.786646737911703</c:v>
                </c:pt>
                <c:pt idx="5298">
                  <c:v>47.266486088114299</c:v>
                </c:pt>
                <c:pt idx="5299">
                  <c:v>47.243074830947499</c:v>
                </c:pt>
                <c:pt idx="5300">
                  <c:v>47.1895682944103</c:v>
                </c:pt>
                <c:pt idx="5301">
                  <c:v>48.216961099744701</c:v>
                </c:pt>
                <c:pt idx="5302">
                  <c:v>50.233507099790202</c:v>
                </c:pt>
                <c:pt idx="5303">
                  <c:v>49.243845268325998</c:v>
                </c:pt>
                <c:pt idx="5304">
                  <c:v>49.5109556893579</c:v>
                </c:pt>
                <c:pt idx="5305">
                  <c:v>51.368066877171898</c:v>
                </c:pt>
                <c:pt idx="5306">
                  <c:v>50.5963507650157</c:v>
                </c:pt>
                <c:pt idx="5307">
                  <c:v>49.853306647652097</c:v>
                </c:pt>
                <c:pt idx="5308">
                  <c:v>49.729372280318998</c:v>
                </c:pt>
                <c:pt idx="5309">
                  <c:v>49.058152734406903</c:v>
                </c:pt>
                <c:pt idx="5310">
                  <c:v>48.432216636728597</c:v>
                </c:pt>
                <c:pt idx="5311">
                  <c:v>48.446464496856201</c:v>
                </c:pt>
                <c:pt idx="5312">
                  <c:v>48.14298507614</c:v>
                </c:pt>
                <c:pt idx="5313">
                  <c:v>47.903621025997602</c:v>
                </c:pt>
                <c:pt idx="5314">
                  <c:v>47.965599217552302</c:v>
                </c:pt>
                <c:pt idx="5315">
                  <c:v>48.7301750116454</c:v>
                </c:pt>
                <c:pt idx="5316">
                  <c:v>49.295993156959597</c:v>
                </c:pt>
                <c:pt idx="5317">
                  <c:v>48.680485599450698</c:v>
                </c:pt>
                <c:pt idx="5318">
                  <c:v>48.1873315407869</c:v>
                </c:pt>
                <c:pt idx="5319">
                  <c:v>48.887970062557699</c:v>
                </c:pt>
                <c:pt idx="5320">
                  <c:v>48.635858692444501</c:v>
                </c:pt>
                <c:pt idx="5321">
                  <c:v>48.073838840834298</c:v>
                </c:pt>
                <c:pt idx="5322">
                  <c:v>47.9520157497562</c:v>
                </c:pt>
                <c:pt idx="5323">
                  <c:v>47.969482294120098</c:v>
                </c:pt>
                <c:pt idx="5324">
                  <c:v>47.737308107111403</c:v>
                </c:pt>
                <c:pt idx="5325">
                  <c:v>46.906560357724501</c:v>
                </c:pt>
                <c:pt idx="5326">
                  <c:v>46.965497956514902</c:v>
                </c:pt>
                <c:pt idx="5327">
                  <c:v>47.269053853533499</c:v>
                </c:pt>
                <c:pt idx="5328">
                  <c:v>47.0265481856881</c:v>
                </c:pt>
                <c:pt idx="5329">
                  <c:v>47.077827672735999</c:v>
                </c:pt>
                <c:pt idx="5330">
                  <c:v>47.026779984982298</c:v>
                </c:pt>
                <c:pt idx="5331">
                  <c:v>47.663065009578503</c:v>
                </c:pt>
                <c:pt idx="5332">
                  <c:v>47.582008371978603</c:v>
                </c:pt>
                <c:pt idx="5333">
                  <c:v>47.673326491016901</c:v>
                </c:pt>
                <c:pt idx="5334">
                  <c:v>48.865027437950602</c:v>
                </c:pt>
                <c:pt idx="5335">
                  <c:v>49.906562137390303</c:v>
                </c:pt>
                <c:pt idx="5336">
                  <c:v>48.541166560215501</c:v>
                </c:pt>
                <c:pt idx="5337">
                  <c:v>49.3669394891377</c:v>
                </c:pt>
                <c:pt idx="5338">
                  <c:v>49.512804966523099</c:v>
                </c:pt>
                <c:pt idx="5339">
                  <c:v>48.8801508754295</c:v>
                </c:pt>
                <c:pt idx="5340">
                  <c:v>49.935211703749601</c:v>
                </c:pt>
                <c:pt idx="5341">
                  <c:v>49.295190735783002</c:v>
                </c:pt>
                <c:pt idx="5342">
                  <c:v>48.7677773747643</c:v>
                </c:pt>
                <c:pt idx="5343">
                  <c:v>49.152649802065497</c:v>
                </c:pt>
                <c:pt idx="5344">
                  <c:v>48.057243662823602</c:v>
                </c:pt>
                <c:pt idx="5345">
                  <c:v>48.294088233470497</c:v>
                </c:pt>
                <c:pt idx="5346">
                  <c:v>49.061982739864803</c:v>
                </c:pt>
                <c:pt idx="5347">
                  <c:v>48.804784338927902</c:v>
                </c:pt>
                <c:pt idx="5348">
                  <c:v>49.206309900102703</c:v>
                </c:pt>
                <c:pt idx="5349">
                  <c:v>49.061982739864803</c:v>
                </c:pt>
                <c:pt idx="5350">
                  <c:v>49.465358649247797</c:v>
                </c:pt>
                <c:pt idx="5351">
                  <c:v>49.994558236787</c:v>
                </c:pt>
                <c:pt idx="5352">
                  <c:v>50.031565200950503</c:v>
                </c:pt>
                <c:pt idx="5353">
                  <c:v>49.754012969723703</c:v>
                </c:pt>
                <c:pt idx="5354">
                  <c:v>49.332133578258897</c:v>
                </c:pt>
                <c:pt idx="5355">
                  <c:v>49.3247321854262</c:v>
                </c:pt>
                <c:pt idx="5356">
                  <c:v>49.989007192162397</c:v>
                </c:pt>
                <c:pt idx="5357">
                  <c:v>49.865450820290398</c:v>
                </c:pt>
                <c:pt idx="5358">
                  <c:v>49.3585304842195</c:v>
                </c:pt>
                <c:pt idx="5359">
                  <c:v>49.312194888030596</c:v>
                </c:pt>
                <c:pt idx="5360">
                  <c:v>49.691434081909897</c:v>
                </c:pt>
                <c:pt idx="5361">
                  <c:v>49.603138841584403</c:v>
                </c:pt>
                <c:pt idx="5362">
                  <c:v>49.269930346082802</c:v>
                </c:pt>
                <c:pt idx="5363">
                  <c:v>49.161356791368704</c:v>
                </c:pt>
                <c:pt idx="5364">
                  <c:v>49.797822456933602</c:v>
                </c:pt>
                <c:pt idx="5365">
                  <c:v>49.966298662524402</c:v>
                </c:pt>
                <c:pt idx="5366">
                  <c:v>49.966298662524402</c:v>
                </c:pt>
              </c:numCache>
            </c:numRef>
          </c:val>
          <c:smooth val="0"/>
          <c:extLst>
            <c:ext xmlns:c16="http://schemas.microsoft.com/office/drawing/2014/chart" uri="{C3380CC4-5D6E-409C-BE32-E72D297353CC}">
              <c16:uniqueId val="{00000001-9C21-429F-AC13-5A13BD6C0A8A}"/>
            </c:ext>
          </c:extLst>
        </c:ser>
        <c:ser>
          <c:idx val="2"/>
          <c:order val="2"/>
          <c:tx>
            <c:strRef>
              <c:f>'Initial 2,3,4 Model'!$M$1</c:f>
              <c:strCache>
                <c:ptCount val="1"/>
                <c:pt idx="0">
                  <c:v>Tracked Value</c:v>
                </c:pt>
              </c:strCache>
            </c:strRef>
          </c:tx>
          <c:spPr>
            <a:ln w="6350" cap="rnd">
              <a:solidFill>
                <a:schemeClr val="tx1"/>
              </a:solidFill>
              <a:round/>
            </a:ln>
            <a:effectLst/>
          </c:spPr>
          <c:marker>
            <c:symbol val="none"/>
          </c:marker>
          <c:cat>
            <c:strRef>
              <c:f>'Initial 2,3,4 Model'!$B$2:$B$5368</c:f>
              <c:strCache>
                <c:ptCount val="5367"/>
                <c:pt idx="0">
                  <c:v>01/10/1997</c:v>
                </c:pt>
                <c:pt idx="1">
                  <c:v>1/13/1997</c:v>
                </c:pt>
                <c:pt idx="2">
                  <c:v>1/14/1997</c:v>
                </c:pt>
                <c:pt idx="3">
                  <c:v>1/15/1997</c:v>
                </c:pt>
                <c:pt idx="4">
                  <c:v>1/16/1997</c:v>
                </c:pt>
                <c:pt idx="5">
                  <c:v>1/17/1997</c:v>
                </c:pt>
                <c:pt idx="6">
                  <c:v>1/20/1997</c:v>
                </c:pt>
                <c:pt idx="7">
                  <c:v>1/21/1997</c:v>
                </c:pt>
                <c:pt idx="8">
                  <c:v>1/22/1997</c:v>
                </c:pt>
                <c:pt idx="9">
                  <c:v>1/23/1997</c:v>
                </c:pt>
                <c:pt idx="10">
                  <c:v>1/24/1997</c:v>
                </c:pt>
                <c:pt idx="11">
                  <c:v>1/27/1997</c:v>
                </c:pt>
                <c:pt idx="12">
                  <c:v>1/28/1997</c:v>
                </c:pt>
                <c:pt idx="13">
                  <c:v>1/29/1997</c:v>
                </c:pt>
                <c:pt idx="14">
                  <c:v>1/30/1997</c:v>
                </c:pt>
                <c:pt idx="15">
                  <c:v>1/31/1997</c:v>
                </c:pt>
                <c:pt idx="16">
                  <c:v>02/03/1997</c:v>
                </c:pt>
                <c:pt idx="17">
                  <c:v>02/04/1997</c:v>
                </c:pt>
                <c:pt idx="18">
                  <c:v>02/05/1997</c:v>
                </c:pt>
                <c:pt idx="19">
                  <c:v>02/06/1997</c:v>
                </c:pt>
                <c:pt idx="20">
                  <c:v>02/07/1997</c:v>
                </c:pt>
                <c:pt idx="21">
                  <c:v>02/10/1997</c:v>
                </c:pt>
                <c:pt idx="22">
                  <c:v>02/11/1997</c:v>
                </c:pt>
                <c:pt idx="23">
                  <c:v>02/12/1997</c:v>
                </c:pt>
                <c:pt idx="24">
                  <c:v>2/13/1997</c:v>
                </c:pt>
                <c:pt idx="25">
                  <c:v>2/14/1997</c:v>
                </c:pt>
                <c:pt idx="26">
                  <c:v>2/18/1997</c:v>
                </c:pt>
                <c:pt idx="27">
                  <c:v>2/19/1997</c:v>
                </c:pt>
                <c:pt idx="28">
                  <c:v>2/20/1997</c:v>
                </c:pt>
                <c:pt idx="29">
                  <c:v>2/21/1997</c:v>
                </c:pt>
                <c:pt idx="30">
                  <c:v>2/24/1997</c:v>
                </c:pt>
                <c:pt idx="31">
                  <c:v>2/25/1997</c:v>
                </c:pt>
                <c:pt idx="32">
                  <c:v>2/26/1997</c:v>
                </c:pt>
                <c:pt idx="33">
                  <c:v>2/27/1997</c:v>
                </c:pt>
                <c:pt idx="34">
                  <c:v>2/28/1997</c:v>
                </c:pt>
                <c:pt idx="35">
                  <c:v>03/03/1997</c:v>
                </c:pt>
                <c:pt idx="36">
                  <c:v>03/04/1997</c:v>
                </c:pt>
                <c:pt idx="37">
                  <c:v>03/05/1997</c:v>
                </c:pt>
                <c:pt idx="38">
                  <c:v>03/06/1997</c:v>
                </c:pt>
                <c:pt idx="39">
                  <c:v>03/07/1997</c:v>
                </c:pt>
                <c:pt idx="40">
                  <c:v>03/10/1997</c:v>
                </c:pt>
                <c:pt idx="41">
                  <c:v>03/11/1997</c:v>
                </c:pt>
                <c:pt idx="42">
                  <c:v>03/12/1997</c:v>
                </c:pt>
                <c:pt idx="43">
                  <c:v>3/13/1997</c:v>
                </c:pt>
                <c:pt idx="44">
                  <c:v>3/14/1997</c:v>
                </c:pt>
                <c:pt idx="45">
                  <c:v>3/17/1997</c:v>
                </c:pt>
                <c:pt idx="46">
                  <c:v>3/18/1997</c:v>
                </c:pt>
                <c:pt idx="47">
                  <c:v>3/19/1997</c:v>
                </c:pt>
                <c:pt idx="48">
                  <c:v>3/20/1997</c:v>
                </c:pt>
                <c:pt idx="49">
                  <c:v>3/21/1997</c:v>
                </c:pt>
                <c:pt idx="50">
                  <c:v>3/24/1997</c:v>
                </c:pt>
                <c:pt idx="51">
                  <c:v>3/25/1997</c:v>
                </c:pt>
                <c:pt idx="52">
                  <c:v>3/26/1997</c:v>
                </c:pt>
                <c:pt idx="53">
                  <c:v>3/27/1997</c:v>
                </c:pt>
                <c:pt idx="54">
                  <c:v>3/31/1997</c:v>
                </c:pt>
                <c:pt idx="55">
                  <c:v>04/01/1997</c:v>
                </c:pt>
                <c:pt idx="56">
                  <c:v>04/02/1997</c:v>
                </c:pt>
                <c:pt idx="57">
                  <c:v>04/03/1997</c:v>
                </c:pt>
                <c:pt idx="58">
                  <c:v>04/04/1997</c:v>
                </c:pt>
                <c:pt idx="59">
                  <c:v>04/07/1997</c:v>
                </c:pt>
                <c:pt idx="60">
                  <c:v>04/08/1997</c:v>
                </c:pt>
                <c:pt idx="61">
                  <c:v>04/09/1997</c:v>
                </c:pt>
                <c:pt idx="62">
                  <c:v>04/10/1997</c:v>
                </c:pt>
                <c:pt idx="63">
                  <c:v>04/11/1997</c:v>
                </c:pt>
                <c:pt idx="64">
                  <c:v>4/14/1997</c:v>
                </c:pt>
                <c:pt idx="65">
                  <c:v>4/15/1997</c:v>
                </c:pt>
                <c:pt idx="66">
                  <c:v>4/16/1997</c:v>
                </c:pt>
                <c:pt idx="67">
                  <c:v>4/17/1997</c:v>
                </c:pt>
                <c:pt idx="68">
                  <c:v>4/18/1997</c:v>
                </c:pt>
                <c:pt idx="69">
                  <c:v>4/21/1997</c:v>
                </c:pt>
                <c:pt idx="70">
                  <c:v>4/22/1997</c:v>
                </c:pt>
                <c:pt idx="71">
                  <c:v>4/23/1997</c:v>
                </c:pt>
                <c:pt idx="72">
                  <c:v>4/24/1997</c:v>
                </c:pt>
                <c:pt idx="73">
                  <c:v>4/25/1997</c:v>
                </c:pt>
                <c:pt idx="74">
                  <c:v>4/28/1997</c:v>
                </c:pt>
                <c:pt idx="75">
                  <c:v>4/29/1997</c:v>
                </c:pt>
                <c:pt idx="76">
                  <c:v>4/30/1997</c:v>
                </c:pt>
                <c:pt idx="77">
                  <c:v>05/01/1997</c:v>
                </c:pt>
                <c:pt idx="78">
                  <c:v>05/02/1997</c:v>
                </c:pt>
                <c:pt idx="79">
                  <c:v>05/05/1997</c:v>
                </c:pt>
                <c:pt idx="80">
                  <c:v>05/06/1997</c:v>
                </c:pt>
                <c:pt idx="81">
                  <c:v>05/07/1997</c:v>
                </c:pt>
                <c:pt idx="82">
                  <c:v>05/08/1997</c:v>
                </c:pt>
                <c:pt idx="83">
                  <c:v>05/09/1997</c:v>
                </c:pt>
                <c:pt idx="84">
                  <c:v>05/12/1997</c:v>
                </c:pt>
                <c:pt idx="85">
                  <c:v>5/13/1997</c:v>
                </c:pt>
                <c:pt idx="86">
                  <c:v>5/14/1997</c:v>
                </c:pt>
                <c:pt idx="87">
                  <c:v>5/15/1997</c:v>
                </c:pt>
                <c:pt idx="88">
                  <c:v>5/16/1997</c:v>
                </c:pt>
                <c:pt idx="89">
                  <c:v>5/19/1997</c:v>
                </c:pt>
                <c:pt idx="90">
                  <c:v>5/20/1997</c:v>
                </c:pt>
                <c:pt idx="91">
                  <c:v>5/21/1997</c:v>
                </c:pt>
                <c:pt idx="92">
                  <c:v>5/22/1997</c:v>
                </c:pt>
                <c:pt idx="93">
                  <c:v>5/23/1997</c:v>
                </c:pt>
                <c:pt idx="94">
                  <c:v>5/27/1997</c:v>
                </c:pt>
                <c:pt idx="95">
                  <c:v>5/28/1997</c:v>
                </c:pt>
                <c:pt idx="96">
                  <c:v>5/29/1997</c:v>
                </c:pt>
                <c:pt idx="97">
                  <c:v>5/30/1997</c:v>
                </c:pt>
                <c:pt idx="98">
                  <c:v>06/02/1997</c:v>
                </c:pt>
                <c:pt idx="99">
                  <c:v>06/03/1997</c:v>
                </c:pt>
                <c:pt idx="100">
                  <c:v>06/04/1997</c:v>
                </c:pt>
                <c:pt idx="101">
                  <c:v>06/05/1997</c:v>
                </c:pt>
                <c:pt idx="102">
                  <c:v>06/06/1997</c:v>
                </c:pt>
                <c:pt idx="103">
                  <c:v>06/09/1997</c:v>
                </c:pt>
                <c:pt idx="104">
                  <c:v>06/10/1997</c:v>
                </c:pt>
                <c:pt idx="105">
                  <c:v>06/11/1997</c:v>
                </c:pt>
                <c:pt idx="106">
                  <c:v>06/12/1997</c:v>
                </c:pt>
                <c:pt idx="107">
                  <c:v>6/13/1997</c:v>
                </c:pt>
                <c:pt idx="108">
                  <c:v>6/16/1997</c:v>
                </c:pt>
                <c:pt idx="109">
                  <c:v>6/17/1997</c:v>
                </c:pt>
                <c:pt idx="110">
                  <c:v>6/18/1997</c:v>
                </c:pt>
                <c:pt idx="111">
                  <c:v>6/19/1997</c:v>
                </c:pt>
                <c:pt idx="112">
                  <c:v>6/20/1997</c:v>
                </c:pt>
                <c:pt idx="113">
                  <c:v>6/23/1997</c:v>
                </c:pt>
                <c:pt idx="114">
                  <c:v>6/24/1997</c:v>
                </c:pt>
                <c:pt idx="115">
                  <c:v>6/25/1997</c:v>
                </c:pt>
                <c:pt idx="116">
                  <c:v>6/26/1997</c:v>
                </c:pt>
                <c:pt idx="117">
                  <c:v>6/27/1997</c:v>
                </c:pt>
                <c:pt idx="118">
                  <c:v>6/30/1997</c:v>
                </c:pt>
                <c:pt idx="119">
                  <c:v>07/01/1997</c:v>
                </c:pt>
                <c:pt idx="120">
                  <c:v>07/02/1997</c:v>
                </c:pt>
                <c:pt idx="121">
                  <c:v>07/03/1997</c:v>
                </c:pt>
                <c:pt idx="122">
                  <c:v>07/07/1997</c:v>
                </c:pt>
                <c:pt idx="123">
                  <c:v>07/08/1997</c:v>
                </c:pt>
                <c:pt idx="124">
                  <c:v>07/09/1997</c:v>
                </c:pt>
                <c:pt idx="125">
                  <c:v>07/10/1997</c:v>
                </c:pt>
                <c:pt idx="126">
                  <c:v>07/11/1997</c:v>
                </c:pt>
                <c:pt idx="127">
                  <c:v>7/14/1997</c:v>
                </c:pt>
                <c:pt idx="128">
                  <c:v>7/15/1997</c:v>
                </c:pt>
                <c:pt idx="129">
                  <c:v>7/16/1997</c:v>
                </c:pt>
                <c:pt idx="130">
                  <c:v>7/17/1997</c:v>
                </c:pt>
                <c:pt idx="131">
                  <c:v>7/18/1997</c:v>
                </c:pt>
                <c:pt idx="132">
                  <c:v>7/21/1997</c:v>
                </c:pt>
                <c:pt idx="133">
                  <c:v>7/22/1997</c:v>
                </c:pt>
                <c:pt idx="134">
                  <c:v>7/23/1997</c:v>
                </c:pt>
                <c:pt idx="135">
                  <c:v>7/24/1997</c:v>
                </c:pt>
                <c:pt idx="136">
                  <c:v>7/25/1997</c:v>
                </c:pt>
                <c:pt idx="137">
                  <c:v>7/28/1997</c:v>
                </c:pt>
                <c:pt idx="138">
                  <c:v>7/29/1997</c:v>
                </c:pt>
                <c:pt idx="139">
                  <c:v>7/30/1997</c:v>
                </c:pt>
                <c:pt idx="140">
                  <c:v>7/31/1997</c:v>
                </c:pt>
                <c:pt idx="141">
                  <c:v>08/01/1997</c:v>
                </c:pt>
                <c:pt idx="142">
                  <c:v>08/04/1997</c:v>
                </c:pt>
                <c:pt idx="143">
                  <c:v>08/05/1997</c:v>
                </c:pt>
                <c:pt idx="144">
                  <c:v>08/06/1997</c:v>
                </c:pt>
                <c:pt idx="145">
                  <c:v>08/07/1997</c:v>
                </c:pt>
                <c:pt idx="146">
                  <c:v>08/08/1997</c:v>
                </c:pt>
                <c:pt idx="147">
                  <c:v>08/11/1997</c:v>
                </c:pt>
                <c:pt idx="148">
                  <c:v>08/12/1997</c:v>
                </c:pt>
                <c:pt idx="149">
                  <c:v>8/13/1997</c:v>
                </c:pt>
                <c:pt idx="150">
                  <c:v>8/14/1997</c:v>
                </c:pt>
                <c:pt idx="151">
                  <c:v>8/15/1997</c:v>
                </c:pt>
                <c:pt idx="152">
                  <c:v>8/18/1997</c:v>
                </c:pt>
                <c:pt idx="153">
                  <c:v>8/19/1997</c:v>
                </c:pt>
                <c:pt idx="154">
                  <c:v>8/20/1997</c:v>
                </c:pt>
                <c:pt idx="155">
                  <c:v>8/21/1997</c:v>
                </c:pt>
                <c:pt idx="156">
                  <c:v>8/22/1997</c:v>
                </c:pt>
                <c:pt idx="157">
                  <c:v>8/25/1997</c:v>
                </c:pt>
                <c:pt idx="158">
                  <c:v>8/26/1997</c:v>
                </c:pt>
                <c:pt idx="159">
                  <c:v>8/27/1997</c:v>
                </c:pt>
                <c:pt idx="160">
                  <c:v>8/28/1997</c:v>
                </c:pt>
                <c:pt idx="161">
                  <c:v>8/29/1997</c:v>
                </c:pt>
                <c:pt idx="162">
                  <c:v>09/02/1997</c:v>
                </c:pt>
                <c:pt idx="163">
                  <c:v>09/03/1997</c:v>
                </c:pt>
                <c:pt idx="164">
                  <c:v>09/04/1997</c:v>
                </c:pt>
                <c:pt idx="165">
                  <c:v>09/05/1997</c:v>
                </c:pt>
                <c:pt idx="166">
                  <c:v>09/08/1997</c:v>
                </c:pt>
                <c:pt idx="167">
                  <c:v>09/09/1997</c:v>
                </c:pt>
                <c:pt idx="168">
                  <c:v>09/10/1997</c:v>
                </c:pt>
                <c:pt idx="169">
                  <c:v>09/11/1997</c:v>
                </c:pt>
                <c:pt idx="170">
                  <c:v>09/12/1997</c:v>
                </c:pt>
                <c:pt idx="171">
                  <c:v>9/15/1997</c:v>
                </c:pt>
                <c:pt idx="172">
                  <c:v>9/16/1997</c:v>
                </c:pt>
                <c:pt idx="173">
                  <c:v>9/17/1997</c:v>
                </c:pt>
                <c:pt idx="174">
                  <c:v>9/18/1997</c:v>
                </c:pt>
                <c:pt idx="175">
                  <c:v>9/19/1997</c:v>
                </c:pt>
                <c:pt idx="176">
                  <c:v>9/22/1997</c:v>
                </c:pt>
                <c:pt idx="177">
                  <c:v>9/23/1997</c:v>
                </c:pt>
                <c:pt idx="178">
                  <c:v>9/24/1997</c:v>
                </c:pt>
                <c:pt idx="179">
                  <c:v>9/25/1997</c:v>
                </c:pt>
                <c:pt idx="180">
                  <c:v>9/26/1997</c:v>
                </c:pt>
                <c:pt idx="181">
                  <c:v>9/29/1997</c:v>
                </c:pt>
                <c:pt idx="182">
                  <c:v>9/30/1997</c:v>
                </c:pt>
                <c:pt idx="183">
                  <c:v>10/01/1997</c:v>
                </c:pt>
                <c:pt idx="184">
                  <c:v>10/02/1997</c:v>
                </c:pt>
                <c:pt idx="185">
                  <c:v>10/03/1997</c:v>
                </c:pt>
                <c:pt idx="186">
                  <c:v>10/06/1997</c:v>
                </c:pt>
                <c:pt idx="187">
                  <c:v>10/07/1997</c:v>
                </c:pt>
                <c:pt idx="188">
                  <c:v>10/08/1997</c:v>
                </c:pt>
                <c:pt idx="189">
                  <c:v>10/09/1997</c:v>
                </c:pt>
                <c:pt idx="190">
                  <c:v>10/10/1997</c:v>
                </c:pt>
                <c:pt idx="191">
                  <c:v>10/13/1997</c:v>
                </c:pt>
                <c:pt idx="192">
                  <c:v>10/14/1997</c:v>
                </c:pt>
                <c:pt idx="193">
                  <c:v>10/15/1997</c:v>
                </c:pt>
                <c:pt idx="194">
                  <c:v>10/16/1997</c:v>
                </c:pt>
                <c:pt idx="195">
                  <c:v>10/17/1997</c:v>
                </c:pt>
                <c:pt idx="196">
                  <c:v>10/20/1997</c:v>
                </c:pt>
                <c:pt idx="197">
                  <c:v>10/21/1997</c:v>
                </c:pt>
                <c:pt idx="198">
                  <c:v>10/22/1997</c:v>
                </c:pt>
                <c:pt idx="199">
                  <c:v>10/23/1997</c:v>
                </c:pt>
                <c:pt idx="200">
                  <c:v>10/24/1997</c:v>
                </c:pt>
                <c:pt idx="201">
                  <c:v>10/27/1997</c:v>
                </c:pt>
                <c:pt idx="202">
                  <c:v>10/28/1997</c:v>
                </c:pt>
                <c:pt idx="203">
                  <c:v>10/29/1997</c:v>
                </c:pt>
                <c:pt idx="204">
                  <c:v>10/30/1997</c:v>
                </c:pt>
                <c:pt idx="205">
                  <c:v>10/31/1997</c:v>
                </c:pt>
                <c:pt idx="206">
                  <c:v>11/03/1997</c:v>
                </c:pt>
                <c:pt idx="207">
                  <c:v>11/04/1997</c:v>
                </c:pt>
                <c:pt idx="208">
                  <c:v>11/05/1997</c:v>
                </c:pt>
                <c:pt idx="209">
                  <c:v>11/06/1997</c:v>
                </c:pt>
                <c:pt idx="210">
                  <c:v>11/07/1997</c:v>
                </c:pt>
                <c:pt idx="211">
                  <c:v>11/10/1997</c:v>
                </c:pt>
                <c:pt idx="212">
                  <c:v>11/11/1997</c:v>
                </c:pt>
                <c:pt idx="213">
                  <c:v>11/12/1997</c:v>
                </c:pt>
                <c:pt idx="214">
                  <c:v>11/13/1997</c:v>
                </c:pt>
                <c:pt idx="215">
                  <c:v>11/14/1997</c:v>
                </c:pt>
                <c:pt idx="216">
                  <c:v>11/17/1997</c:v>
                </c:pt>
                <c:pt idx="217">
                  <c:v>11/18/1997</c:v>
                </c:pt>
                <c:pt idx="218">
                  <c:v>11/19/1997</c:v>
                </c:pt>
                <c:pt idx="219">
                  <c:v>11/20/1997</c:v>
                </c:pt>
                <c:pt idx="220">
                  <c:v>11/21/1997</c:v>
                </c:pt>
                <c:pt idx="221">
                  <c:v>11/24/1997</c:v>
                </c:pt>
                <c:pt idx="222">
                  <c:v>11/25/1997</c:v>
                </c:pt>
                <c:pt idx="223">
                  <c:v>11/26/1997</c:v>
                </c:pt>
                <c:pt idx="224">
                  <c:v>11/28/1997</c:v>
                </c:pt>
                <c:pt idx="225">
                  <c:v>12/01/1997</c:v>
                </c:pt>
                <c:pt idx="226">
                  <c:v>12/02/1997</c:v>
                </c:pt>
                <c:pt idx="227">
                  <c:v>12/03/1997</c:v>
                </c:pt>
                <c:pt idx="228">
                  <c:v>12/04/1997</c:v>
                </c:pt>
                <c:pt idx="229">
                  <c:v>12/05/1997</c:v>
                </c:pt>
                <c:pt idx="230">
                  <c:v>12/08/1997</c:v>
                </c:pt>
                <c:pt idx="231">
                  <c:v>12/09/1997</c:v>
                </c:pt>
                <c:pt idx="232">
                  <c:v>12/10/1997</c:v>
                </c:pt>
                <c:pt idx="233">
                  <c:v>12/11/1997</c:v>
                </c:pt>
                <c:pt idx="234">
                  <c:v>12/12/1997</c:v>
                </c:pt>
                <c:pt idx="235">
                  <c:v>12/15/1997</c:v>
                </c:pt>
                <c:pt idx="236">
                  <c:v>12/16/1997</c:v>
                </c:pt>
                <c:pt idx="237">
                  <c:v>12/17/1997</c:v>
                </c:pt>
                <c:pt idx="238">
                  <c:v>12/18/1997</c:v>
                </c:pt>
                <c:pt idx="239">
                  <c:v>12/19/1997</c:v>
                </c:pt>
                <c:pt idx="240">
                  <c:v>12/22/1997</c:v>
                </c:pt>
                <c:pt idx="241">
                  <c:v>12/23/1997</c:v>
                </c:pt>
                <c:pt idx="242">
                  <c:v>12/24/1997</c:v>
                </c:pt>
                <c:pt idx="243">
                  <c:v>12/26/1997</c:v>
                </c:pt>
                <c:pt idx="244">
                  <c:v>12/29/1997</c:v>
                </c:pt>
                <c:pt idx="245">
                  <c:v>12/30/1997</c:v>
                </c:pt>
                <c:pt idx="246">
                  <c:v>12/31/1997</c:v>
                </c:pt>
                <c:pt idx="247">
                  <c:v>01/02/1998</c:v>
                </c:pt>
                <c:pt idx="248">
                  <c:v>01/05/1998</c:v>
                </c:pt>
                <c:pt idx="249">
                  <c:v>01/06/1998</c:v>
                </c:pt>
                <c:pt idx="250">
                  <c:v>01/07/1998</c:v>
                </c:pt>
                <c:pt idx="251">
                  <c:v>01/08/1998</c:v>
                </c:pt>
                <c:pt idx="252">
                  <c:v>01/09/1998</c:v>
                </c:pt>
                <c:pt idx="253">
                  <c:v>01/12/1998</c:v>
                </c:pt>
                <c:pt idx="254">
                  <c:v>1/13/1998</c:v>
                </c:pt>
                <c:pt idx="255">
                  <c:v>1/14/1998</c:v>
                </c:pt>
                <c:pt idx="256">
                  <c:v>1/15/1998</c:v>
                </c:pt>
                <c:pt idx="257">
                  <c:v>1/16/1998</c:v>
                </c:pt>
                <c:pt idx="258">
                  <c:v>1/20/1998</c:v>
                </c:pt>
                <c:pt idx="259">
                  <c:v>1/21/1998</c:v>
                </c:pt>
                <c:pt idx="260">
                  <c:v>1/22/1998</c:v>
                </c:pt>
                <c:pt idx="261">
                  <c:v>1/23/1998</c:v>
                </c:pt>
                <c:pt idx="262">
                  <c:v>1/26/1998</c:v>
                </c:pt>
                <c:pt idx="263">
                  <c:v>1/27/1998</c:v>
                </c:pt>
                <c:pt idx="264">
                  <c:v>1/28/1998</c:v>
                </c:pt>
                <c:pt idx="265">
                  <c:v>1/29/1998</c:v>
                </c:pt>
                <c:pt idx="266">
                  <c:v>1/30/1998</c:v>
                </c:pt>
                <c:pt idx="267">
                  <c:v>02/02/1998</c:v>
                </c:pt>
                <c:pt idx="268">
                  <c:v>02/03/1998</c:v>
                </c:pt>
                <c:pt idx="269">
                  <c:v>02/04/1998</c:v>
                </c:pt>
                <c:pt idx="270">
                  <c:v>02/05/1998</c:v>
                </c:pt>
                <c:pt idx="271">
                  <c:v>02/06/1998</c:v>
                </c:pt>
                <c:pt idx="272">
                  <c:v>02/09/1998</c:v>
                </c:pt>
                <c:pt idx="273">
                  <c:v>02/10/1998</c:v>
                </c:pt>
                <c:pt idx="274">
                  <c:v>02/11/1998</c:v>
                </c:pt>
                <c:pt idx="275">
                  <c:v>02/12/1998</c:v>
                </c:pt>
                <c:pt idx="276">
                  <c:v>2/13/1998</c:v>
                </c:pt>
                <c:pt idx="277">
                  <c:v>2/17/1998</c:v>
                </c:pt>
                <c:pt idx="278">
                  <c:v>2/18/1998</c:v>
                </c:pt>
                <c:pt idx="279">
                  <c:v>2/19/1998</c:v>
                </c:pt>
                <c:pt idx="280">
                  <c:v>2/20/1998</c:v>
                </c:pt>
                <c:pt idx="281">
                  <c:v>2/23/1998</c:v>
                </c:pt>
                <c:pt idx="282">
                  <c:v>2/24/1998</c:v>
                </c:pt>
                <c:pt idx="283">
                  <c:v>2/25/1998</c:v>
                </c:pt>
                <c:pt idx="284">
                  <c:v>2/26/1998</c:v>
                </c:pt>
                <c:pt idx="285">
                  <c:v>2/27/1998</c:v>
                </c:pt>
                <c:pt idx="286">
                  <c:v>03/02/1998</c:v>
                </c:pt>
                <c:pt idx="287">
                  <c:v>03/03/1998</c:v>
                </c:pt>
                <c:pt idx="288">
                  <c:v>03/04/1998</c:v>
                </c:pt>
                <c:pt idx="289">
                  <c:v>03/05/1998</c:v>
                </c:pt>
                <c:pt idx="290">
                  <c:v>03/06/1998</c:v>
                </c:pt>
                <c:pt idx="291">
                  <c:v>03/09/1998</c:v>
                </c:pt>
                <c:pt idx="292">
                  <c:v>03/10/1998</c:v>
                </c:pt>
                <c:pt idx="293">
                  <c:v>03/11/1998</c:v>
                </c:pt>
                <c:pt idx="294">
                  <c:v>03/12/1998</c:v>
                </c:pt>
                <c:pt idx="295">
                  <c:v>3/13/1998</c:v>
                </c:pt>
                <c:pt idx="296">
                  <c:v>3/16/1998</c:v>
                </c:pt>
                <c:pt idx="297">
                  <c:v>3/17/1998</c:v>
                </c:pt>
                <c:pt idx="298">
                  <c:v>3/18/1998</c:v>
                </c:pt>
                <c:pt idx="299">
                  <c:v>3/19/1998</c:v>
                </c:pt>
                <c:pt idx="300">
                  <c:v>3/20/1998</c:v>
                </c:pt>
                <c:pt idx="301">
                  <c:v>3/23/1998</c:v>
                </c:pt>
                <c:pt idx="302">
                  <c:v>3/24/1998</c:v>
                </c:pt>
                <c:pt idx="303">
                  <c:v>3/25/1998</c:v>
                </c:pt>
                <c:pt idx="304">
                  <c:v>3/26/1998</c:v>
                </c:pt>
                <c:pt idx="305">
                  <c:v>3/27/1998</c:v>
                </c:pt>
                <c:pt idx="306">
                  <c:v>3/30/1998</c:v>
                </c:pt>
                <c:pt idx="307">
                  <c:v>3/31/1998</c:v>
                </c:pt>
                <c:pt idx="308">
                  <c:v>04/01/1998</c:v>
                </c:pt>
                <c:pt idx="309">
                  <c:v>04/02/1998</c:v>
                </c:pt>
                <c:pt idx="310">
                  <c:v>04/03/1998</c:v>
                </c:pt>
                <c:pt idx="311">
                  <c:v>04/06/1998</c:v>
                </c:pt>
                <c:pt idx="312">
                  <c:v>04/07/1998</c:v>
                </c:pt>
                <c:pt idx="313">
                  <c:v>04/08/1998</c:v>
                </c:pt>
                <c:pt idx="314">
                  <c:v>04/09/1998</c:v>
                </c:pt>
                <c:pt idx="315">
                  <c:v>4/13/1998</c:v>
                </c:pt>
                <c:pt idx="316">
                  <c:v>4/14/1998</c:v>
                </c:pt>
                <c:pt idx="317">
                  <c:v>4/15/1998</c:v>
                </c:pt>
                <c:pt idx="318">
                  <c:v>4/16/1998</c:v>
                </c:pt>
                <c:pt idx="319">
                  <c:v>4/17/1998</c:v>
                </c:pt>
                <c:pt idx="320">
                  <c:v>4/20/1998</c:v>
                </c:pt>
                <c:pt idx="321">
                  <c:v>4/21/1998</c:v>
                </c:pt>
                <c:pt idx="322">
                  <c:v>4/22/1998</c:v>
                </c:pt>
                <c:pt idx="323">
                  <c:v>4/23/1998</c:v>
                </c:pt>
                <c:pt idx="324">
                  <c:v>4/24/1998</c:v>
                </c:pt>
                <c:pt idx="325">
                  <c:v>4/27/1998</c:v>
                </c:pt>
                <c:pt idx="326">
                  <c:v>4/28/1998</c:v>
                </c:pt>
                <c:pt idx="327">
                  <c:v>4/29/1998</c:v>
                </c:pt>
                <c:pt idx="328">
                  <c:v>4/30/1998</c:v>
                </c:pt>
                <c:pt idx="329">
                  <c:v>05/01/1998</c:v>
                </c:pt>
                <c:pt idx="330">
                  <c:v>05/04/1998</c:v>
                </c:pt>
                <c:pt idx="331">
                  <c:v>05/05/1998</c:v>
                </c:pt>
                <c:pt idx="332">
                  <c:v>05/06/1998</c:v>
                </c:pt>
                <c:pt idx="333">
                  <c:v>05/07/1998</c:v>
                </c:pt>
                <c:pt idx="334">
                  <c:v>05/08/1998</c:v>
                </c:pt>
                <c:pt idx="335">
                  <c:v>05/11/1998</c:v>
                </c:pt>
                <c:pt idx="336">
                  <c:v>05/12/1998</c:v>
                </c:pt>
                <c:pt idx="337">
                  <c:v>5/13/1998</c:v>
                </c:pt>
                <c:pt idx="338">
                  <c:v>5/14/1998</c:v>
                </c:pt>
                <c:pt idx="339">
                  <c:v>5/15/1998</c:v>
                </c:pt>
                <c:pt idx="340">
                  <c:v>5/18/1998</c:v>
                </c:pt>
                <c:pt idx="341">
                  <c:v>5/19/1998</c:v>
                </c:pt>
                <c:pt idx="342">
                  <c:v>5/20/1998</c:v>
                </c:pt>
                <c:pt idx="343">
                  <c:v>5/21/1998</c:v>
                </c:pt>
                <c:pt idx="344">
                  <c:v>5/22/1998</c:v>
                </c:pt>
                <c:pt idx="345">
                  <c:v>5/26/1998</c:v>
                </c:pt>
                <c:pt idx="346">
                  <c:v>5/27/1998</c:v>
                </c:pt>
                <c:pt idx="347">
                  <c:v>5/28/1998</c:v>
                </c:pt>
                <c:pt idx="348">
                  <c:v>5/29/1998</c:v>
                </c:pt>
                <c:pt idx="349">
                  <c:v>06/01/1998</c:v>
                </c:pt>
                <c:pt idx="350">
                  <c:v>06/02/1998</c:v>
                </c:pt>
                <c:pt idx="351">
                  <c:v>06/03/1998</c:v>
                </c:pt>
                <c:pt idx="352">
                  <c:v>06/04/1998</c:v>
                </c:pt>
                <c:pt idx="353">
                  <c:v>06/05/1998</c:v>
                </c:pt>
                <c:pt idx="354">
                  <c:v>06/08/1998</c:v>
                </c:pt>
                <c:pt idx="355">
                  <c:v>06/09/1998</c:v>
                </c:pt>
                <c:pt idx="356">
                  <c:v>06/10/1998</c:v>
                </c:pt>
                <c:pt idx="357">
                  <c:v>06/11/1998</c:v>
                </c:pt>
                <c:pt idx="358">
                  <c:v>06/12/1998</c:v>
                </c:pt>
                <c:pt idx="359">
                  <c:v>6/15/1998</c:v>
                </c:pt>
                <c:pt idx="360">
                  <c:v>6/16/1998</c:v>
                </c:pt>
                <c:pt idx="361">
                  <c:v>6/17/1998</c:v>
                </c:pt>
                <c:pt idx="362">
                  <c:v>6/18/1998</c:v>
                </c:pt>
                <c:pt idx="363">
                  <c:v>6/19/1998</c:v>
                </c:pt>
                <c:pt idx="364">
                  <c:v>6/22/1998</c:v>
                </c:pt>
                <c:pt idx="365">
                  <c:v>6/23/1998</c:v>
                </c:pt>
                <c:pt idx="366">
                  <c:v>6/24/1998</c:v>
                </c:pt>
                <c:pt idx="367">
                  <c:v>6/25/1998</c:v>
                </c:pt>
                <c:pt idx="368">
                  <c:v>6/26/1998</c:v>
                </c:pt>
                <c:pt idx="369">
                  <c:v>6/29/1998</c:v>
                </c:pt>
                <c:pt idx="370">
                  <c:v>6/30/1998</c:v>
                </c:pt>
                <c:pt idx="371">
                  <c:v>07/01/1998</c:v>
                </c:pt>
                <c:pt idx="372">
                  <c:v>07/02/1998</c:v>
                </c:pt>
                <c:pt idx="373">
                  <c:v>07/06/1998</c:v>
                </c:pt>
                <c:pt idx="374">
                  <c:v>07/07/1998</c:v>
                </c:pt>
                <c:pt idx="375">
                  <c:v>07/08/1998</c:v>
                </c:pt>
                <c:pt idx="376">
                  <c:v>07/09/1998</c:v>
                </c:pt>
                <c:pt idx="377">
                  <c:v>07/10/1998</c:v>
                </c:pt>
                <c:pt idx="378">
                  <c:v>7/13/1998</c:v>
                </c:pt>
                <c:pt idx="379">
                  <c:v>7/14/1998</c:v>
                </c:pt>
                <c:pt idx="380">
                  <c:v>7/15/1998</c:v>
                </c:pt>
                <c:pt idx="381">
                  <c:v>7/16/1998</c:v>
                </c:pt>
                <c:pt idx="382">
                  <c:v>7/17/1998</c:v>
                </c:pt>
                <c:pt idx="383">
                  <c:v>7/20/1998</c:v>
                </c:pt>
                <c:pt idx="384">
                  <c:v>7/21/1998</c:v>
                </c:pt>
                <c:pt idx="385">
                  <c:v>7/22/1998</c:v>
                </c:pt>
                <c:pt idx="386">
                  <c:v>7/23/1998</c:v>
                </c:pt>
                <c:pt idx="387">
                  <c:v>7/24/1998</c:v>
                </c:pt>
                <c:pt idx="388">
                  <c:v>7/27/1998</c:v>
                </c:pt>
                <c:pt idx="389">
                  <c:v>7/28/1998</c:v>
                </c:pt>
                <c:pt idx="390">
                  <c:v>7/29/1998</c:v>
                </c:pt>
                <c:pt idx="391">
                  <c:v>7/30/1998</c:v>
                </c:pt>
                <c:pt idx="392">
                  <c:v>7/31/1998</c:v>
                </c:pt>
                <c:pt idx="393">
                  <c:v>08/03/1998</c:v>
                </c:pt>
                <c:pt idx="394">
                  <c:v>08/04/1998</c:v>
                </c:pt>
                <c:pt idx="395">
                  <c:v>08/05/1998</c:v>
                </c:pt>
                <c:pt idx="396">
                  <c:v>08/06/1998</c:v>
                </c:pt>
                <c:pt idx="397">
                  <c:v>08/07/1998</c:v>
                </c:pt>
                <c:pt idx="398">
                  <c:v>08/10/1998</c:v>
                </c:pt>
                <c:pt idx="399">
                  <c:v>08/11/1998</c:v>
                </c:pt>
                <c:pt idx="400">
                  <c:v>08/12/1998</c:v>
                </c:pt>
                <c:pt idx="401">
                  <c:v>8/13/1998</c:v>
                </c:pt>
                <c:pt idx="402">
                  <c:v>8/14/1998</c:v>
                </c:pt>
                <c:pt idx="403">
                  <c:v>8/17/1998</c:v>
                </c:pt>
                <c:pt idx="404">
                  <c:v>8/18/1998</c:v>
                </c:pt>
                <c:pt idx="405">
                  <c:v>8/19/1998</c:v>
                </c:pt>
                <c:pt idx="406">
                  <c:v>8/20/1998</c:v>
                </c:pt>
                <c:pt idx="407">
                  <c:v>8/21/1998</c:v>
                </c:pt>
                <c:pt idx="408">
                  <c:v>8/24/1998</c:v>
                </c:pt>
                <c:pt idx="409">
                  <c:v>8/25/1998</c:v>
                </c:pt>
                <c:pt idx="410">
                  <c:v>8/26/1998</c:v>
                </c:pt>
                <c:pt idx="411">
                  <c:v>8/27/1998</c:v>
                </c:pt>
                <c:pt idx="412">
                  <c:v>8/28/1998</c:v>
                </c:pt>
                <c:pt idx="413">
                  <c:v>8/31/1998</c:v>
                </c:pt>
                <c:pt idx="414">
                  <c:v>09/01/1998</c:v>
                </c:pt>
                <c:pt idx="415">
                  <c:v>09/02/1998</c:v>
                </c:pt>
                <c:pt idx="416">
                  <c:v>09/03/1998</c:v>
                </c:pt>
                <c:pt idx="417">
                  <c:v>09/04/1998</c:v>
                </c:pt>
                <c:pt idx="418">
                  <c:v>09/08/1998</c:v>
                </c:pt>
                <c:pt idx="419">
                  <c:v>09/09/1998</c:v>
                </c:pt>
                <c:pt idx="420">
                  <c:v>09/10/1998</c:v>
                </c:pt>
                <c:pt idx="421">
                  <c:v>09/11/1998</c:v>
                </c:pt>
                <c:pt idx="422">
                  <c:v>9/14/1998</c:v>
                </c:pt>
                <c:pt idx="423">
                  <c:v>9/15/1998</c:v>
                </c:pt>
                <c:pt idx="424">
                  <c:v>9/16/1998</c:v>
                </c:pt>
                <c:pt idx="425">
                  <c:v>9/17/1998</c:v>
                </c:pt>
                <c:pt idx="426">
                  <c:v>9/18/1998</c:v>
                </c:pt>
                <c:pt idx="427">
                  <c:v>9/21/1998</c:v>
                </c:pt>
                <c:pt idx="428">
                  <c:v>9/22/1998</c:v>
                </c:pt>
                <c:pt idx="429">
                  <c:v>9/23/1998</c:v>
                </c:pt>
                <c:pt idx="430">
                  <c:v>9/24/1998</c:v>
                </c:pt>
                <c:pt idx="431">
                  <c:v>9/25/1998</c:v>
                </c:pt>
                <c:pt idx="432">
                  <c:v>9/28/1998</c:v>
                </c:pt>
                <c:pt idx="433">
                  <c:v>9/29/1998</c:v>
                </c:pt>
                <c:pt idx="434">
                  <c:v>9/30/1998</c:v>
                </c:pt>
                <c:pt idx="435">
                  <c:v>10/01/1998</c:v>
                </c:pt>
                <c:pt idx="436">
                  <c:v>10/02/1998</c:v>
                </c:pt>
                <c:pt idx="437">
                  <c:v>10/05/1998</c:v>
                </c:pt>
                <c:pt idx="438">
                  <c:v>10/06/1998</c:v>
                </c:pt>
                <c:pt idx="439">
                  <c:v>10/07/1998</c:v>
                </c:pt>
                <c:pt idx="440">
                  <c:v>10/08/1998</c:v>
                </c:pt>
                <c:pt idx="441">
                  <c:v>10/09/1998</c:v>
                </c:pt>
                <c:pt idx="442">
                  <c:v>10/12/1998</c:v>
                </c:pt>
                <c:pt idx="443">
                  <c:v>10/13/1998</c:v>
                </c:pt>
                <c:pt idx="444">
                  <c:v>10/14/1998</c:v>
                </c:pt>
                <c:pt idx="445">
                  <c:v>10/15/1998</c:v>
                </c:pt>
                <c:pt idx="446">
                  <c:v>10/16/1998</c:v>
                </c:pt>
                <c:pt idx="447">
                  <c:v>10/19/1998</c:v>
                </c:pt>
                <c:pt idx="448">
                  <c:v>10/20/1998</c:v>
                </c:pt>
                <c:pt idx="449">
                  <c:v>10/21/1998</c:v>
                </c:pt>
                <c:pt idx="450">
                  <c:v>10/22/1998</c:v>
                </c:pt>
                <c:pt idx="451">
                  <c:v>10/23/1998</c:v>
                </c:pt>
                <c:pt idx="452">
                  <c:v>10/26/1998</c:v>
                </c:pt>
                <c:pt idx="453">
                  <c:v>10/27/1998</c:v>
                </c:pt>
                <c:pt idx="454">
                  <c:v>10/28/1998</c:v>
                </c:pt>
                <c:pt idx="455">
                  <c:v>10/29/1998</c:v>
                </c:pt>
                <c:pt idx="456">
                  <c:v>10/30/1998</c:v>
                </c:pt>
                <c:pt idx="457">
                  <c:v>11/02/1998</c:v>
                </c:pt>
                <c:pt idx="458">
                  <c:v>11/03/1998</c:v>
                </c:pt>
                <c:pt idx="459">
                  <c:v>11/04/1998</c:v>
                </c:pt>
                <c:pt idx="460">
                  <c:v>11/05/1998</c:v>
                </c:pt>
                <c:pt idx="461">
                  <c:v>11/06/1998</c:v>
                </c:pt>
                <c:pt idx="462">
                  <c:v>11/09/1998</c:v>
                </c:pt>
                <c:pt idx="463">
                  <c:v>11/10/1998</c:v>
                </c:pt>
                <c:pt idx="464">
                  <c:v>11/11/1998</c:v>
                </c:pt>
                <c:pt idx="465">
                  <c:v>11/12/1998</c:v>
                </c:pt>
                <c:pt idx="466">
                  <c:v>11/13/1998</c:v>
                </c:pt>
                <c:pt idx="467">
                  <c:v>11/16/1998</c:v>
                </c:pt>
                <c:pt idx="468">
                  <c:v>11/17/1998</c:v>
                </c:pt>
                <c:pt idx="469">
                  <c:v>11/18/1998</c:v>
                </c:pt>
                <c:pt idx="470">
                  <c:v>11/19/1998</c:v>
                </c:pt>
                <c:pt idx="471">
                  <c:v>11/20/1998</c:v>
                </c:pt>
                <c:pt idx="472">
                  <c:v>11/23/1998</c:v>
                </c:pt>
                <c:pt idx="473">
                  <c:v>11/24/1998</c:v>
                </c:pt>
                <c:pt idx="474">
                  <c:v>11/25/1998</c:v>
                </c:pt>
                <c:pt idx="475">
                  <c:v>11/27/1998</c:v>
                </c:pt>
                <c:pt idx="476">
                  <c:v>11/30/1998</c:v>
                </c:pt>
                <c:pt idx="477">
                  <c:v>12/01/1998</c:v>
                </c:pt>
                <c:pt idx="478">
                  <c:v>12/02/1998</c:v>
                </c:pt>
                <c:pt idx="479">
                  <c:v>12/03/1998</c:v>
                </c:pt>
                <c:pt idx="480">
                  <c:v>12/04/1998</c:v>
                </c:pt>
                <c:pt idx="481">
                  <c:v>12/07/1998</c:v>
                </c:pt>
                <c:pt idx="482">
                  <c:v>12/08/1998</c:v>
                </c:pt>
                <c:pt idx="483">
                  <c:v>12/09/1998</c:v>
                </c:pt>
                <c:pt idx="484">
                  <c:v>12/10/1998</c:v>
                </c:pt>
                <c:pt idx="485">
                  <c:v>12/11/1998</c:v>
                </c:pt>
                <c:pt idx="486">
                  <c:v>12/14/1998</c:v>
                </c:pt>
                <c:pt idx="487">
                  <c:v>12/15/1998</c:v>
                </c:pt>
                <c:pt idx="488">
                  <c:v>12/16/1998</c:v>
                </c:pt>
                <c:pt idx="489">
                  <c:v>12/17/1998</c:v>
                </c:pt>
                <c:pt idx="490">
                  <c:v>12/18/1998</c:v>
                </c:pt>
                <c:pt idx="491">
                  <c:v>12/21/1998</c:v>
                </c:pt>
                <c:pt idx="492">
                  <c:v>12/22/1998</c:v>
                </c:pt>
                <c:pt idx="493">
                  <c:v>12/23/1998</c:v>
                </c:pt>
                <c:pt idx="494">
                  <c:v>12/24/1998</c:v>
                </c:pt>
                <c:pt idx="495">
                  <c:v>12/28/1998</c:v>
                </c:pt>
                <c:pt idx="496">
                  <c:v>12/29/1998</c:v>
                </c:pt>
                <c:pt idx="497">
                  <c:v>12/30/1998</c:v>
                </c:pt>
                <c:pt idx="498">
                  <c:v>12/31/1998</c:v>
                </c:pt>
                <c:pt idx="499">
                  <c:v>01/04/1999</c:v>
                </c:pt>
                <c:pt idx="500">
                  <c:v>01/05/1999</c:v>
                </c:pt>
                <c:pt idx="501">
                  <c:v>01/06/1999</c:v>
                </c:pt>
                <c:pt idx="502">
                  <c:v>01/07/1999</c:v>
                </c:pt>
                <c:pt idx="503">
                  <c:v>01/08/1999</c:v>
                </c:pt>
                <c:pt idx="504">
                  <c:v>01/11/1999</c:v>
                </c:pt>
                <c:pt idx="505">
                  <c:v>01/12/1999</c:v>
                </c:pt>
                <c:pt idx="506">
                  <c:v>1/13/1999</c:v>
                </c:pt>
                <c:pt idx="507">
                  <c:v>1/14/1999</c:v>
                </c:pt>
                <c:pt idx="508">
                  <c:v>1/15/1999</c:v>
                </c:pt>
                <c:pt idx="509">
                  <c:v>1/19/1999</c:v>
                </c:pt>
                <c:pt idx="510">
                  <c:v>1/20/1999</c:v>
                </c:pt>
                <c:pt idx="511">
                  <c:v>1/21/1999</c:v>
                </c:pt>
                <c:pt idx="512">
                  <c:v>1/22/1999</c:v>
                </c:pt>
                <c:pt idx="513">
                  <c:v>1/25/1999</c:v>
                </c:pt>
                <c:pt idx="514">
                  <c:v>1/26/1999</c:v>
                </c:pt>
                <c:pt idx="515">
                  <c:v>1/27/1999</c:v>
                </c:pt>
                <c:pt idx="516">
                  <c:v>1/28/1999</c:v>
                </c:pt>
                <c:pt idx="517">
                  <c:v>1/29/1999</c:v>
                </c:pt>
                <c:pt idx="518">
                  <c:v>02/01/1999</c:v>
                </c:pt>
                <c:pt idx="519">
                  <c:v>02/02/1999</c:v>
                </c:pt>
                <c:pt idx="520">
                  <c:v>02/03/1999</c:v>
                </c:pt>
                <c:pt idx="521">
                  <c:v>02/04/1999</c:v>
                </c:pt>
                <c:pt idx="522">
                  <c:v>02/05/1999</c:v>
                </c:pt>
                <c:pt idx="523">
                  <c:v>02/08/1999</c:v>
                </c:pt>
                <c:pt idx="524">
                  <c:v>02/09/1999</c:v>
                </c:pt>
                <c:pt idx="525">
                  <c:v>02/10/1999</c:v>
                </c:pt>
                <c:pt idx="526">
                  <c:v>02/11/1999</c:v>
                </c:pt>
                <c:pt idx="527">
                  <c:v>02/12/1999</c:v>
                </c:pt>
                <c:pt idx="528">
                  <c:v>2/16/1999</c:v>
                </c:pt>
                <c:pt idx="529">
                  <c:v>2/17/1999</c:v>
                </c:pt>
                <c:pt idx="530">
                  <c:v>2/18/1999</c:v>
                </c:pt>
                <c:pt idx="531">
                  <c:v>2/19/1999</c:v>
                </c:pt>
                <c:pt idx="532">
                  <c:v>2/22/1999</c:v>
                </c:pt>
                <c:pt idx="533">
                  <c:v>2/23/1999</c:v>
                </c:pt>
                <c:pt idx="534">
                  <c:v>2/24/1999</c:v>
                </c:pt>
                <c:pt idx="535">
                  <c:v>2/25/1999</c:v>
                </c:pt>
                <c:pt idx="536">
                  <c:v>2/26/1999</c:v>
                </c:pt>
                <c:pt idx="537">
                  <c:v>03/01/1999</c:v>
                </c:pt>
                <c:pt idx="538">
                  <c:v>03/02/1999</c:v>
                </c:pt>
                <c:pt idx="539">
                  <c:v>03/03/1999</c:v>
                </c:pt>
                <c:pt idx="540">
                  <c:v>03/04/1999</c:v>
                </c:pt>
                <c:pt idx="541">
                  <c:v>03/05/1999</c:v>
                </c:pt>
                <c:pt idx="542">
                  <c:v>03/08/1999</c:v>
                </c:pt>
                <c:pt idx="543">
                  <c:v>03/09/1999</c:v>
                </c:pt>
                <c:pt idx="544">
                  <c:v>03/10/1999</c:v>
                </c:pt>
                <c:pt idx="545">
                  <c:v>03/11/1999</c:v>
                </c:pt>
                <c:pt idx="546">
                  <c:v>03/12/1999</c:v>
                </c:pt>
                <c:pt idx="547">
                  <c:v>3/15/1999</c:v>
                </c:pt>
                <c:pt idx="548">
                  <c:v>3/16/1999</c:v>
                </c:pt>
                <c:pt idx="549">
                  <c:v>3/17/1999</c:v>
                </c:pt>
                <c:pt idx="550">
                  <c:v>3/18/1999</c:v>
                </c:pt>
                <c:pt idx="551">
                  <c:v>3/19/1999</c:v>
                </c:pt>
                <c:pt idx="552">
                  <c:v>3/22/1999</c:v>
                </c:pt>
                <c:pt idx="553">
                  <c:v>3/23/1999</c:v>
                </c:pt>
                <c:pt idx="554">
                  <c:v>3/24/1999</c:v>
                </c:pt>
                <c:pt idx="555">
                  <c:v>3/25/1999</c:v>
                </c:pt>
                <c:pt idx="556">
                  <c:v>3/26/1999</c:v>
                </c:pt>
                <c:pt idx="557">
                  <c:v>3/29/1999</c:v>
                </c:pt>
                <c:pt idx="558">
                  <c:v>3/30/1999</c:v>
                </c:pt>
                <c:pt idx="559">
                  <c:v>3/31/1999</c:v>
                </c:pt>
                <c:pt idx="560">
                  <c:v>04/01/1999</c:v>
                </c:pt>
                <c:pt idx="561">
                  <c:v>04/05/1999</c:v>
                </c:pt>
                <c:pt idx="562">
                  <c:v>04/06/1999</c:v>
                </c:pt>
                <c:pt idx="563">
                  <c:v>04/07/1999</c:v>
                </c:pt>
                <c:pt idx="564">
                  <c:v>04/08/1999</c:v>
                </c:pt>
                <c:pt idx="565">
                  <c:v>04/09/1999</c:v>
                </c:pt>
                <c:pt idx="566">
                  <c:v>04/12/1999</c:v>
                </c:pt>
                <c:pt idx="567">
                  <c:v>4/13/1999</c:v>
                </c:pt>
                <c:pt idx="568">
                  <c:v>4/14/1999</c:v>
                </c:pt>
                <c:pt idx="569">
                  <c:v>4/15/1999</c:v>
                </c:pt>
                <c:pt idx="570">
                  <c:v>4/16/1999</c:v>
                </c:pt>
                <c:pt idx="571">
                  <c:v>4/19/1999</c:v>
                </c:pt>
                <c:pt idx="572">
                  <c:v>4/20/1999</c:v>
                </c:pt>
                <c:pt idx="573">
                  <c:v>4/21/1999</c:v>
                </c:pt>
                <c:pt idx="574">
                  <c:v>4/22/1999</c:v>
                </c:pt>
                <c:pt idx="575">
                  <c:v>4/23/1999</c:v>
                </c:pt>
                <c:pt idx="576">
                  <c:v>4/26/1999</c:v>
                </c:pt>
                <c:pt idx="577">
                  <c:v>4/27/1999</c:v>
                </c:pt>
                <c:pt idx="578">
                  <c:v>4/28/1999</c:v>
                </c:pt>
                <c:pt idx="579">
                  <c:v>4/29/1999</c:v>
                </c:pt>
                <c:pt idx="580">
                  <c:v>4/30/1999</c:v>
                </c:pt>
                <c:pt idx="581">
                  <c:v>05/03/1999</c:v>
                </c:pt>
                <c:pt idx="582">
                  <c:v>05/04/1999</c:v>
                </c:pt>
                <c:pt idx="583">
                  <c:v>05/05/1999</c:v>
                </c:pt>
                <c:pt idx="584">
                  <c:v>05/06/1999</c:v>
                </c:pt>
                <c:pt idx="585">
                  <c:v>05/07/1999</c:v>
                </c:pt>
                <c:pt idx="586">
                  <c:v>05/10/1999</c:v>
                </c:pt>
                <c:pt idx="587">
                  <c:v>05/11/1999</c:v>
                </c:pt>
                <c:pt idx="588">
                  <c:v>05/12/1999</c:v>
                </c:pt>
                <c:pt idx="589">
                  <c:v>5/13/1999</c:v>
                </c:pt>
                <c:pt idx="590">
                  <c:v>5/14/1999</c:v>
                </c:pt>
                <c:pt idx="591">
                  <c:v>5/17/1999</c:v>
                </c:pt>
                <c:pt idx="592">
                  <c:v>5/18/1999</c:v>
                </c:pt>
                <c:pt idx="593">
                  <c:v>5/19/1999</c:v>
                </c:pt>
                <c:pt idx="594">
                  <c:v>5/20/1999</c:v>
                </c:pt>
                <c:pt idx="595">
                  <c:v>5/21/1999</c:v>
                </c:pt>
                <c:pt idx="596">
                  <c:v>5/24/1999</c:v>
                </c:pt>
                <c:pt idx="597">
                  <c:v>5/25/1999</c:v>
                </c:pt>
                <c:pt idx="598">
                  <c:v>5/26/1999</c:v>
                </c:pt>
                <c:pt idx="599">
                  <c:v>5/27/1999</c:v>
                </c:pt>
                <c:pt idx="600">
                  <c:v>5/28/1999</c:v>
                </c:pt>
                <c:pt idx="601">
                  <c:v>06/01/1999</c:v>
                </c:pt>
                <c:pt idx="602">
                  <c:v>06/02/1999</c:v>
                </c:pt>
                <c:pt idx="603">
                  <c:v>06/03/1999</c:v>
                </c:pt>
                <c:pt idx="604">
                  <c:v>06/04/1999</c:v>
                </c:pt>
                <c:pt idx="605">
                  <c:v>06/07/1999</c:v>
                </c:pt>
                <c:pt idx="606">
                  <c:v>06/08/1999</c:v>
                </c:pt>
                <c:pt idx="607">
                  <c:v>06/09/1999</c:v>
                </c:pt>
                <c:pt idx="608">
                  <c:v>06/10/1999</c:v>
                </c:pt>
                <c:pt idx="609">
                  <c:v>06/11/1999</c:v>
                </c:pt>
                <c:pt idx="610">
                  <c:v>6/14/1999</c:v>
                </c:pt>
                <c:pt idx="611">
                  <c:v>6/15/1999</c:v>
                </c:pt>
                <c:pt idx="612">
                  <c:v>6/16/1999</c:v>
                </c:pt>
                <c:pt idx="613">
                  <c:v>6/17/1999</c:v>
                </c:pt>
                <c:pt idx="614">
                  <c:v>6/18/1999</c:v>
                </c:pt>
                <c:pt idx="615">
                  <c:v>6/21/1999</c:v>
                </c:pt>
                <c:pt idx="616">
                  <c:v>6/22/1999</c:v>
                </c:pt>
                <c:pt idx="617">
                  <c:v>6/23/1999</c:v>
                </c:pt>
                <c:pt idx="618">
                  <c:v>6/24/1999</c:v>
                </c:pt>
                <c:pt idx="619">
                  <c:v>6/25/1999</c:v>
                </c:pt>
                <c:pt idx="620">
                  <c:v>6/28/1999</c:v>
                </c:pt>
                <c:pt idx="621">
                  <c:v>6/29/1999</c:v>
                </c:pt>
                <c:pt idx="622">
                  <c:v>6/30/1999</c:v>
                </c:pt>
                <c:pt idx="623">
                  <c:v>07/01/1999</c:v>
                </c:pt>
                <c:pt idx="624">
                  <c:v>07/02/1999</c:v>
                </c:pt>
                <c:pt idx="625">
                  <c:v>07/06/1999</c:v>
                </c:pt>
                <c:pt idx="626">
                  <c:v>07/07/1999</c:v>
                </c:pt>
                <c:pt idx="627">
                  <c:v>07/08/1999</c:v>
                </c:pt>
                <c:pt idx="628">
                  <c:v>07/09/1999</c:v>
                </c:pt>
                <c:pt idx="629">
                  <c:v>07/12/1999</c:v>
                </c:pt>
                <c:pt idx="630">
                  <c:v>7/13/1999</c:v>
                </c:pt>
                <c:pt idx="631">
                  <c:v>7/14/1999</c:v>
                </c:pt>
                <c:pt idx="632">
                  <c:v>7/15/1999</c:v>
                </c:pt>
                <c:pt idx="633">
                  <c:v>7/16/1999</c:v>
                </c:pt>
                <c:pt idx="634">
                  <c:v>7/19/1999</c:v>
                </c:pt>
                <c:pt idx="635">
                  <c:v>7/20/1999</c:v>
                </c:pt>
                <c:pt idx="636">
                  <c:v>7/21/1999</c:v>
                </c:pt>
                <c:pt idx="637">
                  <c:v>7/22/1999</c:v>
                </c:pt>
                <c:pt idx="638">
                  <c:v>7/23/1999</c:v>
                </c:pt>
                <c:pt idx="639">
                  <c:v>7/26/1999</c:v>
                </c:pt>
                <c:pt idx="640">
                  <c:v>7/27/1999</c:v>
                </c:pt>
                <c:pt idx="641">
                  <c:v>7/28/1999</c:v>
                </c:pt>
                <c:pt idx="642">
                  <c:v>7/29/1999</c:v>
                </c:pt>
                <c:pt idx="643">
                  <c:v>7/30/1999</c:v>
                </c:pt>
                <c:pt idx="644">
                  <c:v>08/02/1999</c:v>
                </c:pt>
                <c:pt idx="645">
                  <c:v>08/03/1999</c:v>
                </c:pt>
                <c:pt idx="646">
                  <c:v>08/04/1999</c:v>
                </c:pt>
                <c:pt idx="647">
                  <c:v>08/05/1999</c:v>
                </c:pt>
                <c:pt idx="648">
                  <c:v>08/06/1999</c:v>
                </c:pt>
                <c:pt idx="649">
                  <c:v>08/09/1999</c:v>
                </c:pt>
                <c:pt idx="650">
                  <c:v>08/10/1999</c:v>
                </c:pt>
                <c:pt idx="651">
                  <c:v>08/11/1999</c:v>
                </c:pt>
                <c:pt idx="652">
                  <c:v>08/12/1999</c:v>
                </c:pt>
                <c:pt idx="653">
                  <c:v>8/13/1999</c:v>
                </c:pt>
                <c:pt idx="654">
                  <c:v>8/16/1999</c:v>
                </c:pt>
                <c:pt idx="655">
                  <c:v>8/17/1999</c:v>
                </c:pt>
                <c:pt idx="656">
                  <c:v>8/18/1999</c:v>
                </c:pt>
                <c:pt idx="657">
                  <c:v>8/19/1999</c:v>
                </c:pt>
                <c:pt idx="658">
                  <c:v>8/20/1999</c:v>
                </c:pt>
                <c:pt idx="659">
                  <c:v>8/23/1999</c:v>
                </c:pt>
                <c:pt idx="660">
                  <c:v>8/24/1999</c:v>
                </c:pt>
                <c:pt idx="661">
                  <c:v>8/25/1999</c:v>
                </c:pt>
                <c:pt idx="662">
                  <c:v>8/26/1999</c:v>
                </c:pt>
                <c:pt idx="663">
                  <c:v>8/27/1999</c:v>
                </c:pt>
                <c:pt idx="664">
                  <c:v>8/30/1999</c:v>
                </c:pt>
                <c:pt idx="665">
                  <c:v>8/31/1999</c:v>
                </c:pt>
                <c:pt idx="666">
                  <c:v>09/01/1999</c:v>
                </c:pt>
                <c:pt idx="667">
                  <c:v>09/02/1999</c:v>
                </c:pt>
                <c:pt idx="668">
                  <c:v>09/03/1999</c:v>
                </c:pt>
                <c:pt idx="669">
                  <c:v>09/07/1999</c:v>
                </c:pt>
                <c:pt idx="670">
                  <c:v>09/08/1999</c:v>
                </c:pt>
                <c:pt idx="671">
                  <c:v>09/09/1999</c:v>
                </c:pt>
                <c:pt idx="672">
                  <c:v>09/10/1999</c:v>
                </c:pt>
                <c:pt idx="673">
                  <c:v>9/13/1999</c:v>
                </c:pt>
                <c:pt idx="674">
                  <c:v>9/14/1999</c:v>
                </c:pt>
                <c:pt idx="675">
                  <c:v>9/15/1999</c:v>
                </c:pt>
                <c:pt idx="676">
                  <c:v>9/16/1999</c:v>
                </c:pt>
                <c:pt idx="677">
                  <c:v>9/17/1999</c:v>
                </c:pt>
                <c:pt idx="678">
                  <c:v>9/20/1999</c:v>
                </c:pt>
                <c:pt idx="679">
                  <c:v>9/21/1999</c:v>
                </c:pt>
                <c:pt idx="680">
                  <c:v>9/22/1999</c:v>
                </c:pt>
                <c:pt idx="681">
                  <c:v>9/23/1999</c:v>
                </c:pt>
                <c:pt idx="682">
                  <c:v>9/24/1999</c:v>
                </c:pt>
                <c:pt idx="683">
                  <c:v>9/27/1999</c:v>
                </c:pt>
                <c:pt idx="684">
                  <c:v>9/28/1999</c:v>
                </c:pt>
                <c:pt idx="685">
                  <c:v>9/29/1999</c:v>
                </c:pt>
                <c:pt idx="686">
                  <c:v>9/30/1999</c:v>
                </c:pt>
                <c:pt idx="687">
                  <c:v>10/01/1999</c:v>
                </c:pt>
                <c:pt idx="688">
                  <c:v>10/04/1999</c:v>
                </c:pt>
                <c:pt idx="689">
                  <c:v>10/05/1999</c:v>
                </c:pt>
                <c:pt idx="690">
                  <c:v>10/06/1999</c:v>
                </c:pt>
                <c:pt idx="691">
                  <c:v>10/07/1999</c:v>
                </c:pt>
                <c:pt idx="692">
                  <c:v>10/08/1999</c:v>
                </c:pt>
                <c:pt idx="693">
                  <c:v>10/11/1999</c:v>
                </c:pt>
                <c:pt idx="694">
                  <c:v>10/12/1999</c:v>
                </c:pt>
                <c:pt idx="695">
                  <c:v>10/13/1999</c:v>
                </c:pt>
                <c:pt idx="696">
                  <c:v>10/14/1999</c:v>
                </c:pt>
                <c:pt idx="697">
                  <c:v>10/15/1999</c:v>
                </c:pt>
                <c:pt idx="698">
                  <c:v>10/18/1999</c:v>
                </c:pt>
                <c:pt idx="699">
                  <c:v>10/19/1999</c:v>
                </c:pt>
                <c:pt idx="700">
                  <c:v>10/20/1999</c:v>
                </c:pt>
                <c:pt idx="701">
                  <c:v>10/21/1999</c:v>
                </c:pt>
                <c:pt idx="702">
                  <c:v>10/22/1999</c:v>
                </c:pt>
                <c:pt idx="703">
                  <c:v>10/25/1999</c:v>
                </c:pt>
                <c:pt idx="704">
                  <c:v>10/26/1999</c:v>
                </c:pt>
                <c:pt idx="705">
                  <c:v>10/27/1999</c:v>
                </c:pt>
                <c:pt idx="706">
                  <c:v>10/28/1999</c:v>
                </c:pt>
                <c:pt idx="707">
                  <c:v>10/29/1999</c:v>
                </c:pt>
                <c:pt idx="708">
                  <c:v>11/01/1999</c:v>
                </c:pt>
                <c:pt idx="709">
                  <c:v>11/02/1999</c:v>
                </c:pt>
                <c:pt idx="710">
                  <c:v>11/03/1999</c:v>
                </c:pt>
                <c:pt idx="711">
                  <c:v>11/04/1999</c:v>
                </c:pt>
                <c:pt idx="712">
                  <c:v>11/05/1999</c:v>
                </c:pt>
                <c:pt idx="713">
                  <c:v>11/08/1999</c:v>
                </c:pt>
                <c:pt idx="714">
                  <c:v>11/09/1999</c:v>
                </c:pt>
                <c:pt idx="715">
                  <c:v>11/10/1999</c:v>
                </c:pt>
                <c:pt idx="716">
                  <c:v>11/11/1999</c:v>
                </c:pt>
                <c:pt idx="717">
                  <c:v>11/12/1999</c:v>
                </c:pt>
                <c:pt idx="718">
                  <c:v>11/15/1999</c:v>
                </c:pt>
                <c:pt idx="719">
                  <c:v>11/16/1999</c:v>
                </c:pt>
                <c:pt idx="720">
                  <c:v>11/17/1999</c:v>
                </c:pt>
                <c:pt idx="721">
                  <c:v>11/18/1999</c:v>
                </c:pt>
                <c:pt idx="722">
                  <c:v>11/19/1999</c:v>
                </c:pt>
                <c:pt idx="723">
                  <c:v>11/22/1999</c:v>
                </c:pt>
                <c:pt idx="724">
                  <c:v>11/23/1999</c:v>
                </c:pt>
                <c:pt idx="725">
                  <c:v>11/24/1999</c:v>
                </c:pt>
                <c:pt idx="726">
                  <c:v>11/26/1999</c:v>
                </c:pt>
                <c:pt idx="727">
                  <c:v>11/29/1999</c:v>
                </c:pt>
                <c:pt idx="728">
                  <c:v>11/30/1999</c:v>
                </c:pt>
                <c:pt idx="729">
                  <c:v>12/01/1999</c:v>
                </c:pt>
                <c:pt idx="730">
                  <c:v>12/02/1999</c:v>
                </c:pt>
                <c:pt idx="731">
                  <c:v>12/03/1999</c:v>
                </c:pt>
                <c:pt idx="732">
                  <c:v>12/06/1999</c:v>
                </c:pt>
                <c:pt idx="733">
                  <c:v>12/07/1999</c:v>
                </c:pt>
                <c:pt idx="734">
                  <c:v>12/08/1999</c:v>
                </c:pt>
                <c:pt idx="735">
                  <c:v>12/09/1999</c:v>
                </c:pt>
                <c:pt idx="736">
                  <c:v>12/10/1999</c:v>
                </c:pt>
                <c:pt idx="737">
                  <c:v>12/13/1999</c:v>
                </c:pt>
                <c:pt idx="738">
                  <c:v>12/14/1999</c:v>
                </c:pt>
                <c:pt idx="739">
                  <c:v>12/15/1999</c:v>
                </c:pt>
                <c:pt idx="740">
                  <c:v>12/16/1999</c:v>
                </c:pt>
                <c:pt idx="741">
                  <c:v>12/17/1999</c:v>
                </c:pt>
                <c:pt idx="742">
                  <c:v>12/20/1999</c:v>
                </c:pt>
                <c:pt idx="743">
                  <c:v>12/21/1999</c:v>
                </c:pt>
                <c:pt idx="744">
                  <c:v>12/22/1999</c:v>
                </c:pt>
                <c:pt idx="745">
                  <c:v>12/23/1999</c:v>
                </c:pt>
                <c:pt idx="746">
                  <c:v>12/27/1999</c:v>
                </c:pt>
                <c:pt idx="747">
                  <c:v>12/28/1999</c:v>
                </c:pt>
                <c:pt idx="748">
                  <c:v>12/29/1999</c:v>
                </c:pt>
                <c:pt idx="749">
                  <c:v>12/30/1999</c:v>
                </c:pt>
                <c:pt idx="750">
                  <c:v>12/31/1999</c:v>
                </c:pt>
                <c:pt idx="751">
                  <c:v>01/03/2000</c:v>
                </c:pt>
                <c:pt idx="752">
                  <c:v>01/04/2000</c:v>
                </c:pt>
                <c:pt idx="753">
                  <c:v>01/05/2000</c:v>
                </c:pt>
                <c:pt idx="754">
                  <c:v>01/06/2000</c:v>
                </c:pt>
                <c:pt idx="755">
                  <c:v>01/07/2000</c:v>
                </c:pt>
                <c:pt idx="756">
                  <c:v>01/10/2000</c:v>
                </c:pt>
                <c:pt idx="757">
                  <c:v>01/11/2000</c:v>
                </c:pt>
                <c:pt idx="758">
                  <c:v>01/12/2000</c:v>
                </c:pt>
                <c:pt idx="759">
                  <c:v>1/13/2000</c:v>
                </c:pt>
                <c:pt idx="760">
                  <c:v>1/14/2000</c:v>
                </c:pt>
                <c:pt idx="761">
                  <c:v>1/18/2000</c:v>
                </c:pt>
                <c:pt idx="762">
                  <c:v>1/19/2000</c:v>
                </c:pt>
                <c:pt idx="763">
                  <c:v>1/20/2000</c:v>
                </c:pt>
                <c:pt idx="764">
                  <c:v>1/21/2000</c:v>
                </c:pt>
                <c:pt idx="765">
                  <c:v>1/24/2000</c:v>
                </c:pt>
                <c:pt idx="766">
                  <c:v>1/25/2000</c:v>
                </c:pt>
                <c:pt idx="767">
                  <c:v>1/26/2000</c:v>
                </c:pt>
                <c:pt idx="768">
                  <c:v>1/27/2000</c:v>
                </c:pt>
                <c:pt idx="769">
                  <c:v>1/28/2000</c:v>
                </c:pt>
                <c:pt idx="770">
                  <c:v>1/31/2000</c:v>
                </c:pt>
                <c:pt idx="771">
                  <c:v>02/01/2000</c:v>
                </c:pt>
                <c:pt idx="772">
                  <c:v>02/02/2000</c:v>
                </c:pt>
                <c:pt idx="773">
                  <c:v>02/03/2000</c:v>
                </c:pt>
                <c:pt idx="774">
                  <c:v>02/04/2000</c:v>
                </c:pt>
                <c:pt idx="775">
                  <c:v>02/07/2000</c:v>
                </c:pt>
                <c:pt idx="776">
                  <c:v>02/08/2000</c:v>
                </c:pt>
                <c:pt idx="777">
                  <c:v>02/09/2000</c:v>
                </c:pt>
                <c:pt idx="778">
                  <c:v>02/10/2000</c:v>
                </c:pt>
                <c:pt idx="779">
                  <c:v>02/11/2000</c:v>
                </c:pt>
                <c:pt idx="780">
                  <c:v>2/14/2000</c:v>
                </c:pt>
                <c:pt idx="781">
                  <c:v>2/15/2000</c:v>
                </c:pt>
                <c:pt idx="782">
                  <c:v>2/16/2000</c:v>
                </c:pt>
                <c:pt idx="783">
                  <c:v>2/17/2000</c:v>
                </c:pt>
                <c:pt idx="784">
                  <c:v>2/18/2000</c:v>
                </c:pt>
                <c:pt idx="785">
                  <c:v>2/22/2000</c:v>
                </c:pt>
                <c:pt idx="786">
                  <c:v>2/23/2000</c:v>
                </c:pt>
                <c:pt idx="787">
                  <c:v>2/24/2000</c:v>
                </c:pt>
                <c:pt idx="788">
                  <c:v>2/25/2000</c:v>
                </c:pt>
                <c:pt idx="789">
                  <c:v>2/28/2000</c:v>
                </c:pt>
                <c:pt idx="790">
                  <c:v>2/29/2000</c:v>
                </c:pt>
                <c:pt idx="791">
                  <c:v>03/01/2000</c:v>
                </c:pt>
                <c:pt idx="792">
                  <c:v>03/02/2000</c:v>
                </c:pt>
                <c:pt idx="793">
                  <c:v>03/03/2000</c:v>
                </c:pt>
                <c:pt idx="794">
                  <c:v>03/06/2000</c:v>
                </c:pt>
                <c:pt idx="795">
                  <c:v>03/07/2000</c:v>
                </c:pt>
                <c:pt idx="796">
                  <c:v>03/08/2000</c:v>
                </c:pt>
                <c:pt idx="797">
                  <c:v>03/09/2000</c:v>
                </c:pt>
                <c:pt idx="798">
                  <c:v>03/10/2000</c:v>
                </c:pt>
                <c:pt idx="799">
                  <c:v>3/13/2000</c:v>
                </c:pt>
                <c:pt idx="800">
                  <c:v>3/14/2000</c:v>
                </c:pt>
                <c:pt idx="801">
                  <c:v>3/15/2000</c:v>
                </c:pt>
                <c:pt idx="802">
                  <c:v>3/16/2000</c:v>
                </c:pt>
                <c:pt idx="803">
                  <c:v>3/17/2000</c:v>
                </c:pt>
                <c:pt idx="804">
                  <c:v>3/20/2000</c:v>
                </c:pt>
                <c:pt idx="805">
                  <c:v>3/21/2000</c:v>
                </c:pt>
                <c:pt idx="806">
                  <c:v>3/22/2000</c:v>
                </c:pt>
                <c:pt idx="807">
                  <c:v>3/23/2000</c:v>
                </c:pt>
                <c:pt idx="808">
                  <c:v>3/24/2000</c:v>
                </c:pt>
                <c:pt idx="809">
                  <c:v>3/27/2000</c:v>
                </c:pt>
                <c:pt idx="810">
                  <c:v>3/28/2000</c:v>
                </c:pt>
                <c:pt idx="811">
                  <c:v>3/29/2000</c:v>
                </c:pt>
                <c:pt idx="812">
                  <c:v>3/30/2000</c:v>
                </c:pt>
                <c:pt idx="813">
                  <c:v>3/31/2000</c:v>
                </c:pt>
                <c:pt idx="814">
                  <c:v>04/03/2000</c:v>
                </c:pt>
                <c:pt idx="815">
                  <c:v>04/04/2000</c:v>
                </c:pt>
                <c:pt idx="816">
                  <c:v>04/05/2000</c:v>
                </c:pt>
                <c:pt idx="817">
                  <c:v>04/06/2000</c:v>
                </c:pt>
                <c:pt idx="818">
                  <c:v>04/07/2000</c:v>
                </c:pt>
                <c:pt idx="819">
                  <c:v>04/10/2000</c:v>
                </c:pt>
                <c:pt idx="820">
                  <c:v>04/11/2000</c:v>
                </c:pt>
                <c:pt idx="821">
                  <c:v>04/12/2000</c:v>
                </c:pt>
                <c:pt idx="822">
                  <c:v>4/13/2000</c:v>
                </c:pt>
                <c:pt idx="823">
                  <c:v>4/14/2000</c:v>
                </c:pt>
                <c:pt idx="824">
                  <c:v>4/17/2000</c:v>
                </c:pt>
                <c:pt idx="825">
                  <c:v>4/18/2000</c:v>
                </c:pt>
                <c:pt idx="826">
                  <c:v>4/19/2000</c:v>
                </c:pt>
                <c:pt idx="827">
                  <c:v>4/20/2000</c:v>
                </c:pt>
                <c:pt idx="828">
                  <c:v>4/24/2000</c:v>
                </c:pt>
                <c:pt idx="829">
                  <c:v>4/25/2000</c:v>
                </c:pt>
                <c:pt idx="830">
                  <c:v>4/26/2000</c:v>
                </c:pt>
                <c:pt idx="831">
                  <c:v>4/27/2000</c:v>
                </c:pt>
                <c:pt idx="832">
                  <c:v>4/28/2000</c:v>
                </c:pt>
                <c:pt idx="833">
                  <c:v>05/01/2000</c:v>
                </c:pt>
                <c:pt idx="834">
                  <c:v>05/02/2000</c:v>
                </c:pt>
                <c:pt idx="835">
                  <c:v>05/03/2000</c:v>
                </c:pt>
                <c:pt idx="836">
                  <c:v>05/04/2000</c:v>
                </c:pt>
                <c:pt idx="837">
                  <c:v>05/05/2000</c:v>
                </c:pt>
                <c:pt idx="838">
                  <c:v>05/08/2000</c:v>
                </c:pt>
                <c:pt idx="839">
                  <c:v>05/09/2000</c:v>
                </c:pt>
                <c:pt idx="840">
                  <c:v>05/10/2000</c:v>
                </c:pt>
                <c:pt idx="841">
                  <c:v>05/11/2000</c:v>
                </c:pt>
                <c:pt idx="842">
                  <c:v>05/12/2000</c:v>
                </c:pt>
                <c:pt idx="843">
                  <c:v>5/15/2000</c:v>
                </c:pt>
                <c:pt idx="844">
                  <c:v>5/16/2000</c:v>
                </c:pt>
                <c:pt idx="845">
                  <c:v>5/17/2000</c:v>
                </c:pt>
                <c:pt idx="846">
                  <c:v>5/18/2000</c:v>
                </c:pt>
                <c:pt idx="847">
                  <c:v>5/19/2000</c:v>
                </c:pt>
                <c:pt idx="848">
                  <c:v>5/22/2000</c:v>
                </c:pt>
                <c:pt idx="849">
                  <c:v>5/23/2000</c:v>
                </c:pt>
                <c:pt idx="850">
                  <c:v>5/24/2000</c:v>
                </c:pt>
                <c:pt idx="851">
                  <c:v>5/25/2000</c:v>
                </c:pt>
                <c:pt idx="852">
                  <c:v>5/26/2000</c:v>
                </c:pt>
                <c:pt idx="853">
                  <c:v>5/30/2000</c:v>
                </c:pt>
                <c:pt idx="854">
                  <c:v>5/31/2000</c:v>
                </c:pt>
                <c:pt idx="855">
                  <c:v>06/01/2000</c:v>
                </c:pt>
                <c:pt idx="856">
                  <c:v>06/02/2000</c:v>
                </c:pt>
                <c:pt idx="857">
                  <c:v>06/05/2000</c:v>
                </c:pt>
                <c:pt idx="858">
                  <c:v>06/06/2000</c:v>
                </c:pt>
                <c:pt idx="859">
                  <c:v>06/07/2000</c:v>
                </c:pt>
                <c:pt idx="860">
                  <c:v>06/08/2000</c:v>
                </c:pt>
                <c:pt idx="861">
                  <c:v>06/09/2000</c:v>
                </c:pt>
                <c:pt idx="862">
                  <c:v>06/12/2000</c:v>
                </c:pt>
                <c:pt idx="863">
                  <c:v>6/13/2000</c:v>
                </c:pt>
                <c:pt idx="864">
                  <c:v>6/14/2000</c:v>
                </c:pt>
                <c:pt idx="865">
                  <c:v>6/15/2000</c:v>
                </c:pt>
                <c:pt idx="866">
                  <c:v>6/16/2000</c:v>
                </c:pt>
                <c:pt idx="867">
                  <c:v>6/19/2000</c:v>
                </c:pt>
                <c:pt idx="868">
                  <c:v>6/20/2000</c:v>
                </c:pt>
                <c:pt idx="869">
                  <c:v>6/21/2000</c:v>
                </c:pt>
                <c:pt idx="870">
                  <c:v>6/22/2000</c:v>
                </c:pt>
                <c:pt idx="871">
                  <c:v>6/23/2000</c:v>
                </c:pt>
                <c:pt idx="872">
                  <c:v>6/26/2000</c:v>
                </c:pt>
                <c:pt idx="873">
                  <c:v>6/27/2000</c:v>
                </c:pt>
                <c:pt idx="874">
                  <c:v>6/28/2000</c:v>
                </c:pt>
                <c:pt idx="875">
                  <c:v>6/29/2000</c:v>
                </c:pt>
                <c:pt idx="876">
                  <c:v>6/30/2000</c:v>
                </c:pt>
                <c:pt idx="877">
                  <c:v>07/03/2000</c:v>
                </c:pt>
                <c:pt idx="878">
                  <c:v>07/05/2000</c:v>
                </c:pt>
                <c:pt idx="879">
                  <c:v>07/06/2000</c:v>
                </c:pt>
                <c:pt idx="880">
                  <c:v>07/07/2000</c:v>
                </c:pt>
                <c:pt idx="881">
                  <c:v>07/10/2000</c:v>
                </c:pt>
                <c:pt idx="882">
                  <c:v>07/11/2000</c:v>
                </c:pt>
                <c:pt idx="883">
                  <c:v>07/12/2000</c:v>
                </c:pt>
                <c:pt idx="884">
                  <c:v>7/13/2000</c:v>
                </c:pt>
                <c:pt idx="885">
                  <c:v>7/14/2000</c:v>
                </c:pt>
                <c:pt idx="886">
                  <c:v>7/17/2000</c:v>
                </c:pt>
                <c:pt idx="887">
                  <c:v>7/18/2000</c:v>
                </c:pt>
                <c:pt idx="888">
                  <c:v>7/19/2000</c:v>
                </c:pt>
                <c:pt idx="889">
                  <c:v>7/20/2000</c:v>
                </c:pt>
                <c:pt idx="890">
                  <c:v>7/21/2000</c:v>
                </c:pt>
                <c:pt idx="891">
                  <c:v>7/24/2000</c:v>
                </c:pt>
                <c:pt idx="892">
                  <c:v>7/25/2000</c:v>
                </c:pt>
                <c:pt idx="893">
                  <c:v>7/26/2000</c:v>
                </c:pt>
                <c:pt idx="894">
                  <c:v>7/27/2000</c:v>
                </c:pt>
                <c:pt idx="895">
                  <c:v>7/28/2000</c:v>
                </c:pt>
                <c:pt idx="896">
                  <c:v>7/31/2000</c:v>
                </c:pt>
                <c:pt idx="897">
                  <c:v>08/01/2000</c:v>
                </c:pt>
                <c:pt idx="898">
                  <c:v>08/02/2000</c:v>
                </c:pt>
                <c:pt idx="899">
                  <c:v>08/03/2000</c:v>
                </c:pt>
                <c:pt idx="900">
                  <c:v>08/04/2000</c:v>
                </c:pt>
                <c:pt idx="901">
                  <c:v>08/07/2000</c:v>
                </c:pt>
                <c:pt idx="902">
                  <c:v>08/08/2000</c:v>
                </c:pt>
                <c:pt idx="903">
                  <c:v>08/09/2000</c:v>
                </c:pt>
                <c:pt idx="904">
                  <c:v>08/10/2000</c:v>
                </c:pt>
                <c:pt idx="905">
                  <c:v>08/11/2000</c:v>
                </c:pt>
                <c:pt idx="906">
                  <c:v>8/14/2000</c:v>
                </c:pt>
                <c:pt idx="907">
                  <c:v>8/15/2000</c:v>
                </c:pt>
                <c:pt idx="908">
                  <c:v>8/16/2000</c:v>
                </c:pt>
                <c:pt idx="909">
                  <c:v>8/17/2000</c:v>
                </c:pt>
                <c:pt idx="910">
                  <c:v>8/18/2000</c:v>
                </c:pt>
                <c:pt idx="911">
                  <c:v>8/21/2000</c:v>
                </c:pt>
                <c:pt idx="912">
                  <c:v>8/22/2000</c:v>
                </c:pt>
                <c:pt idx="913">
                  <c:v>8/23/2000</c:v>
                </c:pt>
                <c:pt idx="914">
                  <c:v>8/24/2000</c:v>
                </c:pt>
                <c:pt idx="915">
                  <c:v>8/25/2000</c:v>
                </c:pt>
                <c:pt idx="916">
                  <c:v>8/28/2000</c:v>
                </c:pt>
                <c:pt idx="917">
                  <c:v>8/29/2000</c:v>
                </c:pt>
                <c:pt idx="918">
                  <c:v>8/30/2000</c:v>
                </c:pt>
                <c:pt idx="919">
                  <c:v>8/31/2000</c:v>
                </c:pt>
                <c:pt idx="920">
                  <c:v>09/01/2000</c:v>
                </c:pt>
                <c:pt idx="921">
                  <c:v>09/05/2000</c:v>
                </c:pt>
                <c:pt idx="922">
                  <c:v>09/06/2000</c:v>
                </c:pt>
                <c:pt idx="923">
                  <c:v>09/07/2000</c:v>
                </c:pt>
                <c:pt idx="924">
                  <c:v>09/08/2000</c:v>
                </c:pt>
                <c:pt idx="925">
                  <c:v>09/11/2000</c:v>
                </c:pt>
                <c:pt idx="926">
                  <c:v>09/12/2000</c:v>
                </c:pt>
                <c:pt idx="927">
                  <c:v>9/13/2000</c:v>
                </c:pt>
                <c:pt idx="928">
                  <c:v>9/14/2000</c:v>
                </c:pt>
                <c:pt idx="929">
                  <c:v>9/15/2000</c:v>
                </c:pt>
                <c:pt idx="930">
                  <c:v>9/18/2000</c:v>
                </c:pt>
                <c:pt idx="931">
                  <c:v>9/19/2000</c:v>
                </c:pt>
                <c:pt idx="932">
                  <c:v>9/20/2000</c:v>
                </c:pt>
                <c:pt idx="933">
                  <c:v>9/21/2000</c:v>
                </c:pt>
                <c:pt idx="934">
                  <c:v>9/22/2000</c:v>
                </c:pt>
                <c:pt idx="935">
                  <c:v>9/25/2000</c:v>
                </c:pt>
                <c:pt idx="936">
                  <c:v>9/26/2000</c:v>
                </c:pt>
                <c:pt idx="937">
                  <c:v>9/27/2000</c:v>
                </c:pt>
                <c:pt idx="938">
                  <c:v>9/28/2000</c:v>
                </c:pt>
                <c:pt idx="939">
                  <c:v>9/29/2000</c:v>
                </c:pt>
                <c:pt idx="940">
                  <c:v>10/02/2000</c:v>
                </c:pt>
                <c:pt idx="941">
                  <c:v>10/03/2000</c:v>
                </c:pt>
                <c:pt idx="942">
                  <c:v>10/04/2000</c:v>
                </c:pt>
                <c:pt idx="943">
                  <c:v>10/05/2000</c:v>
                </c:pt>
                <c:pt idx="944">
                  <c:v>10/06/2000</c:v>
                </c:pt>
                <c:pt idx="945">
                  <c:v>10/09/2000</c:v>
                </c:pt>
                <c:pt idx="946">
                  <c:v>10/10/2000</c:v>
                </c:pt>
                <c:pt idx="947">
                  <c:v>10/11/2000</c:v>
                </c:pt>
                <c:pt idx="948">
                  <c:v>10/12/2000</c:v>
                </c:pt>
                <c:pt idx="949">
                  <c:v>10/13/2000</c:v>
                </c:pt>
                <c:pt idx="950">
                  <c:v>10/16/2000</c:v>
                </c:pt>
                <c:pt idx="951">
                  <c:v>10/17/2000</c:v>
                </c:pt>
                <c:pt idx="952">
                  <c:v>10/18/2000</c:v>
                </c:pt>
                <c:pt idx="953">
                  <c:v>10/19/2000</c:v>
                </c:pt>
                <c:pt idx="954">
                  <c:v>10/20/2000</c:v>
                </c:pt>
                <c:pt idx="955">
                  <c:v>10/23/2000</c:v>
                </c:pt>
                <c:pt idx="956">
                  <c:v>10/24/2000</c:v>
                </c:pt>
                <c:pt idx="957">
                  <c:v>10/25/2000</c:v>
                </c:pt>
                <c:pt idx="958">
                  <c:v>10/26/2000</c:v>
                </c:pt>
                <c:pt idx="959">
                  <c:v>10/27/2000</c:v>
                </c:pt>
                <c:pt idx="960">
                  <c:v>10/30/2000</c:v>
                </c:pt>
                <c:pt idx="961">
                  <c:v>10/31/2000</c:v>
                </c:pt>
                <c:pt idx="962">
                  <c:v>11/01/2000</c:v>
                </c:pt>
                <c:pt idx="963">
                  <c:v>11/02/2000</c:v>
                </c:pt>
                <c:pt idx="964">
                  <c:v>11/03/2000</c:v>
                </c:pt>
                <c:pt idx="965">
                  <c:v>11/06/2000</c:v>
                </c:pt>
                <c:pt idx="966">
                  <c:v>11/07/2000</c:v>
                </c:pt>
                <c:pt idx="967">
                  <c:v>11/08/2000</c:v>
                </c:pt>
                <c:pt idx="968">
                  <c:v>11/09/2000</c:v>
                </c:pt>
                <c:pt idx="969">
                  <c:v>11/10/2000</c:v>
                </c:pt>
                <c:pt idx="970">
                  <c:v>11/13/2000</c:v>
                </c:pt>
                <c:pt idx="971">
                  <c:v>11/14/2000</c:v>
                </c:pt>
                <c:pt idx="972">
                  <c:v>11/15/2000</c:v>
                </c:pt>
                <c:pt idx="973">
                  <c:v>11/16/2000</c:v>
                </c:pt>
                <c:pt idx="974">
                  <c:v>11/17/2000</c:v>
                </c:pt>
                <c:pt idx="975">
                  <c:v>11/20/2000</c:v>
                </c:pt>
                <c:pt idx="976">
                  <c:v>11/21/2000</c:v>
                </c:pt>
                <c:pt idx="977">
                  <c:v>11/22/2000</c:v>
                </c:pt>
                <c:pt idx="978">
                  <c:v>11/24/2000</c:v>
                </c:pt>
                <c:pt idx="979">
                  <c:v>11/27/2000</c:v>
                </c:pt>
                <c:pt idx="980">
                  <c:v>11/28/2000</c:v>
                </c:pt>
                <c:pt idx="981">
                  <c:v>11/29/2000</c:v>
                </c:pt>
                <c:pt idx="982">
                  <c:v>11/30/2000</c:v>
                </c:pt>
                <c:pt idx="983">
                  <c:v>12/01/2000</c:v>
                </c:pt>
                <c:pt idx="984">
                  <c:v>12/04/2000</c:v>
                </c:pt>
                <c:pt idx="985">
                  <c:v>12/05/2000</c:v>
                </c:pt>
                <c:pt idx="986">
                  <c:v>12/06/2000</c:v>
                </c:pt>
                <c:pt idx="987">
                  <c:v>12/07/2000</c:v>
                </c:pt>
                <c:pt idx="988">
                  <c:v>12/08/2000</c:v>
                </c:pt>
                <c:pt idx="989">
                  <c:v>12/11/2000</c:v>
                </c:pt>
                <c:pt idx="990">
                  <c:v>12/12/2000</c:v>
                </c:pt>
                <c:pt idx="991">
                  <c:v>12/13/2000</c:v>
                </c:pt>
                <c:pt idx="992">
                  <c:v>12/14/2000</c:v>
                </c:pt>
                <c:pt idx="993">
                  <c:v>12/15/2000</c:v>
                </c:pt>
                <c:pt idx="994">
                  <c:v>12/18/2000</c:v>
                </c:pt>
                <c:pt idx="995">
                  <c:v>12/19/2000</c:v>
                </c:pt>
                <c:pt idx="996">
                  <c:v>12/20/2000</c:v>
                </c:pt>
                <c:pt idx="997">
                  <c:v>12/21/2000</c:v>
                </c:pt>
                <c:pt idx="998">
                  <c:v>12/22/2000</c:v>
                </c:pt>
                <c:pt idx="999">
                  <c:v>12/26/2000</c:v>
                </c:pt>
                <c:pt idx="1000">
                  <c:v>12/27/2000</c:v>
                </c:pt>
                <c:pt idx="1001">
                  <c:v>12/28/2000</c:v>
                </c:pt>
                <c:pt idx="1002">
                  <c:v>12/29/2000</c:v>
                </c:pt>
                <c:pt idx="1003">
                  <c:v>01/02/2001</c:v>
                </c:pt>
                <c:pt idx="1004">
                  <c:v>01/03/2001</c:v>
                </c:pt>
                <c:pt idx="1005">
                  <c:v>01/04/2001</c:v>
                </c:pt>
                <c:pt idx="1006">
                  <c:v>01/05/2001</c:v>
                </c:pt>
                <c:pt idx="1007">
                  <c:v>01/08/2001</c:v>
                </c:pt>
                <c:pt idx="1008">
                  <c:v>01/09/2001</c:v>
                </c:pt>
                <c:pt idx="1009">
                  <c:v>01/10/2001</c:v>
                </c:pt>
                <c:pt idx="1010">
                  <c:v>01/11/2001</c:v>
                </c:pt>
                <c:pt idx="1011">
                  <c:v>01/12/2001</c:v>
                </c:pt>
                <c:pt idx="1012">
                  <c:v>1/16/2001</c:v>
                </c:pt>
                <c:pt idx="1013">
                  <c:v>1/17/2001</c:v>
                </c:pt>
                <c:pt idx="1014">
                  <c:v>1/18/2001</c:v>
                </c:pt>
                <c:pt idx="1015">
                  <c:v>1/19/2001</c:v>
                </c:pt>
                <c:pt idx="1016">
                  <c:v>1/22/2001</c:v>
                </c:pt>
                <c:pt idx="1017">
                  <c:v>1/23/2001</c:v>
                </c:pt>
                <c:pt idx="1018">
                  <c:v>1/24/2001</c:v>
                </c:pt>
                <c:pt idx="1019">
                  <c:v>1/25/2001</c:v>
                </c:pt>
                <c:pt idx="1020">
                  <c:v>1/26/2001</c:v>
                </c:pt>
                <c:pt idx="1021">
                  <c:v>1/29/2001</c:v>
                </c:pt>
                <c:pt idx="1022">
                  <c:v>1/30/2001</c:v>
                </c:pt>
                <c:pt idx="1023">
                  <c:v>1/31/2001</c:v>
                </c:pt>
                <c:pt idx="1024">
                  <c:v>02/01/2001</c:v>
                </c:pt>
                <c:pt idx="1025">
                  <c:v>02/02/2001</c:v>
                </c:pt>
                <c:pt idx="1026">
                  <c:v>02/05/2001</c:v>
                </c:pt>
                <c:pt idx="1027">
                  <c:v>02/06/2001</c:v>
                </c:pt>
                <c:pt idx="1028">
                  <c:v>02/07/2001</c:v>
                </c:pt>
                <c:pt idx="1029">
                  <c:v>02/08/2001</c:v>
                </c:pt>
                <c:pt idx="1030">
                  <c:v>02/09/2001</c:v>
                </c:pt>
                <c:pt idx="1031">
                  <c:v>02/12/2001</c:v>
                </c:pt>
                <c:pt idx="1032">
                  <c:v>2/13/2001</c:v>
                </c:pt>
                <c:pt idx="1033">
                  <c:v>2/14/2001</c:v>
                </c:pt>
                <c:pt idx="1034">
                  <c:v>2/15/2001</c:v>
                </c:pt>
                <c:pt idx="1035">
                  <c:v>2/16/2001</c:v>
                </c:pt>
                <c:pt idx="1036">
                  <c:v>2/20/2001</c:v>
                </c:pt>
                <c:pt idx="1037">
                  <c:v>2/21/2001</c:v>
                </c:pt>
                <c:pt idx="1038">
                  <c:v>2/22/2001</c:v>
                </c:pt>
                <c:pt idx="1039">
                  <c:v>2/23/2001</c:v>
                </c:pt>
                <c:pt idx="1040">
                  <c:v>2/26/2001</c:v>
                </c:pt>
                <c:pt idx="1041">
                  <c:v>2/27/2001</c:v>
                </c:pt>
                <c:pt idx="1042">
                  <c:v>2/28/2001</c:v>
                </c:pt>
                <c:pt idx="1043">
                  <c:v>03/01/2001</c:v>
                </c:pt>
                <c:pt idx="1044">
                  <c:v>03/02/2001</c:v>
                </c:pt>
                <c:pt idx="1045">
                  <c:v>03/05/2001</c:v>
                </c:pt>
                <c:pt idx="1046">
                  <c:v>03/06/2001</c:v>
                </c:pt>
                <c:pt idx="1047">
                  <c:v>03/07/2001</c:v>
                </c:pt>
                <c:pt idx="1048">
                  <c:v>03/08/2001</c:v>
                </c:pt>
                <c:pt idx="1049">
                  <c:v>03/09/2001</c:v>
                </c:pt>
                <c:pt idx="1050">
                  <c:v>03/12/2001</c:v>
                </c:pt>
                <c:pt idx="1051">
                  <c:v>3/13/2001</c:v>
                </c:pt>
                <c:pt idx="1052">
                  <c:v>3/14/2001</c:v>
                </c:pt>
                <c:pt idx="1053">
                  <c:v>3/15/2001</c:v>
                </c:pt>
                <c:pt idx="1054">
                  <c:v>3/16/2001</c:v>
                </c:pt>
                <c:pt idx="1055">
                  <c:v>3/19/2001</c:v>
                </c:pt>
                <c:pt idx="1056">
                  <c:v>3/20/2001</c:v>
                </c:pt>
                <c:pt idx="1057">
                  <c:v>3/21/2001</c:v>
                </c:pt>
                <c:pt idx="1058">
                  <c:v>3/22/2001</c:v>
                </c:pt>
                <c:pt idx="1059">
                  <c:v>3/23/2001</c:v>
                </c:pt>
                <c:pt idx="1060">
                  <c:v>3/26/2001</c:v>
                </c:pt>
                <c:pt idx="1061">
                  <c:v>3/27/2001</c:v>
                </c:pt>
                <c:pt idx="1062">
                  <c:v>3/28/2001</c:v>
                </c:pt>
                <c:pt idx="1063">
                  <c:v>3/29/2001</c:v>
                </c:pt>
                <c:pt idx="1064">
                  <c:v>3/30/2001</c:v>
                </c:pt>
                <c:pt idx="1065">
                  <c:v>04/02/2001</c:v>
                </c:pt>
                <c:pt idx="1066">
                  <c:v>04/03/2001</c:v>
                </c:pt>
                <c:pt idx="1067">
                  <c:v>04/04/2001</c:v>
                </c:pt>
                <c:pt idx="1068">
                  <c:v>04/05/2001</c:v>
                </c:pt>
                <c:pt idx="1069">
                  <c:v>04/06/2001</c:v>
                </c:pt>
                <c:pt idx="1070">
                  <c:v>04/09/2001</c:v>
                </c:pt>
                <c:pt idx="1071">
                  <c:v>04/10/2001</c:v>
                </c:pt>
                <c:pt idx="1072">
                  <c:v>04/11/2001</c:v>
                </c:pt>
                <c:pt idx="1073">
                  <c:v>04/12/2001</c:v>
                </c:pt>
                <c:pt idx="1074">
                  <c:v>4/16/2001</c:v>
                </c:pt>
                <c:pt idx="1075">
                  <c:v>4/17/2001</c:v>
                </c:pt>
                <c:pt idx="1076">
                  <c:v>4/18/2001</c:v>
                </c:pt>
                <c:pt idx="1077">
                  <c:v>4/19/2001</c:v>
                </c:pt>
                <c:pt idx="1078">
                  <c:v>4/20/2001</c:v>
                </c:pt>
                <c:pt idx="1079">
                  <c:v>4/23/2001</c:v>
                </c:pt>
                <c:pt idx="1080">
                  <c:v>4/24/2001</c:v>
                </c:pt>
                <c:pt idx="1081">
                  <c:v>4/25/2001</c:v>
                </c:pt>
                <c:pt idx="1082">
                  <c:v>4/26/2001</c:v>
                </c:pt>
                <c:pt idx="1083">
                  <c:v>4/27/2001</c:v>
                </c:pt>
                <c:pt idx="1084">
                  <c:v>4/30/2001</c:v>
                </c:pt>
                <c:pt idx="1085">
                  <c:v>05/01/2001</c:v>
                </c:pt>
                <c:pt idx="1086">
                  <c:v>05/02/2001</c:v>
                </c:pt>
                <c:pt idx="1087">
                  <c:v>05/03/2001</c:v>
                </c:pt>
                <c:pt idx="1088">
                  <c:v>05/04/2001</c:v>
                </c:pt>
                <c:pt idx="1089">
                  <c:v>05/07/2001</c:v>
                </c:pt>
                <c:pt idx="1090">
                  <c:v>05/08/2001</c:v>
                </c:pt>
                <c:pt idx="1091">
                  <c:v>05/09/2001</c:v>
                </c:pt>
                <c:pt idx="1092">
                  <c:v>05/10/2001</c:v>
                </c:pt>
                <c:pt idx="1093">
                  <c:v>05/11/2001</c:v>
                </c:pt>
                <c:pt idx="1094">
                  <c:v>5/14/2001</c:v>
                </c:pt>
                <c:pt idx="1095">
                  <c:v>5/15/2001</c:v>
                </c:pt>
                <c:pt idx="1096">
                  <c:v>5/16/2001</c:v>
                </c:pt>
                <c:pt idx="1097">
                  <c:v>5/17/2001</c:v>
                </c:pt>
                <c:pt idx="1098">
                  <c:v>5/18/2001</c:v>
                </c:pt>
                <c:pt idx="1099">
                  <c:v>5/21/2001</c:v>
                </c:pt>
                <c:pt idx="1100">
                  <c:v>5/22/2001</c:v>
                </c:pt>
                <c:pt idx="1101">
                  <c:v>5/23/2001</c:v>
                </c:pt>
                <c:pt idx="1102">
                  <c:v>5/24/2001</c:v>
                </c:pt>
                <c:pt idx="1103">
                  <c:v>5/25/2001</c:v>
                </c:pt>
                <c:pt idx="1104">
                  <c:v>5/29/2001</c:v>
                </c:pt>
                <c:pt idx="1105">
                  <c:v>5/30/2001</c:v>
                </c:pt>
                <c:pt idx="1106">
                  <c:v>5/31/2001</c:v>
                </c:pt>
                <c:pt idx="1107">
                  <c:v>06/01/2001</c:v>
                </c:pt>
                <c:pt idx="1108">
                  <c:v>06/04/2001</c:v>
                </c:pt>
                <c:pt idx="1109">
                  <c:v>06/05/2001</c:v>
                </c:pt>
                <c:pt idx="1110">
                  <c:v>06/06/2001</c:v>
                </c:pt>
                <c:pt idx="1111">
                  <c:v>06/07/2001</c:v>
                </c:pt>
                <c:pt idx="1112">
                  <c:v>06/08/2001</c:v>
                </c:pt>
                <c:pt idx="1113">
                  <c:v>06/11/2001</c:v>
                </c:pt>
                <c:pt idx="1114">
                  <c:v>06/12/2001</c:v>
                </c:pt>
                <c:pt idx="1115">
                  <c:v>6/13/2001</c:v>
                </c:pt>
                <c:pt idx="1116">
                  <c:v>6/14/2001</c:v>
                </c:pt>
                <c:pt idx="1117">
                  <c:v>6/15/2001</c:v>
                </c:pt>
                <c:pt idx="1118">
                  <c:v>6/18/2001</c:v>
                </c:pt>
                <c:pt idx="1119">
                  <c:v>6/19/2001</c:v>
                </c:pt>
                <c:pt idx="1120">
                  <c:v>6/20/2001</c:v>
                </c:pt>
                <c:pt idx="1121">
                  <c:v>6/21/2001</c:v>
                </c:pt>
                <c:pt idx="1122">
                  <c:v>6/22/2001</c:v>
                </c:pt>
                <c:pt idx="1123">
                  <c:v>6/25/2001</c:v>
                </c:pt>
                <c:pt idx="1124">
                  <c:v>6/26/2001</c:v>
                </c:pt>
                <c:pt idx="1125">
                  <c:v>6/27/2001</c:v>
                </c:pt>
                <c:pt idx="1126">
                  <c:v>6/28/2001</c:v>
                </c:pt>
                <c:pt idx="1127">
                  <c:v>6/29/2001</c:v>
                </c:pt>
                <c:pt idx="1128">
                  <c:v>07/02/2001</c:v>
                </c:pt>
                <c:pt idx="1129">
                  <c:v>07/03/2001</c:v>
                </c:pt>
                <c:pt idx="1130">
                  <c:v>07/05/2001</c:v>
                </c:pt>
                <c:pt idx="1131">
                  <c:v>07/06/2001</c:v>
                </c:pt>
                <c:pt idx="1132">
                  <c:v>07/09/2001</c:v>
                </c:pt>
                <c:pt idx="1133">
                  <c:v>07/10/2001</c:v>
                </c:pt>
                <c:pt idx="1134">
                  <c:v>07/11/2001</c:v>
                </c:pt>
                <c:pt idx="1135">
                  <c:v>07/12/2001</c:v>
                </c:pt>
                <c:pt idx="1136">
                  <c:v>7/13/2001</c:v>
                </c:pt>
                <c:pt idx="1137">
                  <c:v>7/16/2001</c:v>
                </c:pt>
                <c:pt idx="1138">
                  <c:v>7/17/2001</c:v>
                </c:pt>
                <c:pt idx="1139">
                  <c:v>7/18/2001</c:v>
                </c:pt>
                <c:pt idx="1140">
                  <c:v>7/19/2001</c:v>
                </c:pt>
                <c:pt idx="1141">
                  <c:v>7/20/2001</c:v>
                </c:pt>
                <c:pt idx="1142">
                  <c:v>7/23/2001</c:v>
                </c:pt>
                <c:pt idx="1143">
                  <c:v>7/24/2001</c:v>
                </c:pt>
                <c:pt idx="1144">
                  <c:v>7/25/2001</c:v>
                </c:pt>
                <c:pt idx="1145">
                  <c:v>7/26/2001</c:v>
                </c:pt>
                <c:pt idx="1146">
                  <c:v>7/27/2001</c:v>
                </c:pt>
                <c:pt idx="1147">
                  <c:v>7/30/2001</c:v>
                </c:pt>
                <c:pt idx="1148">
                  <c:v>7/31/2001</c:v>
                </c:pt>
                <c:pt idx="1149">
                  <c:v>08/01/2001</c:v>
                </c:pt>
                <c:pt idx="1150">
                  <c:v>08/02/2001</c:v>
                </c:pt>
                <c:pt idx="1151">
                  <c:v>08/03/2001</c:v>
                </c:pt>
                <c:pt idx="1152">
                  <c:v>08/06/2001</c:v>
                </c:pt>
                <c:pt idx="1153">
                  <c:v>08/07/2001</c:v>
                </c:pt>
                <c:pt idx="1154">
                  <c:v>08/08/2001</c:v>
                </c:pt>
                <c:pt idx="1155">
                  <c:v>08/09/2001</c:v>
                </c:pt>
                <c:pt idx="1156">
                  <c:v>08/10/2001</c:v>
                </c:pt>
                <c:pt idx="1157">
                  <c:v>8/13/2001</c:v>
                </c:pt>
                <c:pt idx="1158">
                  <c:v>8/14/2001</c:v>
                </c:pt>
                <c:pt idx="1159">
                  <c:v>8/15/2001</c:v>
                </c:pt>
                <c:pt idx="1160">
                  <c:v>8/16/2001</c:v>
                </c:pt>
                <c:pt idx="1161">
                  <c:v>8/17/2001</c:v>
                </c:pt>
                <c:pt idx="1162">
                  <c:v>8/20/2001</c:v>
                </c:pt>
                <c:pt idx="1163">
                  <c:v>8/21/2001</c:v>
                </c:pt>
                <c:pt idx="1164">
                  <c:v>8/22/2001</c:v>
                </c:pt>
                <c:pt idx="1165">
                  <c:v>8/23/2001</c:v>
                </c:pt>
                <c:pt idx="1166">
                  <c:v>8/24/2001</c:v>
                </c:pt>
                <c:pt idx="1167">
                  <c:v>8/27/2001</c:v>
                </c:pt>
                <c:pt idx="1168">
                  <c:v>8/28/2001</c:v>
                </c:pt>
                <c:pt idx="1169">
                  <c:v>8/29/2001</c:v>
                </c:pt>
                <c:pt idx="1170">
                  <c:v>8/30/2001</c:v>
                </c:pt>
                <c:pt idx="1171">
                  <c:v>8/31/2001</c:v>
                </c:pt>
                <c:pt idx="1172">
                  <c:v>09/04/2001</c:v>
                </c:pt>
                <c:pt idx="1173">
                  <c:v>09/05/2001</c:v>
                </c:pt>
                <c:pt idx="1174">
                  <c:v>09/06/2001</c:v>
                </c:pt>
                <c:pt idx="1175">
                  <c:v>09/07/2001</c:v>
                </c:pt>
                <c:pt idx="1176">
                  <c:v>09/10/2001</c:v>
                </c:pt>
                <c:pt idx="1177">
                  <c:v>9/17/2001</c:v>
                </c:pt>
                <c:pt idx="1178">
                  <c:v>9/18/2001</c:v>
                </c:pt>
                <c:pt idx="1179">
                  <c:v>9/19/2001</c:v>
                </c:pt>
                <c:pt idx="1180">
                  <c:v>9/20/2001</c:v>
                </c:pt>
                <c:pt idx="1181">
                  <c:v>9/21/2001</c:v>
                </c:pt>
                <c:pt idx="1182">
                  <c:v>9/24/2001</c:v>
                </c:pt>
                <c:pt idx="1183">
                  <c:v>9/25/2001</c:v>
                </c:pt>
                <c:pt idx="1184">
                  <c:v>9/26/2001</c:v>
                </c:pt>
                <c:pt idx="1185">
                  <c:v>9/27/2001</c:v>
                </c:pt>
                <c:pt idx="1186">
                  <c:v>9/28/2001</c:v>
                </c:pt>
                <c:pt idx="1187">
                  <c:v>10/01/2001</c:v>
                </c:pt>
                <c:pt idx="1188">
                  <c:v>10/02/2001</c:v>
                </c:pt>
                <c:pt idx="1189">
                  <c:v>10/03/2001</c:v>
                </c:pt>
                <c:pt idx="1190">
                  <c:v>10/04/2001</c:v>
                </c:pt>
                <c:pt idx="1191">
                  <c:v>10/05/2001</c:v>
                </c:pt>
                <c:pt idx="1192">
                  <c:v>10/08/2001</c:v>
                </c:pt>
                <c:pt idx="1193">
                  <c:v>10/09/2001</c:v>
                </c:pt>
                <c:pt idx="1194">
                  <c:v>10/10/2001</c:v>
                </c:pt>
                <c:pt idx="1195">
                  <c:v>10/11/2001</c:v>
                </c:pt>
                <c:pt idx="1196">
                  <c:v>10/12/2001</c:v>
                </c:pt>
                <c:pt idx="1197">
                  <c:v>10/15/2001</c:v>
                </c:pt>
                <c:pt idx="1198">
                  <c:v>10/16/2001</c:v>
                </c:pt>
                <c:pt idx="1199">
                  <c:v>10/17/2001</c:v>
                </c:pt>
                <c:pt idx="1200">
                  <c:v>10/18/2001</c:v>
                </c:pt>
                <c:pt idx="1201">
                  <c:v>10/19/2001</c:v>
                </c:pt>
                <c:pt idx="1202">
                  <c:v>10/22/2001</c:v>
                </c:pt>
                <c:pt idx="1203">
                  <c:v>10/23/2001</c:v>
                </c:pt>
                <c:pt idx="1204">
                  <c:v>10/24/2001</c:v>
                </c:pt>
                <c:pt idx="1205">
                  <c:v>10/25/2001</c:v>
                </c:pt>
                <c:pt idx="1206">
                  <c:v>10/26/2001</c:v>
                </c:pt>
                <c:pt idx="1207">
                  <c:v>10/29/2001</c:v>
                </c:pt>
                <c:pt idx="1208">
                  <c:v>10/30/2001</c:v>
                </c:pt>
                <c:pt idx="1209">
                  <c:v>10/31/2001</c:v>
                </c:pt>
                <c:pt idx="1210">
                  <c:v>11/01/2001</c:v>
                </c:pt>
                <c:pt idx="1211">
                  <c:v>11/02/2001</c:v>
                </c:pt>
                <c:pt idx="1212">
                  <c:v>11/05/2001</c:v>
                </c:pt>
                <c:pt idx="1213">
                  <c:v>11/06/2001</c:v>
                </c:pt>
                <c:pt idx="1214">
                  <c:v>11/07/2001</c:v>
                </c:pt>
                <c:pt idx="1215">
                  <c:v>11/08/2001</c:v>
                </c:pt>
                <c:pt idx="1216">
                  <c:v>11/09/2001</c:v>
                </c:pt>
                <c:pt idx="1217">
                  <c:v>11/12/2001</c:v>
                </c:pt>
                <c:pt idx="1218">
                  <c:v>11/13/2001</c:v>
                </c:pt>
                <c:pt idx="1219">
                  <c:v>11/14/2001</c:v>
                </c:pt>
                <c:pt idx="1220">
                  <c:v>11/15/2001</c:v>
                </c:pt>
                <c:pt idx="1221">
                  <c:v>11/16/2001</c:v>
                </c:pt>
                <c:pt idx="1222">
                  <c:v>11/19/2001</c:v>
                </c:pt>
                <c:pt idx="1223">
                  <c:v>11/20/2001</c:v>
                </c:pt>
                <c:pt idx="1224">
                  <c:v>11/21/2001</c:v>
                </c:pt>
                <c:pt idx="1225">
                  <c:v>11/23/2001</c:v>
                </c:pt>
                <c:pt idx="1226">
                  <c:v>11/26/2001</c:v>
                </c:pt>
                <c:pt idx="1227">
                  <c:v>11/27/2001</c:v>
                </c:pt>
                <c:pt idx="1228">
                  <c:v>11/28/2001</c:v>
                </c:pt>
                <c:pt idx="1229">
                  <c:v>11/29/2001</c:v>
                </c:pt>
                <c:pt idx="1230">
                  <c:v>11/30/2001</c:v>
                </c:pt>
                <c:pt idx="1231">
                  <c:v>12/03/2001</c:v>
                </c:pt>
                <c:pt idx="1232">
                  <c:v>12/04/2001</c:v>
                </c:pt>
                <c:pt idx="1233">
                  <c:v>12/05/2001</c:v>
                </c:pt>
                <c:pt idx="1234">
                  <c:v>12/06/2001</c:v>
                </c:pt>
                <c:pt idx="1235">
                  <c:v>12/07/2001</c:v>
                </c:pt>
                <c:pt idx="1236">
                  <c:v>12/10/2001</c:v>
                </c:pt>
                <c:pt idx="1237">
                  <c:v>12/11/2001</c:v>
                </c:pt>
                <c:pt idx="1238">
                  <c:v>12/12/2001</c:v>
                </c:pt>
                <c:pt idx="1239">
                  <c:v>12/13/2001</c:v>
                </c:pt>
                <c:pt idx="1240">
                  <c:v>12/14/2001</c:v>
                </c:pt>
                <c:pt idx="1241">
                  <c:v>12/17/2001</c:v>
                </c:pt>
                <c:pt idx="1242">
                  <c:v>12/18/2001</c:v>
                </c:pt>
                <c:pt idx="1243">
                  <c:v>12/19/2001</c:v>
                </c:pt>
                <c:pt idx="1244">
                  <c:v>12/20/2001</c:v>
                </c:pt>
                <c:pt idx="1245">
                  <c:v>12/21/2001</c:v>
                </c:pt>
                <c:pt idx="1246">
                  <c:v>12/24/2001</c:v>
                </c:pt>
                <c:pt idx="1247">
                  <c:v>12/26/2001</c:v>
                </c:pt>
                <c:pt idx="1248">
                  <c:v>12/27/2001</c:v>
                </c:pt>
                <c:pt idx="1249">
                  <c:v>12/28/2001</c:v>
                </c:pt>
                <c:pt idx="1250">
                  <c:v>12/31/2001</c:v>
                </c:pt>
                <c:pt idx="1251">
                  <c:v>01/02/2002</c:v>
                </c:pt>
                <c:pt idx="1252">
                  <c:v>01/03/2002</c:v>
                </c:pt>
                <c:pt idx="1253">
                  <c:v>01/04/2002</c:v>
                </c:pt>
                <c:pt idx="1254">
                  <c:v>01/07/2002</c:v>
                </c:pt>
                <c:pt idx="1255">
                  <c:v>01/08/2002</c:v>
                </c:pt>
                <c:pt idx="1256">
                  <c:v>01/09/2002</c:v>
                </c:pt>
                <c:pt idx="1257">
                  <c:v>01/10/2002</c:v>
                </c:pt>
                <c:pt idx="1258">
                  <c:v>01/11/2002</c:v>
                </c:pt>
                <c:pt idx="1259">
                  <c:v>1/14/2002</c:v>
                </c:pt>
                <c:pt idx="1260">
                  <c:v>1/15/2002</c:v>
                </c:pt>
                <c:pt idx="1261">
                  <c:v>1/16/2002</c:v>
                </c:pt>
                <c:pt idx="1262">
                  <c:v>1/17/2002</c:v>
                </c:pt>
                <c:pt idx="1263">
                  <c:v>1/18/2002</c:v>
                </c:pt>
                <c:pt idx="1264">
                  <c:v>1/22/2002</c:v>
                </c:pt>
                <c:pt idx="1265">
                  <c:v>1/23/2002</c:v>
                </c:pt>
                <c:pt idx="1266">
                  <c:v>1/24/2002</c:v>
                </c:pt>
                <c:pt idx="1267">
                  <c:v>1/25/2002</c:v>
                </c:pt>
                <c:pt idx="1268">
                  <c:v>1/28/2002</c:v>
                </c:pt>
                <c:pt idx="1269">
                  <c:v>1/29/2002</c:v>
                </c:pt>
                <c:pt idx="1270">
                  <c:v>1/30/2002</c:v>
                </c:pt>
                <c:pt idx="1271">
                  <c:v>1/31/2002</c:v>
                </c:pt>
                <c:pt idx="1272">
                  <c:v>02/01/2002</c:v>
                </c:pt>
                <c:pt idx="1273">
                  <c:v>02/04/2002</c:v>
                </c:pt>
                <c:pt idx="1274">
                  <c:v>02/05/2002</c:v>
                </c:pt>
                <c:pt idx="1275">
                  <c:v>02/06/2002</c:v>
                </c:pt>
                <c:pt idx="1276">
                  <c:v>02/07/2002</c:v>
                </c:pt>
                <c:pt idx="1277">
                  <c:v>02/08/2002</c:v>
                </c:pt>
                <c:pt idx="1278">
                  <c:v>02/11/2002</c:v>
                </c:pt>
                <c:pt idx="1279">
                  <c:v>02/12/2002</c:v>
                </c:pt>
                <c:pt idx="1280">
                  <c:v>2/13/2002</c:v>
                </c:pt>
                <c:pt idx="1281">
                  <c:v>2/14/2002</c:v>
                </c:pt>
                <c:pt idx="1282">
                  <c:v>2/15/2002</c:v>
                </c:pt>
                <c:pt idx="1283">
                  <c:v>2/19/2002</c:v>
                </c:pt>
                <c:pt idx="1284">
                  <c:v>2/20/2002</c:v>
                </c:pt>
                <c:pt idx="1285">
                  <c:v>2/21/2002</c:v>
                </c:pt>
                <c:pt idx="1286">
                  <c:v>2/22/2002</c:v>
                </c:pt>
                <c:pt idx="1287">
                  <c:v>2/25/2002</c:v>
                </c:pt>
                <c:pt idx="1288">
                  <c:v>2/26/2002</c:v>
                </c:pt>
                <c:pt idx="1289">
                  <c:v>2/27/2002</c:v>
                </c:pt>
                <c:pt idx="1290">
                  <c:v>2/28/2002</c:v>
                </c:pt>
                <c:pt idx="1291">
                  <c:v>03/01/2002</c:v>
                </c:pt>
                <c:pt idx="1292">
                  <c:v>03/04/2002</c:v>
                </c:pt>
                <c:pt idx="1293">
                  <c:v>03/05/2002</c:v>
                </c:pt>
                <c:pt idx="1294">
                  <c:v>03/06/2002</c:v>
                </c:pt>
                <c:pt idx="1295">
                  <c:v>03/07/2002</c:v>
                </c:pt>
                <c:pt idx="1296">
                  <c:v>03/08/2002</c:v>
                </c:pt>
                <c:pt idx="1297">
                  <c:v>03/11/2002</c:v>
                </c:pt>
                <c:pt idx="1298">
                  <c:v>03/12/2002</c:v>
                </c:pt>
                <c:pt idx="1299">
                  <c:v>3/13/2002</c:v>
                </c:pt>
                <c:pt idx="1300">
                  <c:v>3/14/2002</c:v>
                </c:pt>
                <c:pt idx="1301">
                  <c:v>3/15/2002</c:v>
                </c:pt>
                <c:pt idx="1302">
                  <c:v>3/18/2002</c:v>
                </c:pt>
                <c:pt idx="1303">
                  <c:v>3/19/2002</c:v>
                </c:pt>
                <c:pt idx="1304">
                  <c:v>3/20/2002</c:v>
                </c:pt>
                <c:pt idx="1305">
                  <c:v>3/21/2002</c:v>
                </c:pt>
                <c:pt idx="1306">
                  <c:v>3/22/2002</c:v>
                </c:pt>
                <c:pt idx="1307">
                  <c:v>3/25/2002</c:v>
                </c:pt>
                <c:pt idx="1308">
                  <c:v>3/26/2002</c:v>
                </c:pt>
                <c:pt idx="1309">
                  <c:v>3/27/2002</c:v>
                </c:pt>
                <c:pt idx="1310">
                  <c:v>3/28/2002</c:v>
                </c:pt>
                <c:pt idx="1311">
                  <c:v>04/01/2002</c:v>
                </c:pt>
                <c:pt idx="1312">
                  <c:v>04/02/2002</c:v>
                </c:pt>
                <c:pt idx="1313">
                  <c:v>04/03/2002</c:v>
                </c:pt>
                <c:pt idx="1314">
                  <c:v>04/04/2002</c:v>
                </c:pt>
                <c:pt idx="1315">
                  <c:v>04/05/2002</c:v>
                </c:pt>
                <c:pt idx="1316">
                  <c:v>04/08/2002</c:v>
                </c:pt>
                <c:pt idx="1317">
                  <c:v>04/09/2002</c:v>
                </c:pt>
                <c:pt idx="1318">
                  <c:v>04/10/2002</c:v>
                </c:pt>
                <c:pt idx="1319">
                  <c:v>04/11/2002</c:v>
                </c:pt>
                <c:pt idx="1320">
                  <c:v>04/12/2002</c:v>
                </c:pt>
                <c:pt idx="1321">
                  <c:v>4/15/2002</c:v>
                </c:pt>
                <c:pt idx="1322">
                  <c:v>4/16/2002</c:v>
                </c:pt>
                <c:pt idx="1323">
                  <c:v>4/17/2002</c:v>
                </c:pt>
                <c:pt idx="1324">
                  <c:v>4/18/2002</c:v>
                </c:pt>
                <c:pt idx="1325">
                  <c:v>4/19/2002</c:v>
                </c:pt>
                <c:pt idx="1326">
                  <c:v>4/22/2002</c:v>
                </c:pt>
                <c:pt idx="1327">
                  <c:v>4/23/2002</c:v>
                </c:pt>
                <c:pt idx="1328">
                  <c:v>4/24/2002</c:v>
                </c:pt>
                <c:pt idx="1329">
                  <c:v>4/25/2002</c:v>
                </c:pt>
                <c:pt idx="1330">
                  <c:v>4/26/2002</c:v>
                </c:pt>
                <c:pt idx="1331">
                  <c:v>4/29/2002</c:v>
                </c:pt>
                <c:pt idx="1332">
                  <c:v>4/30/2002</c:v>
                </c:pt>
                <c:pt idx="1333">
                  <c:v>05/01/2002</c:v>
                </c:pt>
                <c:pt idx="1334">
                  <c:v>05/02/2002</c:v>
                </c:pt>
                <c:pt idx="1335">
                  <c:v>05/03/2002</c:v>
                </c:pt>
                <c:pt idx="1336">
                  <c:v>05/06/2002</c:v>
                </c:pt>
                <c:pt idx="1337">
                  <c:v>05/07/2002</c:v>
                </c:pt>
                <c:pt idx="1338">
                  <c:v>05/08/2002</c:v>
                </c:pt>
                <c:pt idx="1339">
                  <c:v>05/09/2002</c:v>
                </c:pt>
                <c:pt idx="1340">
                  <c:v>05/10/2002</c:v>
                </c:pt>
                <c:pt idx="1341">
                  <c:v>5/13/2002</c:v>
                </c:pt>
                <c:pt idx="1342">
                  <c:v>5/14/2002</c:v>
                </c:pt>
                <c:pt idx="1343">
                  <c:v>5/15/2002</c:v>
                </c:pt>
                <c:pt idx="1344">
                  <c:v>5/16/2002</c:v>
                </c:pt>
                <c:pt idx="1345">
                  <c:v>5/17/2002</c:v>
                </c:pt>
                <c:pt idx="1346">
                  <c:v>5/20/2002</c:v>
                </c:pt>
                <c:pt idx="1347">
                  <c:v>5/21/2002</c:v>
                </c:pt>
                <c:pt idx="1348">
                  <c:v>5/22/2002</c:v>
                </c:pt>
                <c:pt idx="1349">
                  <c:v>5/23/2002</c:v>
                </c:pt>
                <c:pt idx="1350">
                  <c:v>5/24/2002</c:v>
                </c:pt>
                <c:pt idx="1351">
                  <c:v>5/28/2002</c:v>
                </c:pt>
                <c:pt idx="1352">
                  <c:v>5/29/2002</c:v>
                </c:pt>
                <c:pt idx="1353">
                  <c:v>5/30/2002</c:v>
                </c:pt>
                <c:pt idx="1354">
                  <c:v>5/31/2002</c:v>
                </c:pt>
                <c:pt idx="1355">
                  <c:v>06/03/2002</c:v>
                </c:pt>
                <c:pt idx="1356">
                  <c:v>06/04/2002</c:v>
                </c:pt>
                <c:pt idx="1357">
                  <c:v>06/05/2002</c:v>
                </c:pt>
                <c:pt idx="1358">
                  <c:v>06/06/2002</c:v>
                </c:pt>
                <c:pt idx="1359">
                  <c:v>06/07/2002</c:v>
                </c:pt>
                <c:pt idx="1360">
                  <c:v>06/10/2002</c:v>
                </c:pt>
                <c:pt idx="1361">
                  <c:v>06/11/2002</c:v>
                </c:pt>
                <c:pt idx="1362">
                  <c:v>06/12/2002</c:v>
                </c:pt>
                <c:pt idx="1363">
                  <c:v>6/13/2002</c:v>
                </c:pt>
                <c:pt idx="1364">
                  <c:v>6/14/2002</c:v>
                </c:pt>
                <c:pt idx="1365">
                  <c:v>6/17/2002</c:v>
                </c:pt>
                <c:pt idx="1366">
                  <c:v>6/18/2002</c:v>
                </c:pt>
                <c:pt idx="1367">
                  <c:v>6/19/2002</c:v>
                </c:pt>
                <c:pt idx="1368">
                  <c:v>6/20/2002</c:v>
                </c:pt>
                <c:pt idx="1369">
                  <c:v>6/21/2002</c:v>
                </c:pt>
                <c:pt idx="1370">
                  <c:v>6/24/2002</c:v>
                </c:pt>
                <c:pt idx="1371">
                  <c:v>6/25/2002</c:v>
                </c:pt>
                <c:pt idx="1372">
                  <c:v>6/26/2002</c:v>
                </c:pt>
                <c:pt idx="1373">
                  <c:v>6/27/2002</c:v>
                </c:pt>
                <c:pt idx="1374">
                  <c:v>6/28/2002</c:v>
                </c:pt>
                <c:pt idx="1375">
                  <c:v>07/01/2002</c:v>
                </c:pt>
                <c:pt idx="1376">
                  <c:v>07/02/2002</c:v>
                </c:pt>
                <c:pt idx="1377">
                  <c:v>07/03/2002</c:v>
                </c:pt>
                <c:pt idx="1378">
                  <c:v>07/05/2002</c:v>
                </c:pt>
                <c:pt idx="1379">
                  <c:v>07/08/2002</c:v>
                </c:pt>
                <c:pt idx="1380">
                  <c:v>07/09/2002</c:v>
                </c:pt>
                <c:pt idx="1381">
                  <c:v>07/10/2002</c:v>
                </c:pt>
                <c:pt idx="1382">
                  <c:v>07/11/2002</c:v>
                </c:pt>
                <c:pt idx="1383">
                  <c:v>07/12/2002</c:v>
                </c:pt>
                <c:pt idx="1384">
                  <c:v>7/15/2002</c:v>
                </c:pt>
                <c:pt idx="1385">
                  <c:v>7/16/2002</c:v>
                </c:pt>
                <c:pt idx="1386">
                  <c:v>7/17/2002</c:v>
                </c:pt>
                <c:pt idx="1387">
                  <c:v>7/18/2002</c:v>
                </c:pt>
                <c:pt idx="1388">
                  <c:v>7/19/2002</c:v>
                </c:pt>
                <c:pt idx="1389">
                  <c:v>7/22/2002</c:v>
                </c:pt>
                <c:pt idx="1390">
                  <c:v>7/23/2002</c:v>
                </c:pt>
                <c:pt idx="1391">
                  <c:v>7/24/2002</c:v>
                </c:pt>
                <c:pt idx="1392">
                  <c:v>7/25/2002</c:v>
                </c:pt>
                <c:pt idx="1393">
                  <c:v>7/26/2002</c:v>
                </c:pt>
                <c:pt idx="1394">
                  <c:v>7/29/2002</c:v>
                </c:pt>
                <c:pt idx="1395">
                  <c:v>7/30/2002</c:v>
                </c:pt>
                <c:pt idx="1396">
                  <c:v>7/31/2002</c:v>
                </c:pt>
                <c:pt idx="1397">
                  <c:v>08/01/2002</c:v>
                </c:pt>
                <c:pt idx="1398">
                  <c:v>08/02/2002</c:v>
                </c:pt>
                <c:pt idx="1399">
                  <c:v>08/05/2002</c:v>
                </c:pt>
                <c:pt idx="1400">
                  <c:v>08/06/2002</c:v>
                </c:pt>
                <c:pt idx="1401">
                  <c:v>08/07/2002</c:v>
                </c:pt>
                <c:pt idx="1402">
                  <c:v>08/08/2002</c:v>
                </c:pt>
                <c:pt idx="1403">
                  <c:v>08/09/2002</c:v>
                </c:pt>
                <c:pt idx="1404">
                  <c:v>08/12/2002</c:v>
                </c:pt>
                <c:pt idx="1405">
                  <c:v>8/13/2002</c:v>
                </c:pt>
                <c:pt idx="1406">
                  <c:v>8/14/2002</c:v>
                </c:pt>
                <c:pt idx="1407">
                  <c:v>8/15/2002</c:v>
                </c:pt>
                <c:pt idx="1408">
                  <c:v>8/16/2002</c:v>
                </c:pt>
                <c:pt idx="1409">
                  <c:v>8/19/2002</c:v>
                </c:pt>
                <c:pt idx="1410">
                  <c:v>8/20/2002</c:v>
                </c:pt>
                <c:pt idx="1411">
                  <c:v>8/21/2002</c:v>
                </c:pt>
                <c:pt idx="1412">
                  <c:v>8/22/2002</c:v>
                </c:pt>
                <c:pt idx="1413">
                  <c:v>8/23/2002</c:v>
                </c:pt>
                <c:pt idx="1414">
                  <c:v>8/26/2002</c:v>
                </c:pt>
                <c:pt idx="1415">
                  <c:v>8/27/2002</c:v>
                </c:pt>
                <c:pt idx="1416">
                  <c:v>8/28/2002</c:v>
                </c:pt>
                <c:pt idx="1417">
                  <c:v>8/29/2002</c:v>
                </c:pt>
                <c:pt idx="1418">
                  <c:v>8/30/2002</c:v>
                </c:pt>
                <c:pt idx="1419">
                  <c:v>09/03/2002</c:v>
                </c:pt>
                <c:pt idx="1420">
                  <c:v>09/04/2002</c:v>
                </c:pt>
                <c:pt idx="1421">
                  <c:v>09/05/2002</c:v>
                </c:pt>
                <c:pt idx="1422">
                  <c:v>09/06/2002</c:v>
                </c:pt>
                <c:pt idx="1423">
                  <c:v>09/09/2002</c:v>
                </c:pt>
                <c:pt idx="1424">
                  <c:v>09/10/2002</c:v>
                </c:pt>
                <c:pt idx="1425">
                  <c:v>09/11/2002</c:v>
                </c:pt>
                <c:pt idx="1426">
                  <c:v>09/12/2002</c:v>
                </c:pt>
                <c:pt idx="1427">
                  <c:v>9/13/2002</c:v>
                </c:pt>
                <c:pt idx="1428">
                  <c:v>9/16/2002</c:v>
                </c:pt>
                <c:pt idx="1429">
                  <c:v>9/17/2002</c:v>
                </c:pt>
                <c:pt idx="1430">
                  <c:v>9/18/2002</c:v>
                </c:pt>
                <c:pt idx="1431">
                  <c:v>9/19/2002</c:v>
                </c:pt>
                <c:pt idx="1432">
                  <c:v>9/20/2002</c:v>
                </c:pt>
                <c:pt idx="1433">
                  <c:v>9/23/2002</c:v>
                </c:pt>
                <c:pt idx="1434">
                  <c:v>9/24/2002</c:v>
                </c:pt>
                <c:pt idx="1435">
                  <c:v>9/25/2002</c:v>
                </c:pt>
                <c:pt idx="1436">
                  <c:v>9/26/2002</c:v>
                </c:pt>
                <c:pt idx="1437">
                  <c:v>9/27/2002</c:v>
                </c:pt>
                <c:pt idx="1438">
                  <c:v>9/30/2002</c:v>
                </c:pt>
                <c:pt idx="1439">
                  <c:v>10/01/2002</c:v>
                </c:pt>
                <c:pt idx="1440">
                  <c:v>10/02/2002</c:v>
                </c:pt>
                <c:pt idx="1441">
                  <c:v>10/03/2002</c:v>
                </c:pt>
                <c:pt idx="1442">
                  <c:v>10/04/2002</c:v>
                </c:pt>
                <c:pt idx="1443">
                  <c:v>10/07/2002</c:v>
                </c:pt>
                <c:pt idx="1444">
                  <c:v>10/08/2002</c:v>
                </c:pt>
                <c:pt idx="1445">
                  <c:v>10/09/2002</c:v>
                </c:pt>
                <c:pt idx="1446">
                  <c:v>10/10/2002</c:v>
                </c:pt>
                <c:pt idx="1447">
                  <c:v>10/11/2002</c:v>
                </c:pt>
                <c:pt idx="1448">
                  <c:v>10/14/2002</c:v>
                </c:pt>
                <c:pt idx="1449">
                  <c:v>10/15/2002</c:v>
                </c:pt>
                <c:pt idx="1450">
                  <c:v>10/16/2002</c:v>
                </c:pt>
                <c:pt idx="1451">
                  <c:v>10/17/2002</c:v>
                </c:pt>
                <c:pt idx="1452">
                  <c:v>10/18/2002</c:v>
                </c:pt>
                <c:pt idx="1453">
                  <c:v>10/21/2002</c:v>
                </c:pt>
                <c:pt idx="1454">
                  <c:v>10/22/2002</c:v>
                </c:pt>
                <c:pt idx="1455">
                  <c:v>10/23/2002</c:v>
                </c:pt>
                <c:pt idx="1456">
                  <c:v>10/24/2002</c:v>
                </c:pt>
                <c:pt idx="1457">
                  <c:v>10/25/2002</c:v>
                </c:pt>
                <c:pt idx="1458">
                  <c:v>10/28/2002</c:v>
                </c:pt>
                <c:pt idx="1459">
                  <c:v>10/29/2002</c:v>
                </c:pt>
                <c:pt idx="1460">
                  <c:v>10/30/2002</c:v>
                </c:pt>
                <c:pt idx="1461">
                  <c:v>10/31/2002</c:v>
                </c:pt>
                <c:pt idx="1462">
                  <c:v>11/01/2002</c:v>
                </c:pt>
                <c:pt idx="1463">
                  <c:v>11/04/2002</c:v>
                </c:pt>
                <c:pt idx="1464">
                  <c:v>11/05/2002</c:v>
                </c:pt>
                <c:pt idx="1465">
                  <c:v>11/06/2002</c:v>
                </c:pt>
                <c:pt idx="1466">
                  <c:v>11/07/2002</c:v>
                </c:pt>
                <c:pt idx="1467">
                  <c:v>11/08/2002</c:v>
                </c:pt>
                <c:pt idx="1468">
                  <c:v>11/11/2002</c:v>
                </c:pt>
                <c:pt idx="1469">
                  <c:v>11/12/2002</c:v>
                </c:pt>
                <c:pt idx="1470">
                  <c:v>11/13/2002</c:v>
                </c:pt>
                <c:pt idx="1471">
                  <c:v>11/14/2002</c:v>
                </c:pt>
                <c:pt idx="1472">
                  <c:v>11/15/2002</c:v>
                </c:pt>
                <c:pt idx="1473">
                  <c:v>11/18/2002</c:v>
                </c:pt>
                <c:pt idx="1474">
                  <c:v>11/19/2002</c:v>
                </c:pt>
                <c:pt idx="1475">
                  <c:v>11/20/2002</c:v>
                </c:pt>
                <c:pt idx="1476">
                  <c:v>11/21/2002</c:v>
                </c:pt>
                <c:pt idx="1477">
                  <c:v>11/22/2002</c:v>
                </c:pt>
                <c:pt idx="1478">
                  <c:v>11/25/2002</c:v>
                </c:pt>
                <c:pt idx="1479">
                  <c:v>11/26/2002</c:v>
                </c:pt>
                <c:pt idx="1480">
                  <c:v>11/27/2002</c:v>
                </c:pt>
                <c:pt idx="1481">
                  <c:v>11/29/2002</c:v>
                </c:pt>
                <c:pt idx="1482">
                  <c:v>12/02/2002</c:v>
                </c:pt>
                <c:pt idx="1483">
                  <c:v>12/03/2002</c:v>
                </c:pt>
                <c:pt idx="1484">
                  <c:v>12/04/2002</c:v>
                </c:pt>
                <c:pt idx="1485">
                  <c:v>12/05/2002</c:v>
                </c:pt>
                <c:pt idx="1486">
                  <c:v>12/06/2002</c:v>
                </c:pt>
                <c:pt idx="1487">
                  <c:v>12/09/2002</c:v>
                </c:pt>
                <c:pt idx="1488">
                  <c:v>12/10/2002</c:v>
                </c:pt>
                <c:pt idx="1489">
                  <c:v>12/11/2002</c:v>
                </c:pt>
                <c:pt idx="1490">
                  <c:v>12/12/2002</c:v>
                </c:pt>
                <c:pt idx="1491">
                  <c:v>12/13/2002</c:v>
                </c:pt>
                <c:pt idx="1492">
                  <c:v>12/16/2002</c:v>
                </c:pt>
                <c:pt idx="1493">
                  <c:v>12/17/2002</c:v>
                </c:pt>
                <c:pt idx="1494">
                  <c:v>12/18/2002</c:v>
                </c:pt>
                <c:pt idx="1495">
                  <c:v>12/19/2002</c:v>
                </c:pt>
                <c:pt idx="1496">
                  <c:v>12/20/2002</c:v>
                </c:pt>
                <c:pt idx="1497">
                  <c:v>12/23/2002</c:v>
                </c:pt>
                <c:pt idx="1498">
                  <c:v>12/24/2002</c:v>
                </c:pt>
                <c:pt idx="1499">
                  <c:v>12/26/2002</c:v>
                </c:pt>
                <c:pt idx="1500">
                  <c:v>12/27/2002</c:v>
                </c:pt>
                <c:pt idx="1501">
                  <c:v>12/30/2002</c:v>
                </c:pt>
                <c:pt idx="1502">
                  <c:v>12/31/2002</c:v>
                </c:pt>
                <c:pt idx="1503">
                  <c:v>01/02/2003</c:v>
                </c:pt>
                <c:pt idx="1504">
                  <c:v>01/03/2003</c:v>
                </c:pt>
                <c:pt idx="1505">
                  <c:v>01/06/2003</c:v>
                </c:pt>
                <c:pt idx="1506">
                  <c:v>01/07/2003</c:v>
                </c:pt>
                <c:pt idx="1507">
                  <c:v>01/08/2003</c:v>
                </c:pt>
                <c:pt idx="1508">
                  <c:v>01/09/2003</c:v>
                </c:pt>
                <c:pt idx="1509">
                  <c:v>01/10/2003</c:v>
                </c:pt>
                <c:pt idx="1510">
                  <c:v>1/13/2003</c:v>
                </c:pt>
                <c:pt idx="1511">
                  <c:v>1/14/2003</c:v>
                </c:pt>
                <c:pt idx="1512">
                  <c:v>1/15/2003</c:v>
                </c:pt>
                <c:pt idx="1513">
                  <c:v>1/16/2003</c:v>
                </c:pt>
                <c:pt idx="1514">
                  <c:v>1/17/2003</c:v>
                </c:pt>
                <c:pt idx="1515">
                  <c:v>1/21/2003</c:v>
                </c:pt>
                <c:pt idx="1516">
                  <c:v>1/22/2003</c:v>
                </c:pt>
                <c:pt idx="1517">
                  <c:v>1/23/2003</c:v>
                </c:pt>
                <c:pt idx="1518">
                  <c:v>1/24/2003</c:v>
                </c:pt>
                <c:pt idx="1519">
                  <c:v>1/27/2003</c:v>
                </c:pt>
                <c:pt idx="1520">
                  <c:v>1/28/2003</c:v>
                </c:pt>
                <c:pt idx="1521">
                  <c:v>1/29/2003</c:v>
                </c:pt>
                <c:pt idx="1522">
                  <c:v>1/30/2003</c:v>
                </c:pt>
                <c:pt idx="1523">
                  <c:v>1/31/2003</c:v>
                </c:pt>
                <c:pt idx="1524">
                  <c:v>02/03/2003</c:v>
                </c:pt>
                <c:pt idx="1525">
                  <c:v>02/04/2003</c:v>
                </c:pt>
                <c:pt idx="1526">
                  <c:v>02/05/2003</c:v>
                </c:pt>
                <c:pt idx="1527">
                  <c:v>02/06/2003</c:v>
                </c:pt>
                <c:pt idx="1528">
                  <c:v>02/07/2003</c:v>
                </c:pt>
                <c:pt idx="1529">
                  <c:v>02/10/2003</c:v>
                </c:pt>
                <c:pt idx="1530">
                  <c:v>02/11/2003</c:v>
                </c:pt>
                <c:pt idx="1531">
                  <c:v>02/12/2003</c:v>
                </c:pt>
                <c:pt idx="1532">
                  <c:v>2/13/2003</c:v>
                </c:pt>
                <c:pt idx="1533">
                  <c:v>2/14/2003</c:v>
                </c:pt>
                <c:pt idx="1534">
                  <c:v>2/18/2003</c:v>
                </c:pt>
                <c:pt idx="1535">
                  <c:v>2/19/2003</c:v>
                </c:pt>
                <c:pt idx="1536">
                  <c:v>2/20/2003</c:v>
                </c:pt>
                <c:pt idx="1537">
                  <c:v>2/21/2003</c:v>
                </c:pt>
                <c:pt idx="1538">
                  <c:v>2/24/2003</c:v>
                </c:pt>
                <c:pt idx="1539">
                  <c:v>2/25/2003</c:v>
                </c:pt>
                <c:pt idx="1540">
                  <c:v>2/26/2003</c:v>
                </c:pt>
                <c:pt idx="1541">
                  <c:v>2/27/2003</c:v>
                </c:pt>
                <c:pt idx="1542">
                  <c:v>2/28/2003</c:v>
                </c:pt>
                <c:pt idx="1543">
                  <c:v>03/03/2003</c:v>
                </c:pt>
                <c:pt idx="1544">
                  <c:v>03/04/2003</c:v>
                </c:pt>
                <c:pt idx="1545">
                  <c:v>03/05/2003</c:v>
                </c:pt>
                <c:pt idx="1546">
                  <c:v>03/06/2003</c:v>
                </c:pt>
                <c:pt idx="1547">
                  <c:v>03/07/2003</c:v>
                </c:pt>
                <c:pt idx="1548">
                  <c:v>03/10/2003</c:v>
                </c:pt>
                <c:pt idx="1549">
                  <c:v>03/11/2003</c:v>
                </c:pt>
                <c:pt idx="1550">
                  <c:v>03/12/2003</c:v>
                </c:pt>
                <c:pt idx="1551">
                  <c:v>3/13/2003</c:v>
                </c:pt>
                <c:pt idx="1552">
                  <c:v>3/14/2003</c:v>
                </c:pt>
                <c:pt idx="1553">
                  <c:v>3/17/2003</c:v>
                </c:pt>
                <c:pt idx="1554">
                  <c:v>3/18/2003</c:v>
                </c:pt>
                <c:pt idx="1555">
                  <c:v>3/19/2003</c:v>
                </c:pt>
                <c:pt idx="1556">
                  <c:v>3/20/2003</c:v>
                </c:pt>
                <c:pt idx="1557">
                  <c:v>3/21/2003</c:v>
                </c:pt>
                <c:pt idx="1558">
                  <c:v>3/24/2003</c:v>
                </c:pt>
                <c:pt idx="1559">
                  <c:v>3/25/2003</c:v>
                </c:pt>
                <c:pt idx="1560">
                  <c:v>3/26/2003</c:v>
                </c:pt>
                <c:pt idx="1561">
                  <c:v>3/27/2003</c:v>
                </c:pt>
                <c:pt idx="1562">
                  <c:v>3/28/2003</c:v>
                </c:pt>
                <c:pt idx="1563">
                  <c:v>3/31/2003</c:v>
                </c:pt>
                <c:pt idx="1564">
                  <c:v>04/01/2003</c:v>
                </c:pt>
                <c:pt idx="1565">
                  <c:v>04/02/2003</c:v>
                </c:pt>
                <c:pt idx="1566">
                  <c:v>04/03/2003</c:v>
                </c:pt>
                <c:pt idx="1567">
                  <c:v>04/04/2003</c:v>
                </c:pt>
                <c:pt idx="1568">
                  <c:v>04/07/2003</c:v>
                </c:pt>
                <c:pt idx="1569">
                  <c:v>04/08/2003</c:v>
                </c:pt>
                <c:pt idx="1570">
                  <c:v>04/09/2003</c:v>
                </c:pt>
                <c:pt idx="1571">
                  <c:v>04/10/2003</c:v>
                </c:pt>
                <c:pt idx="1572">
                  <c:v>04/11/2003</c:v>
                </c:pt>
                <c:pt idx="1573">
                  <c:v>4/14/2003</c:v>
                </c:pt>
                <c:pt idx="1574">
                  <c:v>4/15/2003</c:v>
                </c:pt>
                <c:pt idx="1575">
                  <c:v>4/16/2003</c:v>
                </c:pt>
                <c:pt idx="1576">
                  <c:v>4/17/2003</c:v>
                </c:pt>
                <c:pt idx="1577">
                  <c:v>4/21/2003</c:v>
                </c:pt>
                <c:pt idx="1578">
                  <c:v>4/22/2003</c:v>
                </c:pt>
                <c:pt idx="1579">
                  <c:v>4/23/2003</c:v>
                </c:pt>
                <c:pt idx="1580">
                  <c:v>4/24/2003</c:v>
                </c:pt>
                <c:pt idx="1581">
                  <c:v>4/25/2003</c:v>
                </c:pt>
                <c:pt idx="1582">
                  <c:v>4/28/2003</c:v>
                </c:pt>
                <c:pt idx="1583">
                  <c:v>4/29/2003</c:v>
                </c:pt>
                <c:pt idx="1584">
                  <c:v>4/30/2003</c:v>
                </c:pt>
                <c:pt idx="1585">
                  <c:v>05/01/2003</c:v>
                </c:pt>
                <c:pt idx="1586">
                  <c:v>05/02/2003</c:v>
                </c:pt>
                <c:pt idx="1587">
                  <c:v>05/05/2003</c:v>
                </c:pt>
                <c:pt idx="1588">
                  <c:v>05/06/2003</c:v>
                </c:pt>
                <c:pt idx="1589">
                  <c:v>05/07/2003</c:v>
                </c:pt>
                <c:pt idx="1590">
                  <c:v>05/08/2003</c:v>
                </c:pt>
                <c:pt idx="1591">
                  <c:v>05/09/2003</c:v>
                </c:pt>
                <c:pt idx="1592">
                  <c:v>05/12/2003</c:v>
                </c:pt>
                <c:pt idx="1593">
                  <c:v>5/13/2003</c:v>
                </c:pt>
                <c:pt idx="1594">
                  <c:v>5/14/2003</c:v>
                </c:pt>
                <c:pt idx="1595">
                  <c:v>5/15/2003</c:v>
                </c:pt>
                <c:pt idx="1596">
                  <c:v>5/16/2003</c:v>
                </c:pt>
                <c:pt idx="1597">
                  <c:v>5/19/2003</c:v>
                </c:pt>
                <c:pt idx="1598">
                  <c:v>5/20/2003</c:v>
                </c:pt>
                <c:pt idx="1599">
                  <c:v>5/21/2003</c:v>
                </c:pt>
                <c:pt idx="1600">
                  <c:v>5/22/2003</c:v>
                </c:pt>
                <c:pt idx="1601">
                  <c:v>5/23/2003</c:v>
                </c:pt>
                <c:pt idx="1602">
                  <c:v>5/27/2003</c:v>
                </c:pt>
                <c:pt idx="1603">
                  <c:v>5/28/2003</c:v>
                </c:pt>
                <c:pt idx="1604">
                  <c:v>5/29/2003</c:v>
                </c:pt>
                <c:pt idx="1605">
                  <c:v>5/30/2003</c:v>
                </c:pt>
                <c:pt idx="1606">
                  <c:v>06/02/2003</c:v>
                </c:pt>
                <c:pt idx="1607">
                  <c:v>06/03/2003</c:v>
                </c:pt>
                <c:pt idx="1608">
                  <c:v>06/04/2003</c:v>
                </c:pt>
                <c:pt idx="1609">
                  <c:v>06/05/2003</c:v>
                </c:pt>
                <c:pt idx="1610">
                  <c:v>06/06/2003</c:v>
                </c:pt>
                <c:pt idx="1611">
                  <c:v>06/09/2003</c:v>
                </c:pt>
                <c:pt idx="1612">
                  <c:v>06/10/2003</c:v>
                </c:pt>
                <c:pt idx="1613">
                  <c:v>06/11/2003</c:v>
                </c:pt>
                <c:pt idx="1614">
                  <c:v>06/12/2003</c:v>
                </c:pt>
                <c:pt idx="1615">
                  <c:v>6/13/2003</c:v>
                </c:pt>
                <c:pt idx="1616">
                  <c:v>6/16/2003</c:v>
                </c:pt>
                <c:pt idx="1617">
                  <c:v>6/17/2003</c:v>
                </c:pt>
                <c:pt idx="1618">
                  <c:v>6/18/2003</c:v>
                </c:pt>
                <c:pt idx="1619">
                  <c:v>6/19/2003</c:v>
                </c:pt>
                <c:pt idx="1620">
                  <c:v>6/20/2003</c:v>
                </c:pt>
                <c:pt idx="1621">
                  <c:v>6/23/2003</c:v>
                </c:pt>
                <c:pt idx="1622">
                  <c:v>6/24/2003</c:v>
                </c:pt>
                <c:pt idx="1623">
                  <c:v>6/25/2003</c:v>
                </c:pt>
                <c:pt idx="1624">
                  <c:v>6/26/2003</c:v>
                </c:pt>
                <c:pt idx="1625">
                  <c:v>6/27/2003</c:v>
                </c:pt>
                <c:pt idx="1626">
                  <c:v>6/30/2003</c:v>
                </c:pt>
                <c:pt idx="1627">
                  <c:v>07/01/2003</c:v>
                </c:pt>
                <c:pt idx="1628">
                  <c:v>07/02/2003</c:v>
                </c:pt>
                <c:pt idx="1629">
                  <c:v>07/03/2003</c:v>
                </c:pt>
                <c:pt idx="1630">
                  <c:v>07/07/2003</c:v>
                </c:pt>
                <c:pt idx="1631">
                  <c:v>07/08/2003</c:v>
                </c:pt>
                <c:pt idx="1632">
                  <c:v>07/09/2003</c:v>
                </c:pt>
                <c:pt idx="1633">
                  <c:v>07/10/2003</c:v>
                </c:pt>
                <c:pt idx="1634">
                  <c:v>07/11/2003</c:v>
                </c:pt>
                <c:pt idx="1635">
                  <c:v>7/14/2003</c:v>
                </c:pt>
                <c:pt idx="1636">
                  <c:v>7/15/2003</c:v>
                </c:pt>
                <c:pt idx="1637">
                  <c:v>7/16/2003</c:v>
                </c:pt>
                <c:pt idx="1638">
                  <c:v>7/17/2003</c:v>
                </c:pt>
                <c:pt idx="1639">
                  <c:v>7/18/2003</c:v>
                </c:pt>
                <c:pt idx="1640">
                  <c:v>7/21/2003</c:v>
                </c:pt>
                <c:pt idx="1641">
                  <c:v>7/22/2003</c:v>
                </c:pt>
                <c:pt idx="1642">
                  <c:v>7/23/2003</c:v>
                </c:pt>
                <c:pt idx="1643">
                  <c:v>7/24/2003</c:v>
                </c:pt>
                <c:pt idx="1644">
                  <c:v>7/25/2003</c:v>
                </c:pt>
                <c:pt idx="1645">
                  <c:v>7/28/2003</c:v>
                </c:pt>
                <c:pt idx="1646">
                  <c:v>7/29/2003</c:v>
                </c:pt>
                <c:pt idx="1647">
                  <c:v>7/30/2003</c:v>
                </c:pt>
                <c:pt idx="1648">
                  <c:v>7/31/2003</c:v>
                </c:pt>
                <c:pt idx="1649">
                  <c:v>08/01/2003</c:v>
                </c:pt>
                <c:pt idx="1650">
                  <c:v>08/04/2003</c:v>
                </c:pt>
                <c:pt idx="1651">
                  <c:v>08/05/2003</c:v>
                </c:pt>
                <c:pt idx="1652">
                  <c:v>08/06/2003</c:v>
                </c:pt>
                <c:pt idx="1653">
                  <c:v>08/07/2003</c:v>
                </c:pt>
                <c:pt idx="1654">
                  <c:v>08/08/2003</c:v>
                </c:pt>
                <c:pt idx="1655">
                  <c:v>08/11/2003</c:v>
                </c:pt>
                <c:pt idx="1656">
                  <c:v>08/12/2003</c:v>
                </c:pt>
                <c:pt idx="1657">
                  <c:v>8/13/2003</c:v>
                </c:pt>
                <c:pt idx="1658">
                  <c:v>8/14/2003</c:v>
                </c:pt>
                <c:pt idx="1659">
                  <c:v>8/15/2003</c:v>
                </c:pt>
                <c:pt idx="1660">
                  <c:v>8/18/2003</c:v>
                </c:pt>
                <c:pt idx="1661">
                  <c:v>8/19/2003</c:v>
                </c:pt>
                <c:pt idx="1662">
                  <c:v>8/20/2003</c:v>
                </c:pt>
                <c:pt idx="1663">
                  <c:v>8/21/2003</c:v>
                </c:pt>
                <c:pt idx="1664">
                  <c:v>8/22/2003</c:v>
                </c:pt>
                <c:pt idx="1665">
                  <c:v>8/25/2003</c:v>
                </c:pt>
                <c:pt idx="1666">
                  <c:v>8/26/2003</c:v>
                </c:pt>
                <c:pt idx="1667">
                  <c:v>8/27/2003</c:v>
                </c:pt>
                <c:pt idx="1668">
                  <c:v>8/28/2003</c:v>
                </c:pt>
                <c:pt idx="1669">
                  <c:v>8/29/2003</c:v>
                </c:pt>
                <c:pt idx="1670">
                  <c:v>09/02/2003</c:v>
                </c:pt>
                <c:pt idx="1671">
                  <c:v>09/03/2003</c:v>
                </c:pt>
                <c:pt idx="1672">
                  <c:v>09/04/2003</c:v>
                </c:pt>
                <c:pt idx="1673">
                  <c:v>09/05/2003</c:v>
                </c:pt>
                <c:pt idx="1674">
                  <c:v>09/08/2003</c:v>
                </c:pt>
                <c:pt idx="1675">
                  <c:v>09/09/2003</c:v>
                </c:pt>
                <c:pt idx="1676">
                  <c:v>09/10/2003</c:v>
                </c:pt>
                <c:pt idx="1677">
                  <c:v>09/11/2003</c:v>
                </c:pt>
                <c:pt idx="1678">
                  <c:v>09/12/2003</c:v>
                </c:pt>
                <c:pt idx="1679">
                  <c:v>9/15/2003</c:v>
                </c:pt>
                <c:pt idx="1680">
                  <c:v>9/16/2003</c:v>
                </c:pt>
                <c:pt idx="1681">
                  <c:v>9/17/2003</c:v>
                </c:pt>
                <c:pt idx="1682">
                  <c:v>9/18/2003</c:v>
                </c:pt>
                <c:pt idx="1683">
                  <c:v>9/19/2003</c:v>
                </c:pt>
                <c:pt idx="1684">
                  <c:v>9/22/2003</c:v>
                </c:pt>
                <c:pt idx="1685">
                  <c:v>9/23/2003</c:v>
                </c:pt>
                <c:pt idx="1686">
                  <c:v>9/24/2003</c:v>
                </c:pt>
                <c:pt idx="1687">
                  <c:v>9/25/2003</c:v>
                </c:pt>
                <c:pt idx="1688">
                  <c:v>9/26/2003</c:v>
                </c:pt>
                <c:pt idx="1689">
                  <c:v>9/29/2003</c:v>
                </c:pt>
                <c:pt idx="1690">
                  <c:v>9/30/2003</c:v>
                </c:pt>
                <c:pt idx="1691">
                  <c:v>10/01/2003</c:v>
                </c:pt>
                <c:pt idx="1692">
                  <c:v>10/02/2003</c:v>
                </c:pt>
                <c:pt idx="1693">
                  <c:v>10/03/2003</c:v>
                </c:pt>
                <c:pt idx="1694">
                  <c:v>10/06/2003</c:v>
                </c:pt>
                <c:pt idx="1695">
                  <c:v>10/07/2003</c:v>
                </c:pt>
                <c:pt idx="1696">
                  <c:v>10/08/2003</c:v>
                </c:pt>
                <c:pt idx="1697">
                  <c:v>10/09/2003</c:v>
                </c:pt>
                <c:pt idx="1698">
                  <c:v>10/10/2003</c:v>
                </c:pt>
                <c:pt idx="1699">
                  <c:v>10/13/2003</c:v>
                </c:pt>
                <c:pt idx="1700">
                  <c:v>10/14/2003</c:v>
                </c:pt>
                <c:pt idx="1701">
                  <c:v>10/15/2003</c:v>
                </c:pt>
                <c:pt idx="1702">
                  <c:v>10/16/2003</c:v>
                </c:pt>
                <c:pt idx="1703">
                  <c:v>10/17/2003</c:v>
                </c:pt>
                <c:pt idx="1704">
                  <c:v>10/20/2003</c:v>
                </c:pt>
                <c:pt idx="1705">
                  <c:v>10/21/2003</c:v>
                </c:pt>
                <c:pt idx="1706">
                  <c:v>10/22/2003</c:v>
                </c:pt>
                <c:pt idx="1707">
                  <c:v>10/23/2003</c:v>
                </c:pt>
                <c:pt idx="1708">
                  <c:v>10/24/2003</c:v>
                </c:pt>
                <c:pt idx="1709">
                  <c:v>10/27/2003</c:v>
                </c:pt>
                <c:pt idx="1710">
                  <c:v>10/28/2003</c:v>
                </c:pt>
                <c:pt idx="1711">
                  <c:v>10/29/2003</c:v>
                </c:pt>
                <c:pt idx="1712">
                  <c:v>10/30/2003</c:v>
                </c:pt>
                <c:pt idx="1713">
                  <c:v>10/31/2003</c:v>
                </c:pt>
                <c:pt idx="1714">
                  <c:v>11/03/2003</c:v>
                </c:pt>
                <c:pt idx="1715">
                  <c:v>11/04/2003</c:v>
                </c:pt>
                <c:pt idx="1716">
                  <c:v>11/05/2003</c:v>
                </c:pt>
                <c:pt idx="1717">
                  <c:v>11/06/2003</c:v>
                </c:pt>
                <c:pt idx="1718">
                  <c:v>11/07/2003</c:v>
                </c:pt>
                <c:pt idx="1719">
                  <c:v>11/10/2003</c:v>
                </c:pt>
                <c:pt idx="1720">
                  <c:v>11/11/2003</c:v>
                </c:pt>
                <c:pt idx="1721">
                  <c:v>11/12/2003</c:v>
                </c:pt>
                <c:pt idx="1722">
                  <c:v>11/13/2003</c:v>
                </c:pt>
                <c:pt idx="1723">
                  <c:v>11/14/2003</c:v>
                </c:pt>
                <c:pt idx="1724">
                  <c:v>11/17/2003</c:v>
                </c:pt>
                <c:pt idx="1725">
                  <c:v>11/18/2003</c:v>
                </c:pt>
                <c:pt idx="1726">
                  <c:v>11/19/2003</c:v>
                </c:pt>
                <c:pt idx="1727">
                  <c:v>11/20/2003</c:v>
                </c:pt>
                <c:pt idx="1728">
                  <c:v>11/21/2003</c:v>
                </c:pt>
                <c:pt idx="1729">
                  <c:v>11/24/2003</c:v>
                </c:pt>
                <c:pt idx="1730">
                  <c:v>11/25/2003</c:v>
                </c:pt>
                <c:pt idx="1731">
                  <c:v>11/26/2003</c:v>
                </c:pt>
                <c:pt idx="1732">
                  <c:v>11/28/2003</c:v>
                </c:pt>
                <c:pt idx="1733">
                  <c:v>12/01/2003</c:v>
                </c:pt>
                <c:pt idx="1734">
                  <c:v>12/02/2003</c:v>
                </c:pt>
                <c:pt idx="1735">
                  <c:v>12/03/2003</c:v>
                </c:pt>
                <c:pt idx="1736">
                  <c:v>12/04/2003</c:v>
                </c:pt>
                <c:pt idx="1737">
                  <c:v>12/05/2003</c:v>
                </c:pt>
                <c:pt idx="1738">
                  <c:v>12/08/2003</c:v>
                </c:pt>
                <c:pt idx="1739">
                  <c:v>12/09/2003</c:v>
                </c:pt>
                <c:pt idx="1740">
                  <c:v>12/10/2003</c:v>
                </c:pt>
                <c:pt idx="1741">
                  <c:v>12/11/2003</c:v>
                </c:pt>
                <c:pt idx="1742">
                  <c:v>12/12/2003</c:v>
                </c:pt>
                <c:pt idx="1743">
                  <c:v>12/15/2003</c:v>
                </c:pt>
                <c:pt idx="1744">
                  <c:v>12/16/2003</c:v>
                </c:pt>
                <c:pt idx="1745">
                  <c:v>12/17/2003</c:v>
                </c:pt>
                <c:pt idx="1746">
                  <c:v>12/18/2003</c:v>
                </c:pt>
                <c:pt idx="1747">
                  <c:v>12/19/2003</c:v>
                </c:pt>
                <c:pt idx="1748">
                  <c:v>12/22/2003</c:v>
                </c:pt>
                <c:pt idx="1749">
                  <c:v>12/23/2003</c:v>
                </c:pt>
                <c:pt idx="1750">
                  <c:v>12/24/2003</c:v>
                </c:pt>
                <c:pt idx="1751">
                  <c:v>12/26/2003</c:v>
                </c:pt>
                <c:pt idx="1752">
                  <c:v>12/29/2003</c:v>
                </c:pt>
                <c:pt idx="1753">
                  <c:v>12/30/2003</c:v>
                </c:pt>
                <c:pt idx="1754">
                  <c:v>12/31/2003</c:v>
                </c:pt>
                <c:pt idx="1755">
                  <c:v>01/02/2004</c:v>
                </c:pt>
                <c:pt idx="1756">
                  <c:v>01/05/2004</c:v>
                </c:pt>
                <c:pt idx="1757">
                  <c:v>01/06/2004</c:v>
                </c:pt>
                <c:pt idx="1758">
                  <c:v>01/07/2004</c:v>
                </c:pt>
                <c:pt idx="1759">
                  <c:v>01/08/2004</c:v>
                </c:pt>
                <c:pt idx="1760">
                  <c:v>01/09/2004</c:v>
                </c:pt>
                <c:pt idx="1761">
                  <c:v>01/12/2004</c:v>
                </c:pt>
                <c:pt idx="1762">
                  <c:v>1/13/2004</c:v>
                </c:pt>
                <c:pt idx="1763">
                  <c:v>1/14/2004</c:v>
                </c:pt>
                <c:pt idx="1764">
                  <c:v>1/15/2004</c:v>
                </c:pt>
                <c:pt idx="1765">
                  <c:v>1/16/2004</c:v>
                </c:pt>
                <c:pt idx="1766">
                  <c:v>1/20/2004</c:v>
                </c:pt>
                <c:pt idx="1767">
                  <c:v>1/21/2004</c:v>
                </c:pt>
                <c:pt idx="1768">
                  <c:v>1/22/2004</c:v>
                </c:pt>
                <c:pt idx="1769">
                  <c:v>1/23/2004</c:v>
                </c:pt>
                <c:pt idx="1770">
                  <c:v>1/26/2004</c:v>
                </c:pt>
                <c:pt idx="1771">
                  <c:v>1/27/2004</c:v>
                </c:pt>
                <c:pt idx="1772">
                  <c:v>1/28/2004</c:v>
                </c:pt>
                <c:pt idx="1773">
                  <c:v>1/29/2004</c:v>
                </c:pt>
                <c:pt idx="1774">
                  <c:v>1/30/2004</c:v>
                </c:pt>
                <c:pt idx="1775">
                  <c:v>02/02/2004</c:v>
                </c:pt>
                <c:pt idx="1776">
                  <c:v>02/03/2004</c:v>
                </c:pt>
                <c:pt idx="1777">
                  <c:v>02/04/2004</c:v>
                </c:pt>
                <c:pt idx="1778">
                  <c:v>02/05/2004</c:v>
                </c:pt>
                <c:pt idx="1779">
                  <c:v>02/06/2004</c:v>
                </c:pt>
                <c:pt idx="1780">
                  <c:v>02/09/2004</c:v>
                </c:pt>
                <c:pt idx="1781">
                  <c:v>02/10/2004</c:v>
                </c:pt>
                <c:pt idx="1782">
                  <c:v>02/11/2004</c:v>
                </c:pt>
                <c:pt idx="1783">
                  <c:v>02/12/2004</c:v>
                </c:pt>
                <c:pt idx="1784">
                  <c:v>2/13/2004</c:v>
                </c:pt>
                <c:pt idx="1785">
                  <c:v>2/17/2004</c:v>
                </c:pt>
                <c:pt idx="1786">
                  <c:v>2/18/2004</c:v>
                </c:pt>
                <c:pt idx="1787">
                  <c:v>2/19/2004</c:v>
                </c:pt>
                <c:pt idx="1788">
                  <c:v>2/20/2004</c:v>
                </c:pt>
                <c:pt idx="1789">
                  <c:v>2/23/2004</c:v>
                </c:pt>
                <c:pt idx="1790">
                  <c:v>2/24/2004</c:v>
                </c:pt>
                <c:pt idx="1791">
                  <c:v>2/25/2004</c:v>
                </c:pt>
                <c:pt idx="1792">
                  <c:v>2/26/2004</c:v>
                </c:pt>
                <c:pt idx="1793">
                  <c:v>2/27/2004</c:v>
                </c:pt>
                <c:pt idx="1794">
                  <c:v>03/01/2004</c:v>
                </c:pt>
                <c:pt idx="1795">
                  <c:v>03/02/2004</c:v>
                </c:pt>
                <c:pt idx="1796">
                  <c:v>03/03/2004</c:v>
                </c:pt>
                <c:pt idx="1797">
                  <c:v>03/04/2004</c:v>
                </c:pt>
                <c:pt idx="1798">
                  <c:v>03/05/2004</c:v>
                </c:pt>
                <c:pt idx="1799">
                  <c:v>03/08/2004</c:v>
                </c:pt>
                <c:pt idx="1800">
                  <c:v>03/09/2004</c:v>
                </c:pt>
                <c:pt idx="1801">
                  <c:v>03/10/2004</c:v>
                </c:pt>
                <c:pt idx="1802">
                  <c:v>03/11/2004</c:v>
                </c:pt>
                <c:pt idx="1803">
                  <c:v>03/12/2004</c:v>
                </c:pt>
                <c:pt idx="1804">
                  <c:v>3/15/2004</c:v>
                </c:pt>
                <c:pt idx="1805">
                  <c:v>3/16/2004</c:v>
                </c:pt>
                <c:pt idx="1806">
                  <c:v>3/17/2004</c:v>
                </c:pt>
                <c:pt idx="1807">
                  <c:v>3/18/2004</c:v>
                </c:pt>
                <c:pt idx="1808">
                  <c:v>3/19/2004</c:v>
                </c:pt>
                <c:pt idx="1809">
                  <c:v>3/22/2004</c:v>
                </c:pt>
                <c:pt idx="1810">
                  <c:v>3/23/2004</c:v>
                </c:pt>
                <c:pt idx="1811">
                  <c:v>3/24/2004</c:v>
                </c:pt>
                <c:pt idx="1812">
                  <c:v>3/25/2004</c:v>
                </c:pt>
                <c:pt idx="1813">
                  <c:v>3/26/2004</c:v>
                </c:pt>
                <c:pt idx="1814">
                  <c:v>3/29/2004</c:v>
                </c:pt>
                <c:pt idx="1815">
                  <c:v>3/30/2004</c:v>
                </c:pt>
                <c:pt idx="1816">
                  <c:v>3/31/2004</c:v>
                </c:pt>
                <c:pt idx="1817">
                  <c:v>04/01/2004</c:v>
                </c:pt>
                <c:pt idx="1818">
                  <c:v>04/02/2004</c:v>
                </c:pt>
                <c:pt idx="1819">
                  <c:v>04/05/2004</c:v>
                </c:pt>
                <c:pt idx="1820">
                  <c:v>04/06/2004</c:v>
                </c:pt>
                <c:pt idx="1821">
                  <c:v>04/07/2004</c:v>
                </c:pt>
                <c:pt idx="1822">
                  <c:v>04/08/2004</c:v>
                </c:pt>
                <c:pt idx="1823">
                  <c:v>04/12/2004</c:v>
                </c:pt>
                <c:pt idx="1824">
                  <c:v>4/13/2004</c:v>
                </c:pt>
                <c:pt idx="1825">
                  <c:v>4/14/2004</c:v>
                </c:pt>
                <c:pt idx="1826">
                  <c:v>4/15/2004</c:v>
                </c:pt>
                <c:pt idx="1827">
                  <c:v>4/16/2004</c:v>
                </c:pt>
                <c:pt idx="1828">
                  <c:v>4/19/2004</c:v>
                </c:pt>
                <c:pt idx="1829">
                  <c:v>4/20/2004</c:v>
                </c:pt>
                <c:pt idx="1830">
                  <c:v>4/21/2004</c:v>
                </c:pt>
                <c:pt idx="1831">
                  <c:v>4/22/2004</c:v>
                </c:pt>
                <c:pt idx="1832">
                  <c:v>4/23/2004</c:v>
                </c:pt>
                <c:pt idx="1833">
                  <c:v>4/26/2004</c:v>
                </c:pt>
                <c:pt idx="1834">
                  <c:v>4/27/2004</c:v>
                </c:pt>
                <c:pt idx="1835">
                  <c:v>4/28/2004</c:v>
                </c:pt>
                <c:pt idx="1836">
                  <c:v>4/29/2004</c:v>
                </c:pt>
                <c:pt idx="1837">
                  <c:v>4/30/2004</c:v>
                </c:pt>
                <c:pt idx="1838">
                  <c:v>05/03/2004</c:v>
                </c:pt>
                <c:pt idx="1839">
                  <c:v>05/04/2004</c:v>
                </c:pt>
                <c:pt idx="1840">
                  <c:v>05/05/2004</c:v>
                </c:pt>
                <c:pt idx="1841">
                  <c:v>05/06/2004</c:v>
                </c:pt>
                <c:pt idx="1842">
                  <c:v>05/07/2004</c:v>
                </c:pt>
                <c:pt idx="1843">
                  <c:v>05/10/2004</c:v>
                </c:pt>
                <c:pt idx="1844">
                  <c:v>05/11/2004</c:v>
                </c:pt>
                <c:pt idx="1845">
                  <c:v>05/12/2004</c:v>
                </c:pt>
                <c:pt idx="1846">
                  <c:v>5/13/2004</c:v>
                </c:pt>
                <c:pt idx="1847">
                  <c:v>5/14/2004</c:v>
                </c:pt>
                <c:pt idx="1848">
                  <c:v>5/17/2004</c:v>
                </c:pt>
                <c:pt idx="1849">
                  <c:v>5/18/2004</c:v>
                </c:pt>
                <c:pt idx="1850">
                  <c:v>5/19/2004</c:v>
                </c:pt>
                <c:pt idx="1851">
                  <c:v>5/20/2004</c:v>
                </c:pt>
                <c:pt idx="1852">
                  <c:v>5/21/2004</c:v>
                </c:pt>
                <c:pt idx="1853">
                  <c:v>5/24/2004</c:v>
                </c:pt>
                <c:pt idx="1854">
                  <c:v>5/25/2004</c:v>
                </c:pt>
                <c:pt idx="1855">
                  <c:v>5/26/2004</c:v>
                </c:pt>
                <c:pt idx="1856">
                  <c:v>5/27/2004</c:v>
                </c:pt>
                <c:pt idx="1857">
                  <c:v>5/28/2004</c:v>
                </c:pt>
                <c:pt idx="1858">
                  <c:v>06/01/2004</c:v>
                </c:pt>
                <c:pt idx="1859">
                  <c:v>06/02/2004</c:v>
                </c:pt>
                <c:pt idx="1860">
                  <c:v>06/03/2004</c:v>
                </c:pt>
                <c:pt idx="1861">
                  <c:v>06/04/2004</c:v>
                </c:pt>
                <c:pt idx="1862">
                  <c:v>06/07/2004</c:v>
                </c:pt>
                <c:pt idx="1863">
                  <c:v>06/08/2004</c:v>
                </c:pt>
                <c:pt idx="1864">
                  <c:v>06/09/2004</c:v>
                </c:pt>
                <c:pt idx="1865">
                  <c:v>06/10/2004</c:v>
                </c:pt>
                <c:pt idx="1866">
                  <c:v>6/14/2004</c:v>
                </c:pt>
                <c:pt idx="1867">
                  <c:v>6/15/2004</c:v>
                </c:pt>
                <c:pt idx="1868">
                  <c:v>6/16/2004</c:v>
                </c:pt>
                <c:pt idx="1869">
                  <c:v>6/17/2004</c:v>
                </c:pt>
                <c:pt idx="1870">
                  <c:v>6/18/2004</c:v>
                </c:pt>
                <c:pt idx="1871">
                  <c:v>6/21/2004</c:v>
                </c:pt>
                <c:pt idx="1872">
                  <c:v>6/22/2004</c:v>
                </c:pt>
                <c:pt idx="1873">
                  <c:v>6/23/2004</c:v>
                </c:pt>
                <c:pt idx="1874">
                  <c:v>6/24/2004</c:v>
                </c:pt>
                <c:pt idx="1875">
                  <c:v>6/25/2004</c:v>
                </c:pt>
                <c:pt idx="1876">
                  <c:v>6/28/2004</c:v>
                </c:pt>
                <c:pt idx="1877">
                  <c:v>6/29/2004</c:v>
                </c:pt>
                <c:pt idx="1878">
                  <c:v>6/30/2004</c:v>
                </c:pt>
                <c:pt idx="1879">
                  <c:v>07/01/2004</c:v>
                </c:pt>
                <c:pt idx="1880">
                  <c:v>07/02/2004</c:v>
                </c:pt>
                <c:pt idx="1881">
                  <c:v>07/06/2004</c:v>
                </c:pt>
                <c:pt idx="1882">
                  <c:v>07/07/2004</c:v>
                </c:pt>
                <c:pt idx="1883">
                  <c:v>07/08/2004</c:v>
                </c:pt>
                <c:pt idx="1884">
                  <c:v>07/09/2004</c:v>
                </c:pt>
                <c:pt idx="1885">
                  <c:v>07/12/2004</c:v>
                </c:pt>
                <c:pt idx="1886">
                  <c:v>7/13/2004</c:v>
                </c:pt>
                <c:pt idx="1887">
                  <c:v>7/14/2004</c:v>
                </c:pt>
                <c:pt idx="1888">
                  <c:v>7/15/2004</c:v>
                </c:pt>
                <c:pt idx="1889">
                  <c:v>7/16/2004</c:v>
                </c:pt>
                <c:pt idx="1890">
                  <c:v>7/19/2004</c:v>
                </c:pt>
                <c:pt idx="1891">
                  <c:v>7/20/2004</c:v>
                </c:pt>
                <c:pt idx="1892">
                  <c:v>7/21/2004</c:v>
                </c:pt>
                <c:pt idx="1893">
                  <c:v>7/22/2004</c:v>
                </c:pt>
                <c:pt idx="1894">
                  <c:v>7/23/2004</c:v>
                </c:pt>
                <c:pt idx="1895">
                  <c:v>7/26/2004</c:v>
                </c:pt>
                <c:pt idx="1896">
                  <c:v>7/27/2004</c:v>
                </c:pt>
                <c:pt idx="1897">
                  <c:v>7/28/2004</c:v>
                </c:pt>
                <c:pt idx="1898">
                  <c:v>7/29/2004</c:v>
                </c:pt>
                <c:pt idx="1899">
                  <c:v>7/30/2004</c:v>
                </c:pt>
                <c:pt idx="1900">
                  <c:v>08/02/2004</c:v>
                </c:pt>
                <c:pt idx="1901">
                  <c:v>08/03/2004</c:v>
                </c:pt>
                <c:pt idx="1902">
                  <c:v>08/04/2004</c:v>
                </c:pt>
                <c:pt idx="1903">
                  <c:v>08/05/2004</c:v>
                </c:pt>
                <c:pt idx="1904">
                  <c:v>08/06/2004</c:v>
                </c:pt>
                <c:pt idx="1905">
                  <c:v>08/09/2004</c:v>
                </c:pt>
                <c:pt idx="1906">
                  <c:v>08/10/2004</c:v>
                </c:pt>
                <c:pt idx="1907">
                  <c:v>08/11/2004</c:v>
                </c:pt>
                <c:pt idx="1908">
                  <c:v>08/12/2004</c:v>
                </c:pt>
                <c:pt idx="1909">
                  <c:v>8/13/2004</c:v>
                </c:pt>
                <c:pt idx="1910">
                  <c:v>8/16/2004</c:v>
                </c:pt>
                <c:pt idx="1911">
                  <c:v>8/17/2004</c:v>
                </c:pt>
                <c:pt idx="1912">
                  <c:v>8/18/2004</c:v>
                </c:pt>
                <c:pt idx="1913">
                  <c:v>8/19/2004</c:v>
                </c:pt>
                <c:pt idx="1914">
                  <c:v>8/20/2004</c:v>
                </c:pt>
                <c:pt idx="1915">
                  <c:v>8/23/2004</c:v>
                </c:pt>
                <c:pt idx="1916">
                  <c:v>8/24/2004</c:v>
                </c:pt>
                <c:pt idx="1917">
                  <c:v>8/25/2004</c:v>
                </c:pt>
                <c:pt idx="1918">
                  <c:v>8/26/2004</c:v>
                </c:pt>
                <c:pt idx="1919">
                  <c:v>8/27/2004</c:v>
                </c:pt>
                <c:pt idx="1920">
                  <c:v>8/30/2004</c:v>
                </c:pt>
                <c:pt idx="1921">
                  <c:v>8/31/2004</c:v>
                </c:pt>
                <c:pt idx="1922">
                  <c:v>09/01/2004</c:v>
                </c:pt>
                <c:pt idx="1923">
                  <c:v>09/02/2004</c:v>
                </c:pt>
                <c:pt idx="1924">
                  <c:v>09/03/2004</c:v>
                </c:pt>
                <c:pt idx="1925">
                  <c:v>09/07/2004</c:v>
                </c:pt>
                <c:pt idx="1926">
                  <c:v>09/08/2004</c:v>
                </c:pt>
                <c:pt idx="1927">
                  <c:v>09/09/2004</c:v>
                </c:pt>
                <c:pt idx="1928">
                  <c:v>09/10/2004</c:v>
                </c:pt>
                <c:pt idx="1929">
                  <c:v>9/13/2004</c:v>
                </c:pt>
                <c:pt idx="1930">
                  <c:v>9/14/2004</c:v>
                </c:pt>
                <c:pt idx="1931">
                  <c:v>9/15/2004</c:v>
                </c:pt>
                <c:pt idx="1932">
                  <c:v>9/16/2004</c:v>
                </c:pt>
                <c:pt idx="1933">
                  <c:v>9/17/2004</c:v>
                </c:pt>
                <c:pt idx="1934">
                  <c:v>9/20/2004</c:v>
                </c:pt>
                <c:pt idx="1935">
                  <c:v>9/21/2004</c:v>
                </c:pt>
                <c:pt idx="1936">
                  <c:v>9/22/2004</c:v>
                </c:pt>
                <c:pt idx="1937">
                  <c:v>9/23/2004</c:v>
                </c:pt>
                <c:pt idx="1938">
                  <c:v>9/24/2004</c:v>
                </c:pt>
                <c:pt idx="1939">
                  <c:v>9/27/2004</c:v>
                </c:pt>
                <c:pt idx="1940">
                  <c:v>9/28/2004</c:v>
                </c:pt>
                <c:pt idx="1941">
                  <c:v>9/29/2004</c:v>
                </c:pt>
                <c:pt idx="1942">
                  <c:v>9/30/2004</c:v>
                </c:pt>
                <c:pt idx="1943">
                  <c:v>10/01/2004</c:v>
                </c:pt>
                <c:pt idx="1944">
                  <c:v>10/04/2004</c:v>
                </c:pt>
                <c:pt idx="1945">
                  <c:v>10/05/2004</c:v>
                </c:pt>
                <c:pt idx="1946">
                  <c:v>10/06/2004</c:v>
                </c:pt>
                <c:pt idx="1947">
                  <c:v>10/07/2004</c:v>
                </c:pt>
                <c:pt idx="1948">
                  <c:v>10/08/2004</c:v>
                </c:pt>
                <c:pt idx="1949">
                  <c:v>10/11/2004</c:v>
                </c:pt>
                <c:pt idx="1950">
                  <c:v>10/12/2004</c:v>
                </c:pt>
                <c:pt idx="1951">
                  <c:v>10/13/2004</c:v>
                </c:pt>
                <c:pt idx="1952">
                  <c:v>10/14/2004</c:v>
                </c:pt>
                <c:pt idx="1953">
                  <c:v>10/15/2004</c:v>
                </c:pt>
                <c:pt idx="1954">
                  <c:v>10/18/2004</c:v>
                </c:pt>
                <c:pt idx="1955">
                  <c:v>10/19/2004</c:v>
                </c:pt>
                <c:pt idx="1956">
                  <c:v>10/20/2004</c:v>
                </c:pt>
                <c:pt idx="1957">
                  <c:v>10/21/2004</c:v>
                </c:pt>
                <c:pt idx="1958">
                  <c:v>10/22/2004</c:v>
                </c:pt>
                <c:pt idx="1959">
                  <c:v>10/25/2004</c:v>
                </c:pt>
                <c:pt idx="1960">
                  <c:v>10/26/2004</c:v>
                </c:pt>
                <c:pt idx="1961">
                  <c:v>10/27/2004</c:v>
                </c:pt>
                <c:pt idx="1962">
                  <c:v>10/28/2004</c:v>
                </c:pt>
                <c:pt idx="1963">
                  <c:v>10/29/2004</c:v>
                </c:pt>
                <c:pt idx="1964">
                  <c:v>11/01/2004</c:v>
                </c:pt>
                <c:pt idx="1965">
                  <c:v>11/02/2004</c:v>
                </c:pt>
                <c:pt idx="1966">
                  <c:v>11/03/2004</c:v>
                </c:pt>
                <c:pt idx="1967">
                  <c:v>11/04/2004</c:v>
                </c:pt>
                <c:pt idx="1968">
                  <c:v>11/05/2004</c:v>
                </c:pt>
                <c:pt idx="1969">
                  <c:v>11/08/2004</c:v>
                </c:pt>
                <c:pt idx="1970">
                  <c:v>11/09/2004</c:v>
                </c:pt>
                <c:pt idx="1971">
                  <c:v>11/10/2004</c:v>
                </c:pt>
                <c:pt idx="1972">
                  <c:v>11/11/2004</c:v>
                </c:pt>
                <c:pt idx="1973">
                  <c:v>11/12/2004</c:v>
                </c:pt>
                <c:pt idx="1974">
                  <c:v>11/15/2004</c:v>
                </c:pt>
                <c:pt idx="1975">
                  <c:v>11/16/2004</c:v>
                </c:pt>
                <c:pt idx="1976">
                  <c:v>11/17/2004</c:v>
                </c:pt>
                <c:pt idx="1977">
                  <c:v>11/18/2004</c:v>
                </c:pt>
                <c:pt idx="1978">
                  <c:v>11/19/2004</c:v>
                </c:pt>
                <c:pt idx="1979">
                  <c:v>11/22/2004</c:v>
                </c:pt>
                <c:pt idx="1980">
                  <c:v>11/23/2004</c:v>
                </c:pt>
                <c:pt idx="1981">
                  <c:v>11/24/2004</c:v>
                </c:pt>
                <c:pt idx="1982">
                  <c:v>11/26/2004</c:v>
                </c:pt>
                <c:pt idx="1983">
                  <c:v>11/29/2004</c:v>
                </c:pt>
                <c:pt idx="1984">
                  <c:v>11/30/2004</c:v>
                </c:pt>
                <c:pt idx="1985">
                  <c:v>12/01/2004</c:v>
                </c:pt>
                <c:pt idx="1986">
                  <c:v>12/02/2004</c:v>
                </c:pt>
                <c:pt idx="1987">
                  <c:v>12/03/2004</c:v>
                </c:pt>
                <c:pt idx="1988">
                  <c:v>12/06/2004</c:v>
                </c:pt>
                <c:pt idx="1989">
                  <c:v>12/07/2004</c:v>
                </c:pt>
                <c:pt idx="1990">
                  <c:v>12/08/2004</c:v>
                </c:pt>
                <c:pt idx="1991">
                  <c:v>12/09/2004</c:v>
                </c:pt>
                <c:pt idx="1992">
                  <c:v>12/10/2004</c:v>
                </c:pt>
                <c:pt idx="1993">
                  <c:v>12/13/2004</c:v>
                </c:pt>
                <c:pt idx="1994">
                  <c:v>12/14/2004</c:v>
                </c:pt>
                <c:pt idx="1995">
                  <c:v>12/15/2004</c:v>
                </c:pt>
                <c:pt idx="1996">
                  <c:v>12/16/2004</c:v>
                </c:pt>
                <c:pt idx="1997">
                  <c:v>12/17/2004</c:v>
                </c:pt>
                <c:pt idx="1998">
                  <c:v>12/20/2004</c:v>
                </c:pt>
                <c:pt idx="1999">
                  <c:v>12/21/2004</c:v>
                </c:pt>
                <c:pt idx="2000">
                  <c:v>12/22/2004</c:v>
                </c:pt>
                <c:pt idx="2001">
                  <c:v>12/23/2004</c:v>
                </c:pt>
                <c:pt idx="2002">
                  <c:v>12/27/2004</c:v>
                </c:pt>
                <c:pt idx="2003">
                  <c:v>12/28/2004</c:v>
                </c:pt>
                <c:pt idx="2004">
                  <c:v>12/29/2004</c:v>
                </c:pt>
                <c:pt idx="2005">
                  <c:v>12/30/2004</c:v>
                </c:pt>
                <c:pt idx="2006">
                  <c:v>12/31/2004</c:v>
                </c:pt>
                <c:pt idx="2007">
                  <c:v>01/03/2005</c:v>
                </c:pt>
                <c:pt idx="2008">
                  <c:v>01/04/2005</c:v>
                </c:pt>
                <c:pt idx="2009">
                  <c:v>01/05/2005</c:v>
                </c:pt>
                <c:pt idx="2010">
                  <c:v>01/06/2005</c:v>
                </c:pt>
                <c:pt idx="2011">
                  <c:v>01/07/2005</c:v>
                </c:pt>
                <c:pt idx="2012">
                  <c:v>01/10/2005</c:v>
                </c:pt>
                <c:pt idx="2013">
                  <c:v>01/11/2005</c:v>
                </c:pt>
                <c:pt idx="2014">
                  <c:v>01/12/2005</c:v>
                </c:pt>
                <c:pt idx="2015">
                  <c:v>1/13/2005</c:v>
                </c:pt>
                <c:pt idx="2016">
                  <c:v>1/14/2005</c:v>
                </c:pt>
                <c:pt idx="2017">
                  <c:v>1/18/2005</c:v>
                </c:pt>
                <c:pt idx="2018">
                  <c:v>1/19/2005</c:v>
                </c:pt>
                <c:pt idx="2019">
                  <c:v>1/20/2005</c:v>
                </c:pt>
                <c:pt idx="2020">
                  <c:v>1/21/2005</c:v>
                </c:pt>
                <c:pt idx="2021">
                  <c:v>1/24/2005</c:v>
                </c:pt>
                <c:pt idx="2022">
                  <c:v>1/25/2005</c:v>
                </c:pt>
                <c:pt idx="2023">
                  <c:v>1/26/2005</c:v>
                </c:pt>
                <c:pt idx="2024">
                  <c:v>1/27/2005</c:v>
                </c:pt>
                <c:pt idx="2025">
                  <c:v>1/28/2005</c:v>
                </c:pt>
                <c:pt idx="2026">
                  <c:v>1/31/2005</c:v>
                </c:pt>
                <c:pt idx="2027">
                  <c:v>02/01/2005</c:v>
                </c:pt>
                <c:pt idx="2028">
                  <c:v>02/02/2005</c:v>
                </c:pt>
                <c:pt idx="2029">
                  <c:v>02/03/2005</c:v>
                </c:pt>
                <c:pt idx="2030">
                  <c:v>02/04/2005</c:v>
                </c:pt>
                <c:pt idx="2031">
                  <c:v>02/07/2005</c:v>
                </c:pt>
                <c:pt idx="2032">
                  <c:v>02/08/2005</c:v>
                </c:pt>
                <c:pt idx="2033">
                  <c:v>02/09/2005</c:v>
                </c:pt>
                <c:pt idx="2034">
                  <c:v>02/10/2005</c:v>
                </c:pt>
                <c:pt idx="2035">
                  <c:v>02/11/2005</c:v>
                </c:pt>
                <c:pt idx="2036">
                  <c:v>2/14/2005</c:v>
                </c:pt>
                <c:pt idx="2037">
                  <c:v>2/15/2005</c:v>
                </c:pt>
                <c:pt idx="2038">
                  <c:v>2/16/2005</c:v>
                </c:pt>
                <c:pt idx="2039">
                  <c:v>2/17/2005</c:v>
                </c:pt>
                <c:pt idx="2040">
                  <c:v>2/18/2005</c:v>
                </c:pt>
                <c:pt idx="2041">
                  <c:v>2/22/2005</c:v>
                </c:pt>
                <c:pt idx="2042">
                  <c:v>2/23/2005</c:v>
                </c:pt>
                <c:pt idx="2043">
                  <c:v>2/24/2005</c:v>
                </c:pt>
                <c:pt idx="2044">
                  <c:v>2/25/2005</c:v>
                </c:pt>
                <c:pt idx="2045">
                  <c:v>2/28/2005</c:v>
                </c:pt>
                <c:pt idx="2046">
                  <c:v>03/01/2005</c:v>
                </c:pt>
                <c:pt idx="2047">
                  <c:v>03/02/2005</c:v>
                </c:pt>
                <c:pt idx="2048">
                  <c:v>03/03/2005</c:v>
                </c:pt>
                <c:pt idx="2049">
                  <c:v>03/04/2005</c:v>
                </c:pt>
                <c:pt idx="2050">
                  <c:v>03/07/2005</c:v>
                </c:pt>
                <c:pt idx="2051">
                  <c:v>03/08/2005</c:v>
                </c:pt>
                <c:pt idx="2052">
                  <c:v>03/09/2005</c:v>
                </c:pt>
                <c:pt idx="2053">
                  <c:v>03/10/2005</c:v>
                </c:pt>
                <c:pt idx="2054">
                  <c:v>03/11/2005</c:v>
                </c:pt>
                <c:pt idx="2055">
                  <c:v>3/14/2005</c:v>
                </c:pt>
                <c:pt idx="2056">
                  <c:v>3/15/2005</c:v>
                </c:pt>
                <c:pt idx="2057">
                  <c:v>3/16/2005</c:v>
                </c:pt>
                <c:pt idx="2058">
                  <c:v>3/17/2005</c:v>
                </c:pt>
                <c:pt idx="2059">
                  <c:v>3/18/2005</c:v>
                </c:pt>
                <c:pt idx="2060">
                  <c:v>3/21/2005</c:v>
                </c:pt>
                <c:pt idx="2061">
                  <c:v>3/22/2005</c:v>
                </c:pt>
                <c:pt idx="2062">
                  <c:v>3/23/2005</c:v>
                </c:pt>
                <c:pt idx="2063">
                  <c:v>3/24/2005</c:v>
                </c:pt>
                <c:pt idx="2064">
                  <c:v>3/28/2005</c:v>
                </c:pt>
                <c:pt idx="2065">
                  <c:v>3/29/2005</c:v>
                </c:pt>
                <c:pt idx="2066">
                  <c:v>3/30/2005</c:v>
                </c:pt>
                <c:pt idx="2067">
                  <c:v>3/31/2005</c:v>
                </c:pt>
                <c:pt idx="2068">
                  <c:v>04/01/2005</c:v>
                </c:pt>
                <c:pt idx="2069">
                  <c:v>04/04/2005</c:v>
                </c:pt>
                <c:pt idx="2070">
                  <c:v>04/05/2005</c:v>
                </c:pt>
                <c:pt idx="2071">
                  <c:v>04/06/2005</c:v>
                </c:pt>
                <c:pt idx="2072">
                  <c:v>04/07/2005</c:v>
                </c:pt>
                <c:pt idx="2073">
                  <c:v>04/08/2005</c:v>
                </c:pt>
                <c:pt idx="2074">
                  <c:v>04/11/2005</c:v>
                </c:pt>
                <c:pt idx="2075">
                  <c:v>04/12/2005</c:v>
                </c:pt>
                <c:pt idx="2076">
                  <c:v>4/13/2005</c:v>
                </c:pt>
                <c:pt idx="2077">
                  <c:v>4/14/2005</c:v>
                </c:pt>
                <c:pt idx="2078">
                  <c:v>4/15/2005</c:v>
                </c:pt>
                <c:pt idx="2079">
                  <c:v>4/18/2005</c:v>
                </c:pt>
                <c:pt idx="2080">
                  <c:v>4/19/2005</c:v>
                </c:pt>
                <c:pt idx="2081">
                  <c:v>4/20/2005</c:v>
                </c:pt>
                <c:pt idx="2082">
                  <c:v>4/21/2005</c:v>
                </c:pt>
                <c:pt idx="2083">
                  <c:v>4/22/2005</c:v>
                </c:pt>
                <c:pt idx="2084">
                  <c:v>4/25/2005</c:v>
                </c:pt>
                <c:pt idx="2085">
                  <c:v>4/26/2005</c:v>
                </c:pt>
                <c:pt idx="2086">
                  <c:v>4/27/2005</c:v>
                </c:pt>
                <c:pt idx="2087">
                  <c:v>4/28/2005</c:v>
                </c:pt>
                <c:pt idx="2088">
                  <c:v>4/29/2005</c:v>
                </c:pt>
                <c:pt idx="2089">
                  <c:v>05/02/2005</c:v>
                </c:pt>
                <c:pt idx="2090">
                  <c:v>05/03/2005</c:v>
                </c:pt>
                <c:pt idx="2091">
                  <c:v>05/04/2005</c:v>
                </c:pt>
                <c:pt idx="2092">
                  <c:v>05/05/2005</c:v>
                </c:pt>
                <c:pt idx="2093">
                  <c:v>05/06/2005</c:v>
                </c:pt>
                <c:pt idx="2094">
                  <c:v>05/09/2005</c:v>
                </c:pt>
                <c:pt idx="2095">
                  <c:v>05/10/2005</c:v>
                </c:pt>
                <c:pt idx="2096">
                  <c:v>05/11/2005</c:v>
                </c:pt>
                <c:pt idx="2097">
                  <c:v>05/12/2005</c:v>
                </c:pt>
                <c:pt idx="2098">
                  <c:v>5/13/2005</c:v>
                </c:pt>
                <c:pt idx="2099">
                  <c:v>5/16/2005</c:v>
                </c:pt>
                <c:pt idx="2100">
                  <c:v>5/17/2005</c:v>
                </c:pt>
                <c:pt idx="2101">
                  <c:v>5/18/2005</c:v>
                </c:pt>
                <c:pt idx="2102">
                  <c:v>5/19/2005</c:v>
                </c:pt>
                <c:pt idx="2103">
                  <c:v>5/20/2005</c:v>
                </c:pt>
                <c:pt idx="2104">
                  <c:v>5/23/2005</c:v>
                </c:pt>
                <c:pt idx="2105">
                  <c:v>5/24/2005</c:v>
                </c:pt>
                <c:pt idx="2106">
                  <c:v>5/25/2005</c:v>
                </c:pt>
                <c:pt idx="2107">
                  <c:v>5/26/2005</c:v>
                </c:pt>
                <c:pt idx="2108">
                  <c:v>5/27/2005</c:v>
                </c:pt>
                <c:pt idx="2109">
                  <c:v>5/31/2005</c:v>
                </c:pt>
                <c:pt idx="2110">
                  <c:v>06/01/2005</c:v>
                </c:pt>
                <c:pt idx="2111">
                  <c:v>06/02/2005</c:v>
                </c:pt>
                <c:pt idx="2112">
                  <c:v>06/03/2005</c:v>
                </c:pt>
                <c:pt idx="2113">
                  <c:v>06/06/2005</c:v>
                </c:pt>
                <c:pt idx="2114">
                  <c:v>06/07/2005</c:v>
                </c:pt>
                <c:pt idx="2115">
                  <c:v>06/08/2005</c:v>
                </c:pt>
                <c:pt idx="2116">
                  <c:v>06/09/2005</c:v>
                </c:pt>
                <c:pt idx="2117">
                  <c:v>06/10/2005</c:v>
                </c:pt>
                <c:pt idx="2118">
                  <c:v>6/13/2005</c:v>
                </c:pt>
                <c:pt idx="2119">
                  <c:v>6/14/2005</c:v>
                </c:pt>
                <c:pt idx="2120">
                  <c:v>6/15/2005</c:v>
                </c:pt>
                <c:pt idx="2121">
                  <c:v>6/16/2005</c:v>
                </c:pt>
                <c:pt idx="2122">
                  <c:v>6/17/2005</c:v>
                </c:pt>
                <c:pt idx="2123">
                  <c:v>6/20/2005</c:v>
                </c:pt>
                <c:pt idx="2124">
                  <c:v>6/21/2005</c:v>
                </c:pt>
                <c:pt idx="2125">
                  <c:v>6/22/2005</c:v>
                </c:pt>
                <c:pt idx="2126">
                  <c:v>6/23/2005</c:v>
                </c:pt>
                <c:pt idx="2127">
                  <c:v>6/24/2005</c:v>
                </c:pt>
                <c:pt idx="2128">
                  <c:v>6/27/2005</c:v>
                </c:pt>
                <c:pt idx="2129">
                  <c:v>6/28/2005</c:v>
                </c:pt>
                <c:pt idx="2130">
                  <c:v>6/29/2005</c:v>
                </c:pt>
                <c:pt idx="2131">
                  <c:v>6/30/2005</c:v>
                </c:pt>
                <c:pt idx="2132">
                  <c:v>07/01/2005</c:v>
                </c:pt>
                <c:pt idx="2133">
                  <c:v>07/05/2005</c:v>
                </c:pt>
                <c:pt idx="2134">
                  <c:v>07/06/2005</c:v>
                </c:pt>
                <c:pt idx="2135">
                  <c:v>07/07/2005</c:v>
                </c:pt>
                <c:pt idx="2136">
                  <c:v>07/08/2005</c:v>
                </c:pt>
                <c:pt idx="2137">
                  <c:v>07/11/2005</c:v>
                </c:pt>
                <c:pt idx="2138">
                  <c:v>07/12/2005</c:v>
                </c:pt>
                <c:pt idx="2139">
                  <c:v>7/13/2005</c:v>
                </c:pt>
                <c:pt idx="2140">
                  <c:v>7/14/2005</c:v>
                </c:pt>
                <c:pt idx="2141">
                  <c:v>7/15/2005</c:v>
                </c:pt>
                <c:pt idx="2142">
                  <c:v>7/18/2005</c:v>
                </c:pt>
                <c:pt idx="2143">
                  <c:v>7/19/2005</c:v>
                </c:pt>
                <c:pt idx="2144">
                  <c:v>7/20/2005</c:v>
                </c:pt>
                <c:pt idx="2145">
                  <c:v>7/21/2005</c:v>
                </c:pt>
                <c:pt idx="2146">
                  <c:v>7/22/2005</c:v>
                </c:pt>
                <c:pt idx="2147">
                  <c:v>7/25/2005</c:v>
                </c:pt>
                <c:pt idx="2148">
                  <c:v>7/26/2005</c:v>
                </c:pt>
                <c:pt idx="2149">
                  <c:v>7/27/2005</c:v>
                </c:pt>
                <c:pt idx="2150">
                  <c:v>7/28/2005</c:v>
                </c:pt>
                <c:pt idx="2151">
                  <c:v>7/29/2005</c:v>
                </c:pt>
                <c:pt idx="2152">
                  <c:v>08/01/2005</c:v>
                </c:pt>
                <c:pt idx="2153">
                  <c:v>08/02/2005</c:v>
                </c:pt>
                <c:pt idx="2154">
                  <c:v>08/03/2005</c:v>
                </c:pt>
                <c:pt idx="2155">
                  <c:v>08/04/2005</c:v>
                </c:pt>
                <c:pt idx="2156">
                  <c:v>08/05/2005</c:v>
                </c:pt>
                <c:pt idx="2157">
                  <c:v>08/08/2005</c:v>
                </c:pt>
                <c:pt idx="2158">
                  <c:v>08/09/2005</c:v>
                </c:pt>
                <c:pt idx="2159">
                  <c:v>08/10/2005</c:v>
                </c:pt>
                <c:pt idx="2160">
                  <c:v>08/11/2005</c:v>
                </c:pt>
                <c:pt idx="2161">
                  <c:v>08/12/2005</c:v>
                </c:pt>
                <c:pt idx="2162">
                  <c:v>8/15/2005</c:v>
                </c:pt>
                <c:pt idx="2163">
                  <c:v>8/16/2005</c:v>
                </c:pt>
                <c:pt idx="2164">
                  <c:v>8/17/2005</c:v>
                </c:pt>
                <c:pt idx="2165">
                  <c:v>8/18/2005</c:v>
                </c:pt>
                <c:pt idx="2166">
                  <c:v>8/19/2005</c:v>
                </c:pt>
                <c:pt idx="2167">
                  <c:v>8/22/2005</c:v>
                </c:pt>
                <c:pt idx="2168">
                  <c:v>8/23/2005</c:v>
                </c:pt>
                <c:pt idx="2169">
                  <c:v>8/24/2005</c:v>
                </c:pt>
                <c:pt idx="2170">
                  <c:v>8/25/2005</c:v>
                </c:pt>
                <c:pt idx="2171">
                  <c:v>8/26/2005</c:v>
                </c:pt>
                <c:pt idx="2172">
                  <c:v>8/29/2005</c:v>
                </c:pt>
                <c:pt idx="2173">
                  <c:v>8/30/2005</c:v>
                </c:pt>
                <c:pt idx="2174">
                  <c:v>8/31/2005</c:v>
                </c:pt>
                <c:pt idx="2175">
                  <c:v>09/01/2005</c:v>
                </c:pt>
                <c:pt idx="2176">
                  <c:v>09/02/2005</c:v>
                </c:pt>
                <c:pt idx="2177">
                  <c:v>09/06/2005</c:v>
                </c:pt>
                <c:pt idx="2178">
                  <c:v>09/07/2005</c:v>
                </c:pt>
                <c:pt idx="2179">
                  <c:v>09/08/2005</c:v>
                </c:pt>
                <c:pt idx="2180">
                  <c:v>09/09/2005</c:v>
                </c:pt>
                <c:pt idx="2181">
                  <c:v>09/12/2005</c:v>
                </c:pt>
                <c:pt idx="2182">
                  <c:v>9/13/2005</c:v>
                </c:pt>
                <c:pt idx="2183">
                  <c:v>9/14/2005</c:v>
                </c:pt>
                <c:pt idx="2184">
                  <c:v>9/15/2005</c:v>
                </c:pt>
                <c:pt idx="2185">
                  <c:v>9/16/2005</c:v>
                </c:pt>
                <c:pt idx="2186">
                  <c:v>9/19/2005</c:v>
                </c:pt>
                <c:pt idx="2187">
                  <c:v>9/20/2005</c:v>
                </c:pt>
                <c:pt idx="2188">
                  <c:v>9/21/2005</c:v>
                </c:pt>
                <c:pt idx="2189">
                  <c:v>9/22/2005</c:v>
                </c:pt>
                <c:pt idx="2190">
                  <c:v>9/23/2005</c:v>
                </c:pt>
                <c:pt idx="2191">
                  <c:v>9/26/2005</c:v>
                </c:pt>
                <c:pt idx="2192">
                  <c:v>9/27/2005</c:v>
                </c:pt>
                <c:pt idx="2193">
                  <c:v>9/28/2005</c:v>
                </c:pt>
                <c:pt idx="2194">
                  <c:v>9/29/2005</c:v>
                </c:pt>
                <c:pt idx="2195">
                  <c:v>9/30/2005</c:v>
                </c:pt>
                <c:pt idx="2196">
                  <c:v>10/03/2005</c:v>
                </c:pt>
                <c:pt idx="2197">
                  <c:v>10/04/2005</c:v>
                </c:pt>
                <c:pt idx="2198">
                  <c:v>10/05/2005</c:v>
                </c:pt>
                <c:pt idx="2199">
                  <c:v>10/06/2005</c:v>
                </c:pt>
                <c:pt idx="2200">
                  <c:v>10/07/2005</c:v>
                </c:pt>
                <c:pt idx="2201">
                  <c:v>10/10/2005</c:v>
                </c:pt>
                <c:pt idx="2202">
                  <c:v>10/11/2005</c:v>
                </c:pt>
                <c:pt idx="2203">
                  <c:v>10/12/2005</c:v>
                </c:pt>
                <c:pt idx="2204">
                  <c:v>10/13/2005</c:v>
                </c:pt>
                <c:pt idx="2205">
                  <c:v>10/14/2005</c:v>
                </c:pt>
                <c:pt idx="2206">
                  <c:v>10/17/2005</c:v>
                </c:pt>
                <c:pt idx="2207">
                  <c:v>10/18/2005</c:v>
                </c:pt>
                <c:pt idx="2208">
                  <c:v>10/19/2005</c:v>
                </c:pt>
                <c:pt idx="2209">
                  <c:v>10/20/2005</c:v>
                </c:pt>
                <c:pt idx="2210">
                  <c:v>10/21/2005</c:v>
                </c:pt>
                <c:pt idx="2211">
                  <c:v>10/24/2005</c:v>
                </c:pt>
                <c:pt idx="2212">
                  <c:v>10/25/2005</c:v>
                </c:pt>
                <c:pt idx="2213">
                  <c:v>10/26/2005</c:v>
                </c:pt>
                <c:pt idx="2214">
                  <c:v>10/27/2005</c:v>
                </c:pt>
                <c:pt idx="2215">
                  <c:v>10/28/2005</c:v>
                </c:pt>
                <c:pt idx="2216">
                  <c:v>10/31/2005</c:v>
                </c:pt>
                <c:pt idx="2217">
                  <c:v>11/01/2005</c:v>
                </c:pt>
                <c:pt idx="2218">
                  <c:v>11/02/2005</c:v>
                </c:pt>
                <c:pt idx="2219">
                  <c:v>11/03/2005</c:v>
                </c:pt>
                <c:pt idx="2220">
                  <c:v>11/04/2005</c:v>
                </c:pt>
                <c:pt idx="2221">
                  <c:v>11/07/2005</c:v>
                </c:pt>
                <c:pt idx="2222">
                  <c:v>11/08/2005</c:v>
                </c:pt>
                <c:pt idx="2223">
                  <c:v>11/09/2005</c:v>
                </c:pt>
                <c:pt idx="2224">
                  <c:v>11/10/2005</c:v>
                </c:pt>
                <c:pt idx="2225">
                  <c:v>11/11/2005</c:v>
                </c:pt>
                <c:pt idx="2226">
                  <c:v>11/14/2005</c:v>
                </c:pt>
                <c:pt idx="2227">
                  <c:v>11/15/2005</c:v>
                </c:pt>
                <c:pt idx="2228">
                  <c:v>11/16/2005</c:v>
                </c:pt>
                <c:pt idx="2229">
                  <c:v>11/17/2005</c:v>
                </c:pt>
                <c:pt idx="2230">
                  <c:v>11/18/2005</c:v>
                </c:pt>
                <c:pt idx="2231">
                  <c:v>11/21/2005</c:v>
                </c:pt>
                <c:pt idx="2232">
                  <c:v>11/22/2005</c:v>
                </c:pt>
                <c:pt idx="2233">
                  <c:v>11/23/2005</c:v>
                </c:pt>
                <c:pt idx="2234">
                  <c:v>11/25/2005</c:v>
                </c:pt>
                <c:pt idx="2235">
                  <c:v>11/28/2005</c:v>
                </c:pt>
                <c:pt idx="2236">
                  <c:v>11/29/2005</c:v>
                </c:pt>
                <c:pt idx="2237">
                  <c:v>11/30/2005</c:v>
                </c:pt>
                <c:pt idx="2238">
                  <c:v>12/01/2005</c:v>
                </c:pt>
                <c:pt idx="2239">
                  <c:v>12/02/2005</c:v>
                </c:pt>
                <c:pt idx="2240">
                  <c:v>12/05/2005</c:v>
                </c:pt>
                <c:pt idx="2241">
                  <c:v>12/06/2005</c:v>
                </c:pt>
                <c:pt idx="2242">
                  <c:v>12/07/2005</c:v>
                </c:pt>
                <c:pt idx="2243">
                  <c:v>12/08/2005</c:v>
                </c:pt>
                <c:pt idx="2244">
                  <c:v>12/09/2005</c:v>
                </c:pt>
                <c:pt idx="2245">
                  <c:v>12/12/2005</c:v>
                </c:pt>
                <c:pt idx="2246">
                  <c:v>12/13/2005</c:v>
                </c:pt>
                <c:pt idx="2247">
                  <c:v>12/14/2005</c:v>
                </c:pt>
                <c:pt idx="2248">
                  <c:v>12/15/2005</c:v>
                </c:pt>
                <c:pt idx="2249">
                  <c:v>12/16/2005</c:v>
                </c:pt>
                <c:pt idx="2250">
                  <c:v>12/19/2005</c:v>
                </c:pt>
                <c:pt idx="2251">
                  <c:v>12/20/2005</c:v>
                </c:pt>
                <c:pt idx="2252">
                  <c:v>12/21/2005</c:v>
                </c:pt>
                <c:pt idx="2253">
                  <c:v>12/22/2005</c:v>
                </c:pt>
                <c:pt idx="2254">
                  <c:v>12/23/2005</c:v>
                </c:pt>
                <c:pt idx="2255">
                  <c:v>12/27/2005</c:v>
                </c:pt>
                <c:pt idx="2256">
                  <c:v>12/28/2005</c:v>
                </c:pt>
                <c:pt idx="2257">
                  <c:v>12/29/2005</c:v>
                </c:pt>
                <c:pt idx="2258">
                  <c:v>12/30/2005</c:v>
                </c:pt>
                <c:pt idx="2259">
                  <c:v>01/03/2006</c:v>
                </c:pt>
                <c:pt idx="2260">
                  <c:v>01/04/2006</c:v>
                </c:pt>
                <c:pt idx="2261">
                  <c:v>01/05/2006</c:v>
                </c:pt>
                <c:pt idx="2262">
                  <c:v>01/06/2006</c:v>
                </c:pt>
                <c:pt idx="2263">
                  <c:v>01/09/2006</c:v>
                </c:pt>
                <c:pt idx="2264">
                  <c:v>01/10/2006</c:v>
                </c:pt>
                <c:pt idx="2265">
                  <c:v>01/11/2006</c:v>
                </c:pt>
                <c:pt idx="2266">
                  <c:v>01/12/2006</c:v>
                </c:pt>
                <c:pt idx="2267">
                  <c:v>1/13/2006</c:v>
                </c:pt>
                <c:pt idx="2268">
                  <c:v>1/17/2006</c:v>
                </c:pt>
                <c:pt idx="2269">
                  <c:v>1/18/2006</c:v>
                </c:pt>
                <c:pt idx="2270">
                  <c:v>1/19/2006</c:v>
                </c:pt>
                <c:pt idx="2271">
                  <c:v>1/20/2006</c:v>
                </c:pt>
                <c:pt idx="2272">
                  <c:v>1/23/2006</c:v>
                </c:pt>
                <c:pt idx="2273">
                  <c:v>1/24/2006</c:v>
                </c:pt>
                <c:pt idx="2274">
                  <c:v>1/25/2006</c:v>
                </c:pt>
                <c:pt idx="2275">
                  <c:v>1/26/2006</c:v>
                </c:pt>
                <c:pt idx="2276">
                  <c:v>1/27/2006</c:v>
                </c:pt>
                <c:pt idx="2277">
                  <c:v>1/30/2006</c:v>
                </c:pt>
                <c:pt idx="2278">
                  <c:v>1/31/2006</c:v>
                </c:pt>
                <c:pt idx="2279">
                  <c:v>02/01/2006</c:v>
                </c:pt>
                <c:pt idx="2280">
                  <c:v>02/02/2006</c:v>
                </c:pt>
                <c:pt idx="2281">
                  <c:v>02/03/2006</c:v>
                </c:pt>
                <c:pt idx="2282">
                  <c:v>02/06/2006</c:v>
                </c:pt>
                <c:pt idx="2283">
                  <c:v>02/07/2006</c:v>
                </c:pt>
                <c:pt idx="2284">
                  <c:v>02/08/2006</c:v>
                </c:pt>
                <c:pt idx="2285">
                  <c:v>02/09/2006</c:v>
                </c:pt>
                <c:pt idx="2286">
                  <c:v>02/10/2006</c:v>
                </c:pt>
                <c:pt idx="2287">
                  <c:v>2/13/2006</c:v>
                </c:pt>
                <c:pt idx="2288">
                  <c:v>2/14/2006</c:v>
                </c:pt>
                <c:pt idx="2289">
                  <c:v>2/15/2006</c:v>
                </c:pt>
                <c:pt idx="2290">
                  <c:v>2/16/2006</c:v>
                </c:pt>
                <c:pt idx="2291">
                  <c:v>2/17/2006</c:v>
                </c:pt>
                <c:pt idx="2292">
                  <c:v>2/21/2006</c:v>
                </c:pt>
                <c:pt idx="2293">
                  <c:v>2/22/2006</c:v>
                </c:pt>
                <c:pt idx="2294">
                  <c:v>2/23/2006</c:v>
                </c:pt>
                <c:pt idx="2295">
                  <c:v>2/24/2006</c:v>
                </c:pt>
                <c:pt idx="2296">
                  <c:v>2/27/2006</c:v>
                </c:pt>
                <c:pt idx="2297">
                  <c:v>2/28/2006</c:v>
                </c:pt>
                <c:pt idx="2298">
                  <c:v>03/01/2006</c:v>
                </c:pt>
                <c:pt idx="2299">
                  <c:v>03/02/2006</c:v>
                </c:pt>
                <c:pt idx="2300">
                  <c:v>03/03/2006</c:v>
                </c:pt>
                <c:pt idx="2301">
                  <c:v>03/06/2006</c:v>
                </c:pt>
                <c:pt idx="2302">
                  <c:v>03/07/2006</c:v>
                </c:pt>
                <c:pt idx="2303">
                  <c:v>03/08/2006</c:v>
                </c:pt>
                <c:pt idx="2304">
                  <c:v>03/09/2006</c:v>
                </c:pt>
                <c:pt idx="2305">
                  <c:v>03/10/2006</c:v>
                </c:pt>
                <c:pt idx="2306">
                  <c:v>3/13/2006</c:v>
                </c:pt>
                <c:pt idx="2307">
                  <c:v>3/14/2006</c:v>
                </c:pt>
                <c:pt idx="2308">
                  <c:v>3/15/2006</c:v>
                </c:pt>
                <c:pt idx="2309">
                  <c:v>3/16/2006</c:v>
                </c:pt>
                <c:pt idx="2310">
                  <c:v>3/17/2006</c:v>
                </c:pt>
                <c:pt idx="2311">
                  <c:v>3/20/2006</c:v>
                </c:pt>
                <c:pt idx="2312">
                  <c:v>3/21/2006</c:v>
                </c:pt>
                <c:pt idx="2313">
                  <c:v>3/22/2006</c:v>
                </c:pt>
                <c:pt idx="2314">
                  <c:v>3/23/2006</c:v>
                </c:pt>
                <c:pt idx="2315">
                  <c:v>3/24/2006</c:v>
                </c:pt>
                <c:pt idx="2316">
                  <c:v>3/27/2006</c:v>
                </c:pt>
                <c:pt idx="2317">
                  <c:v>3/28/2006</c:v>
                </c:pt>
                <c:pt idx="2318">
                  <c:v>3/29/2006</c:v>
                </c:pt>
                <c:pt idx="2319">
                  <c:v>3/30/2006</c:v>
                </c:pt>
                <c:pt idx="2320">
                  <c:v>3/31/2006</c:v>
                </c:pt>
                <c:pt idx="2321">
                  <c:v>04/03/2006</c:v>
                </c:pt>
                <c:pt idx="2322">
                  <c:v>04/04/2006</c:v>
                </c:pt>
                <c:pt idx="2323">
                  <c:v>04/05/2006</c:v>
                </c:pt>
                <c:pt idx="2324">
                  <c:v>04/06/2006</c:v>
                </c:pt>
                <c:pt idx="2325">
                  <c:v>04/07/2006</c:v>
                </c:pt>
                <c:pt idx="2326">
                  <c:v>04/10/2006</c:v>
                </c:pt>
                <c:pt idx="2327">
                  <c:v>04/11/2006</c:v>
                </c:pt>
                <c:pt idx="2328">
                  <c:v>04/12/2006</c:v>
                </c:pt>
                <c:pt idx="2329">
                  <c:v>4/13/2006</c:v>
                </c:pt>
                <c:pt idx="2330">
                  <c:v>4/17/2006</c:v>
                </c:pt>
                <c:pt idx="2331">
                  <c:v>4/18/2006</c:v>
                </c:pt>
                <c:pt idx="2332">
                  <c:v>4/19/2006</c:v>
                </c:pt>
                <c:pt idx="2333">
                  <c:v>4/20/2006</c:v>
                </c:pt>
                <c:pt idx="2334">
                  <c:v>4/21/2006</c:v>
                </c:pt>
                <c:pt idx="2335">
                  <c:v>4/24/2006</c:v>
                </c:pt>
                <c:pt idx="2336">
                  <c:v>4/25/2006</c:v>
                </c:pt>
                <c:pt idx="2337">
                  <c:v>4/26/2006</c:v>
                </c:pt>
                <c:pt idx="2338">
                  <c:v>4/27/2006</c:v>
                </c:pt>
                <c:pt idx="2339">
                  <c:v>4/28/2006</c:v>
                </c:pt>
                <c:pt idx="2340">
                  <c:v>05/01/2006</c:v>
                </c:pt>
                <c:pt idx="2341">
                  <c:v>05/02/2006</c:v>
                </c:pt>
                <c:pt idx="2342">
                  <c:v>05/03/2006</c:v>
                </c:pt>
                <c:pt idx="2343">
                  <c:v>05/04/2006</c:v>
                </c:pt>
                <c:pt idx="2344">
                  <c:v>05/05/2006</c:v>
                </c:pt>
                <c:pt idx="2345">
                  <c:v>05/08/2006</c:v>
                </c:pt>
                <c:pt idx="2346">
                  <c:v>05/09/2006</c:v>
                </c:pt>
                <c:pt idx="2347">
                  <c:v>05/10/2006</c:v>
                </c:pt>
                <c:pt idx="2348">
                  <c:v>05/11/2006</c:v>
                </c:pt>
                <c:pt idx="2349">
                  <c:v>05/12/2006</c:v>
                </c:pt>
                <c:pt idx="2350">
                  <c:v>5/15/2006</c:v>
                </c:pt>
                <c:pt idx="2351">
                  <c:v>5/16/2006</c:v>
                </c:pt>
                <c:pt idx="2352">
                  <c:v>5/17/2006</c:v>
                </c:pt>
                <c:pt idx="2353">
                  <c:v>5/18/2006</c:v>
                </c:pt>
                <c:pt idx="2354">
                  <c:v>5/19/2006</c:v>
                </c:pt>
                <c:pt idx="2355">
                  <c:v>5/22/2006</c:v>
                </c:pt>
                <c:pt idx="2356">
                  <c:v>5/23/2006</c:v>
                </c:pt>
                <c:pt idx="2357">
                  <c:v>5/24/2006</c:v>
                </c:pt>
                <c:pt idx="2358">
                  <c:v>5/25/2006</c:v>
                </c:pt>
                <c:pt idx="2359">
                  <c:v>5/26/2006</c:v>
                </c:pt>
                <c:pt idx="2360">
                  <c:v>5/30/2006</c:v>
                </c:pt>
                <c:pt idx="2361">
                  <c:v>5/31/2006</c:v>
                </c:pt>
                <c:pt idx="2362">
                  <c:v>06/01/2006</c:v>
                </c:pt>
                <c:pt idx="2363">
                  <c:v>06/02/2006</c:v>
                </c:pt>
                <c:pt idx="2364">
                  <c:v>06/05/2006</c:v>
                </c:pt>
                <c:pt idx="2365">
                  <c:v>06/06/2006</c:v>
                </c:pt>
                <c:pt idx="2366">
                  <c:v>06/07/2006</c:v>
                </c:pt>
                <c:pt idx="2367">
                  <c:v>06/08/2006</c:v>
                </c:pt>
                <c:pt idx="2368">
                  <c:v>06/09/2006</c:v>
                </c:pt>
                <c:pt idx="2369">
                  <c:v>06/12/2006</c:v>
                </c:pt>
                <c:pt idx="2370">
                  <c:v>6/13/2006</c:v>
                </c:pt>
                <c:pt idx="2371">
                  <c:v>6/14/2006</c:v>
                </c:pt>
                <c:pt idx="2372">
                  <c:v>6/15/2006</c:v>
                </c:pt>
                <c:pt idx="2373">
                  <c:v>6/16/2006</c:v>
                </c:pt>
                <c:pt idx="2374">
                  <c:v>6/19/2006</c:v>
                </c:pt>
                <c:pt idx="2375">
                  <c:v>6/20/2006</c:v>
                </c:pt>
                <c:pt idx="2376">
                  <c:v>6/21/2006</c:v>
                </c:pt>
                <c:pt idx="2377">
                  <c:v>6/22/2006</c:v>
                </c:pt>
                <c:pt idx="2378">
                  <c:v>6/23/2006</c:v>
                </c:pt>
                <c:pt idx="2379">
                  <c:v>6/26/2006</c:v>
                </c:pt>
                <c:pt idx="2380">
                  <c:v>6/27/2006</c:v>
                </c:pt>
                <c:pt idx="2381">
                  <c:v>6/28/2006</c:v>
                </c:pt>
                <c:pt idx="2382">
                  <c:v>6/29/2006</c:v>
                </c:pt>
                <c:pt idx="2383">
                  <c:v>6/30/2006</c:v>
                </c:pt>
                <c:pt idx="2384">
                  <c:v>07/03/2006</c:v>
                </c:pt>
                <c:pt idx="2385">
                  <c:v>07/05/2006</c:v>
                </c:pt>
                <c:pt idx="2386">
                  <c:v>07/06/2006</c:v>
                </c:pt>
                <c:pt idx="2387">
                  <c:v>07/07/2006</c:v>
                </c:pt>
                <c:pt idx="2388">
                  <c:v>07/10/2006</c:v>
                </c:pt>
                <c:pt idx="2389">
                  <c:v>07/11/2006</c:v>
                </c:pt>
                <c:pt idx="2390">
                  <c:v>07/12/2006</c:v>
                </c:pt>
                <c:pt idx="2391">
                  <c:v>7/13/2006</c:v>
                </c:pt>
                <c:pt idx="2392">
                  <c:v>7/14/2006</c:v>
                </c:pt>
                <c:pt idx="2393">
                  <c:v>7/17/2006</c:v>
                </c:pt>
                <c:pt idx="2394">
                  <c:v>7/18/2006</c:v>
                </c:pt>
                <c:pt idx="2395">
                  <c:v>7/19/2006</c:v>
                </c:pt>
                <c:pt idx="2396">
                  <c:v>7/20/2006</c:v>
                </c:pt>
                <c:pt idx="2397">
                  <c:v>7/21/2006</c:v>
                </c:pt>
                <c:pt idx="2398">
                  <c:v>7/24/2006</c:v>
                </c:pt>
                <c:pt idx="2399">
                  <c:v>7/25/2006</c:v>
                </c:pt>
                <c:pt idx="2400">
                  <c:v>7/26/2006</c:v>
                </c:pt>
                <c:pt idx="2401">
                  <c:v>7/27/2006</c:v>
                </c:pt>
                <c:pt idx="2402">
                  <c:v>7/28/2006</c:v>
                </c:pt>
                <c:pt idx="2403">
                  <c:v>7/31/2006</c:v>
                </c:pt>
                <c:pt idx="2404">
                  <c:v>08/01/2006</c:v>
                </c:pt>
                <c:pt idx="2405">
                  <c:v>08/02/2006</c:v>
                </c:pt>
                <c:pt idx="2406">
                  <c:v>08/03/2006</c:v>
                </c:pt>
                <c:pt idx="2407">
                  <c:v>08/04/2006</c:v>
                </c:pt>
                <c:pt idx="2408">
                  <c:v>08/07/2006</c:v>
                </c:pt>
                <c:pt idx="2409">
                  <c:v>08/08/2006</c:v>
                </c:pt>
                <c:pt idx="2410">
                  <c:v>08/09/2006</c:v>
                </c:pt>
                <c:pt idx="2411">
                  <c:v>08/10/2006</c:v>
                </c:pt>
                <c:pt idx="2412">
                  <c:v>08/11/2006</c:v>
                </c:pt>
                <c:pt idx="2413">
                  <c:v>8/14/2006</c:v>
                </c:pt>
                <c:pt idx="2414">
                  <c:v>8/15/2006</c:v>
                </c:pt>
                <c:pt idx="2415">
                  <c:v>8/16/2006</c:v>
                </c:pt>
                <c:pt idx="2416">
                  <c:v>8/17/2006</c:v>
                </c:pt>
                <c:pt idx="2417">
                  <c:v>8/18/2006</c:v>
                </c:pt>
                <c:pt idx="2418">
                  <c:v>8/21/2006</c:v>
                </c:pt>
                <c:pt idx="2419">
                  <c:v>8/22/2006</c:v>
                </c:pt>
                <c:pt idx="2420">
                  <c:v>8/23/2006</c:v>
                </c:pt>
                <c:pt idx="2421">
                  <c:v>8/24/2006</c:v>
                </c:pt>
                <c:pt idx="2422">
                  <c:v>8/25/2006</c:v>
                </c:pt>
                <c:pt idx="2423">
                  <c:v>8/28/2006</c:v>
                </c:pt>
                <c:pt idx="2424">
                  <c:v>8/29/2006</c:v>
                </c:pt>
                <c:pt idx="2425">
                  <c:v>8/30/2006</c:v>
                </c:pt>
                <c:pt idx="2426">
                  <c:v>8/31/2006</c:v>
                </c:pt>
                <c:pt idx="2427">
                  <c:v>09/01/2006</c:v>
                </c:pt>
                <c:pt idx="2428">
                  <c:v>09/05/2006</c:v>
                </c:pt>
                <c:pt idx="2429">
                  <c:v>09/06/2006</c:v>
                </c:pt>
                <c:pt idx="2430">
                  <c:v>09/07/2006</c:v>
                </c:pt>
                <c:pt idx="2431">
                  <c:v>09/08/2006</c:v>
                </c:pt>
                <c:pt idx="2432">
                  <c:v>09/11/2006</c:v>
                </c:pt>
                <c:pt idx="2433">
                  <c:v>09/12/2006</c:v>
                </c:pt>
                <c:pt idx="2434">
                  <c:v>9/13/2006</c:v>
                </c:pt>
                <c:pt idx="2435">
                  <c:v>9/14/2006</c:v>
                </c:pt>
                <c:pt idx="2436">
                  <c:v>9/15/2006</c:v>
                </c:pt>
                <c:pt idx="2437">
                  <c:v>9/18/2006</c:v>
                </c:pt>
                <c:pt idx="2438">
                  <c:v>9/19/2006</c:v>
                </c:pt>
                <c:pt idx="2439">
                  <c:v>9/20/2006</c:v>
                </c:pt>
                <c:pt idx="2440">
                  <c:v>9/21/2006</c:v>
                </c:pt>
                <c:pt idx="2441">
                  <c:v>9/22/2006</c:v>
                </c:pt>
                <c:pt idx="2442">
                  <c:v>9/25/2006</c:v>
                </c:pt>
                <c:pt idx="2443">
                  <c:v>9/26/2006</c:v>
                </c:pt>
                <c:pt idx="2444">
                  <c:v>9/27/2006</c:v>
                </c:pt>
                <c:pt idx="2445">
                  <c:v>9/28/2006</c:v>
                </c:pt>
                <c:pt idx="2446">
                  <c:v>9/29/2006</c:v>
                </c:pt>
                <c:pt idx="2447">
                  <c:v>10/02/2006</c:v>
                </c:pt>
                <c:pt idx="2448">
                  <c:v>10/03/2006</c:v>
                </c:pt>
                <c:pt idx="2449">
                  <c:v>10/04/2006</c:v>
                </c:pt>
                <c:pt idx="2450">
                  <c:v>10/05/2006</c:v>
                </c:pt>
                <c:pt idx="2451">
                  <c:v>10/06/2006</c:v>
                </c:pt>
                <c:pt idx="2452">
                  <c:v>10/09/2006</c:v>
                </c:pt>
                <c:pt idx="2453">
                  <c:v>10/10/2006</c:v>
                </c:pt>
                <c:pt idx="2454">
                  <c:v>10/11/2006</c:v>
                </c:pt>
                <c:pt idx="2455">
                  <c:v>10/12/2006</c:v>
                </c:pt>
                <c:pt idx="2456">
                  <c:v>10/13/2006</c:v>
                </c:pt>
                <c:pt idx="2457">
                  <c:v>10/16/2006</c:v>
                </c:pt>
                <c:pt idx="2458">
                  <c:v>10/17/2006</c:v>
                </c:pt>
                <c:pt idx="2459">
                  <c:v>10/18/2006</c:v>
                </c:pt>
                <c:pt idx="2460">
                  <c:v>10/19/2006</c:v>
                </c:pt>
                <c:pt idx="2461">
                  <c:v>10/20/2006</c:v>
                </c:pt>
                <c:pt idx="2462">
                  <c:v>10/23/2006</c:v>
                </c:pt>
                <c:pt idx="2463">
                  <c:v>10/24/2006</c:v>
                </c:pt>
                <c:pt idx="2464">
                  <c:v>10/25/2006</c:v>
                </c:pt>
                <c:pt idx="2465">
                  <c:v>10/26/2006</c:v>
                </c:pt>
                <c:pt idx="2466">
                  <c:v>10/27/2006</c:v>
                </c:pt>
                <c:pt idx="2467">
                  <c:v>10/30/2006</c:v>
                </c:pt>
                <c:pt idx="2468">
                  <c:v>10/31/2006</c:v>
                </c:pt>
                <c:pt idx="2469">
                  <c:v>11/01/2006</c:v>
                </c:pt>
                <c:pt idx="2470">
                  <c:v>11/02/2006</c:v>
                </c:pt>
                <c:pt idx="2471">
                  <c:v>11/03/2006</c:v>
                </c:pt>
                <c:pt idx="2472">
                  <c:v>11/06/2006</c:v>
                </c:pt>
                <c:pt idx="2473">
                  <c:v>11/07/2006</c:v>
                </c:pt>
                <c:pt idx="2474">
                  <c:v>11/08/2006</c:v>
                </c:pt>
                <c:pt idx="2475">
                  <c:v>11/09/2006</c:v>
                </c:pt>
                <c:pt idx="2476">
                  <c:v>11/10/2006</c:v>
                </c:pt>
                <c:pt idx="2477">
                  <c:v>11/13/2006</c:v>
                </c:pt>
                <c:pt idx="2478">
                  <c:v>11/14/2006</c:v>
                </c:pt>
                <c:pt idx="2479">
                  <c:v>11/15/2006</c:v>
                </c:pt>
                <c:pt idx="2480">
                  <c:v>11/16/2006</c:v>
                </c:pt>
                <c:pt idx="2481">
                  <c:v>11/17/2006</c:v>
                </c:pt>
                <c:pt idx="2482">
                  <c:v>11/20/2006</c:v>
                </c:pt>
                <c:pt idx="2483">
                  <c:v>11/21/2006</c:v>
                </c:pt>
                <c:pt idx="2484">
                  <c:v>11/22/2006</c:v>
                </c:pt>
                <c:pt idx="2485">
                  <c:v>11/24/2006</c:v>
                </c:pt>
                <c:pt idx="2486">
                  <c:v>11/27/2006</c:v>
                </c:pt>
                <c:pt idx="2487">
                  <c:v>11/28/2006</c:v>
                </c:pt>
                <c:pt idx="2488">
                  <c:v>11/29/2006</c:v>
                </c:pt>
                <c:pt idx="2489">
                  <c:v>11/30/2006</c:v>
                </c:pt>
                <c:pt idx="2490">
                  <c:v>12/01/2006</c:v>
                </c:pt>
                <c:pt idx="2491">
                  <c:v>12/04/2006</c:v>
                </c:pt>
                <c:pt idx="2492">
                  <c:v>12/05/2006</c:v>
                </c:pt>
                <c:pt idx="2493">
                  <c:v>12/06/2006</c:v>
                </c:pt>
                <c:pt idx="2494">
                  <c:v>12/07/2006</c:v>
                </c:pt>
                <c:pt idx="2495">
                  <c:v>12/08/2006</c:v>
                </c:pt>
                <c:pt idx="2496">
                  <c:v>12/11/2006</c:v>
                </c:pt>
                <c:pt idx="2497">
                  <c:v>12/12/2006</c:v>
                </c:pt>
                <c:pt idx="2498">
                  <c:v>12/13/2006</c:v>
                </c:pt>
                <c:pt idx="2499">
                  <c:v>12/14/2006</c:v>
                </c:pt>
                <c:pt idx="2500">
                  <c:v>12/15/2006</c:v>
                </c:pt>
                <c:pt idx="2501">
                  <c:v>12/18/2006</c:v>
                </c:pt>
                <c:pt idx="2502">
                  <c:v>12/19/2006</c:v>
                </c:pt>
                <c:pt idx="2503">
                  <c:v>12/20/2006</c:v>
                </c:pt>
                <c:pt idx="2504">
                  <c:v>12/21/2006</c:v>
                </c:pt>
                <c:pt idx="2505">
                  <c:v>12/22/2006</c:v>
                </c:pt>
                <c:pt idx="2506">
                  <c:v>12/26/2006</c:v>
                </c:pt>
                <c:pt idx="2507">
                  <c:v>12/27/2006</c:v>
                </c:pt>
                <c:pt idx="2508">
                  <c:v>12/28/2006</c:v>
                </c:pt>
                <c:pt idx="2509">
                  <c:v>12/29/2006</c:v>
                </c:pt>
                <c:pt idx="2510">
                  <c:v>01/03/2007</c:v>
                </c:pt>
                <c:pt idx="2511">
                  <c:v>01/04/2007</c:v>
                </c:pt>
                <c:pt idx="2512">
                  <c:v>01/05/2007</c:v>
                </c:pt>
                <c:pt idx="2513">
                  <c:v>01/08/2007</c:v>
                </c:pt>
                <c:pt idx="2514">
                  <c:v>01/09/2007</c:v>
                </c:pt>
                <c:pt idx="2515">
                  <c:v>01/10/2007</c:v>
                </c:pt>
                <c:pt idx="2516">
                  <c:v>01/11/2007</c:v>
                </c:pt>
                <c:pt idx="2517">
                  <c:v>01/12/2007</c:v>
                </c:pt>
                <c:pt idx="2518">
                  <c:v>1/16/2007</c:v>
                </c:pt>
                <c:pt idx="2519">
                  <c:v>1/17/2007</c:v>
                </c:pt>
                <c:pt idx="2520">
                  <c:v>1/18/2007</c:v>
                </c:pt>
                <c:pt idx="2521">
                  <c:v>1/19/2007</c:v>
                </c:pt>
                <c:pt idx="2522">
                  <c:v>1/22/2007</c:v>
                </c:pt>
                <c:pt idx="2523">
                  <c:v>1/23/2007</c:v>
                </c:pt>
                <c:pt idx="2524">
                  <c:v>1/24/2007</c:v>
                </c:pt>
                <c:pt idx="2525">
                  <c:v>1/25/2007</c:v>
                </c:pt>
                <c:pt idx="2526">
                  <c:v>1/26/2007</c:v>
                </c:pt>
                <c:pt idx="2527">
                  <c:v>1/29/2007</c:v>
                </c:pt>
                <c:pt idx="2528">
                  <c:v>1/30/2007</c:v>
                </c:pt>
                <c:pt idx="2529">
                  <c:v>1/31/2007</c:v>
                </c:pt>
                <c:pt idx="2530">
                  <c:v>02/01/2007</c:v>
                </c:pt>
                <c:pt idx="2531">
                  <c:v>02/02/2007</c:v>
                </c:pt>
                <c:pt idx="2532">
                  <c:v>02/05/2007</c:v>
                </c:pt>
                <c:pt idx="2533">
                  <c:v>02/06/2007</c:v>
                </c:pt>
                <c:pt idx="2534">
                  <c:v>02/07/2007</c:v>
                </c:pt>
                <c:pt idx="2535">
                  <c:v>02/08/2007</c:v>
                </c:pt>
                <c:pt idx="2536">
                  <c:v>02/09/2007</c:v>
                </c:pt>
                <c:pt idx="2537">
                  <c:v>02/12/2007</c:v>
                </c:pt>
                <c:pt idx="2538">
                  <c:v>2/13/2007</c:v>
                </c:pt>
                <c:pt idx="2539">
                  <c:v>2/14/2007</c:v>
                </c:pt>
                <c:pt idx="2540">
                  <c:v>2/15/2007</c:v>
                </c:pt>
                <c:pt idx="2541">
                  <c:v>2/16/2007</c:v>
                </c:pt>
                <c:pt idx="2542">
                  <c:v>2/20/2007</c:v>
                </c:pt>
                <c:pt idx="2543">
                  <c:v>2/21/2007</c:v>
                </c:pt>
                <c:pt idx="2544">
                  <c:v>2/22/2007</c:v>
                </c:pt>
                <c:pt idx="2545">
                  <c:v>2/23/2007</c:v>
                </c:pt>
                <c:pt idx="2546">
                  <c:v>2/26/2007</c:v>
                </c:pt>
                <c:pt idx="2547">
                  <c:v>2/27/2007</c:v>
                </c:pt>
                <c:pt idx="2548">
                  <c:v>2/28/2007</c:v>
                </c:pt>
                <c:pt idx="2549">
                  <c:v>03/01/2007</c:v>
                </c:pt>
                <c:pt idx="2550">
                  <c:v>03/02/2007</c:v>
                </c:pt>
                <c:pt idx="2551">
                  <c:v>03/05/2007</c:v>
                </c:pt>
                <c:pt idx="2552">
                  <c:v>03/06/2007</c:v>
                </c:pt>
                <c:pt idx="2553">
                  <c:v>03/07/2007</c:v>
                </c:pt>
                <c:pt idx="2554">
                  <c:v>03/08/2007</c:v>
                </c:pt>
                <c:pt idx="2555">
                  <c:v>03/09/2007</c:v>
                </c:pt>
                <c:pt idx="2556">
                  <c:v>03/12/2007</c:v>
                </c:pt>
                <c:pt idx="2557">
                  <c:v>3/13/2007</c:v>
                </c:pt>
                <c:pt idx="2558">
                  <c:v>3/14/2007</c:v>
                </c:pt>
                <c:pt idx="2559">
                  <c:v>3/15/2007</c:v>
                </c:pt>
                <c:pt idx="2560">
                  <c:v>3/16/2007</c:v>
                </c:pt>
                <c:pt idx="2561">
                  <c:v>3/19/2007</c:v>
                </c:pt>
                <c:pt idx="2562">
                  <c:v>3/20/2007</c:v>
                </c:pt>
                <c:pt idx="2563">
                  <c:v>3/21/2007</c:v>
                </c:pt>
                <c:pt idx="2564">
                  <c:v>3/22/2007</c:v>
                </c:pt>
                <c:pt idx="2565">
                  <c:v>3/23/2007</c:v>
                </c:pt>
                <c:pt idx="2566">
                  <c:v>3/26/2007</c:v>
                </c:pt>
                <c:pt idx="2567">
                  <c:v>3/27/2007</c:v>
                </c:pt>
                <c:pt idx="2568">
                  <c:v>3/28/2007</c:v>
                </c:pt>
                <c:pt idx="2569">
                  <c:v>3/29/2007</c:v>
                </c:pt>
                <c:pt idx="2570">
                  <c:v>3/30/2007</c:v>
                </c:pt>
                <c:pt idx="2571">
                  <c:v>04/02/2007</c:v>
                </c:pt>
                <c:pt idx="2572">
                  <c:v>04/03/2007</c:v>
                </c:pt>
                <c:pt idx="2573">
                  <c:v>04/04/2007</c:v>
                </c:pt>
                <c:pt idx="2574">
                  <c:v>04/05/2007</c:v>
                </c:pt>
                <c:pt idx="2575">
                  <c:v>04/09/2007</c:v>
                </c:pt>
                <c:pt idx="2576">
                  <c:v>04/10/2007</c:v>
                </c:pt>
                <c:pt idx="2577">
                  <c:v>04/11/2007</c:v>
                </c:pt>
                <c:pt idx="2578">
                  <c:v>04/12/2007</c:v>
                </c:pt>
                <c:pt idx="2579">
                  <c:v>4/13/2007</c:v>
                </c:pt>
                <c:pt idx="2580">
                  <c:v>4/16/2007</c:v>
                </c:pt>
                <c:pt idx="2581">
                  <c:v>4/17/2007</c:v>
                </c:pt>
                <c:pt idx="2582">
                  <c:v>4/18/2007</c:v>
                </c:pt>
                <c:pt idx="2583">
                  <c:v>4/19/2007</c:v>
                </c:pt>
                <c:pt idx="2584">
                  <c:v>4/20/2007</c:v>
                </c:pt>
                <c:pt idx="2585">
                  <c:v>4/23/2007</c:v>
                </c:pt>
                <c:pt idx="2586">
                  <c:v>4/24/2007</c:v>
                </c:pt>
                <c:pt idx="2587">
                  <c:v>4/25/2007</c:v>
                </c:pt>
                <c:pt idx="2588">
                  <c:v>4/26/2007</c:v>
                </c:pt>
                <c:pt idx="2589">
                  <c:v>4/27/2007</c:v>
                </c:pt>
                <c:pt idx="2590">
                  <c:v>4/30/2007</c:v>
                </c:pt>
                <c:pt idx="2591">
                  <c:v>05/01/2007</c:v>
                </c:pt>
                <c:pt idx="2592">
                  <c:v>05/02/2007</c:v>
                </c:pt>
                <c:pt idx="2593">
                  <c:v>05/03/2007</c:v>
                </c:pt>
                <c:pt idx="2594">
                  <c:v>05/04/2007</c:v>
                </c:pt>
                <c:pt idx="2595">
                  <c:v>05/07/2007</c:v>
                </c:pt>
                <c:pt idx="2596">
                  <c:v>05/08/2007</c:v>
                </c:pt>
                <c:pt idx="2597">
                  <c:v>05/09/2007</c:v>
                </c:pt>
                <c:pt idx="2598">
                  <c:v>05/10/2007</c:v>
                </c:pt>
                <c:pt idx="2599">
                  <c:v>05/11/2007</c:v>
                </c:pt>
                <c:pt idx="2600">
                  <c:v>5/14/2007</c:v>
                </c:pt>
                <c:pt idx="2601">
                  <c:v>5/15/2007</c:v>
                </c:pt>
                <c:pt idx="2602">
                  <c:v>5/16/2007</c:v>
                </c:pt>
                <c:pt idx="2603">
                  <c:v>5/17/2007</c:v>
                </c:pt>
                <c:pt idx="2604">
                  <c:v>5/18/2007</c:v>
                </c:pt>
                <c:pt idx="2605">
                  <c:v>5/21/2007</c:v>
                </c:pt>
                <c:pt idx="2606">
                  <c:v>5/22/2007</c:v>
                </c:pt>
                <c:pt idx="2607">
                  <c:v>5/23/2007</c:v>
                </c:pt>
                <c:pt idx="2608">
                  <c:v>5/24/2007</c:v>
                </c:pt>
                <c:pt idx="2609">
                  <c:v>5/25/2007</c:v>
                </c:pt>
                <c:pt idx="2610">
                  <c:v>5/29/2007</c:v>
                </c:pt>
                <c:pt idx="2611">
                  <c:v>5/30/2007</c:v>
                </c:pt>
                <c:pt idx="2612">
                  <c:v>5/31/2007</c:v>
                </c:pt>
                <c:pt idx="2613">
                  <c:v>06/01/2007</c:v>
                </c:pt>
                <c:pt idx="2614">
                  <c:v>06/04/2007</c:v>
                </c:pt>
                <c:pt idx="2615">
                  <c:v>06/05/2007</c:v>
                </c:pt>
                <c:pt idx="2616">
                  <c:v>06/06/2007</c:v>
                </c:pt>
                <c:pt idx="2617">
                  <c:v>06/07/2007</c:v>
                </c:pt>
                <c:pt idx="2618">
                  <c:v>06/08/2007</c:v>
                </c:pt>
                <c:pt idx="2619">
                  <c:v>06/11/2007</c:v>
                </c:pt>
                <c:pt idx="2620">
                  <c:v>06/12/2007</c:v>
                </c:pt>
                <c:pt idx="2621">
                  <c:v>6/13/2007</c:v>
                </c:pt>
                <c:pt idx="2622">
                  <c:v>6/14/2007</c:v>
                </c:pt>
                <c:pt idx="2623">
                  <c:v>6/15/2007</c:v>
                </c:pt>
                <c:pt idx="2624">
                  <c:v>6/18/2007</c:v>
                </c:pt>
                <c:pt idx="2625">
                  <c:v>6/19/2007</c:v>
                </c:pt>
                <c:pt idx="2626">
                  <c:v>6/20/2007</c:v>
                </c:pt>
                <c:pt idx="2627">
                  <c:v>6/21/2007</c:v>
                </c:pt>
                <c:pt idx="2628">
                  <c:v>6/22/2007</c:v>
                </c:pt>
                <c:pt idx="2629">
                  <c:v>6/25/2007</c:v>
                </c:pt>
                <c:pt idx="2630">
                  <c:v>6/26/2007</c:v>
                </c:pt>
                <c:pt idx="2631">
                  <c:v>6/27/2007</c:v>
                </c:pt>
                <c:pt idx="2632">
                  <c:v>6/28/2007</c:v>
                </c:pt>
                <c:pt idx="2633">
                  <c:v>6/29/2007</c:v>
                </c:pt>
                <c:pt idx="2634">
                  <c:v>07/02/2007</c:v>
                </c:pt>
                <c:pt idx="2635">
                  <c:v>07/03/2007</c:v>
                </c:pt>
                <c:pt idx="2636">
                  <c:v>07/05/2007</c:v>
                </c:pt>
                <c:pt idx="2637">
                  <c:v>07/06/2007</c:v>
                </c:pt>
                <c:pt idx="2638">
                  <c:v>07/09/2007</c:v>
                </c:pt>
                <c:pt idx="2639">
                  <c:v>07/10/2007</c:v>
                </c:pt>
                <c:pt idx="2640">
                  <c:v>07/11/2007</c:v>
                </c:pt>
                <c:pt idx="2641">
                  <c:v>07/12/2007</c:v>
                </c:pt>
                <c:pt idx="2642">
                  <c:v>7/13/2007</c:v>
                </c:pt>
                <c:pt idx="2643">
                  <c:v>7/16/2007</c:v>
                </c:pt>
                <c:pt idx="2644">
                  <c:v>7/17/2007</c:v>
                </c:pt>
                <c:pt idx="2645">
                  <c:v>7/18/2007</c:v>
                </c:pt>
                <c:pt idx="2646">
                  <c:v>7/19/2007</c:v>
                </c:pt>
                <c:pt idx="2647">
                  <c:v>7/20/2007</c:v>
                </c:pt>
                <c:pt idx="2648">
                  <c:v>7/23/2007</c:v>
                </c:pt>
                <c:pt idx="2649">
                  <c:v>7/24/2007</c:v>
                </c:pt>
                <c:pt idx="2650">
                  <c:v>7/25/2007</c:v>
                </c:pt>
                <c:pt idx="2651">
                  <c:v>7/26/2007</c:v>
                </c:pt>
                <c:pt idx="2652">
                  <c:v>7/27/2007</c:v>
                </c:pt>
                <c:pt idx="2653">
                  <c:v>7/30/2007</c:v>
                </c:pt>
                <c:pt idx="2654">
                  <c:v>7/31/2007</c:v>
                </c:pt>
                <c:pt idx="2655">
                  <c:v>08/01/2007</c:v>
                </c:pt>
                <c:pt idx="2656">
                  <c:v>08/02/2007</c:v>
                </c:pt>
                <c:pt idx="2657">
                  <c:v>08/03/2007</c:v>
                </c:pt>
                <c:pt idx="2658">
                  <c:v>08/06/2007</c:v>
                </c:pt>
                <c:pt idx="2659">
                  <c:v>08/07/2007</c:v>
                </c:pt>
                <c:pt idx="2660">
                  <c:v>08/08/2007</c:v>
                </c:pt>
                <c:pt idx="2661">
                  <c:v>08/09/2007</c:v>
                </c:pt>
                <c:pt idx="2662">
                  <c:v>08/10/2007</c:v>
                </c:pt>
                <c:pt idx="2663">
                  <c:v>8/13/2007</c:v>
                </c:pt>
                <c:pt idx="2664">
                  <c:v>8/14/2007</c:v>
                </c:pt>
                <c:pt idx="2665">
                  <c:v>8/15/2007</c:v>
                </c:pt>
                <c:pt idx="2666">
                  <c:v>8/16/2007</c:v>
                </c:pt>
                <c:pt idx="2667">
                  <c:v>8/17/2007</c:v>
                </c:pt>
                <c:pt idx="2668">
                  <c:v>8/20/2007</c:v>
                </c:pt>
                <c:pt idx="2669">
                  <c:v>8/21/2007</c:v>
                </c:pt>
                <c:pt idx="2670">
                  <c:v>8/22/2007</c:v>
                </c:pt>
                <c:pt idx="2671">
                  <c:v>8/23/2007</c:v>
                </c:pt>
                <c:pt idx="2672">
                  <c:v>8/24/2007</c:v>
                </c:pt>
                <c:pt idx="2673">
                  <c:v>8/27/2007</c:v>
                </c:pt>
                <c:pt idx="2674">
                  <c:v>8/28/2007</c:v>
                </c:pt>
                <c:pt idx="2675">
                  <c:v>8/29/2007</c:v>
                </c:pt>
                <c:pt idx="2676">
                  <c:v>8/30/2007</c:v>
                </c:pt>
                <c:pt idx="2677">
                  <c:v>8/31/2007</c:v>
                </c:pt>
                <c:pt idx="2678">
                  <c:v>09/04/2007</c:v>
                </c:pt>
                <c:pt idx="2679">
                  <c:v>09/05/2007</c:v>
                </c:pt>
                <c:pt idx="2680">
                  <c:v>09/06/2007</c:v>
                </c:pt>
                <c:pt idx="2681">
                  <c:v>09/07/2007</c:v>
                </c:pt>
                <c:pt idx="2682">
                  <c:v>09/10/2007</c:v>
                </c:pt>
                <c:pt idx="2683">
                  <c:v>09/11/2007</c:v>
                </c:pt>
                <c:pt idx="2684">
                  <c:v>09/12/2007</c:v>
                </c:pt>
                <c:pt idx="2685">
                  <c:v>9/13/2007</c:v>
                </c:pt>
                <c:pt idx="2686">
                  <c:v>9/14/2007</c:v>
                </c:pt>
                <c:pt idx="2687">
                  <c:v>9/17/2007</c:v>
                </c:pt>
                <c:pt idx="2688">
                  <c:v>9/18/2007</c:v>
                </c:pt>
                <c:pt idx="2689">
                  <c:v>9/19/2007</c:v>
                </c:pt>
                <c:pt idx="2690">
                  <c:v>9/20/2007</c:v>
                </c:pt>
                <c:pt idx="2691">
                  <c:v>9/21/2007</c:v>
                </c:pt>
                <c:pt idx="2692">
                  <c:v>9/24/2007</c:v>
                </c:pt>
                <c:pt idx="2693">
                  <c:v>9/25/2007</c:v>
                </c:pt>
                <c:pt idx="2694">
                  <c:v>9/26/2007</c:v>
                </c:pt>
                <c:pt idx="2695">
                  <c:v>9/27/2007</c:v>
                </c:pt>
                <c:pt idx="2696">
                  <c:v>9/28/2007</c:v>
                </c:pt>
                <c:pt idx="2697">
                  <c:v>10/01/2007</c:v>
                </c:pt>
                <c:pt idx="2698">
                  <c:v>10/02/2007</c:v>
                </c:pt>
                <c:pt idx="2699">
                  <c:v>10/03/2007</c:v>
                </c:pt>
                <c:pt idx="2700">
                  <c:v>10/04/2007</c:v>
                </c:pt>
                <c:pt idx="2701">
                  <c:v>10/05/2007</c:v>
                </c:pt>
                <c:pt idx="2702">
                  <c:v>10/08/2007</c:v>
                </c:pt>
                <c:pt idx="2703">
                  <c:v>10/09/2007</c:v>
                </c:pt>
                <c:pt idx="2704">
                  <c:v>10/10/2007</c:v>
                </c:pt>
                <c:pt idx="2705">
                  <c:v>10/11/2007</c:v>
                </c:pt>
                <c:pt idx="2706">
                  <c:v>10/12/2007</c:v>
                </c:pt>
                <c:pt idx="2707">
                  <c:v>10/15/2007</c:v>
                </c:pt>
                <c:pt idx="2708">
                  <c:v>10/16/2007</c:v>
                </c:pt>
                <c:pt idx="2709">
                  <c:v>10/17/2007</c:v>
                </c:pt>
                <c:pt idx="2710">
                  <c:v>10/18/2007</c:v>
                </c:pt>
                <c:pt idx="2711">
                  <c:v>10/19/2007</c:v>
                </c:pt>
                <c:pt idx="2712">
                  <c:v>10/22/2007</c:v>
                </c:pt>
                <c:pt idx="2713">
                  <c:v>10/23/2007</c:v>
                </c:pt>
                <c:pt idx="2714">
                  <c:v>10/24/2007</c:v>
                </c:pt>
                <c:pt idx="2715">
                  <c:v>10/25/2007</c:v>
                </c:pt>
                <c:pt idx="2716">
                  <c:v>10/26/2007</c:v>
                </c:pt>
                <c:pt idx="2717">
                  <c:v>10/29/2007</c:v>
                </c:pt>
                <c:pt idx="2718">
                  <c:v>10/30/2007</c:v>
                </c:pt>
                <c:pt idx="2719">
                  <c:v>10/31/2007</c:v>
                </c:pt>
                <c:pt idx="2720">
                  <c:v>11/01/2007</c:v>
                </c:pt>
                <c:pt idx="2721">
                  <c:v>11/02/2007</c:v>
                </c:pt>
                <c:pt idx="2722">
                  <c:v>11/05/2007</c:v>
                </c:pt>
                <c:pt idx="2723">
                  <c:v>11/06/2007</c:v>
                </c:pt>
                <c:pt idx="2724">
                  <c:v>11/07/2007</c:v>
                </c:pt>
                <c:pt idx="2725">
                  <c:v>11/08/2007</c:v>
                </c:pt>
                <c:pt idx="2726">
                  <c:v>11/09/2007</c:v>
                </c:pt>
                <c:pt idx="2727">
                  <c:v>11/12/2007</c:v>
                </c:pt>
                <c:pt idx="2728">
                  <c:v>11/13/2007</c:v>
                </c:pt>
                <c:pt idx="2729">
                  <c:v>11/14/2007</c:v>
                </c:pt>
                <c:pt idx="2730">
                  <c:v>11/15/2007</c:v>
                </c:pt>
                <c:pt idx="2731">
                  <c:v>11/16/2007</c:v>
                </c:pt>
                <c:pt idx="2732">
                  <c:v>11/19/2007</c:v>
                </c:pt>
                <c:pt idx="2733">
                  <c:v>11/20/2007</c:v>
                </c:pt>
                <c:pt idx="2734">
                  <c:v>11/21/2007</c:v>
                </c:pt>
                <c:pt idx="2735">
                  <c:v>11/23/2007</c:v>
                </c:pt>
                <c:pt idx="2736">
                  <c:v>11/26/2007</c:v>
                </c:pt>
                <c:pt idx="2737">
                  <c:v>11/27/2007</c:v>
                </c:pt>
                <c:pt idx="2738">
                  <c:v>11/28/2007</c:v>
                </c:pt>
                <c:pt idx="2739">
                  <c:v>11/29/2007</c:v>
                </c:pt>
                <c:pt idx="2740">
                  <c:v>11/30/2007</c:v>
                </c:pt>
                <c:pt idx="2741">
                  <c:v>12/03/2007</c:v>
                </c:pt>
                <c:pt idx="2742">
                  <c:v>12/04/2007</c:v>
                </c:pt>
                <c:pt idx="2743">
                  <c:v>12/05/2007</c:v>
                </c:pt>
                <c:pt idx="2744">
                  <c:v>12/06/2007</c:v>
                </c:pt>
                <c:pt idx="2745">
                  <c:v>12/07/2007</c:v>
                </c:pt>
                <c:pt idx="2746">
                  <c:v>12/10/2007</c:v>
                </c:pt>
                <c:pt idx="2747">
                  <c:v>12/11/2007</c:v>
                </c:pt>
                <c:pt idx="2748">
                  <c:v>12/12/2007</c:v>
                </c:pt>
                <c:pt idx="2749">
                  <c:v>12/13/2007</c:v>
                </c:pt>
                <c:pt idx="2750">
                  <c:v>12/14/2007</c:v>
                </c:pt>
                <c:pt idx="2751">
                  <c:v>12/17/2007</c:v>
                </c:pt>
                <c:pt idx="2752">
                  <c:v>12/18/2007</c:v>
                </c:pt>
                <c:pt idx="2753">
                  <c:v>12/19/2007</c:v>
                </c:pt>
                <c:pt idx="2754">
                  <c:v>12/20/2007</c:v>
                </c:pt>
                <c:pt idx="2755">
                  <c:v>12/21/2007</c:v>
                </c:pt>
                <c:pt idx="2756">
                  <c:v>12/24/2007</c:v>
                </c:pt>
                <c:pt idx="2757">
                  <c:v>12/26/2007</c:v>
                </c:pt>
                <c:pt idx="2758">
                  <c:v>12/27/2007</c:v>
                </c:pt>
                <c:pt idx="2759">
                  <c:v>12/28/2007</c:v>
                </c:pt>
                <c:pt idx="2760">
                  <c:v>12/31/2007</c:v>
                </c:pt>
                <c:pt idx="2761">
                  <c:v>01/02/2008</c:v>
                </c:pt>
                <c:pt idx="2762">
                  <c:v>01/03/2008</c:v>
                </c:pt>
                <c:pt idx="2763">
                  <c:v>01/04/2008</c:v>
                </c:pt>
                <c:pt idx="2764">
                  <c:v>01/07/2008</c:v>
                </c:pt>
                <c:pt idx="2765">
                  <c:v>01/08/2008</c:v>
                </c:pt>
                <c:pt idx="2766">
                  <c:v>01/09/2008</c:v>
                </c:pt>
                <c:pt idx="2767">
                  <c:v>01/10/2008</c:v>
                </c:pt>
                <c:pt idx="2768">
                  <c:v>01/11/2008</c:v>
                </c:pt>
                <c:pt idx="2769">
                  <c:v>1/14/2008</c:v>
                </c:pt>
                <c:pt idx="2770">
                  <c:v>1/15/2008</c:v>
                </c:pt>
                <c:pt idx="2771">
                  <c:v>1/16/2008</c:v>
                </c:pt>
                <c:pt idx="2772">
                  <c:v>1/17/2008</c:v>
                </c:pt>
                <c:pt idx="2773">
                  <c:v>1/18/2008</c:v>
                </c:pt>
                <c:pt idx="2774">
                  <c:v>1/22/2008</c:v>
                </c:pt>
                <c:pt idx="2775">
                  <c:v>1/23/2008</c:v>
                </c:pt>
                <c:pt idx="2776">
                  <c:v>1/24/2008</c:v>
                </c:pt>
                <c:pt idx="2777">
                  <c:v>1/25/2008</c:v>
                </c:pt>
                <c:pt idx="2778">
                  <c:v>1/28/2008</c:v>
                </c:pt>
                <c:pt idx="2779">
                  <c:v>1/29/2008</c:v>
                </c:pt>
                <c:pt idx="2780">
                  <c:v>1/30/2008</c:v>
                </c:pt>
                <c:pt idx="2781">
                  <c:v>1/31/2008</c:v>
                </c:pt>
                <c:pt idx="2782">
                  <c:v>02/01/2008</c:v>
                </c:pt>
                <c:pt idx="2783">
                  <c:v>02/04/2008</c:v>
                </c:pt>
                <c:pt idx="2784">
                  <c:v>02/05/2008</c:v>
                </c:pt>
                <c:pt idx="2785">
                  <c:v>02/06/2008</c:v>
                </c:pt>
                <c:pt idx="2786">
                  <c:v>02/07/2008</c:v>
                </c:pt>
                <c:pt idx="2787">
                  <c:v>02/08/2008</c:v>
                </c:pt>
                <c:pt idx="2788">
                  <c:v>02/11/2008</c:v>
                </c:pt>
                <c:pt idx="2789">
                  <c:v>02/12/2008</c:v>
                </c:pt>
                <c:pt idx="2790">
                  <c:v>2/13/2008</c:v>
                </c:pt>
                <c:pt idx="2791">
                  <c:v>2/14/2008</c:v>
                </c:pt>
                <c:pt idx="2792">
                  <c:v>2/15/2008</c:v>
                </c:pt>
                <c:pt idx="2793">
                  <c:v>2/19/2008</c:v>
                </c:pt>
                <c:pt idx="2794">
                  <c:v>2/20/2008</c:v>
                </c:pt>
                <c:pt idx="2795">
                  <c:v>2/21/2008</c:v>
                </c:pt>
                <c:pt idx="2796">
                  <c:v>2/22/2008</c:v>
                </c:pt>
                <c:pt idx="2797">
                  <c:v>2/25/2008</c:v>
                </c:pt>
                <c:pt idx="2798">
                  <c:v>2/26/2008</c:v>
                </c:pt>
                <c:pt idx="2799">
                  <c:v>2/27/2008</c:v>
                </c:pt>
                <c:pt idx="2800">
                  <c:v>2/28/2008</c:v>
                </c:pt>
                <c:pt idx="2801">
                  <c:v>2/29/2008</c:v>
                </c:pt>
                <c:pt idx="2802">
                  <c:v>03/03/2008</c:v>
                </c:pt>
                <c:pt idx="2803">
                  <c:v>03/04/2008</c:v>
                </c:pt>
                <c:pt idx="2804">
                  <c:v>03/05/2008</c:v>
                </c:pt>
                <c:pt idx="2805">
                  <c:v>03/06/2008</c:v>
                </c:pt>
                <c:pt idx="2806">
                  <c:v>03/07/2008</c:v>
                </c:pt>
                <c:pt idx="2807">
                  <c:v>03/10/2008</c:v>
                </c:pt>
                <c:pt idx="2808">
                  <c:v>03/11/2008</c:v>
                </c:pt>
                <c:pt idx="2809">
                  <c:v>03/12/2008</c:v>
                </c:pt>
                <c:pt idx="2810">
                  <c:v>3/13/2008</c:v>
                </c:pt>
                <c:pt idx="2811">
                  <c:v>3/14/2008</c:v>
                </c:pt>
                <c:pt idx="2812">
                  <c:v>3/17/2008</c:v>
                </c:pt>
                <c:pt idx="2813">
                  <c:v>3/18/2008</c:v>
                </c:pt>
                <c:pt idx="2814">
                  <c:v>3/19/2008</c:v>
                </c:pt>
                <c:pt idx="2815">
                  <c:v>3/20/2008</c:v>
                </c:pt>
                <c:pt idx="2816">
                  <c:v>3/24/2008</c:v>
                </c:pt>
                <c:pt idx="2817">
                  <c:v>3/25/2008</c:v>
                </c:pt>
                <c:pt idx="2818">
                  <c:v>3/26/2008</c:v>
                </c:pt>
                <c:pt idx="2819">
                  <c:v>3/27/2008</c:v>
                </c:pt>
                <c:pt idx="2820">
                  <c:v>3/28/2008</c:v>
                </c:pt>
                <c:pt idx="2821">
                  <c:v>3/31/2008</c:v>
                </c:pt>
                <c:pt idx="2822">
                  <c:v>04/01/2008</c:v>
                </c:pt>
                <c:pt idx="2823">
                  <c:v>04/02/2008</c:v>
                </c:pt>
                <c:pt idx="2824">
                  <c:v>04/03/2008</c:v>
                </c:pt>
                <c:pt idx="2825">
                  <c:v>04/04/2008</c:v>
                </c:pt>
                <c:pt idx="2826">
                  <c:v>04/07/2008</c:v>
                </c:pt>
                <c:pt idx="2827">
                  <c:v>04/08/2008</c:v>
                </c:pt>
                <c:pt idx="2828">
                  <c:v>04/09/2008</c:v>
                </c:pt>
                <c:pt idx="2829">
                  <c:v>04/10/2008</c:v>
                </c:pt>
                <c:pt idx="2830">
                  <c:v>04/11/2008</c:v>
                </c:pt>
                <c:pt idx="2831">
                  <c:v>4/14/2008</c:v>
                </c:pt>
                <c:pt idx="2832">
                  <c:v>4/15/2008</c:v>
                </c:pt>
                <c:pt idx="2833">
                  <c:v>4/16/2008</c:v>
                </c:pt>
                <c:pt idx="2834">
                  <c:v>4/17/2008</c:v>
                </c:pt>
                <c:pt idx="2835">
                  <c:v>4/18/2008</c:v>
                </c:pt>
                <c:pt idx="2836">
                  <c:v>4/21/2008</c:v>
                </c:pt>
                <c:pt idx="2837">
                  <c:v>4/22/2008</c:v>
                </c:pt>
                <c:pt idx="2838">
                  <c:v>4/23/2008</c:v>
                </c:pt>
                <c:pt idx="2839">
                  <c:v>4/24/2008</c:v>
                </c:pt>
                <c:pt idx="2840">
                  <c:v>4/25/2008</c:v>
                </c:pt>
                <c:pt idx="2841">
                  <c:v>4/28/2008</c:v>
                </c:pt>
                <c:pt idx="2842">
                  <c:v>4/29/2008</c:v>
                </c:pt>
                <c:pt idx="2843">
                  <c:v>4/30/2008</c:v>
                </c:pt>
                <c:pt idx="2844">
                  <c:v>05/01/2008</c:v>
                </c:pt>
                <c:pt idx="2845">
                  <c:v>05/02/2008</c:v>
                </c:pt>
                <c:pt idx="2846">
                  <c:v>05/05/2008</c:v>
                </c:pt>
                <c:pt idx="2847">
                  <c:v>05/06/2008</c:v>
                </c:pt>
                <c:pt idx="2848">
                  <c:v>05/07/2008</c:v>
                </c:pt>
                <c:pt idx="2849">
                  <c:v>05/08/2008</c:v>
                </c:pt>
                <c:pt idx="2850">
                  <c:v>05/09/2008</c:v>
                </c:pt>
                <c:pt idx="2851">
                  <c:v>05/12/2008</c:v>
                </c:pt>
                <c:pt idx="2852">
                  <c:v>5/13/2008</c:v>
                </c:pt>
                <c:pt idx="2853">
                  <c:v>5/14/2008</c:v>
                </c:pt>
                <c:pt idx="2854">
                  <c:v>5/15/2008</c:v>
                </c:pt>
                <c:pt idx="2855">
                  <c:v>5/16/2008</c:v>
                </c:pt>
                <c:pt idx="2856">
                  <c:v>5/19/2008</c:v>
                </c:pt>
                <c:pt idx="2857">
                  <c:v>5/20/2008</c:v>
                </c:pt>
                <c:pt idx="2858">
                  <c:v>5/21/2008</c:v>
                </c:pt>
                <c:pt idx="2859">
                  <c:v>5/22/2008</c:v>
                </c:pt>
                <c:pt idx="2860">
                  <c:v>5/23/2008</c:v>
                </c:pt>
                <c:pt idx="2861">
                  <c:v>5/27/2008</c:v>
                </c:pt>
                <c:pt idx="2862">
                  <c:v>5/28/2008</c:v>
                </c:pt>
                <c:pt idx="2863">
                  <c:v>5/29/2008</c:v>
                </c:pt>
                <c:pt idx="2864">
                  <c:v>5/30/2008</c:v>
                </c:pt>
                <c:pt idx="2865">
                  <c:v>06/02/2008</c:v>
                </c:pt>
                <c:pt idx="2866">
                  <c:v>06/03/2008</c:v>
                </c:pt>
                <c:pt idx="2867">
                  <c:v>06/04/2008</c:v>
                </c:pt>
                <c:pt idx="2868">
                  <c:v>06/05/2008</c:v>
                </c:pt>
                <c:pt idx="2869">
                  <c:v>06/06/2008</c:v>
                </c:pt>
                <c:pt idx="2870">
                  <c:v>06/09/2008</c:v>
                </c:pt>
                <c:pt idx="2871">
                  <c:v>06/10/2008</c:v>
                </c:pt>
                <c:pt idx="2872">
                  <c:v>06/11/2008</c:v>
                </c:pt>
                <c:pt idx="2873">
                  <c:v>06/12/2008</c:v>
                </c:pt>
                <c:pt idx="2874">
                  <c:v>6/13/2008</c:v>
                </c:pt>
                <c:pt idx="2875">
                  <c:v>6/16/2008</c:v>
                </c:pt>
                <c:pt idx="2876">
                  <c:v>6/17/2008</c:v>
                </c:pt>
                <c:pt idx="2877">
                  <c:v>6/18/2008</c:v>
                </c:pt>
                <c:pt idx="2878">
                  <c:v>6/19/2008</c:v>
                </c:pt>
                <c:pt idx="2879">
                  <c:v>6/20/2008</c:v>
                </c:pt>
                <c:pt idx="2880">
                  <c:v>6/23/2008</c:v>
                </c:pt>
                <c:pt idx="2881">
                  <c:v>6/24/2008</c:v>
                </c:pt>
                <c:pt idx="2882">
                  <c:v>6/25/2008</c:v>
                </c:pt>
                <c:pt idx="2883">
                  <c:v>6/26/2008</c:v>
                </c:pt>
                <c:pt idx="2884">
                  <c:v>6/27/2008</c:v>
                </c:pt>
                <c:pt idx="2885">
                  <c:v>6/30/2008</c:v>
                </c:pt>
                <c:pt idx="2886">
                  <c:v>07/01/2008</c:v>
                </c:pt>
                <c:pt idx="2887">
                  <c:v>07/02/2008</c:v>
                </c:pt>
                <c:pt idx="2888">
                  <c:v>07/03/2008</c:v>
                </c:pt>
                <c:pt idx="2889">
                  <c:v>07/07/2008</c:v>
                </c:pt>
                <c:pt idx="2890">
                  <c:v>07/08/2008</c:v>
                </c:pt>
                <c:pt idx="2891">
                  <c:v>07/09/2008</c:v>
                </c:pt>
                <c:pt idx="2892">
                  <c:v>07/10/2008</c:v>
                </c:pt>
                <c:pt idx="2893">
                  <c:v>07/11/2008</c:v>
                </c:pt>
                <c:pt idx="2894">
                  <c:v>7/14/2008</c:v>
                </c:pt>
                <c:pt idx="2895">
                  <c:v>7/15/2008</c:v>
                </c:pt>
                <c:pt idx="2896">
                  <c:v>7/16/2008</c:v>
                </c:pt>
                <c:pt idx="2897">
                  <c:v>7/17/2008</c:v>
                </c:pt>
                <c:pt idx="2898">
                  <c:v>7/18/2008</c:v>
                </c:pt>
                <c:pt idx="2899">
                  <c:v>7/21/2008</c:v>
                </c:pt>
                <c:pt idx="2900">
                  <c:v>7/22/2008</c:v>
                </c:pt>
                <c:pt idx="2901">
                  <c:v>7/23/2008</c:v>
                </c:pt>
                <c:pt idx="2902">
                  <c:v>7/24/2008</c:v>
                </c:pt>
                <c:pt idx="2903">
                  <c:v>7/25/2008</c:v>
                </c:pt>
                <c:pt idx="2904">
                  <c:v>7/28/2008</c:v>
                </c:pt>
                <c:pt idx="2905">
                  <c:v>7/29/2008</c:v>
                </c:pt>
                <c:pt idx="2906">
                  <c:v>7/30/2008</c:v>
                </c:pt>
                <c:pt idx="2907">
                  <c:v>7/31/2008</c:v>
                </c:pt>
                <c:pt idx="2908">
                  <c:v>08/01/2008</c:v>
                </c:pt>
                <c:pt idx="2909">
                  <c:v>08/04/2008</c:v>
                </c:pt>
                <c:pt idx="2910">
                  <c:v>08/05/2008</c:v>
                </c:pt>
                <c:pt idx="2911">
                  <c:v>08/06/2008</c:v>
                </c:pt>
                <c:pt idx="2912">
                  <c:v>08/07/2008</c:v>
                </c:pt>
                <c:pt idx="2913">
                  <c:v>08/08/2008</c:v>
                </c:pt>
                <c:pt idx="2914">
                  <c:v>08/11/2008</c:v>
                </c:pt>
                <c:pt idx="2915">
                  <c:v>08/12/2008</c:v>
                </c:pt>
                <c:pt idx="2916">
                  <c:v>8/13/2008</c:v>
                </c:pt>
                <c:pt idx="2917">
                  <c:v>8/14/2008</c:v>
                </c:pt>
                <c:pt idx="2918">
                  <c:v>8/15/2008</c:v>
                </c:pt>
                <c:pt idx="2919">
                  <c:v>8/18/2008</c:v>
                </c:pt>
                <c:pt idx="2920">
                  <c:v>8/19/2008</c:v>
                </c:pt>
                <c:pt idx="2921">
                  <c:v>8/20/2008</c:v>
                </c:pt>
                <c:pt idx="2922">
                  <c:v>8/21/2008</c:v>
                </c:pt>
                <c:pt idx="2923">
                  <c:v>8/22/2008</c:v>
                </c:pt>
                <c:pt idx="2924">
                  <c:v>8/25/2008</c:v>
                </c:pt>
                <c:pt idx="2925">
                  <c:v>8/26/2008</c:v>
                </c:pt>
                <c:pt idx="2926">
                  <c:v>8/27/2008</c:v>
                </c:pt>
                <c:pt idx="2927">
                  <c:v>8/28/2008</c:v>
                </c:pt>
                <c:pt idx="2928">
                  <c:v>8/29/2008</c:v>
                </c:pt>
                <c:pt idx="2929">
                  <c:v>09/02/2008</c:v>
                </c:pt>
                <c:pt idx="2930">
                  <c:v>09/03/2008</c:v>
                </c:pt>
                <c:pt idx="2931">
                  <c:v>09/04/2008</c:v>
                </c:pt>
                <c:pt idx="2932">
                  <c:v>09/05/2008</c:v>
                </c:pt>
                <c:pt idx="2933">
                  <c:v>09/08/2008</c:v>
                </c:pt>
                <c:pt idx="2934">
                  <c:v>09/09/2008</c:v>
                </c:pt>
                <c:pt idx="2935">
                  <c:v>09/10/2008</c:v>
                </c:pt>
                <c:pt idx="2936">
                  <c:v>09/11/2008</c:v>
                </c:pt>
                <c:pt idx="2937">
                  <c:v>09/12/2008</c:v>
                </c:pt>
                <c:pt idx="2938">
                  <c:v>9/15/2008</c:v>
                </c:pt>
                <c:pt idx="2939">
                  <c:v>9/16/2008</c:v>
                </c:pt>
                <c:pt idx="2940">
                  <c:v>9/17/2008</c:v>
                </c:pt>
                <c:pt idx="2941">
                  <c:v>9/18/2008</c:v>
                </c:pt>
                <c:pt idx="2942">
                  <c:v>9/19/2008</c:v>
                </c:pt>
                <c:pt idx="2943">
                  <c:v>9/22/2008</c:v>
                </c:pt>
                <c:pt idx="2944">
                  <c:v>9/23/2008</c:v>
                </c:pt>
                <c:pt idx="2945">
                  <c:v>9/24/2008</c:v>
                </c:pt>
                <c:pt idx="2946">
                  <c:v>9/25/2008</c:v>
                </c:pt>
                <c:pt idx="2947">
                  <c:v>9/26/2008</c:v>
                </c:pt>
                <c:pt idx="2948">
                  <c:v>9/29/2008</c:v>
                </c:pt>
                <c:pt idx="2949">
                  <c:v>9/30/2008</c:v>
                </c:pt>
                <c:pt idx="2950">
                  <c:v>10/01/2008</c:v>
                </c:pt>
                <c:pt idx="2951">
                  <c:v>10/02/2008</c:v>
                </c:pt>
                <c:pt idx="2952">
                  <c:v>10/03/2008</c:v>
                </c:pt>
                <c:pt idx="2953">
                  <c:v>10/06/2008</c:v>
                </c:pt>
                <c:pt idx="2954">
                  <c:v>10/07/2008</c:v>
                </c:pt>
                <c:pt idx="2955">
                  <c:v>10/08/2008</c:v>
                </c:pt>
                <c:pt idx="2956">
                  <c:v>10/09/2008</c:v>
                </c:pt>
                <c:pt idx="2957">
                  <c:v>10/10/2008</c:v>
                </c:pt>
                <c:pt idx="2958">
                  <c:v>10/13/2008</c:v>
                </c:pt>
                <c:pt idx="2959">
                  <c:v>10/14/2008</c:v>
                </c:pt>
                <c:pt idx="2960">
                  <c:v>10/15/2008</c:v>
                </c:pt>
                <c:pt idx="2961">
                  <c:v>10/16/2008</c:v>
                </c:pt>
                <c:pt idx="2962">
                  <c:v>10/17/2008</c:v>
                </c:pt>
                <c:pt idx="2963">
                  <c:v>10/20/2008</c:v>
                </c:pt>
                <c:pt idx="2964">
                  <c:v>10/21/2008</c:v>
                </c:pt>
                <c:pt idx="2965">
                  <c:v>10/22/2008</c:v>
                </c:pt>
                <c:pt idx="2966">
                  <c:v>10/23/2008</c:v>
                </c:pt>
                <c:pt idx="2967">
                  <c:v>10/24/2008</c:v>
                </c:pt>
                <c:pt idx="2968">
                  <c:v>10/27/2008</c:v>
                </c:pt>
                <c:pt idx="2969">
                  <c:v>10/28/2008</c:v>
                </c:pt>
                <c:pt idx="2970">
                  <c:v>10/29/2008</c:v>
                </c:pt>
                <c:pt idx="2971">
                  <c:v>10/30/2008</c:v>
                </c:pt>
                <c:pt idx="2972">
                  <c:v>10/31/2008</c:v>
                </c:pt>
                <c:pt idx="2973">
                  <c:v>11/03/2008</c:v>
                </c:pt>
                <c:pt idx="2974">
                  <c:v>11/04/2008</c:v>
                </c:pt>
                <c:pt idx="2975">
                  <c:v>11/05/2008</c:v>
                </c:pt>
                <c:pt idx="2976">
                  <c:v>11/06/2008</c:v>
                </c:pt>
                <c:pt idx="2977">
                  <c:v>11/07/2008</c:v>
                </c:pt>
                <c:pt idx="2978">
                  <c:v>11/10/2008</c:v>
                </c:pt>
                <c:pt idx="2979">
                  <c:v>11/11/2008</c:v>
                </c:pt>
                <c:pt idx="2980">
                  <c:v>11/12/2008</c:v>
                </c:pt>
                <c:pt idx="2981">
                  <c:v>11/13/2008</c:v>
                </c:pt>
                <c:pt idx="2982">
                  <c:v>11/14/2008</c:v>
                </c:pt>
                <c:pt idx="2983">
                  <c:v>11/17/2008</c:v>
                </c:pt>
                <c:pt idx="2984">
                  <c:v>11/18/2008</c:v>
                </c:pt>
                <c:pt idx="2985">
                  <c:v>11/19/2008</c:v>
                </c:pt>
                <c:pt idx="2986">
                  <c:v>11/20/2008</c:v>
                </c:pt>
                <c:pt idx="2987">
                  <c:v>11/21/2008</c:v>
                </c:pt>
                <c:pt idx="2988">
                  <c:v>11/24/2008</c:v>
                </c:pt>
                <c:pt idx="2989">
                  <c:v>11/25/2008</c:v>
                </c:pt>
                <c:pt idx="2990">
                  <c:v>11/26/2008</c:v>
                </c:pt>
                <c:pt idx="2991">
                  <c:v>11/28/2008</c:v>
                </c:pt>
                <c:pt idx="2992">
                  <c:v>12/01/2008</c:v>
                </c:pt>
                <c:pt idx="2993">
                  <c:v>12/02/2008</c:v>
                </c:pt>
                <c:pt idx="2994">
                  <c:v>12/03/2008</c:v>
                </c:pt>
                <c:pt idx="2995">
                  <c:v>12/04/2008</c:v>
                </c:pt>
                <c:pt idx="2996">
                  <c:v>12/05/2008</c:v>
                </c:pt>
                <c:pt idx="2997">
                  <c:v>12/08/2008</c:v>
                </c:pt>
                <c:pt idx="2998">
                  <c:v>12/09/2008</c:v>
                </c:pt>
                <c:pt idx="2999">
                  <c:v>12/10/2008</c:v>
                </c:pt>
                <c:pt idx="3000">
                  <c:v>12/11/2008</c:v>
                </c:pt>
                <c:pt idx="3001">
                  <c:v>12/12/2008</c:v>
                </c:pt>
                <c:pt idx="3002">
                  <c:v>12/15/2008</c:v>
                </c:pt>
                <c:pt idx="3003">
                  <c:v>12/16/2008</c:v>
                </c:pt>
                <c:pt idx="3004">
                  <c:v>12/17/2008</c:v>
                </c:pt>
                <c:pt idx="3005">
                  <c:v>12/18/2008</c:v>
                </c:pt>
                <c:pt idx="3006">
                  <c:v>12/19/2008</c:v>
                </c:pt>
                <c:pt idx="3007">
                  <c:v>12/22/2008</c:v>
                </c:pt>
                <c:pt idx="3008">
                  <c:v>12/23/2008</c:v>
                </c:pt>
                <c:pt idx="3009">
                  <c:v>12/24/2008</c:v>
                </c:pt>
                <c:pt idx="3010">
                  <c:v>12/26/2008</c:v>
                </c:pt>
                <c:pt idx="3011">
                  <c:v>12/29/2008</c:v>
                </c:pt>
                <c:pt idx="3012">
                  <c:v>12/30/2008</c:v>
                </c:pt>
                <c:pt idx="3013">
                  <c:v>12/31/2008</c:v>
                </c:pt>
                <c:pt idx="3014">
                  <c:v>01/02/2009</c:v>
                </c:pt>
                <c:pt idx="3015">
                  <c:v>01/05/2009</c:v>
                </c:pt>
                <c:pt idx="3016">
                  <c:v>01/06/2009</c:v>
                </c:pt>
                <c:pt idx="3017">
                  <c:v>01/07/2009</c:v>
                </c:pt>
                <c:pt idx="3018">
                  <c:v>01/08/2009</c:v>
                </c:pt>
                <c:pt idx="3019">
                  <c:v>01/09/2009</c:v>
                </c:pt>
                <c:pt idx="3020">
                  <c:v>01/12/2009</c:v>
                </c:pt>
                <c:pt idx="3021">
                  <c:v>1/13/2009</c:v>
                </c:pt>
                <c:pt idx="3022">
                  <c:v>1/14/2009</c:v>
                </c:pt>
                <c:pt idx="3023">
                  <c:v>1/15/2009</c:v>
                </c:pt>
                <c:pt idx="3024">
                  <c:v>1/16/2009</c:v>
                </c:pt>
                <c:pt idx="3025">
                  <c:v>1/20/2009</c:v>
                </c:pt>
                <c:pt idx="3026">
                  <c:v>1/21/2009</c:v>
                </c:pt>
                <c:pt idx="3027">
                  <c:v>1/22/2009</c:v>
                </c:pt>
                <c:pt idx="3028">
                  <c:v>1/23/2009</c:v>
                </c:pt>
                <c:pt idx="3029">
                  <c:v>1/26/2009</c:v>
                </c:pt>
                <c:pt idx="3030">
                  <c:v>1/27/2009</c:v>
                </c:pt>
                <c:pt idx="3031">
                  <c:v>1/28/2009</c:v>
                </c:pt>
                <c:pt idx="3032">
                  <c:v>1/29/2009</c:v>
                </c:pt>
                <c:pt idx="3033">
                  <c:v>1/30/2009</c:v>
                </c:pt>
                <c:pt idx="3034">
                  <c:v>02/02/2009</c:v>
                </c:pt>
                <c:pt idx="3035">
                  <c:v>02/03/2009</c:v>
                </c:pt>
                <c:pt idx="3036">
                  <c:v>02/04/2009</c:v>
                </c:pt>
                <c:pt idx="3037">
                  <c:v>02/05/2009</c:v>
                </c:pt>
                <c:pt idx="3038">
                  <c:v>02/06/2009</c:v>
                </c:pt>
                <c:pt idx="3039">
                  <c:v>02/09/2009</c:v>
                </c:pt>
                <c:pt idx="3040">
                  <c:v>02/10/2009</c:v>
                </c:pt>
                <c:pt idx="3041">
                  <c:v>02/11/2009</c:v>
                </c:pt>
                <c:pt idx="3042">
                  <c:v>02/12/2009</c:v>
                </c:pt>
                <c:pt idx="3043">
                  <c:v>2/13/2009</c:v>
                </c:pt>
                <c:pt idx="3044">
                  <c:v>2/17/2009</c:v>
                </c:pt>
                <c:pt idx="3045">
                  <c:v>2/18/2009</c:v>
                </c:pt>
                <c:pt idx="3046">
                  <c:v>2/19/2009</c:v>
                </c:pt>
                <c:pt idx="3047">
                  <c:v>2/20/2009</c:v>
                </c:pt>
                <c:pt idx="3048">
                  <c:v>2/23/2009</c:v>
                </c:pt>
                <c:pt idx="3049">
                  <c:v>2/24/2009</c:v>
                </c:pt>
                <c:pt idx="3050">
                  <c:v>2/25/2009</c:v>
                </c:pt>
                <c:pt idx="3051">
                  <c:v>2/26/2009</c:v>
                </c:pt>
                <c:pt idx="3052">
                  <c:v>2/27/2009</c:v>
                </c:pt>
                <c:pt idx="3053">
                  <c:v>03/02/2009</c:v>
                </c:pt>
                <c:pt idx="3054">
                  <c:v>03/03/2009</c:v>
                </c:pt>
                <c:pt idx="3055">
                  <c:v>03/04/2009</c:v>
                </c:pt>
                <c:pt idx="3056">
                  <c:v>03/05/2009</c:v>
                </c:pt>
                <c:pt idx="3057">
                  <c:v>03/06/2009</c:v>
                </c:pt>
                <c:pt idx="3058">
                  <c:v>03/09/2009</c:v>
                </c:pt>
                <c:pt idx="3059">
                  <c:v>03/10/2009</c:v>
                </c:pt>
                <c:pt idx="3060">
                  <c:v>03/11/2009</c:v>
                </c:pt>
                <c:pt idx="3061">
                  <c:v>03/12/2009</c:v>
                </c:pt>
                <c:pt idx="3062">
                  <c:v>3/13/2009</c:v>
                </c:pt>
                <c:pt idx="3063">
                  <c:v>3/16/2009</c:v>
                </c:pt>
                <c:pt idx="3064">
                  <c:v>3/17/2009</c:v>
                </c:pt>
                <c:pt idx="3065">
                  <c:v>3/18/2009</c:v>
                </c:pt>
                <c:pt idx="3066">
                  <c:v>3/19/2009</c:v>
                </c:pt>
                <c:pt idx="3067">
                  <c:v>3/20/2009</c:v>
                </c:pt>
                <c:pt idx="3068">
                  <c:v>3/23/2009</c:v>
                </c:pt>
                <c:pt idx="3069">
                  <c:v>3/24/2009</c:v>
                </c:pt>
                <c:pt idx="3070">
                  <c:v>3/25/2009</c:v>
                </c:pt>
                <c:pt idx="3071">
                  <c:v>3/26/2009</c:v>
                </c:pt>
                <c:pt idx="3072">
                  <c:v>3/27/2009</c:v>
                </c:pt>
                <c:pt idx="3073">
                  <c:v>3/30/2009</c:v>
                </c:pt>
                <c:pt idx="3074">
                  <c:v>3/31/2009</c:v>
                </c:pt>
                <c:pt idx="3075">
                  <c:v>04/01/2009</c:v>
                </c:pt>
                <c:pt idx="3076">
                  <c:v>04/02/2009</c:v>
                </c:pt>
                <c:pt idx="3077">
                  <c:v>04/03/2009</c:v>
                </c:pt>
                <c:pt idx="3078">
                  <c:v>04/06/2009</c:v>
                </c:pt>
                <c:pt idx="3079">
                  <c:v>04/07/2009</c:v>
                </c:pt>
                <c:pt idx="3080">
                  <c:v>04/08/2009</c:v>
                </c:pt>
                <c:pt idx="3081">
                  <c:v>04/09/2009</c:v>
                </c:pt>
                <c:pt idx="3082">
                  <c:v>4/13/2009</c:v>
                </c:pt>
                <c:pt idx="3083">
                  <c:v>4/14/2009</c:v>
                </c:pt>
                <c:pt idx="3084">
                  <c:v>4/15/2009</c:v>
                </c:pt>
                <c:pt idx="3085">
                  <c:v>4/16/2009</c:v>
                </c:pt>
                <c:pt idx="3086">
                  <c:v>4/17/2009</c:v>
                </c:pt>
                <c:pt idx="3087">
                  <c:v>4/20/2009</c:v>
                </c:pt>
                <c:pt idx="3088">
                  <c:v>4/21/2009</c:v>
                </c:pt>
                <c:pt idx="3089">
                  <c:v>4/22/2009</c:v>
                </c:pt>
                <c:pt idx="3090">
                  <c:v>4/23/2009</c:v>
                </c:pt>
                <c:pt idx="3091">
                  <c:v>4/24/2009</c:v>
                </c:pt>
                <c:pt idx="3092">
                  <c:v>4/27/2009</c:v>
                </c:pt>
                <c:pt idx="3093">
                  <c:v>4/28/2009</c:v>
                </c:pt>
                <c:pt idx="3094">
                  <c:v>4/29/2009</c:v>
                </c:pt>
                <c:pt idx="3095">
                  <c:v>4/30/2009</c:v>
                </c:pt>
                <c:pt idx="3096">
                  <c:v>05/01/2009</c:v>
                </c:pt>
                <c:pt idx="3097">
                  <c:v>05/04/2009</c:v>
                </c:pt>
                <c:pt idx="3098">
                  <c:v>05/05/2009</c:v>
                </c:pt>
                <c:pt idx="3099">
                  <c:v>05/06/2009</c:v>
                </c:pt>
                <c:pt idx="3100">
                  <c:v>05/07/2009</c:v>
                </c:pt>
                <c:pt idx="3101">
                  <c:v>05/08/2009</c:v>
                </c:pt>
                <c:pt idx="3102">
                  <c:v>05/11/2009</c:v>
                </c:pt>
                <c:pt idx="3103">
                  <c:v>05/12/2009</c:v>
                </c:pt>
                <c:pt idx="3104">
                  <c:v>5/13/2009</c:v>
                </c:pt>
                <c:pt idx="3105">
                  <c:v>5/14/2009</c:v>
                </c:pt>
                <c:pt idx="3106">
                  <c:v>5/15/2009</c:v>
                </c:pt>
                <c:pt idx="3107">
                  <c:v>5/18/2009</c:v>
                </c:pt>
                <c:pt idx="3108">
                  <c:v>5/19/2009</c:v>
                </c:pt>
                <c:pt idx="3109">
                  <c:v>5/20/2009</c:v>
                </c:pt>
                <c:pt idx="3110">
                  <c:v>5/21/2009</c:v>
                </c:pt>
                <c:pt idx="3111">
                  <c:v>5/22/2009</c:v>
                </c:pt>
                <c:pt idx="3112">
                  <c:v>5/26/2009</c:v>
                </c:pt>
                <c:pt idx="3113">
                  <c:v>5/27/2009</c:v>
                </c:pt>
                <c:pt idx="3114">
                  <c:v>5/28/2009</c:v>
                </c:pt>
                <c:pt idx="3115">
                  <c:v>5/29/2009</c:v>
                </c:pt>
                <c:pt idx="3116">
                  <c:v>06/01/2009</c:v>
                </c:pt>
                <c:pt idx="3117">
                  <c:v>06/02/2009</c:v>
                </c:pt>
                <c:pt idx="3118">
                  <c:v>06/03/2009</c:v>
                </c:pt>
                <c:pt idx="3119">
                  <c:v>06/04/2009</c:v>
                </c:pt>
                <c:pt idx="3120">
                  <c:v>06/05/2009</c:v>
                </c:pt>
                <c:pt idx="3121">
                  <c:v>06/08/2009</c:v>
                </c:pt>
                <c:pt idx="3122">
                  <c:v>06/09/2009</c:v>
                </c:pt>
                <c:pt idx="3123">
                  <c:v>06/10/2009</c:v>
                </c:pt>
                <c:pt idx="3124">
                  <c:v>06/11/2009</c:v>
                </c:pt>
                <c:pt idx="3125">
                  <c:v>06/12/2009</c:v>
                </c:pt>
                <c:pt idx="3126">
                  <c:v>6/15/2009</c:v>
                </c:pt>
                <c:pt idx="3127">
                  <c:v>6/16/2009</c:v>
                </c:pt>
                <c:pt idx="3128">
                  <c:v>6/17/2009</c:v>
                </c:pt>
                <c:pt idx="3129">
                  <c:v>6/18/2009</c:v>
                </c:pt>
                <c:pt idx="3130">
                  <c:v>6/19/2009</c:v>
                </c:pt>
                <c:pt idx="3131">
                  <c:v>6/22/2009</c:v>
                </c:pt>
                <c:pt idx="3132">
                  <c:v>6/23/2009</c:v>
                </c:pt>
                <c:pt idx="3133">
                  <c:v>6/24/2009</c:v>
                </c:pt>
                <c:pt idx="3134">
                  <c:v>6/25/2009</c:v>
                </c:pt>
                <c:pt idx="3135">
                  <c:v>6/26/2009</c:v>
                </c:pt>
                <c:pt idx="3136">
                  <c:v>6/29/2009</c:v>
                </c:pt>
                <c:pt idx="3137">
                  <c:v>6/30/2009</c:v>
                </c:pt>
                <c:pt idx="3138">
                  <c:v>07/01/2009</c:v>
                </c:pt>
                <c:pt idx="3139">
                  <c:v>07/02/2009</c:v>
                </c:pt>
                <c:pt idx="3140">
                  <c:v>07/06/2009</c:v>
                </c:pt>
                <c:pt idx="3141">
                  <c:v>07/07/2009</c:v>
                </c:pt>
                <c:pt idx="3142">
                  <c:v>07/08/2009</c:v>
                </c:pt>
                <c:pt idx="3143">
                  <c:v>07/09/2009</c:v>
                </c:pt>
                <c:pt idx="3144">
                  <c:v>07/10/2009</c:v>
                </c:pt>
                <c:pt idx="3145">
                  <c:v>7/13/2009</c:v>
                </c:pt>
                <c:pt idx="3146">
                  <c:v>7/14/2009</c:v>
                </c:pt>
                <c:pt idx="3147">
                  <c:v>7/15/2009</c:v>
                </c:pt>
                <c:pt idx="3148">
                  <c:v>7/16/2009</c:v>
                </c:pt>
                <c:pt idx="3149">
                  <c:v>7/17/2009</c:v>
                </c:pt>
                <c:pt idx="3150">
                  <c:v>7/20/2009</c:v>
                </c:pt>
                <c:pt idx="3151">
                  <c:v>7/21/2009</c:v>
                </c:pt>
                <c:pt idx="3152">
                  <c:v>7/22/2009</c:v>
                </c:pt>
                <c:pt idx="3153">
                  <c:v>7/23/2009</c:v>
                </c:pt>
                <c:pt idx="3154">
                  <c:v>7/24/2009</c:v>
                </c:pt>
                <c:pt idx="3155">
                  <c:v>7/27/2009</c:v>
                </c:pt>
                <c:pt idx="3156">
                  <c:v>7/28/2009</c:v>
                </c:pt>
                <c:pt idx="3157">
                  <c:v>7/29/2009</c:v>
                </c:pt>
                <c:pt idx="3158">
                  <c:v>7/30/2009</c:v>
                </c:pt>
                <c:pt idx="3159">
                  <c:v>7/31/2009</c:v>
                </c:pt>
                <c:pt idx="3160">
                  <c:v>08/03/2009</c:v>
                </c:pt>
                <c:pt idx="3161">
                  <c:v>08/04/2009</c:v>
                </c:pt>
                <c:pt idx="3162">
                  <c:v>08/05/2009</c:v>
                </c:pt>
                <c:pt idx="3163">
                  <c:v>08/06/2009</c:v>
                </c:pt>
                <c:pt idx="3164">
                  <c:v>08/07/2009</c:v>
                </c:pt>
                <c:pt idx="3165">
                  <c:v>08/10/2009</c:v>
                </c:pt>
                <c:pt idx="3166">
                  <c:v>08/11/2009</c:v>
                </c:pt>
                <c:pt idx="3167">
                  <c:v>08/12/2009</c:v>
                </c:pt>
                <c:pt idx="3168">
                  <c:v>8/13/2009</c:v>
                </c:pt>
                <c:pt idx="3169">
                  <c:v>8/14/2009</c:v>
                </c:pt>
                <c:pt idx="3170">
                  <c:v>8/17/2009</c:v>
                </c:pt>
                <c:pt idx="3171">
                  <c:v>8/18/2009</c:v>
                </c:pt>
                <c:pt idx="3172">
                  <c:v>8/19/2009</c:v>
                </c:pt>
                <c:pt idx="3173">
                  <c:v>8/20/2009</c:v>
                </c:pt>
                <c:pt idx="3174">
                  <c:v>8/21/2009</c:v>
                </c:pt>
                <c:pt idx="3175">
                  <c:v>8/24/2009</c:v>
                </c:pt>
                <c:pt idx="3176">
                  <c:v>8/25/2009</c:v>
                </c:pt>
                <c:pt idx="3177">
                  <c:v>8/26/2009</c:v>
                </c:pt>
                <c:pt idx="3178">
                  <c:v>8/27/2009</c:v>
                </c:pt>
                <c:pt idx="3179">
                  <c:v>8/28/2009</c:v>
                </c:pt>
                <c:pt idx="3180">
                  <c:v>8/31/2009</c:v>
                </c:pt>
                <c:pt idx="3181">
                  <c:v>09/01/2009</c:v>
                </c:pt>
                <c:pt idx="3182">
                  <c:v>09/02/2009</c:v>
                </c:pt>
                <c:pt idx="3183">
                  <c:v>09/03/2009</c:v>
                </c:pt>
                <c:pt idx="3184">
                  <c:v>09/04/2009</c:v>
                </c:pt>
                <c:pt idx="3185">
                  <c:v>09/08/2009</c:v>
                </c:pt>
                <c:pt idx="3186">
                  <c:v>09/09/2009</c:v>
                </c:pt>
                <c:pt idx="3187">
                  <c:v>09/10/2009</c:v>
                </c:pt>
                <c:pt idx="3188">
                  <c:v>09/11/2009</c:v>
                </c:pt>
                <c:pt idx="3189">
                  <c:v>9/14/2009</c:v>
                </c:pt>
                <c:pt idx="3190">
                  <c:v>9/15/2009</c:v>
                </c:pt>
                <c:pt idx="3191">
                  <c:v>9/16/2009</c:v>
                </c:pt>
                <c:pt idx="3192">
                  <c:v>9/17/2009</c:v>
                </c:pt>
                <c:pt idx="3193">
                  <c:v>9/18/2009</c:v>
                </c:pt>
                <c:pt idx="3194">
                  <c:v>9/21/2009</c:v>
                </c:pt>
                <c:pt idx="3195">
                  <c:v>9/22/2009</c:v>
                </c:pt>
                <c:pt idx="3196">
                  <c:v>9/23/2009</c:v>
                </c:pt>
                <c:pt idx="3197">
                  <c:v>9/24/2009</c:v>
                </c:pt>
                <c:pt idx="3198">
                  <c:v>9/25/2009</c:v>
                </c:pt>
                <c:pt idx="3199">
                  <c:v>9/28/2009</c:v>
                </c:pt>
                <c:pt idx="3200">
                  <c:v>9/29/2009</c:v>
                </c:pt>
                <c:pt idx="3201">
                  <c:v>9/30/2009</c:v>
                </c:pt>
                <c:pt idx="3202">
                  <c:v>10/01/2009</c:v>
                </c:pt>
                <c:pt idx="3203">
                  <c:v>10/02/2009</c:v>
                </c:pt>
                <c:pt idx="3204">
                  <c:v>10/05/2009</c:v>
                </c:pt>
                <c:pt idx="3205">
                  <c:v>10/06/2009</c:v>
                </c:pt>
                <c:pt idx="3206">
                  <c:v>10/07/2009</c:v>
                </c:pt>
                <c:pt idx="3207">
                  <c:v>10/08/2009</c:v>
                </c:pt>
                <c:pt idx="3208">
                  <c:v>10/09/2009</c:v>
                </c:pt>
                <c:pt idx="3209">
                  <c:v>10/12/2009</c:v>
                </c:pt>
                <c:pt idx="3210">
                  <c:v>10/13/2009</c:v>
                </c:pt>
                <c:pt idx="3211">
                  <c:v>10/14/2009</c:v>
                </c:pt>
                <c:pt idx="3212">
                  <c:v>10/15/2009</c:v>
                </c:pt>
                <c:pt idx="3213">
                  <c:v>10/16/2009</c:v>
                </c:pt>
                <c:pt idx="3214">
                  <c:v>10/19/2009</c:v>
                </c:pt>
                <c:pt idx="3215">
                  <c:v>10/20/2009</c:v>
                </c:pt>
                <c:pt idx="3216">
                  <c:v>10/21/2009</c:v>
                </c:pt>
                <c:pt idx="3217">
                  <c:v>10/22/2009</c:v>
                </c:pt>
                <c:pt idx="3218">
                  <c:v>10/23/2009</c:v>
                </c:pt>
                <c:pt idx="3219">
                  <c:v>10/26/2009</c:v>
                </c:pt>
                <c:pt idx="3220">
                  <c:v>10/27/2009</c:v>
                </c:pt>
                <c:pt idx="3221">
                  <c:v>10/28/2009</c:v>
                </c:pt>
                <c:pt idx="3222">
                  <c:v>10/29/2009</c:v>
                </c:pt>
                <c:pt idx="3223">
                  <c:v>10/30/2009</c:v>
                </c:pt>
                <c:pt idx="3224">
                  <c:v>11/02/2009</c:v>
                </c:pt>
                <c:pt idx="3225">
                  <c:v>11/03/2009</c:v>
                </c:pt>
                <c:pt idx="3226">
                  <c:v>11/04/2009</c:v>
                </c:pt>
                <c:pt idx="3227">
                  <c:v>11/05/2009</c:v>
                </c:pt>
                <c:pt idx="3228">
                  <c:v>11/06/2009</c:v>
                </c:pt>
                <c:pt idx="3229">
                  <c:v>11/09/2009</c:v>
                </c:pt>
                <c:pt idx="3230">
                  <c:v>11/10/2009</c:v>
                </c:pt>
                <c:pt idx="3231">
                  <c:v>11/11/2009</c:v>
                </c:pt>
                <c:pt idx="3232">
                  <c:v>11/12/2009</c:v>
                </c:pt>
                <c:pt idx="3233">
                  <c:v>11/13/2009</c:v>
                </c:pt>
                <c:pt idx="3234">
                  <c:v>11/16/2009</c:v>
                </c:pt>
                <c:pt idx="3235">
                  <c:v>11/17/2009</c:v>
                </c:pt>
                <c:pt idx="3236">
                  <c:v>11/18/2009</c:v>
                </c:pt>
                <c:pt idx="3237">
                  <c:v>11/19/2009</c:v>
                </c:pt>
                <c:pt idx="3238">
                  <c:v>11/20/2009</c:v>
                </c:pt>
                <c:pt idx="3239">
                  <c:v>11/23/2009</c:v>
                </c:pt>
                <c:pt idx="3240">
                  <c:v>11/24/2009</c:v>
                </c:pt>
                <c:pt idx="3241">
                  <c:v>11/25/2009</c:v>
                </c:pt>
                <c:pt idx="3242">
                  <c:v>11/27/2009</c:v>
                </c:pt>
                <c:pt idx="3243">
                  <c:v>11/30/2009</c:v>
                </c:pt>
                <c:pt idx="3244">
                  <c:v>12/01/2009</c:v>
                </c:pt>
                <c:pt idx="3245">
                  <c:v>12/02/2009</c:v>
                </c:pt>
                <c:pt idx="3246">
                  <c:v>12/03/2009</c:v>
                </c:pt>
                <c:pt idx="3247">
                  <c:v>12/04/2009</c:v>
                </c:pt>
                <c:pt idx="3248">
                  <c:v>12/07/2009</c:v>
                </c:pt>
                <c:pt idx="3249">
                  <c:v>12/08/2009</c:v>
                </c:pt>
                <c:pt idx="3250">
                  <c:v>12/09/2009</c:v>
                </c:pt>
                <c:pt idx="3251">
                  <c:v>12/10/2009</c:v>
                </c:pt>
                <c:pt idx="3252">
                  <c:v>12/11/2009</c:v>
                </c:pt>
                <c:pt idx="3253">
                  <c:v>12/14/2009</c:v>
                </c:pt>
                <c:pt idx="3254">
                  <c:v>12/15/2009</c:v>
                </c:pt>
                <c:pt idx="3255">
                  <c:v>12/16/2009</c:v>
                </c:pt>
                <c:pt idx="3256">
                  <c:v>12/17/2009</c:v>
                </c:pt>
                <c:pt idx="3257">
                  <c:v>12/18/2009</c:v>
                </c:pt>
                <c:pt idx="3258">
                  <c:v>12/21/2009</c:v>
                </c:pt>
                <c:pt idx="3259">
                  <c:v>12/22/2009</c:v>
                </c:pt>
                <c:pt idx="3260">
                  <c:v>12/23/2009</c:v>
                </c:pt>
                <c:pt idx="3261">
                  <c:v>12/24/2009</c:v>
                </c:pt>
                <c:pt idx="3262">
                  <c:v>12/28/2009</c:v>
                </c:pt>
                <c:pt idx="3263">
                  <c:v>12/29/2009</c:v>
                </c:pt>
                <c:pt idx="3264">
                  <c:v>12/30/2009</c:v>
                </c:pt>
                <c:pt idx="3265">
                  <c:v>12/31/2009</c:v>
                </c:pt>
                <c:pt idx="3266">
                  <c:v>01/04/2010</c:v>
                </c:pt>
                <c:pt idx="3267">
                  <c:v>01/05/2010</c:v>
                </c:pt>
                <c:pt idx="3268">
                  <c:v>01/06/2010</c:v>
                </c:pt>
                <c:pt idx="3269">
                  <c:v>01/07/2010</c:v>
                </c:pt>
                <c:pt idx="3270">
                  <c:v>01/08/2010</c:v>
                </c:pt>
                <c:pt idx="3271">
                  <c:v>01/11/2010</c:v>
                </c:pt>
                <c:pt idx="3272">
                  <c:v>01/12/2010</c:v>
                </c:pt>
                <c:pt idx="3273">
                  <c:v>1/13/2010</c:v>
                </c:pt>
                <c:pt idx="3274">
                  <c:v>1/14/2010</c:v>
                </c:pt>
                <c:pt idx="3275">
                  <c:v>1/15/2010</c:v>
                </c:pt>
                <c:pt idx="3276">
                  <c:v>1/19/2010</c:v>
                </c:pt>
                <c:pt idx="3277">
                  <c:v>1/20/2010</c:v>
                </c:pt>
                <c:pt idx="3278">
                  <c:v>1/21/2010</c:v>
                </c:pt>
                <c:pt idx="3279">
                  <c:v>1/22/2010</c:v>
                </c:pt>
                <c:pt idx="3280">
                  <c:v>1/25/2010</c:v>
                </c:pt>
                <c:pt idx="3281">
                  <c:v>1/26/2010</c:v>
                </c:pt>
                <c:pt idx="3282">
                  <c:v>1/27/2010</c:v>
                </c:pt>
                <c:pt idx="3283">
                  <c:v>1/28/2010</c:v>
                </c:pt>
                <c:pt idx="3284">
                  <c:v>1/29/2010</c:v>
                </c:pt>
                <c:pt idx="3285">
                  <c:v>02/01/2010</c:v>
                </c:pt>
                <c:pt idx="3286">
                  <c:v>02/02/2010</c:v>
                </c:pt>
                <c:pt idx="3287">
                  <c:v>02/03/2010</c:v>
                </c:pt>
                <c:pt idx="3288">
                  <c:v>02/04/2010</c:v>
                </c:pt>
                <c:pt idx="3289">
                  <c:v>02/05/2010</c:v>
                </c:pt>
                <c:pt idx="3290">
                  <c:v>02/08/2010</c:v>
                </c:pt>
                <c:pt idx="3291">
                  <c:v>02/09/2010</c:v>
                </c:pt>
                <c:pt idx="3292">
                  <c:v>02/10/2010</c:v>
                </c:pt>
                <c:pt idx="3293">
                  <c:v>02/11/2010</c:v>
                </c:pt>
                <c:pt idx="3294">
                  <c:v>02/12/2010</c:v>
                </c:pt>
                <c:pt idx="3295">
                  <c:v>2/16/2010</c:v>
                </c:pt>
                <c:pt idx="3296">
                  <c:v>2/17/2010</c:v>
                </c:pt>
                <c:pt idx="3297">
                  <c:v>2/18/2010</c:v>
                </c:pt>
                <c:pt idx="3298">
                  <c:v>2/19/2010</c:v>
                </c:pt>
                <c:pt idx="3299">
                  <c:v>2/22/2010</c:v>
                </c:pt>
                <c:pt idx="3300">
                  <c:v>2/23/2010</c:v>
                </c:pt>
                <c:pt idx="3301">
                  <c:v>2/24/2010</c:v>
                </c:pt>
                <c:pt idx="3302">
                  <c:v>2/25/2010</c:v>
                </c:pt>
                <c:pt idx="3303">
                  <c:v>2/26/2010</c:v>
                </c:pt>
                <c:pt idx="3304">
                  <c:v>03/01/2010</c:v>
                </c:pt>
                <c:pt idx="3305">
                  <c:v>03/02/2010</c:v>
                </c:pt>
                <c:pt idx="3306">
                  <c:v>03/03/2010</c:v>
                </c:pt>
                <c:pt idx="3307">
                  <c:v>03/04/2010</c:v>
                </c:pt>
                <c:pt idx="3308">
                  <c:v>03/05/2010</c:v>
                </c:pt>
                <c:pt idx="3309">
                  <c:v>03/08/2010</c:v>
                </c:pt>
                <c:pt idx="3310">
                  <c:v>03/09/2010</c:v>
                </c:pt>
                <c:pt idx="3311">
                  <c:v>03/10/2010</c:v>
                </c:pt>
                <c:pt idx="3312">
                  <c:v>03/11/2010</c:v>
                </c:pt>
                <c:pt idx="3313">
                  <c:v>03/12/2010</c:v>
                </c:pt>
                <c:pt idx="3314">
                  <c:v>3/15/2010</c:v>
                </c:pt>
                <c:pt idx="3315">
                  <c:v>3/16/2010</c:v>
                </c:pt>
                <c:pt idx="3316">
                  <c:v>3/17/2010</c:v>
                </c:pt>
                <c:pt idx="3317">
                  <c:v>3/18/2010</c:v>
                </c:pt>
                <c:pt idx="3318">
                  <c:v>3/19/2010</c:v>
                </c:pt>
                <c:pt idx="3319">
                  <c:v>3/22/2010</c:v>
                </c:pt>
                <c:pt idx="3320">
                  <c:v>3/23/2010</c:v>
                </c:pt>
                <c:pt idx="3321">
                  <c:v>3/24/2010</c:v>
                </c:pt>
                <c:pt idx="3322">
                  <c:v>3/25/2010</c:v>
                </c:pt>
                <c:pt idx="3323">
                  <c:v>3/26/2010</c:v>
                </c:pt>
                <c:pt idx="3324">
                  <c:v>3/29/2010</c:v>
                </c:pt>
                <c:pt idx="3325">
                  <c:v>3/30/2010</c:v>
                </c:pt>
                <c:pt idx="3326">
                  <c:v>3/31/2010</c:v>
                </c:pt>
                <c:pt idx="3327">
                  <c:v>04/01/2010</c:v>
                </c:pt>
                <c:pt idx="3328">
                  <c:v>04/05/2010</c:v>
                </c:pt>
                <c:pt idx="3329">
                  <c:v>04/06/2010</c:v>
                </c:pt>
                <c:pt idx="3330">
                  <c:v>04/07/2010</c:v>
                </c:pt>
                <c:pt idx="3331">
                  <c:v>04/08/2010</c:v>
                </c:pt>
                <c:pt idx="3332">
                  <c:v>04/09/2010</c:v>
                </c:pt>
                <c:pt idx="3333">
                  <c:v>04/12/2010</c:v>
                </c:pt>
                <c:pt idx="3334">
                  <c:v>4/13/2010</c:v>
                </c:pt>
                <c:pt idx="3335">
                  <c:v>4/14/2010</c:v>
                </c:pt>
                <c:pt idx="3336">
                  <c:v>4/15/2010</c:v>
                </c:pt>
                <c:pt idx="3337">
                  <c:v>4/16/2010</c:v>
                </c:pt>
                <c:pt idx="3338">
                  <c:v>4/19/2010</c:v>
                </c:pt>
                <c:pt idx="3339">
                  <c:v>4/20/2010</c:v>
                </c:pt>
                <c:pt idx="3340">
                  <c:v>4/21/2010</c:v>
                </c:pt>
                <c:pt idx="3341">
                  <c:v>4/22/2010</c:v>
                </c:pt>
                <c:pt idx="3342">
                  <c:v>4/23/2010</c:v>
                </c:pt>
                <c:pt idx="3343">
                  <c:v>4/26/2010</c:v>
                </c:pt>
                <c:pt idx="3344">
                  <c:v>4/27/2010</c:v>
                </c:pt>
                <c:pt idx="3345">
                  <c:v>4/28/2010</c:v>
                </c:pt>
                <c:pt idx="3346">
                  <c:v>4/29/2010</c:v>
                </c:pt>
                <c:pt idx="3347">
                  <c:v>4/30/2010</c:v>
                </c:pt>
                <c:pt idx="3348">
                  <c:v>05/03/2010</c:v>
                </c:pt>
                <c:pt idx="3349">
                  <c:v>05/04/2010</c:v>
                </c:pt>
                <c:pt idx="3350">
                  <c:v>05/05/2010</c:v>
                </c:pt>
                <c:pt idx="3351">
                  <c:v>05/06/2010</c:v>
                </c:pt>
                <c:pt idx="3352">
                  <c:v>05/07/2010</c:v>
                </c:pt>
                <c:pt idx="3353">
                  <c:v>05/10/2010</c:v>
                </c:pt>
                <c:pt idx="3354">
                  <c:v>05/11/2010</c:v>
                </c:pt>
                <c:pt idx="3355">
                  <c:v>05/12/2010</c:v>
                </c:pt>
                <c:pt idx="3356">
                  <c:v>5/13/2010</c:v>
                </c:pt>
                <c:pt idx="3357">
                  <c:v>5/14/2010</c:v>
                </c:pt>
                <c:pt idx="3358">
                  <c:v>5/17/2010</c:v>
                </c:pt>
                <c:pt idx="3359">
                  <c:v>5/18/2010</c:v>
                </c:pt>
                <c:pt idx="3360">
                  <c:v>5/19/2010</c:v>
                </c:pt>
                <c:pt idx="3361">
                  <c:v>5/20/2010</c:v>
                </c:pt>
                <c:pt idx="3362">
                  <c:v>5/21/2010</c:v>
                </c:pt>
                <c:pt idx="3363">
                  <c:v>5/24/2010</c:v>
                </c:pt>
                <c:pt idx="3364">
                  <c:v>5/25/2010</c:v>
                </c:pt>
                <c:pt idx="3365">
                  <c:v>5/26/2010</c:v>
                </c:pt>
                <c:pt idx="3366">
                  <c:v>5/27/2010</c:v>
                </c:pt>
                <c:pt idx="3367">
                  <c:v>5/28/2010</c:v>
                </c:pt>
                <c:pt idx="3368">
                  <c:v>06/01/2010</c:v>
                </c:pt>
                <c:pt idx="3369">
                  <c:v>06/02/2010</c:v>
                </c:pt>
                <c:pt idx="3370">
                  <c:v>06/03/2010</c:v>
                </c:pt>
                <c:pt idx="3371">
                  <c:v>06/04/2010</c:v>
                </c:pt>
                <c:pt idx="3372">
                  <c:v>06/07/2010</c:v>
                </c:pt>
                <c:pt idx="3373">
                  <c:v>06/08/2010</c:v>
                </c:pt>
                <c:pt idx="3374">
                  <c:v>06/09/2010</c:v>
                </c:pt>
                <c:pt idx="3375">
                  <c:v>06/10/2010</c:v>
                </c:pt>
                <c:pt idx="3376">
                  <c:v>06/11/2010</c:v>
                </c:pt>
                <c:pt idx="3377">
                  <c:v>6/14/2010</c:v>
                </c:pt>
                <c:pt idx="3378">
                  <c:v>6/15/2010</c:v>
                </c:pt>
                <c:pt idx="3379">
                  <c:v>6/16/2010</c:v>
                </c:pt>
                <c:pt idx="3380">
                  <c:v>6/17/2010</c:v>
                </c:pt>
                <c:pt idx="3381">
                  <c:v>6/18/2010</c:v>
                </c:pt>
                <c:pt idx="3382">
                  <c:v>6/21/2010</c:v>
                </c:pt>
                <c:pt idx="3383">
                  <c:v>6/22/2010</c:v>
                </c:pt>
                <c:pt idx="3384">
                  <c:v>6/23/2010</c:v>
                </c:pt>
                <c:pt idx="3385">
                  <c:v>6/24/2010</c:v>
                </c:pt>
                <c:pt idx="3386">
                  <c:v>6/25/2010</c:v>
                </c:pt>
                <c:pt idx="3387">
                  <c:v>6/28/2010</c:v>
                </c:pt>
                <c:pt idx="3388">
                  <c:v>6/29/2010</c:v>
                </c:pt>
                <c:pt idx="3389">
                  <c:v>6/30/2010</c:v>
                </c:pt>
                <c:pt idx="3390">
                  <c:v>07/01/2010</c:v>
                </c:pt>
                <c:pt idx="3391">
                  <c:v>07/02/2010</c:v>
                </c:pt>
                <c:pt idx="3392">
                  <c:v>07/06/2010</c:v>
                </c:pt>
                <c:pt idx="3393">
                  <c:v>07/07/2010</c:v>
                </c:pt>
                <c:pt idx="3394">
                  <c:v>07/08/2010</c:v>
                </c:pt>
                <c:pt idx="3395">
                  <c:v>07/09/2010</c:v>
                </c:pt>
                <c:pt idx="3396">
                  <c:v>07/12/2010</c:v>
                </c:pt>
                <c:pt idx="3397">
                  <c:v>7/13/2010</c:v>
                </c:pt>
                <c:pt idx="3398">
                  <c:v>7/14/2010</c:v>
                </c:pt>
                <c:pt idx="3399">
                  <c:v>7/15/2010</c:v>
                </c:pt>
                <c:pt idx="3400">
                  <c:v>7/16/2010</c:v>
                </c:pt>
                <c:pt idx="3401">
                  <c:v>7/19/2010</c:v>
                </c:pt>
                <c:pt idx="3402">
                  <c:v>7/20/2010</c:v>
                </c:pt>
                <c:pt idx="3403">
                  <c:v>7/21/2010</c:v>
                </c:pt>
                <c:pt idx="3404">
                  <c:v>7/22/2010</c:v>
                </c:pt>
                <c:pt idx="3405">
                  <c:v>7/23/2010</c:v>
                </c:pt>
                <c:pt idx="3406">
                  <c:v>7/26/2010</c:v>
                </c:pt>
                <c:pt idx="3407">
                  <c:v>7/27/2010</c:v>
                </c:pt>
                <c:pt idx="3408">
                  <c:v>7/28/2010</c:v>
                </c:pt>
                <c:pt idx="3409">
                  <c:v>7/29/2010</c:v>
                </c:pt>
                <c:pt idx="3410">
                  <c:v>7/30/2010</c:v>
                </c:pt>
                <c:pt idx="3411">
                  <c:v>08/02/2010</c:v>
                </c:pt>
                <c:pt idx="3412">
                  <c:v>08/03/2010</c:v>
                </c:pt>
                <c:pt idx="3413">
                  <c:v>08/04/2010</c:v>
                </c:pt>
                <c:pt idx="3414">
                  <c:v>08/05/2010</c:v>
                </c:pt>
                <c:pt idx="3415">
                  <c:v>08/06/2010</c:v>
                </c:pt>
                <c:pt idx="3416">
                  <c:v>08/09/2010</c:v>
                </c:pt>
                <c:pt idx="3417">
                  <c:v>08/10/2010</c:v>
                </c:pt>
                <c:pt idx="3418">
                  <c:v>08/11/2010</c:v>
                </c:pt>
                <c:pt idx="3419">
                  <c:v>08/12/2010</c:v>
                </c:pt>
                <c:pt idx="3420">
                  <c:v>8/13/2010</c:v>
                </c:pt>
                <c:pt idx="3421">
                  <c:v>8/16/2010</c:v>
                </c:pt>
                <c:pt idx="3422">
                  <c:v>8/17/2010</c:v>
                </c:pt>
                <c:pt idx="3423">
                  <c:v>8/18/2010</c:v>
                </c:pt>
                <c:pt idx="3424">
                  <c:v>8/19/2010</c:v>
                </c:pt>
                <c:pt idx="3425">
                  <c:v>8/20/2010</c:v>
                </c:pt>
                <c:pt idx="3426">
                  <c:v>8/23/2010</c:v>
                </c:pt>
                <c:pt idx="3427">
                  <c:v>8/24/2010</c:v>
                </c:pt>
                <c:pt idx="3428">
                  <c:v>8/25/2010</c:v>
                </c:pt>
                <c:pt idx="3429">
                  <c:v>8/26/2010</c:v>
                </c:pt>
                <c:pt idx="3430">
                  <c:v>8/27/2010</c:v>
                </c:pt>
                <c:pt idx="3431">
                  <c:v>8/30/2010</c:v>
                </c:pt>
                <c:pt idx="3432">
                  <c:v>8/31/2010</c:v>
                </c:pt>
                <c:pt idx="3433">
                  <c:v>09/01/2010</c:v>
                </c:pt>
                <c:pt idx="3434">
                  <c:v>09/02/2010</c:v>
                </c:pt>
                <c:pt idx="3435">
                  <c:v>09/03/2010</c:v>
                </c:pt>
                <c:pt idx="3436">
                  <c:v>09/07/2010</c:v>
                </c:pt>
                <c:pt idx="3437">
                  <c:v>09/08/2010</c:v>
                </c:pt>
                <c:pt idx="3438">
                  <c:v>09/09/2010</c:v>
                </c:pt>
                <c:pt idx="3439">
                  <c:v>09/10/2010</c:v>
                </c:pt>
                <c:pt idx="3440">
                  <c:v>9/13/2010</c:v>
                </c:pt>
                <c:pt idx="3441">
                  <c:v>9/14/2010</c:v>
                </c:pt>
                <c:pt idx="3442">
                  <c:v>9/15/2010</c:v>
                </c:pt>
                <c:pt idx="3443">
                  <c:v>9/16/2010</c:v>
                </c:pt>
                <c:pt idx="3444">
                  <c:v>9/17/2010</c:v>
                </c:pt>
                <c:pt idx="3445">
                  <c:v>9/20/2010</c:v>
                </c:pt>
                <c:pt idx="3446">
                  <c:v>9/21/2010</c:v>
                </c:pt>
                <c:pt idx="3447">
                  <c:v>9/22/2010</c:v>
                </c:pt>
                <c:pt idx="3448">
                  <c:v>9/23/2010</c:v>
                </c:pt>
                <c:pt idx="3449">
                  <c:v>9/24/2010</c:v>
                </c:pt>
                <c:pt idx="3450">
                  <c:v>9/27/2010</c:v>
                </c:pt>
                <c:pt idx="3451">
                  <c:v>9/28/2010</c:v>
                </c:pt>
                <c:pt idx="3452">
                  <c:v>9/29/2010</c:v>
                </c:pt>
                <c:pt idx="3453">
                  <c:v>9/30/2010</c:v>
                </c:pt>
                <c:pt idx="3454">
                  <c:v>10/01/2010</c:v>
                </c:pt>
                <c:pt idx="3455">
                  <c:v>10/04/2010</c:v>
                </c:pt>
                <c:pt idx="3456">
                  <c:v>10/05/2010</c:v>
                </c:pt>
                <c:pt idx="3457">
                  <c:v>10/06/2010</c:v>
                </c:pt>
                <c:pt idx="3458">
                  <c:v>10/07/2010</c:v>
                </c:pt>
                <c:pt idx="3459">
                  <c:v>10/08/2010</c:v>
                </c:pt>
                <c:pt idx="3460">
                  <c:v>10/11/2010</c:v>
                </c:pt>
                <c:pt idx="3461">
                  <c:v>10/12/2010</c:v>
                </c:pt>
                <c:pt idx="3462">
                  <c:v>10/13/2010</c:v>
                </c:pt>
                <c:pt idx="3463">
                  <c:v>10/14/2010</c:v>
                </c:pt>
                <c:pt idx="3464">
                  <c:v>10/15/2010</c:v>
                </c:pt>
                <c:pt idx="3465">
                  <c:v>10/18/2010</c:v>
                </c:pt>
                <c:pt idx="3466">
                  <c:v>10/19/2010</c:v>
                </c:pt>
                <c:pt idx="3467">
                  <c:v>10/20/2010</c:v>
                </c:pt>
                <c:pt idx="3468">
                  <c:v>10/21/2010</c:v>
                </c:pt>
                <c:pt idx="3469">
                  <c:v>10/22/2010</c:v>
                </c:pt>
                <c:pt idx="3470">
                  <c:v>10/25/2010</c:v>
                </c:pt>
                <c:pt idx="3471">
                  <c:v>10/26/2010</c:v>
                </c:pt>
                <c:pt idx="3472">
                  <c:v>10/27/2010</c:v>
                </c:pt>
                <c:pt idx="3473">
                  <c:v>10/28/2010</c:v>
                </c:pt>
                <c:pt idx="3474">
                  <c:v>10/29/2010</c:v>
                </c:pt>
                <c:pt idx="3475">
                  <c:v>11/01/2010</c:v>
                </c:pt>
                <c:pt idx="3476">
                  <c:v>11/02/2010</c:v>
                </c:pt>
                <c:pt idx="3477">
                  <c:v>11/03/2010</c:v>
                </c:pt>
                <c:pt idx="3478">
                  <c:v>11/04/2010</c:v>
                </c:pt>
                <c:pt idx="3479">
                  <c:v>11/05/2010</c:v>
                </c:pt>
                <c:pt idx="3480">
                  <c:v>11/08/2010</c:v>
                </c:pt>
                <c:pt idx="3481">
                  <c:v>11/09/2010</c:v>
                </c:pt>
                <c:pt idx="3482">
                  <c:v>11/10/2010</c:v>
                </c:pt>
                <c:pt idx="3483">
                  <c:v>11/11/2010</c:v>
                </c:pt>
                <c:pt idx="3484">
                  <c:v>11/12/2010</c:v>
                </c:pt>
                <c:pt idx="3485">
                  <c:v>11/15/2010</c:v>
                </c:pt>
                <c:pt idx="3486">
                  <c:v>11/16/2010</c:v>
                </c:pt>
                <c:pt idx="3487">
                  <c:v>11/17/2010</c:v>
                </c:pt>
                <c:pt idx="3488">
                  <c:v>11/18/2010</c:v>
                </c:pt>
                <c:pt idx="3489">
                  <c:v>11/19/2010</c:v>
                </c:pt>
                <c:pt idx="3490">
                  <c:v>11/22/2010</c:v>
                </c:pt>
                <c:pt idx="3491">
                  <c:v>11/23/2010</c:v>
                </c:pt>
                <c:pt idx="3492">
                  <c:v>11/24/2010</c:v>
                </c:pt>
                <c:pt idx="3493">
                  <c:v>11/26/2010</c:v>
                </c:pt>
                <c:pt idx="3494">
                  <c:v>11/29/2010</c:v>
                </c:pt>
                <c:pt idx="3495">
                  <c:v>11/30/2010</c:v>
                </c:pt>
                <c:pt idx="3496">
                  <c:v>12/01/2010</c:v>
                </c:pt>
                <c:pt idx="3497">
                  <c:v>12/02/2010</c:v>
                </c:pt>
                <c:pt idx="3498">
                  <c:v>12/03/2010</c:v>
                </c:pt>
                <c:pt idx="3499">
                  <c:v>12/06/2010</c:v>
                </c:pt>
                <c:pt idx="3500">
                  <c:v>12/07/2010</c:v>
                </c:pt>
                <c:pt idx="3501">
                  <c:v>12/08/2010</c:v>
                </c:pt>
                <c:pt idx="3502">
                  <c:v>12/09/2010</c:v>
                </c:pt>
                <c:pt idx="3503">
                  <c:v>12/10/2010</c:v>
                </c:pt>
                <c:pt idx="3504">
                  <c:v>12/13/2010</c:v>
                </c:pt>
                <c:pt idx="3505">
                  <c:v>12/14/2010</c:v>
                </c:pt>
                <c:pt idx="3506">
                  <c:v>12/15/2010</c:v>
                </c:pt>
                <c:pt idx="3507">
                  <c:v>12/16/2010</c:v>
                </c:pt>
                <c:pt idx="3508">
                  <c:v>12/17/2010</c:v>
                </c:pt>
                <c:pt idx="3509">
                  <c:v>12/20/2010</c:v>
                </c:pt>
                <c:pt idx="3510">
                  <c:v>12/21/2010</c:v>
                </c:pt>
                <c:pt idx="3511">
                  <c:v>12/22/2010</c:v>
                </c:pt>
                <c:pt idx="3512">
                  <c:v>12/23/2010</c:v>
                </c:pt>
                <c:pt idx="3513">
                  <c:v>12/27/2010</c:v>
                </c:pt>
                <c:pt idx="3514">
                  <c:v>12/28/2010</c:v>
                </c:pt>
                <c:pt idx="3515">
                  <c:v>12/29/2010</c:v>
                </c:pt>
                <c:pt idx="3516">
                  <c:v>12/30/2010</c:v>
                </c:pt>
                <c:pt idx="3517">
                  <c:v>12/31/2010</c:v>
                </c:pt>
                <c:pt idx="3518">
                  <c:v>01/03/2011</c:v>
                </c:pt>
                <c:pt idx="3519">
                  <c:v>01/04/2011</c:v>
                </c:pt>
                <c:pt idx="3520">
                  <c:v>01/05/2011</c:v>
                </c:pt>
                <c:pt idx="3521">
                  <c:v>01/06/2011</c:v>
                </c:pt>
                <c:pt idx="3522">
                  <c:v>01/07/2011</c:v>
                </c:pt>
                <c:pt idx="3523">
                  <c:v>01/10/2011</c:v>
                </c:pt>
                <c:pt idx="3524">
                  <c:v>01/11/2011</c:v>
                </c:pt>
                <c:pt idx="3525">
                  <c:v>01/12/2011</c:v>
                </c:pt>
                <c:pt idx="3526">
                  <c:v>1/13/2011</c:v>
                </c:pt>
                <c:pt idx="3527">
                  <c:v>1/14/2011</c:v>
                </c:pt>
                <c:pt idx="3528">
                  <c:v>1/18/2011</c:v>
                </c:pt>
                <c:pt idx="3529">
                  <c:v>1/19/2011</c:v>
                </c:pt>
                <c:pt idx="3530">
                  <c:v>1/20/2011</c:v>
                </c:pt>
                <c:pt idx="3531">
                  <c:v>1/21/2011</c:v>
                </c:pt>
                <c:pt idx="3532">
                  <c:v>1/24/2011</c:v>
                </c:pt>
                <c:pt idx="3533">
                  <c:v>1/25/2011</c:v>
                </c:pt>
                <c:pt idx="3534">
                  <c:v>1/26/2011</c:v>
                </c:pt>
                <c:pt idx="3535">
                  <c:v>1/27/2011</c:v>
                </c:pt>
                <c:pt idx="3536">
                  <c:v>1/28/2011</c:v>
                </c:pt>
                <c:pt idx="3537">
                  <c:v>1/31/2011</c:v>
                </c:pt>
                <c:pt idx="3538">
                  <c:v>02/01/2011</c:v>
                </c:pt>
                <c:pt idx="3539">
                  <c:v>02/02/2011</c:v>
                </c:pt>
                <c:pt idx="3540">
                  <c:v>02/03/2011</c:v>
                </c:pt>
                <c:pt idx="3541">
                  <c:v>02/04/2011</c:v>
                </c:pt>
                <c:pt idx="3542">
                  <c:v>02/07/2011</c:v>
                </c:pt>
                <c:pt idx="3543">
                  <c:v>02/08/2011</c:v>
                </c:pt>
                <c:pt idx="3544">
                  <c:v>02/09/2011</c:v>
                </c:pt>
                <c:pt idx="3545">
                  <c:v>02/10/2011</c:v>
                </c:pt>
                <c:pt idx="3546">
                  <c:v>02/11/2011</c:v>
                </c:pt>
                <c:pt idx="3547">
                  <c:v>2/14/2011</c:v>
                </c:pt>
                <c:pt idx="3548">
                  <c:v>2/15/2011</c:v>
                </c:pt>
                <c:pt idx="3549">
                  <c:v>2/16/2011</c:v>
                </c:pt>
                <c:pt idx="3550">
                  <c:v>2/17/2011</c:v>
                </c:pt>
                <c:pt idx="3551">
                  <c:v>2/18/2011</c:v>
                </c:pt>
                <c:pt idx="3552">
                  <c:v>2/22/2011</c:v>
                </c:pt>
                <c:pt idx="3553">
                  <c:v>2/23/2011</c:v>
                </c:pt>
                <c:pt idx="3554">
                  <c:v>2/24/2011</c:v>
                </c:pt>
                <c:pt idx="3555">
                  <c:v>2/25/2011</c:v>
                </c:pt>
                <c:pt idx="3556">
                  <c:v>2/28/2011</c:v>
                </c:pt>
                <c:pt idx="3557">
                  <c:v>03/01/2011</c:v>
                </c:pt>
                <c:pt idx="3558">
                  <c:v>03/02/2011</c:v>
                </c:pt>
                <c:pt idx="3559">
                  <c:v>03/03/2011</c:v>
                </c:pt>
                <c:pt idx="3560">
                  <c:v>03/04/2011</c:v>
                </c:pt>
                <c:pt idx="3561">
                  <c:v>03/07/2011</c:v>
                </c:pt>
                <c:pt idx="3562">
                  <c:v>03/08/2011</c:v>
                </c:pt>
                <c:pt idx="3563">
                  <c:v>03/09/2011</c:v>
                </c:pt>
                <c:pt idx="3564">
                  <c:v>03/10/2011</c:v>
                </c:pt>
                <c:pt idx="3565">
                  <c:v>03/11/2011</c:v>
                </c:pt>
                <c:pt idx="3566">
                  <c:v>3/14/2011</c:v>
                </c:pt>
                <c:pt idx="3567">
                  <c:v>3/15/2011</c:v>
                </c:pt>
                <c:pt idx="3568">
                  <c:v>3/16/2011</c:v>
                </c:pt>
                <c:pt idx="3569">
                  <c:v>3/17/2011</c:v>
                </c:pt>
                <c:pt idx="3570">
                  <c:v>3/18/2011</c:v>
                </c:pt>
                <c:pt idx="3571">
                  <c:v>3/21/2011</c:v>
                </c:pt>
                <c:pt idx="3572">
                  <c:v>3/22/2011</c:v>
                </c:pt>
                <c:pt idx="3573">
                  <c:v>3/23/2011</c:v>
                </c:pt>
                <c:pt idx="3574">
                  <c:v>3/24/2011</c:v>
                </c:pt>
                <c:pt idx="3575">
                  <c:v>3/25/2011</c:v>
                </c:pt>
                <c:pt idx="3576">
                  <c:v>3/28/2011</c:v>
                </c:pt>
                <c:pt idx="3577">
                  <c:v>3/29/2011</c:v>
                </c:pt>
                <c:pt idx="3578">
                  <c:v>3/30/2011</c:v>
                </c:pt>
                <c:pt idx="3579">
                  <c:v>3/31/2011</c:v>
                </c:pt>
                <c:pt idx="3580">
                  <c:v>04/01/2011</c:v>
                </c:pt>
                <c:pt idx="3581">
                  <c:v>04/04/2011</c:v>
                </c:pt>
                <c:pt idx="3582">
                  <c:v>04/05/2011</c:v>
                </c:pt>
                <c:pt idx="3583">
                  <c:v>04/06/2011</c:v>
                </c:pt>
                <c:pt idx="3584">
                  <c:v>04/07/2011</c:v>
                </c:pt>
                <c:pt idx="3585">
                  <c:v>04/08/2011</c:v>
                </c:pt>
                <c:pt idx="3586">
                  <c:v>04/11/2011</c:v>
                </c:pt>
                <c:pt idx="3587">
                  <c:v>04/12/2011</c:v>
                </c:pt>
                <c:pt idx="3588">
                  <c:v>4/13/2011</c:v>
                </c:pt>
                <c:pt idx="3589">
                  <c:v>4/14/2011</c:v>
                </c:pt>
                <c:pt idx="3590">
                  <c:v>4/15/2011</c:v>
                </c:pt>
                <c:pt idx="3591">
                  <c:v>4/18/2011</c:v>
                </c:pt>
                <c:pt idx="3592">
                  <c:v>4/19/2011</c:v>
                </c:pt>
                <c:pt idx="3593">
                  <c:v>4/20/2011</c:v>
                </c:pt>
                <c:pt idx="3594">
                  <c:v>4/21/2011</c:v>
                </c:pt>
                <c:pt idx="3595">
                  <c:v>4/25/2011</c:v>
                </c:pt>
                <c:pt idx="3596">
                  <c:v>4/26/2011</c:v>
                </c:pt>
                <c:pt idx="3597">
                  <c:v>4/27/2011</c:v>
                </c:pt>
                <c:pt idx="3598">
                  <c:v>4/28/2011</c:v>
                </c:pt>
                <c:pt idx="3599">
                  <c:v>4/29/2011</c:v>
                </c:pt>
                <c:pt idx="3600">
                  <c:v>05/02/2011</c:v>
                </c:pt>
                <c:pt idx="3601">
                  <c:v>05/03/2011</c:v>
                </c:pt>
                <c:pt idx="3602">
                  <c:v>05/04/2011</c:v>
                </c:pt>
                <c:pt idx="3603">
                  <c:v>05/05/2011</c:v>
                </c:pt>
                <c:pt idx="3604">
                  <c:v>05/06/2011</c:v>
                </c:pt>
                <c:pt idx="3605">
                  <c:v>05/09/2011</c:v>
                </c:pt>
                <c:pt idx="3606">
                  <c:v>05/10/2011</c:v>
                </c:pt>
                <c:pt idx="3607">
                  <c:v>05/11/2011</c:v>
                </c:pt>
                <c:pt idx="3608">
                  <c:v>05/12/2011</c:v>
                </c:pt>
                <c:pt idx="3609">
                  <c:v>5/13/2011</c:v>
                </c:pt>
                <c:pt idx="3610">
                  <c:v>5/16/2011</c:v>
                </c:pt>
                <c:pt idx="3611">
                  <c:v>5/17/2011</c:v>
                </c:pt>
                <c:pt idx="3612">
                  <c:v>5/18/2011</c:v>
                </c:pt>
                <c:pt idx="3613">
                  <c:v>5/19/2011</c:v>
                </c:pt>
                <c:pt idx="3614">
                  <c:v>5/20/2011</c:v>
                </c:pt>
                <c:pt idx="3615">
                  <c:v>5/23/2011</c:v>
                </c:pt>
                <c:pt idx="3616">
                  <c:v>5/24/2011</c:v>
                </c:pt>
                <c:pt idx="3617">
                  <c:v>5/25/2011</c:v>
                </c:pt>
                <c:pt idx="3618">
                  <c:v>5/26/2011</c:v>
                </c:pt>
                <c:pt idx="3619">
                  <c:v>5/27/2011</c:v>
                </c:pt>
                <c:pt idx="3620">
                  <c:v>5/31/2011</c:v>
                </c:pt>
                <c:pt idx="3621">
                  <c:v>06/01/2011</c:v>
                </c:pt>
                <c:pt idx="3622">
                  <c:v>06/02/2011</c:v>
                </c:pt>
                <c:pt idx="3623">
                  <c:v>06/03/2011</c:v>
                </c:pt>
                <c:pt idx="3624">
                  <c:v>06/06/2011</c:v>
                </c:pt>
                <c:pt idx="3625">
                  <c:v>06/07/2011</c:v>
                </c:pt>
                <c:pt idx="3626">
                  <c:v>06/08/2011</c:v>
                </c:pt>
                <c:pt idx="3627">
                  <c:v>06/09/2011</c:v>
                </c:pt>
                <c:pt idx="3628">
                  <c:v>06/10/2011</c:v>
                </c:pt>
                <c:pt idx="3629">
                  <c:v>6/13/2011</c:v>
                </c:pt>
                <c:pt idx="3630">
                  <c:v>6/14/2011</c:v>
                </c:pt>
                <c:pt idx="3631">
                  <c:v>6/15/2011</c:v>
                </c:pt>
                <c:pt idx="3632">
                  <c:v>6/16/2011</c:v>
                </c:pt>
                <c:pt idx="3633">
                  <c:v>6/17/2011</c:v>
                </c:pt>
                <c:pt idx="3634">
                  <c:v>6/20/2011</c:v>
                </c:pt>
                <c:pt idx="3635">
                  <c:v>6/21/2011</c:v>
                </c:pt>
                <c:pt idx="3636">
                  <c:v>6/22/2011</c:v>
                </c:pt>
                <c:pt idx="3637">
                  <c:v>6/23/2011</c:v>
                </c:pt>
                <c:pt idx="3638">
                  <c:v>6/24/2011</c:v>
                </c:pt>
                <c:pt idx="3639">
                  <c:v>6/27/2011</c:v>
                </c:pt>
                <c:pt idx="3640">
                  <c:v>6/28/2011</c:v>
                </c:pt>
                <c:pt idx="3641">
                  <c:v>6/29/2011</c:v>
                </c:pt>
                <c:pt idx="3642">
                  <c:v>6/30/2011</c:v>
                </c:pt>
                <c:pt idx="3643">
                  <c:v>07/01/2011</c:v>
                </c:pt>
                <c:pt idx="3644">
                  <c:v>07/05/2011</c:v>
                </c:pt>
                <c:pt idx="3645">
                  <c:v>07/06/2011</c:v>
                </c:pt>
                <c:pt idx="3646">
                  <c:v>07/07/2011</c:v>
                </c:pt>
                <c:pt idx="3647">
                  <c:v>07/08/2011</c:v>
                </c:pt>
                <c:pt idx="3648">
                  <c:v>07/11/2011</c:v>
                </c:pt>
                <c:pt idx="3649">
                  <c:v>07/12/2011</c:v>
                </c:pt>
                <c:pt idx="3650">
                  <c:v>7/13/2011</c:v>
                </c:pt>
                <c:pt idx="3651">
                  <c:v>7/14/2011</c:v>
                </c:pt>
                <c:pt idx="3652">
                  <c:v>7/15/2011</c:v>
                </c:pt>
                <c:pt idx="3653">
                  <c:v>7/18/2011</c:v>
                </c:pt>
                <c:pt idx="3654">
                  <c:v>7/19/2011</c:v>
                </c:pt>
                <c:pt idx="3655">
                  <c:v>7/20/2011</c:v>
                </c:pt>
                <c:pt idx="3656">
                  <c:v>7/21/2011</c:v>
                </c:pt>
                <c:pt idx="3657">
                  <c:v>7/22/2011</c:v>
                </c:pt>
                <c:pt idx="3658">
                  <c:v>7/25/2011</c:v>
                </c:pt>
                <c:pt idx="3659">
                  <c:v>7/26/2011</c:v>
                </c:pt>
                <c:pt idx="3660">
                  <c:v>7/27/2011</c:v>
                </c:pt>
                <c:pt idx="3661">
                  <c:v>7/28/2011</c:v>
                </c:pt>
                <c:pt idx="3662">
                  <c:v>7/29/2011</c:v>
                </c:pt>
                <c:pt idx="3663">
                  <c:v>08/01/2011</c:v>
                </c:pt>
                <c:pt idx="3664">
                  <c:v>08/02/2011</c:v>
                </c:pt>
                <c:pt idx="3665">
                  <c:v>08/03/2011</c:v>
                </c:pt>
                <c:pt idx="3666">
                  <c:v>08/04/2011</c:v>
                </c:pt>
                <c:pt idx="3667">
                  <c:v>08/05/2011</c:v>
                </c:pt>
                <c:pt idx="3668">
                  <c:v>08/08/2011</c:v>
                </c:pt>
                <c:pt idx="3669">
                  <c:v>08/09/2011</c:v>
                </c:pt>
                <c:pt idx="3670">
                  <c:v>08/10/2011</c:v>
                </c:pt>
                <c:pt idx="3671">
                  <c:v>08/11/2011</c:v>
                </c:pt>
                <c:pt idx="3672">
                  <c:v>08/12/2011</c:v>
                </c:pt>
                <c:pt idx="3673">
                  <c:v>8/15/2011</c:v>
                </c:pt>
                <c:pt idx="3674">
                  <c:v>8/16/2011</c:v>
                </c:pt>
                <c:pt idx="3675">
                  <c:v>8/17/2011</c:v>
                </c:pt>
                <c:pt idx="3676">
                  <c:v>8/18/2011</c:v>
                </c:pt>
                <c:pt idx="3677">
                  <c:v>8/19/2011</c:v>
                </c:pt>
                <c:pt idx="3678">
                  <c:v>8/22/2011</c:v>
                </c:pt>
                <c:pt idx="3679">
                  <c:v>8/23/2011</c:v>
                </c:pt>
                <c:pt idx="3680">
                  <c:v>8/24/2011</c:v>
                </c:pt>
                <c:pt idx="3681">
                  <c:v>8/25/2011</c:v>
                </c:pt>
                <c:pt idx="3682">
                  <c:v>8/26/2011</c:v>
                </c:pt>
                <c:pt idx="3683">
                  <c:v>8/29/2011</c:v>
                </c:pt>
                <c:pt idx="3684">
                  <c:v>8/30/2011</c:v>
                </c:pt>
                <c:pt idx="3685">
                  <c:v>8/31/2011</c:v>
                </c:pt>
                <c:pt idx="3686">
                  <c:v>09/01/2011</c:v>
                </c:pt>
                <c:pt idx="3687">
                  <c:v>09/02/2011</c:v>
                </c:pt>
                <c:pt idx="3688">
                  <c:v>09/06/2011</c:v>
                </c:pt>
                <c:pt idx="3689">
                  <c:v>09/07/2011</c:v>
                </c:pt>
                <c:pt idx="3690">
                  <c:v>09/08/2011</c:v>
                </c:pt>
                <c:pt idx="3691">
                  <c:v>09/09/2011</c:v>
                </c:pt>
                <c:pt idx="3692">
                  <c:v>09/12/2011</c:v>
                </c:pt>
                <c:pt idx="3693">
                  <c:v>9/13/2011</c:v>
                </c:pt>
                <c:pt idx="3694">
                  <c:v>9/14/2011</c:v>
                </c:pt>
                <c:pt idx="3695">
                  <c:v>9/15/2011</c:v>
                </c:pt>
                <c:pt idx="3696">
                  <c:v>9/16/2011</c:v>
                </c:pt>
                <c:pt idx="3697">
                  <c:v>9/19/2011</c:v>
                </c:pt>
                <c:pt idx="3698">
                  <c:v>9/20/2011</c:v>
                </c:pt>
                <c:pt idx="3699">
                  <c:v>9/21/2011</c:v>
                </c:pt>
                <c:pt idx="3700">
                  <c:v>9/22/2011</c:v>
                </c:pt>
                <c:pt idx="3701">
                  <c:v>9/23/2011</c:v>
                </c:pt>
                <c:pt idx="3702">
                  <c:v>9/26/2011</c:v>
                </c:pt>
                <c:pt idx="3703">
                  <c:v>9/27/2011</c:v>
                </c:pt>
                <c:pt idx="3704">
                  <c:v>9/28/2011</c:v>
                </c:pt>
                <c:pt idx="3705">
                  <c:v>9/29/2011</c:v>
                </c:pt>
                <c:pt idx="3706">
                  <c:v>9/30/2011</c:v>
                </c:pt>
                <c:pt idx="3707">
                  <c:v>10/03/2011</c:v>
                </c:pt>
                <c:pt idx="3708">
                  <c:v>10/04/2011</c:v>
                </c:pt>
                <c:pt idx="3709">
                  <c:v>10/05/2011</c:v>
                </c:pt>
                <c:pt idx="3710">
                  <c:v>10/06/2011</c:v>
                </c:pt>
                <c:pt idx="3711">
                  <c:v>10/07/2011</c:v>
                </c:pt>
                <c:pt idx="3712">
                  <c:v>10/10/2011</c:v>
                </c:pt>
                <c:pt idx="3713">
                  <c:v>10/11/2011</c:v>
                </c:pt>
                <c:pt idx="3714">
                  <c:v>10/12/2011</c:v>
                </c:pt>
                <c:pt idx="3715">
                  <c:v>10/13/2011</c:v>
                </c:pt>
                <c:pt idx="3716">
                  <c:v>10/14/2011</c:v>
                </c:pt>
                <c:pt idx="3717">
                  <c:v>10/17/2011</c:v>
                </c:pt>
                <c:pt idx="3718">
                  <c:v>10/18/2011</c:v>
                </c:pt>
                <c:pt idx="3719">
                  <c:v>10/19/2011</c:v>
                </c:pt>
                <c:pt idx="3720">
                  <c:v>10/20/2011</c:v>
                </c:pt>
                <c:pt idx="3721">
                  <c:v>10/21/2011</c:v>
                </c:pt>
                <c:pt idx="3722">
                  <c:v>10/24/2011</c:v>
                </c:pt>
                <c:pt idx="3723">
                  <c:v>10/25/2011</c:v>
                </c:pt>
                <c:pt idx="3724">
                  <c:v>10/26/2011</c:v>
                </c:pt>
                <c:pt idx="3725">
                  <c:v>10/27/2011</c:v>
                </c:pt>
                <c:pt idx="3726">
                  <c:v>10/28/2011</c:v>
                </c:pt>
                <c:pt idx="3727">
                  <c:v>10/31/2011</c:v>
                </c:pt>
                <c:pt idx="3728">
                  <c:v>11/01/2011</c:v>
                </c:pt>
                <c:pt idx="3729">
                  <c:v>11/02/2011</c:v>
                </c:pt>
                <c:pt idx="3730">
                  <c:v>11/03/2011</c:v>
                </c:pt>
                <c:pt idx="3731">
                  <c:v>11/04/2011</c:v>
                </c:pt>
                <c:pt idx="3732">
                  <c:v>11/07/2011</c:v>
                </c:pt>
                <c:pt idx="3733">
                  <c:v>11/08/2011</c:v>
                </c:pt>
                <c:pt idx="3734">
                  <c:v>11/09/2011</c:v>
                </c:pt>
                <c:pt idx="3735">
                  <c:v>11/10/2011</c:v>
                </c:pt>
                <c:pt idx="3736">
                  <c:v>11/11/2011</c:v>
                </c:pt>
                <c:pt idx="3737">
                  <c:v>11/14/2011</c:v>
                </c:pt>
                <c:pt idx="3738">
                  <c:v>11/15/2011</c:v>
                </c:pt>
                <c:pt idx="3739">
                  <c:v>11/16/2011</c:v>
                </c:pt>
                <c:pt idx="3740">
                  <c:v>11/17/2011</c:v>
                </c:pt>
                <c:pt idx="3741">
                  <c:v>11/18/2011</c:v>
                </c:pt>
                <c:pt idx="3742">
                  <c:v>11/21/2011</c:v>
                </c:pt>
                <c:pt idx="3743">
                  <c:v>11/22/2011</c:v>
                </c:pt>
                <c:pt idx="3744">
                  <c:v>11/23/2011</c:v>
                </c:pt>
                <c:pt idx="3745">
                  <c:v>11/25/2011</c:v>
                </c:pt>
                <c:pt idx="3746">
                  <c:v>11/28/2011</c:v>
                </c:pt>
                <c:pt idx="3747">
                  <c:v>11/29/2011</c:v>
                </c:pt>
                <c:pt idx="3748">
                  <c:v>11/30/2011</c:v>
                </c:pt>
                <c:pt idx="3749">
                  <c:v>12/01/2011</c:v>
                </c:pt>
                <c:pt idx="3750">
                  <c:v>12/02/2011</c:v>
                </c:pt>
                <c:pt idx="3751">
                  <c:v>12/05/2011</c:v>
                </c:pt>
                <c:pt idx="3752">
                  <c:v>12/06/2011</c:v>
                </c:pt>
                <c:pt idx="3753">
                  <c:v>12/07/2011</c:v>
                </c:pt>
                <c:pt idx="3754">
                  <c:v>12/08/2011</c:v>
                </c:pt>
                <c:pt idx="3755">
                  <c:v>12/09/2011</c:v>
                </c:pt>
                <c:pt idx="3756">
                  <c:v>12/12/2011</c:v>
                </c:pt>
                <c:pt idx="3757">
                  <c:v>12/13/2011</c:v>
                </c:pt>
                <c:pt idx="3758">
                  <c:v>12/14/2011</c:v>
                </c:pt>
                <c:pt idx="3759">
                  <c:v>12/15/2011</c:v>
                </c:pt>
                <c:pt idx="3760">
                  <c:v>12/16/2011</c:v>
                </c:pt>
                <c:pt idx="3761">
                  <c:v>12/19/2011</c:v>
                </c:pt>
                <c:pt idx="3762">
                  <c:v>12/20/2011</c:v>
                </c:pt>
                <c:pt idx="3763">
                  <c:v>12/21/2011</c:v>
                </c:pt>
                <c:pt idx="3764">
                  <c:v>12/22/2011</c:v>
                </c:pt>
                <c:pt idx="3765">
                  <c:v>12/23/2011</c:v>
                </c:pt>
                <c:pt idx="3766">
                  <c:v>12/27/2011</c:v>
                </c:pt>
                <c:pt idx="3767">
                  <c:v>12/28/2011</c:v>
                </c:pt>
                <c:pt idx="3768">
                  <c:v>12/29/2011</c:v>
                </c:pt>
                <c:pt idx="3769">
                  <c:v>12/30/2011</c:v>
                </c:pt>
                <c:pt idx="3770">
                  <c:v>01/03/2012</c:v>
                </c:pt>
                <c:pt idx="3771">
                  <c:v>01/04/2012</c:v>
                </c:pt>
                <c:pt idx="3772">
                  <c:v>01/05/2012</c:v>
                </c:pt>
                <c:pt idx="3773">
                  <c:v>01/06/2012</c:v>
                </c:pt>
                <c:pt idx="3774">
                  <c:v>01/09/2012</c:v>
                </c:pt>
                <c:pt idx="3775">
                  <c:v>01/10/2012</c:v>
                </c:pt>
                <c:pt idx="3776">
                  <c:v>01/11/2012</c:v>
                </c:pt>
                <c:pt idx="3777">
                  <c:v>01/12/2012</c:v>
                </c:pt>
                <c:pt idx="3778">
                  <c:v>1/13/2012</c:v>
                </c:pt>
                <c:pt idx="3779">
                  <c:v>1/17/2012</c:v>
                </c:pt>
                <c:pt idx="3780">
                  <c:v>1/18/2012</c:v>
                </c:pt>
                <c:pt idx="3781">
                  <c:v>1/19/2012</c:v>
                </c:pt>
                <c:pt idx="3782">
                  <c:v>1/20/2012</c:v>
                </c:pt>
                <c:pt idx="3783">
                  <c:v>1/23/2012</c:v>
                </c:pt>
                <c:pt idx="3784">
                  <c:v>1/24/2012</c:v>
                </c:pt>
                <c:pt idx="3785">
                  <c:v>1/25/2012</c:v>
                </c:pt>
                <c:pt idx="3786">
                  <c:v>1/26/2012</c:v>
                </c:pt>
                <c:pt idx="3787">
                  <c:v>1/27/2012</c:v>
                </c:pt>
                <c:pt idx="3788">
                  <c:v>1/30/2012</c:v>
                </c:pt>
                <c:pt idx="3789">
                  <c:v>1/31/2012</c:v>
                </c:pt>
                <c:pt idx="3790">
                  <c:v>02/01/2012</c:v>
                </c:pt>
                <c:pt idx="3791">
                  <c:v>02/02/2012</c:v>
                </c:pt>
                <c:pt idx="3792">
                  <c:v>02/03/2012</c:v>
                </c:pt>
                <c:pt idx="3793">
                  <c:v>02/06/2012</c:v>
                </c:pt>
                <c:pt idx="3794">
                  <c:v>02/07/2012</c:v>
                </c:pt>
                <c:pt idx="3795">
                  <c:v>02/08/2012</c:v>
                </c:pt>
                <c:pt idx="3796">
                  <c:v>02/09/2012</c:v>
                </c:pt>
                <c:pt idx="3797">
                  <c:v>02/10/2012</c:v>
                </c:pt>
                <c:pt idx="3798">
                  <c:v>2/13/2012</c:v>
                </c:pt>
                <c:pt idx="3799">
                  <c:v>2/14/2012</c:v>
                </c:pt>
                <c:pt idx="3800">
                  <c:v>2/15/2012</c:v>
                </c:pt>
                <c:pt idx="3801">
                  <c:v>2/16/2012</c:v>
                </c:pt>
                <c:pt idx="3802">
                  <c:v>2/17/2012</c:v>
                </c:pt>
                <c:pt idx="3803">
                  <c:v>2/21/2012</c:v>
                </c:pt>
                <c:pt idx="3804">
                  <c:v>2/22/2012</c:v>
                </c:pt>
                <c:pt idx="3805">
                  <c:v>2/23/2012</c:v>
                </c:pt>
                <c:pt idx="3806">
                  <c:v>2/24/2012</c:v>
                </c:pt>
                <c:pt idx="3807">
                  <c:v>2/27/2012</c:v>
                </c:pt>
                <c:pt idx="3808">
                  <c:v>2/28/2012</c:v>
                </c:pt>
                <c:pt idx="3809">
                  <c:v>2/29/2012</c:v>
                </c:pt>
                <c:pt idx="3810">
                  <c:v>03/01/2012</c:v>
                </c:pt>
                <c:pt idx="3811">
                  <c:v>03/02/2012</c:v>
                </c:pt>
                <c:pt idx="3812">
                  <c:v>03/05/2012</c:v>
                </c:pt>
                <c:pt idx="3813">
                  <c:v>03/06/2012</c:v>
                </c:pt>
                <c:pt idx="3814">
                  <c:v>03/07/2012</c:v>
                </c:pt>
                <c:pt idx="3815">
                  <c:v>03/08/2012</c:v>
                </c:pt>
                <c:pt idx="3816">
                  <c:v>03/09/2012</c:v>
                </c:pt>
                <c:pt idx="3817">
                  <c:v>03/12/2012</c:v>
                </c:pt>
                <c:pt idx="3818">
                  <c:v>3/13/2012</c:v>
                </c:pt>
                <c:pt idx="3819">
                  <c:v>3/14/2012</c:v>
                </c:pt>
                <c:pt idx="3820">
                  <c:v>3/15/2012</c:v>
                </c:pt>
                <c:pt idx="3821">
                  <c:v>3/16/2012</c:v>
                </c:pt>
                <c:pt idx="3822">
                  <c:v>3/19/2012</c:v>
                </c:pt>
                <c:pt idx="3823">
                  <c:v>3/20/2012</c:v>
                </c:pt>
                <c:pt idx="3824">
                  <c:v>3/21/2012</c:v>
                </c:pt>
                <c:pt idx="3825">
                  <c:v>3/22/2012</c:v>
                </c:pt>
                <c:pt idx="3826">
                  <c:v>3/23/2012</c:v>
                </c:pt>
                <c:pt idx="3827">
                  <c:v>3/26/2012</c:v>
                </c:pt>
                <c:pt idx="3828">
                  <c:v>3/27/2012</c:v>
                </c:pt>
                <c:pt idx="3829">
                  <c:v>3/28/2012</c:v>
                </c:pt>
                <c:pt idx="3830">
                  <c:v>3/29/2012</c:v>
                </c:pt>
                <c:pt idx="3831">
                  <c:v>3/30/2012</c:v>
                </c:pt>
                <c:pt idx="3832">
                  <c:v>04/02/2012</c:v>
                </c:pt>
                <c:pt idx="3833">
                  <c:v>04/03/2012</c:v>
                </c:pt>
                <c:pt idx="3834">
                  <c:v>04/04/2012</c:v>
                </c:pt>
                <c:pt idx="3835">
                  <c:v>04/05/2012</c:v>
                </c:pt>
                <c:pt idx="3836">
                  <c:v>04/09/2012</c:v>
                </c:pt>
                <c:pt idx="3837">
                  <c:v>04/10/2012</c:v>
                </c:pt>
                <c:pt idx="3838">
                  <c:v>04/11/2012</c:v>
                </c:pt>
                <c:pt idx="3839">
                  <c:v>04/12/2012</c:v>
                </c:pt>
                <c:pt idx="3840">
                  <c:v>4/13/2012</c:v>
                </c:pt>
                <c:pt idx="3841">
                  <c:v>4/16/2012</c:v>
                </c:pt>
                <c:pt idx="3842">
                  <c:v>4/17/2012</c:v>
                </c:pt>
                <c:pt idx="3843">
                  <c:v>4/18/2012</c:v>
                </c:pt>
                <c:pt idx="3844">
                  <c:v>4/19/2012</c:v>
                </c:pt>
                <c:pt idx="3845">
                  <c:v>4/20/2012</c:v>
                </c:pt>
                <c:pt idx="3846">
                  <c:v>4/23/2012</c:v>
                </c:pt>
                <c:pt idx="3847">
                  <c:v>4/24/2012</c:v>
                </c:pt>
                <c:pt idx="3848">
                  <c:v>4/25/2012</c:v>
                </c:pt>
                <c:pt idx="3849">
                  <c:v>4/26/2012</c:v>
                </c:pt>
                <c:pt idx="3850">
                  <c:v>4/27/2012</c:v>
                </c:pt>
                <c:pt idx="3851">
                  <c:v>4/30/2012</c:v>
                </c:pt>
                <c:pt idx="3852">
                  <c:v>05/01/2012</c:v>
                </c:pt>
                <c:pt idx="3853">
                  <c:v>05/02/2012</c:v>
                </c:pt>
                <c:pt idx="3854">
                  <c:v>05/03/2012</c:v>
                </c:pt>
                <c:pt idx="3855">
                  <c:v>05/04/2012</c:v>
                </c:pt>
                <c:pt idx="3856">
                  <c:v>05/07/2012</c:v>
                </c:pt>
                <c:pt idx="3857">
                  <c:v>05/08/2012</c:v>
                </c:pt>
                <c:pt idx="3858">
                  <c:v>05/09/2012</c:v>
                </c:pt>
                <c:pt idx="3859">
                  <c:v>05/10/2012</c:v>
                </c:pt>
                <c:pt idx="3860">
                  <c:v>05/11/2012</c:v>
                </c:pt>
                <c:pt idx="3861">
                  <c:v>5/14/2012</c:v>
                </c:pt>
                <c:pt idx="3862">
                  <c:v>5/15/2012</c:v>
                </c:pt>
                <c:pt idx="3863">
                  <c:v>5/16/2012</c:v>
                </c:pt>
                <c:pt idx="3864">
                  <c:v>5/17/2012</c:v>
                </c:pt>
                <c:pt idx="3865">
                  <c:v>5/18/2012</c:v>
                </c:pt>
                <c:pt idx="3866">
                  <c:v>5/21/2012</c:v>
                </c:pt>
                <c:pt idx="3867">
                  <c:v>5/22/2012</c:v>
                </c:pt>
                <c:pt idx="3868">
                  <c:v>5/23/2012</c:v>
                </c:pt>
                <c:pt idx="3869">
                  <c:v>5/24/2012</c:v>
                </c:pt>
                <c:pt idx="3870">
                  <c:v>5/25/2012</c:v>
                </c:pt>
                <c:pt idx="3871">
                  <c:v>5/29/2012</c:v>
                </c:pt>
                <c:pt idx="3872">
                  <c:v>5/30/2012</c:v>
                </c:pt>
                <c:pt idx="3873">
                  <c:v>5/31/2012</c:v>
                </c:pt>
                <c:pt idx="3874">
                  <c:v>06/01/2012</c:v>
                </c:pt>
                <c:pt idx="3875">
                  <c:v>06/04/2012</c:v>
                </c:pt>
                <c:pt idx="3876">
                  <c:v>06/05/2012</c:v>
                </c:pt>
                <c:pt idx="3877">
                  <c:v>06/06/2012</c:v>
                </c:pt>
                <c:pt idx="3878">
                  <c:v>06/07/2012</c:v>
                </c:pt>
                <c:pt idx="3879">
                  <c:v>06/08/2012</c:v>
                </c:pt>
                <c:pt idx="3880">
                  <c:v>06/11/2012</c:v>
                </c:pt>
                <c:pt idx="3881">
                  <c:v>06/12/2012</c:v>
                </c:pt>
                <c:pt idx="3882">
                  <c:v>6/13/2012</c:v>
                </c:pt>
                <c:pt idx="3883">
                  <c:v>6/14/2012</c:v>
                </c:pt>
                <c:pt idx="3884">
                  <c:v>6/15/2012</c:v>
                </c:pt>
                <c:pt idx="3885">
                  <c:v>6/18/2012</c:v>
                </c:pt>
                <c:pt idx="3886">
                  <c:v>6/19/2012</c:v>
                </c:pt>
                <c:pt idx="3887">
                  <c:v>6/20/2012</c:v>
                </c:pt>
                <c:pt idx="3888">
                  <c:v>6/21/2012</c:v>
                </c:pt>
                <c:pt idx="3889">
                  <c:v>6/22/2012</c:v>
                </c:pt>
                <c:pt idx="3890">
                  <c:v>6/25/2012</c:v>
                </c:pt>
                <c:pt idx="3891">
                  <c:v>6/26/2012</c:v>
                </c:pt>
                <c:pt idx="3892">
                  <c:v>6/27/2012</c:v>
                </c:pt>
                <c:pt idx="3893">
                  <c:v>6/28/2012</c:v>
                </c:pt>
                <c:pt idx="3894">
                  <c:v>6/29/2012</c:v>
                </c:pt>
                <c:pt idx="3895">
                  <c:v>07/02/2012</c:v>
                </c:pt>
                <c:pt idx="3896">
                  <c:v>07/03/2012</c:v>
                </c:pt>
                <c:pt idx="3897">
                  <c:v>07/05/2012</c:v>
                </c:pt>
                <c:pt idx="3898">
                  <c:v>07/06/2012</c:v>
                </c:pt>
                <c:pt idx="3899">
                  <c:v>07/09/2012</c:v>
                </c:pt>
                <c:pt idx="3900">
                  <c:v>07/10/2012</c:v>
                </c:pt>
                <c:pt idx="3901">
                  <c:v>07/11/2012</c:v>
                </c:pt>
                <c:pt idx="3902">
                  <c:v>07/12/2012</c:v>
                </c:pt>
                <c:pt idx="3903">
                  <c:v>7/13/2012</c:v>
                </c:pt>
                <c:pt idx="3904">
                  <c:v>7/16/2012</c:v>
                </c:pt>
                <c:pt idx="3905">
                  <c:v>7/17/2012</c:v>
                </c:pt>
                <c:pt idx="3906">
                  <c:v>7/18/2012</c:v>
                </c:pt>
                <c:pt idx="3907">
                  <c:v>7/19/2012</c:v>
                </c:pt>
                <c:pt idx="3908">
                  <c:v>7/20/2012</c:v>
                </c:pt>
                <c:pt idx="3909">
                  <c:v>7/23/2012</c:v>
                </c:pt>
                <c:pt idx="3910">
                  <c:v>7/24/2012</c:v>
                </c:pt>
                <c:pt idx="3911">
                  <c:v>7/25/2012</c:v>
                </c:pt>
                <c:pt idx="3912">
                  <c:v>7/26/2012</c:v>
                </c:pt>
                <c:pt idx="3913">
                  <c:v>7/27/2012</c:v>
                </c:pt>
                <c:pt idx="3914">
                  <c:v>7/30/2012</c:v>
                </c:pt>
                <c:pt idx="3915">
                  <c:v>7/31/2012</c:v>
                </c:pt>
                <c:pt idx="3916">
                  <c:v>08/01/2012</c:v>
                </c:pt>
                <c:pt idx="3917">
                  <c:v>08/02/2012</c:v>
                </c:pt>
                <c:pt idx="3918">
                  <c:v>08/03/2012</c:v>
                </c:pt>
                <c:pt idx="3919">
                  <c:v>08/06/2012</c:v>
                </c:pt>
                <c:pt idx="3920">
                  <c:v>08/07/2012</c:v>
                </c:pt>
                <c:pt idx="3921">
                  <c:v>08/08/2012</c:v>
                </c:pt>
                <c:pt idx="3922">
                  <c:v>08/09/2012</c:v>
                </c:pt>
                <c:pt idx="3923">
                  <c:v>08/10/2012</c:v>
                </c:pt>
                <c:pt idx="3924">
                  <c:v>8/13/2012</c:v>
                </c:pt>
                <c:pt idx="3925">
                  <c:v>8/14/2012</c:v>
                </c:pt>
                <c:pt idx="3926">
                  <c:v>8/15/2012</c:v>
                </c:pt>
                <c:pt idx="3927">
                  <c:v>8/16/2012</c:v>
                </c:pt>
                <c:pt idx="3928">
                  <c:v>8/17/2012</c:v>
                </c:pt>
                <c:pt idx="3929">
                  <c:v>8/20/2012</c:v>
                </c:pt>
                <c:pt idx="3930">
                  <c:v>8/21/2012</c:v>
                </c:pt>
                <c:pt idx="3931">
                  <c:v>8/22/2012</c:v>
                </c:pt>
                <c:pt idx="3932">
                  <c:v>8/23/2012</c:v>
                </c:pt>
                <c:pt idx="3933">
                  <c:v>8/24/2012</c:v>
                </c:pt>
                <c:pt idx="3934">
                  <c:v>8/27/2012</c:v>
                </c:pt>
                <c:pt idx="3935">
                  <c:v>8/28/2012</c:v>
                </c:pt>
                <c:pt idx="3936">
                  <c:v>8/29/2012</c:v>
                </c:pt>
                <c:pt idx="3937">
                  <c:v>8/30/2012</c:v>
                </c:pt>
                <c:pt idx="3938">
                  <c:v>8/31/2012</c:v>
                </c:pt>
                <c:pt idx="3939">
                  <c:v>09/04/2012</c:v>
                </c:pt>
                <c:pt idx="3940">
                  <c:v>09/05/2012</c:v>
                </c:pt>
                <c:pt idx="3941">
                  <c:v>09/06/2012</c:v>
                </c:pt>
                <c:pt idx="3942">
                  <c:v>09/07/2012</c:v>
                </c:pt>
                <c:pt idx="3943">
                  <c:v>09/10/2012</c:v>
                </c:pt>
                <c:pt idx="3944">
                  <c:v>09/11/2012</c:v>
                </c:pt>
                <c:pt idx="3945">
                  <c:v>09/12/2012</c:v>
                </c:pt>
                <c:pt idx="3946">
                  <c:v>9/13/2012</c:v>
                </c:pt>
                <c:pt idx="3947">
                  <c:v>9/14/2012</c:v>
                </c:pt>
                <c:pt idx="3948">
                  <c:v>9/17/2012</c:v>
                </c:pt>
                <c:pt idx="3949">
                  <c:v>9/18/2012</c:v>
                </c:pt>
                <c:pt idx="3950">
                  <c:v>9/19/2012</c:v>
                </c:pt>
                <c:pt idx="3951">
                  <c:v>9/20/2012</c:v>
                </c:pt>
                <c:pt idx="3952">
                  <c:v>9/21/2012</c:v>
                </c:pt>
                <c:pt idx="3953">
                  <c:v>9/24/2012</c:v>
                </c:pt>
                <c:pt idx="3954">
                  <c:v>9/25/2012</c:v>
                </c:pt>
                <c:pt idx="3955">
                  <c:v>9/26/2012</c:v>
                </c:pt>
                <c:pt idx="3956">
                  <c:v>9/27/2012</c:v>
                </c:pt>
                <c:pt idx="3957">
                  <c:v>9/28/2012</c:v>
                </c:pt>
                <c:pt idx="3958">
                  <c:v>10/01/2012</c:v>
                </c:pt>
                <c:pt idx="3959">
                  <c:v>10/02/2012</c:v>
                </c:pt>
                <c:pt idx="3960">
                  <c:v>10/03/2012</c:v>
                </c:pt>
                <c:pt idx="3961">
                  <c:v>10/04/2012</c:v>
                </c:pt>
                <c:pt idx="3962">
                  <c:v>10/05/2012</c:v>
                </c:pt>
                <c:pt idx="3963">
                  <c:v>10/08/2012</c:v>
                </c:pt>
                <c:pt idx="3964">
                  <c:v>10/09/2012</c:v>
                </c:pt>
                <c:pt idx="3965">
                  <c:v>10/10/2012</c:v>
                </c:pt>
                <c:pt idx="3966">
                  <c:v>10/11/2012</c:v>
                </c:pt>
                <c:pt idx="3967">
                  <c:v>10/12/2012</c:v>
                </c:pt>
                <c:pt idx="3968">
                  <c:v>10/15/2012</c:v>
                </c:pt>
                <c:pt idx="3969">
                  <c:v>10/16/2012</c:v>
                </c:pt>
                <c:pt idx="3970">
                  <c:v>10/17/2012</c:v>
                </c:pt>
                <c:pt idx="3971">
                  <c:v>10/18/2012</c:v>
                </c:pt>
                <c:pt idx="3972">
                  <c:v>10/19/2012</c:v>
                </c:pt>
                <c:pt idx="3973">
                  <c:v>10/22/2012</c:v>
                </c:pt>
                <c:pt idx="3974">
                  <c:v>10/23/2012</c:v>
                </c:pt>
                <c:pt idx="3975">
                  <c:v>10/24/2012</c:v>
                </c:pt>
                <c:pt idx="3976">
                  <c:v>10/25/2012</c:v>
                </c:pt>
                <c:pt idx="3977">
                  <c:v>10/26/2012</c:v>
                </c:pt>
                <c:pt idx="3978">
                  <c:v>10/31/2012</c:v>
                </c:pt>
                <c:pt idx="3979">
                  <c:v>11/01/2012</c:v>
                </c:pt>
                <c:pt idx="3980">
                  <c:v>11/02/2012</c:v>
                </c:pt>
                <c:pt idx="3981">
                  <c:v>11/05/2012</c:v>
                </c:pt>
                <c:pt idx="3982">
                  <c:v>11/06/2012</c:v>
                </c:pt>
                <c:pt idx="3983">
                  <c:v>11/07/2012</c:v>
                </c:pt>
                <c:pt idx="3984">
                  <c:v>11/08/2012</c:v>
                </c:pt>
                <c:pt idx="3985">
                  <c:v>11/09/2012</c:v>
                </c:pt>
                <c:pt idx="3986">
                  <c:v>11/12/2012</c:v>
                </c:pt>
                <c:pt idx="3987">
                  <c:v>11/13/2012</c:v>
                </c:pt>
                <c:pt idx="3988">
                  <c:v>11/14/2012</c:v>
                </c:pt>
                <c:pt idx="3989">
                  <c:v>11/15/2012</c:v>
                </c:pt>
                <c:pt idx="3990">
                  <c:v>11/16/2012</c:v>
                </c:pt>
                <c:pt idx="3991">
                  <c:v>11/19/2012</c:v>
                </c:pt>
                <c:pt idx="3992">
                  <c:v>11/20/2012</c:v>
                </c:pt>
                <c:pt idx="3993">
                  <c:v>11/21/2012</c:v>
                </c:pt>
                <c:pt idx="3994">
                  <c:v>11/23/2012</c:v>
                </c:pt>
                <c:pt idx="3995">
                  <c:v>11/26/2012</c:v>
                </c:pt>
                <c:pt idx="3996">
                  <c:v>11/27/2012</c:v>
                </c:pt>
                <c:pt idx="3997">
                  <c:v>11/28/2012</c:v>
                </c:pt>
                <c:pt idx="3998">
                  <c:v>11/29/2012</c:v>
                </c:pt>
                <c:pt idx="3999">
                  <c:v>11/30/2012</c:v>
                </c:pt>
                <c:pt idx="4000">
                  <c:v>12/03/2012</c:v>
                </c:pt>
                <c:pt idx="4001">
                  <c:v>12/04/2012</c:v>
                </c:pt>
                <c:pt idx="4002">
                  <c:v>12/05/2012</c:v>
                </c:pt>
                <c:pt idx="4003">
                  <c:v>12/06/2012</c:v>
                </c:pt>
                <c:pt idx="4004">
                  <c:v>12/07/2012</c:v>
                </c:pt>
                <c:pt idx="4005">
                  <c:v>12/10/2012</c:v>
                </c:pt>
                <c:pt idx="4006">
                  <c:v>12/11/2012</c:v>
                </c:pt>
                <c:pt idx="4007">
                  <c:v>12/12/2012</c:v>
                </c:pt>
                <c:pt idx="4008">
                  <c:v>12/13/2012</c:v>
                </c:pt>
                <c:pt idx="4009">
                  <c:v>12/14/2012</c:v>
                </c:pt>
                <c:pt idx="4010">
                  <c:v>12/17/2012</c:v>
                </c:pt>
                <c:pt idx="4011">
                  <c:v>12/18/2012</c:v>
                </c:pt>
                <c:pt idx="4012">
                  <c:v>12/19/2012</c:v>
                </c:pt>
                <c:pt idx="4013">
                  <c:v>12/20/2012</c:v>
                </c:pt>
                <c:pt idx="4014">
                  <c:v>12/21/2012</c:v>
                </c:pt>
                <c:pt idx="4015">
                  <c:v>12/24/2012</c:v>
                </c:pt>
                <c:pt idx="4016">
                  <c:v>12/26/2012</c:v>
                </c:pt>
                <c:pt idx="4017">
                  <c:v>12/27/2012</c:v>
                </c:pt>
                <c:pt idx="4018">
                  <c:v>12/28/2012</c:v>
                </c:pt>
                <c:pt idx="4019">
                  <c:v>12/31/2012</c:v>
                </c:pt>
                <c:pt idx="4020">
                  <c:v>01/02/2013</c:v>
                </c:pt>
                <c:pt idx="4021">
                  <c:v>01/03/2013</c:v>
                </c:pt>
                <c:pt idx="4022">
                  <c:v>01/04/2013</c:v>
                </c:pt>
                <c:pt idx="4023">
                  <c:v>01/07/2013</c:v>
                </c:pt>
                <c:pt idx="4024">
                  <c:v>01/08/2013</c:v>
                </c:pt>
                <c:pt idx="4025">
                  <c:v>01/09/2013</c:v>
                </c:pt>
                <c:pt idx="4026">
                  <c:v>01/10/2013</c:v>
                </c:pt>
                <c:pt idx="4027">
                  <c:v>01/11/2013</c:v>
                </c:pt>
                <c:pt idx="4028">
                  <c:v>1/14/2013</c:v>
                </c:pt>
                <c:pt idx="4029">
                  <c:v>1/15/2013</c:v>
                </c:pt>
                <c:pt idx="4030">
                  <c:v>1/16/2013</c:v>
                </c:pt>
                <c:pt idx="4031">
                  <c:v>1/17/2013</c:v>
                </c:pt>
                <c:pt idx="4032">
                  <c:v>1/18/2013</c:v>
                </c:pt>
                <c:pt idx="4033">
                  <c:v>1/22/2013</c:v>
                </c:pt>
                <c:pt idx="4034">
                  <c:v>1/23/2013</c:v>
                </c:pt>
                <c:pt idx="4035">
                  <c:v>1/24/2013</c:v>
                </c:pt>
                <c:pt idx="4036">
                  <c:v>1/25/2013</c:v>
                </c:pt>
                <c:pt idx="4037">
                  <c:v>1/28/2013</c:v>
                </c:pt>
                <c:pt idx="4038">
                  <c:v>1/29/2013</c:v>
                </c:pt>
                <c:pt idx="4039">
                  <c:v>1/30/2013</c:v>
                </c:pt>
                <c:pt idx="4040">
                  <c:v>1/31/2013</c:v>
                </c:pt>
                <c:pt idx="4041">
                  <c:v>02/01/2013</c:v>
                </c:pt>
                <c:pt idx="4042">
                  <c:v>02/04/2013</c:v>
                </c:pt>
                <c:pt idx="4043">
                  <c:v>02/05/2013</c:v>
                </c:pt>
                <c:pt idx="4044">
                  <c:v>02/06/2013</c:v>
                </c:pt>
                <c:pt idx="4045">
                  <c:v>02/07/2013</c:v>
                </c:pt>
                <c:pt idx="4046">
                  <c:v>02/08/2013</c:v>
                </c:pt>
                <c:pt idx="4047">
                  <c:v>02/11/2013</c:v>
                </c:pt>
                <c:pt idx="4048">
                  <c:v>02/12/2013</c:v>
                </c:pt>
                <c:pt idx="4049">
                  <c:v>2/13/2013</c:v>
                </c:pt>
                <c:pt idx="4050">
                  <c:v>2/14/2013</c:v>
                </c:pt>
                <c:pt idx="4051">
                  <c:v>2/15/2013</c:v>
                </c:pt>
                <c:pt idx="4052">
                  <c:v>2/19/2013</c:v>
                </c:pt>
                <c:pt idx="4053">
                  <c:v>2/20/2013</c:v>
                </c:pt>
                <c:pt idx="4054">
                  <c:v>2/21/2013</c:v>
                </c:pt>
                <c:pt idx="4055">
                  <c:v>2/22/2013</c:v>
                </c:pt>
                <c:pt idx="4056">
                  <c:v>2/25/2013</c:v>
                </c:pt>
                <c:pt idx="4057">
                  <c:v>2/26/2013</c:v>
                </c:pt>
                <c:pt idx="4058">
                  <c:v>2/27/2013</c:v>
                </c:pt>
                <c:pt idx="4059">
                  <c:v>2/28/2013</c:v>
                </c:pt>
                <c:pt idx="4060">
                  <c:v>03/01/2013</c:v>
                </c:pt>
                <c:pt idx="4061">
                  <c:v>03/04/2013</c:v>
                </c:pt>
                <c:pt idx="4062">
                  <c:v>03/05/2013</c:v>
                </c:pt>
                <c:pt idx="4063">
                  <c:v>03/06/2013</c:v>
                </c:pt>
                <c:pt idx="4064">
                  <c:v>03/07/2013</c:v>
                </c:pt>
                <c:pt idx="4065">
                  <c:v>03/08/2013</c:v>
                </c:pt>
                <c:pt idx="4066">
                  <c:v>03/11/2013</c:v>
                </c:pt>
                <c:pt idx="4067">
                  <c:v>03/12/2013</c:v>
                </c:pt>
                <c:pt idx="4068">
                  <c:v>3/13/2013</c:v>
                </c:pt>
                <c:pt idx="4069">
                  <c:v>3/14/2013</c:v>
                </c:pt>
                <c:pt idx="4070">
                  <c:v>3/15/2013</c:v>
                </c:pt>
                <c:pt idx="4071">
                  <c:v>3/18/2013</c:v>
                </c:pt>
                <c:pt idx="4072">
                  <c:v>3/19/2013</c:v>
                </c:pt>
                <c:pt idx="4073">
                  <c:v>3/20/2013</c:v>
                </c:pt>
                <c:pt idx="4074">
                  <c:v>3/21/2013</c:v>
                </c:pt>
                <c:pt idx="4075">
                  <c:v>3/22/2013</c:v>
                </c:pt>
                <c:pt idx="4076">
                  <c:v>3/25/2013</c:v>
                </c:pt>
                <c:pt idx="4077">
                  <c:v>3/26/2013</c:v>
                </c:pt>
                <c:pt idx="4078">
                  <c:v>3/27/2013</c:v>
                </c:pt>
                <c:pt idx="4079">
                  <c:v>3/28/2013</c:v>
                </c:pt>
                <c:pt idx="4080">
                  <c:v>04/01/2013</c:v>
                </c:pt>
                <c:pt idx="4081">
                  <c:v>04/02/2013</c:v>
                </c:pt>
                <c:pt idx="4082">
                  <c:v>04/03/2013</c:v>
                </c:pt>
                <c:pt idx="4083">
                  <c:v>04/04/2013</c:v>
                </c:pt>
                <c:pt idx="4084">
                  <c:v>04/05/2013</c:v>
                </c:pt>
                <c:pt idx="4085">
                  <c:v>04/08/2013</c:v>
                </c:pt>
                <c:pt idx="4086">
                  <c:v>04/09/2013</c:v>
                </c:pt>
                <c:pt idx="4087">
                  <c:v>04/10/2013</c:v>
                </c:pt>
                <c:pt idx="4088">
                  <c:v>04/11/2013</c:v>
                </c:pt>
                <c:pt idx="4089">
                  <c:v>04/12/2013</c:v>
                </c:pt>
                <c:pt idx="4090">
                  <c:v>4/15/2013</c:v>
                </c:pt>
                <c:pt idx="4091">
                  <c:v>4/16/2013</c:v>
                </c:pt>
                <c:pt idx="4092">
                  <c:v>4/17/2013</c:v>
                </c:pt>
                <c:pt idx="4093">
                  <c:v>4/18/2013</c:v>
                </c:pt>
                <c:pt idx="4094">
                  <c:v>4/19/2013</c:v>
                </c:pt>
                <c:pt idx="4095">
                  <c:v>4/22/2013</c:v>
                </c:pt>
                <c:pt idx="4096">
                  <c:v>4/23/2013</c:v>
                </c:pt>
                <c:pt idx="4097">
                  <c:v>4/24/2013</c:v>
                </c:pt>
                <c:pt idx="4098">
                  <c:v>4/25/2013</c:v>
                </c:pt>
                <c:pt idx="4099">
                  <c:v>4/26/2013</c:v>
                </c:pt>
                <c:pt idx="4100">
                  <c:v>4/29/2013</c:v>
                </c:pt>
                <c:pt idx="4101">
                  <c:v>4/30/2013</c:v>
                </c:pt>
                <c:pt idx="4102">
                  <c:v>05/01/2013</c:v>
                </c:pt>
                <c:pt idx="4103">
                  <c:v>05/02/2013</c:v>
                </c:pt>
                <c:pt idx="4104">
                  <c:v>05/03/2013</c:v>
                </c:pt>
                <c:pt idx="4105">
                  <c:v>05/06/2013</c:v>
                </c:pt>
                <c:pt idx="4106">
                  <c:v>05/07/2013</c:v>
                </c:pt>
                <c:pt idx="4107">
                  <c:v>05/08/2013</c:v>
                </c:pt>
                <c:pt idx="4108">
                  <c:v>05/09/2013</c:v>
                </c:pt>
                <c:pt idx="4109">
                  <c:v>05/10/2013</c:v>
                </c:pt>
                <c:pt idx="4110">
                  <c:v>5/13/2013</c:v>
                </c:pt>
                <c:pt idx="4111">
                  <c:v>5/14/2013</c:v>
                </c:pt>
                <c:pt idx="4112">
                  <c:v>5/15/2013</c:v>
                </c:pt>
                <c:pt idx="4113">
                  <c:v>5/16/2013</c:v>
                </c:pt>
                <c:pt idx="4114">
                  <c:v>5/17/2013</c:v>
                </c:pt>
                <c:pt idx="4115">
                  <c:v>5/20/2013</c:v>
                </c:pt>
                <c:pt idx="4116">
                  <c:v>5/21/2013</c:v>
                </c:pt>
                <c:pt idx="4117">
                  <c:v>5/22/2013</c:v>
                </c:pt>
                <c:pt idx="4118">
                  <c:v>5/23/2013</c:v>
                </c:pt>
                <c:pt idx="4119">
                  <c:v>5/24/2013</c:v>
                </c:pt>
                <c:pt idx="4120">
                  <c:v>5/28/2013</c:v>
                </c:pt>
                <c:pt idx="4121">
                  <c:v>5/29/2013</c:v>
                </c:pt>
                <c:pt idx="4122">
                  <c:v>5/30/2013</c:v>
                </c:pt>
                <c:pt idx="4123">
                  <c:v>5/31/2013</c:v>
                </c:pt>
                <c:pt idx="4124">
                  <c:v>06/03/2013</c:v>
                </c:pt>
                <c:pt idx="4125">
                  <c:v>06/04/2013</c:v>
                </c:pt>
                <c:pt idx="4126">
                  <c:v>06/05/2013</c:v>
                </c:pt>
                <c:pt idx="4127">
                  <c:v>06/06/2013</c:v>
                </c:pt>
                <c:pt idx="4128">
                  <c:v>06/07/2013</c:v>
                </c:pt>
                <c:pt idx="4129">
                  <c:v>06/10/2013</c:v>
                </c:pt>
                <c:pt idx="4130">
                  <c:v>06/11/2013</c:v>
                </c:pt>
                <c:pt idx="4131">
                  <c:v>06/12/2013</c:v>
                </c:pt>
                <c:pt idx="4132">
                  <c:v>6/13/2013</c:v>
                </c:pt>
                <c:pt idx="4133">
                  <c:v>6/14/2013</c:v>
                </c:pt>
                <c:pt idx="4134">
                  <c:v>6/17/2013</c:v>
                </c:pt>
                <c:pt idx="4135">
                  <c:v>6/18/2013</c:v>
                </c:pt>
                <c:pt idx="4136">
                  <c:v>6/19/2013</c:v>
                </c:pt>
                <c:pt idx="4137">
                  <c:v>6/20/2013</c:v>
                </c:pt>
                <c:pt idx="4138">
                  <c:v>6/21/2013</c:v>
                </c:pt>
                <c:pt idx="4139">
                  <c:v>6/24/2013</c:v>
                </c:pt>
                <c:pt idx="4140">
                  <c:v>6/25/2013</c:v>
                </c:pt>
                <c:pt idx="4141">
                  <c:v>6/26/2013</c:v>
                </c:pt>
                <c:pt idx="4142">
                  <c:v>6/27/2013</c:v>
                </c:pt>
                <c:pt idx="4143">
                  <c:v>6/28/2013</c:v>
                </c:pt>
                <c:pt idx="4144">
                  <c:v>07/01/2013</c:v>
                </c:pt>
                <c:pt idx="4145">
                  <c:v>07/02/2013</c:v>
                </c:pt>
                <c:pt idx="4146">
                  <c:v>07/03/2013</c:v>
                </c:pt>
                <c:pt idx="4147">
                  <c:v>07/05/2013</c:v>
                </c:pt>
                <c:pt idx="4148">
                  <c:v>07/08/2013</c:v>
                </c:pt>
                <c:pt idx="4149">
                  <c:v>07/09/2013</c:v>
                </c:pt>
                <c:pt idx="4150">
                  <c:v>07/10/2013</c:v>
                </c:pt>
                <c:pt idx="4151">
                  <c:v>07/11/2013</c:v>
                </c:pt>
                <c:pt idx="4152">
                  <c:v>07/12/2013</c:v>
                </c:pt>
                <c:pt idx="4153">
                  <c:v>7/15/2013</c:v>
                </c:pt>
                <c:pt idx="4154">
                  <c:v>7/16/2013</c:v>
                </c:pt>
                <c:pt idx="4155">
                  <c:v>7/17/2013</c:v>
                </c:pt>
                <c:pt idx="4156">
                  <c:v>7/18/2013</c:v>
                </c:pt>
                <c:pt idx="4157">
                  <c:v>7/19/2013</c:v>
                </c:pt>
                <c:pt idx="4158">
                  <c:v>7/22/2013</c:v>
                </c:pt>
                <c:pt idx="4159">
                  <c:v>7/23/2013</c:v>
                </c:pt>
                <c:pt idx="4160">
                  <c:v>7/24/2013</c:v>
                </c:pt>
                <c:pt idx="4161">
                  <c:v>7/25/2013</c:v>
                </c:pt>
                <c:pt idx="4162">
                  <c:v>7/26/2013</c:v>
                </c:pt>
                <c:pt idx="4163">
                  <c:v>7/29/2013</c:v>
                </c:pt>
                <c:pt idx="4164">
                  <c:v>7/30/2013</c:v>
                </c:pt>
                <c:pt idx="4165">
                  <c:v>7/31/2013</c:v>
                </c:pt>
                <c:pt idx="4166">
                  <c:v>08/01/2013</c:v>
                </c:pt>
                <c:pt idx="4167">
                  <c:v>08/02/2013</c:v>
                </c:pt>
                <c:pt idx="4168">
                  <c:v>08/05/2013</c:v>
                </c:pt>
                <c:pt idx="4169">
                  <c:v>08/06/2013</c:v>
                </c:pt>
                <c:pt idx="4170">
                  <c:v>08/07/2013</c:v>
                </c:pt>
                <c:pt idx="4171">
                  <c:v>08/08/2013</c:v>
                </c:pt>
                <c:pt idx="4172">
                  <c:v>08/09/2013</c:v>
                </c:pt>
                <c:pt idx="4173">
                  <c:v>08/12/2013</c:v>
                </c:pt>
                <c:pt idx="4174">
                  <c:v>8/13/2013</c:v>
                </c:pt>
                <c:pt idx="4175">
                  <c:v>8/14/2013</c:v>
                </c:pt>
                <c:pt idx="4176">
                  <c:v>8/15/2013</c:v>
                </c:pt>
                <c:pt idx="4177">
                  <c:v>8/16/2013</c:v>
                </c:pt>
                <c:pt idx="4178">
                  <c:v>8/19/2013</c:v>
                </c:pt>
                <c:pt idx="4179">
                  <c:v>8/20/2013</c:v>
                </c:pt>
                <c:pt idx="4180">
                  <c:v>8/21/2013</c:v>
                </c:pt>
                <c:pt idx="4181">
                  <c:v>8/22/2013</c:v>
                </c:pt>
                <c:pt idx="4182">
                  <c:v>8/23/2013</c:v>
                </c:pt>
                <c:pt idx="4183">
                  <c:v>8/26/2013</c:v>
                </c:pt>
                <c:pt idx="4184">
                  <c:v>8/27/2013</c:v>
                </c:pt>
                <c:pt idx="4185">
                  <c:v>8/28/2013</c:v>
                </c:pt>
                <c:pt idx="4186">
                  <c:v>8/29/2013</c:v>
                </c:pt>
                <c:pt idx="4187">
                  <c:v>8/30/2013</c:v>
                </c:pt>
                <c:pt idx="4188">
                  <c:v>09/03/2013</c:v>
                </c:pt>
                <c:pt idx="4189">
                  <c:v>09/04/2013</c:v>
                </c:pt>
                <c:pt idx="4190">
                  <c:v>09/05/2013</c:v>
                </c:pt>
                <c:pt idx="4191">
                  <c:v>09/06/2013</c:v>
                </c:pt>
                <c:pt idx="4192">
                  <c:v>09/09/2013</c:v>
                </c:pt>
                <c:pt idx="4193">
                  <c:v>09/10/2013</c:v>
                </c:pt>
                <c:pt idx="4194">
                  <c:v>09/11/2013</c:v>
                </c:pt>
                <c:pt idx="4195">
                  <c:v>09/12/2013</c:v>
                </c:pt>
                <c:pt idx="4196">
                  <c:v>9/13/2013</c:v>
                </c:pt>
                <c:pt idx="4197">
                  <c:v>9/16/2013</c:v>
                </c:pt>
                <c:pt idx="4198">
                  <c:v>9/17/2013</c:v>
                </c:pt>
                <c:pt idx="4199">
                  <c:v>9/18/2013</c:v>
                </c:pt>
                <c:pt idx="4200">
                  <c:v>9/19/2013</c:v>
                </c:pt>
                <c:pt idx="4201">
                  <c:v>9/20/2013</c:v>
                </c:pt>
                <c:pt idx="4202">
                  <c:v>9/23/2013</c:v>
                </c:pt>
                <c:pt idx="4203">
                  <c:v>9/24/2013</c:v>
                </c:pt>
                <c:pt idx="4204">
                  <c:v>9/25/2013</c:v>
                </c:pt>
                <c:pt idx="4205">
                  <c:v>9/26/2013</c:v>
                </c:pt>
                <c:pt idx="4206">
                  <c:v>9/27/2013</c:v>
                </c:pt>
                <c:pt idx="4207">
                  <c:v>9/30/2013</c:v>
                </c:pt>
                <c:pt idx="4208">
                  <c:v>10/01/2013</c:v>
                </c:pt>
                <c:pt idx="4209">
                  <c:v>10/02/2013</c:v>
                </c:pt>
                <c:pt idx="4210">
                  <c:v>10/03/2013</c:v>
                </c:pt>
                <c:pt idx="4211">
                  <c:v>10/04/2013</c:v>
                </c:pt>
                <c:pt idx="4212">
                  <c:v>10/07/2013</c:v>
                </c:pt>
                <c:pt idx="4213">
                  <c:v>10/08/2013</c:v>
                </c:pt>
                <c:pt idx="4214">
                  <c:v>10/09/2013</c:v>
                </c:pt>
                <c:pt idx="4215">
                  <c:v>10/10/2013</c:v>
                </c:pt>
                <c:pt idx="4216">
                  <c:v>10/11/2013</c:v>
                </c:pt>
                <c:pt idx="4217">
                  <c:v>10/14/2013</c:v>
                </c:pt>
                <c:pt idx="4218">
                  <c:v>10/15/2013</c:v>
                </c:pt>
                <c:pt idx="4219">
                  <c:v>10/16/2013</c:v>
                </c:pt>
                <c:pt idx="4220">
                  <c:v>10/17/2013</c:v>
                </c:pt>
                <c:pt idx="4221">
                  <c:v>10/18/2013</c:v>
                </c:pt>
                <c:pt idx="4222">
                  <c:v>10/21/2013</c:v>
                </c:pt>
                <c:pt idx="4223">
                  <c:v>10/22/2013</c:v>
                </c:pt>
                <c:pt idx="4224">
                  <c:v>10/23/2013</c:v>
                </c:pt>
                <c:pt idx="4225">
                  <c:v>10/24/2013</c:v>
                </c:pt>
                <c:pt idx="4226">
                  <c:v>10/25/2013</c:v>
                </c:pt>
                <c:pt idx="4227">
                  <c:v>10/28/2013</c:v>
                </c:pt>
                <c:pt idx="4228">
                  <c:v>10/29/2013</c:v>
                </c:pt>
                <c:pt idx="4229">
                  <c:v>10/30/2013</c:v>
                </c:pt>
                <c:pt idx="4230">
                  <c:v>10/31/2013</c:v>
                </c:pt>
                <c:pt idx="4231">
                  <c:v>11/01/2013</c:v>
                </c:pt>
                <c:pt idx="4232">
                  <c:v>11/04/2013</c:v>
                </c:pt>
                <c:pt idx="4233">
                  <c:v>11/05/2013</c:v>
                </c:pt>
                <c:pt idx="4234">
                  <c:v>11/06/2013</c:v>
                </c:pt>
                <c:pt idx="4235">
                  <c:v>11/07/2013</c:v>
                </c:pt>
                <c:pt idx="4236">
                  <c:v>11/08/2013</c:v>
                </c:pt>
                <c:pt idx="4237">
                  <c:v>11/11/2013</c:v>
                </c:pt>
                <c:pt idx="4238">
                  <c:v>11/12/2013</c:v>
                </c:pt>
                <c:pt idx="4239">
                  <c:v>11/13/2013</c:v>
                </c:pt>
                <c:pt idx="4240">
                  <c:v>11/14/2013</c:v>
                </c:pt>
                <c:pt idx="4241">
                  <c:v>11/15/2013</c:v>
                </c:pt>
                <c:pt idx="4242">
                  <c:v>11/18/2013</c:v>
                </c:pt>
                <c:pt idx="4243">
                  <c:v>11/19/2013</c:v>
                </c:pt>
                <c:pt idx="4244">
                  <c:v>11/20/2013</c:v>
                </c:pt>
                <c:pt idx="4245">
                  <c:v>11/21/2013</c:v>
                </c:pt>
                <c:pt idx="4246">
                  <c:v>11/22/2013</c:v>
                </c:pt>
                <c:pt idx="4247">
                  <c:v>11/25/2013</c:v>
                </c:pt>
                <c:pt idx="4248">
                  <c:v>11/26/2013</c:v>
                </c:pt>
                <c:pt idx="4249">
                  <c:v>11/27/2013</c:v>
                </c:pt>
                <c:pt idx="4250">
                  <c:v>11/29/2013</c:v>
                </c:pt>
                <c:pt idx="4251">
                  <c:v>12/02/2013</c:v>
                </c:pt>
                <c:pt idx="4252">
                  <c:v>12/03/2013</c:v>
                </c:pt>
                <c:pt idx="4253">
                  <c:v>12/04/2013</c:v>
                </c:pt>
                <c:pt idx="4254">
                  <c:v>12/05/2013</c:v>
                </c:pt>
                <c:pt idx="4255">
                  <c:v>12/06/2013</c:v>
                </c:pt>
                <c:pt idx="4256">
                  <c:v>12/09/2013</c:v>
                </c:pt>
                <c:pt idx="4257">
                  <c:v>12/10/2013</c:v>
                </c:pt>
                <c:pt idx="4258">
                  <c:v>12/11/2013</c:v>
                </c:pt>
                <c:pt idx="4259">
                  <c:v>12/12/2013</c:v>
                </c:pt>
                <c:pt idx="4260">
                  <c:v>12/13/2013</c:v>
                </c:pt>
                <c:pt idx="4261">
                  <c:v>12/16/2013</c:v>
                </c:pt>
                <c:pt idx="4262">
                  <c:v>12/17/2013</c:v>
                </c:pt>
                <c:pt idx="4263">
                  <c:v>12/18/2013</c:v>
                </c:pt>
                <c:pt idx="4264">
                  <c:v>12/19/2013</c:v>
                </c:pt>
                <c:pt idx="4265">
                  <c:v>12/20/2013</c:v>
                </c:pt>
                <c:pt idx="4266">
                  <c:v>12/23/2013</c:v>
                </c:pt>
                <c:pt idx="4267">
                  <c:v>12/24/2013</c:v>
                </c:pt>
                <c:pt idx="4268">
                  <c:v>12/26/2013</c:v>
                </c:pt>
                <c:pt idx="4269">
                  <c:v>12/27/2013</c:v>
                </c:pt>
                <c:pt idx="4270">
                  <c:v>12/30/2013</c:v>
                </c:pt>
                <c:pt idx="4271">
                  <c:v>12/31/2013</c:v>
                </c:pt>
                <c:pt idx="4272">
                  <c:v>01/02/2014</c:v>
                </c:pt>
                <c:pt idx="4273">
                  <c:v>01/03/2014</c:v>
                </c:pt>
                <c:pt idx="4274">
                  <c:v>01/06/2014</c:v>
                </c:pt>
                <c:pt idx="4275">
                  <c:v>01/07/2014</c:v>
                </c:pt>
                <c:pt idx="4276">
                  <c:v>01/08/2014</c:v>
                </c:pt>
                <c:pt idx="4277">
                  <c:v>01/09/2014</c:v>
                </c:pt>
                <c:pt idx="4278">
                  <c:v>01/10/2014</c:v>
                </c:pt>
                <c:pt idx="4279">
                  <c:v>1/13/2014</c:v>
                </c:pt>
                <c:pt idx="4280">
                  <c:v>1/14/2014</c:v>
                </c:pt>
                <c:pt idx="4281">
                  <c:v>1/15/2014</c:v>
                </c:pt>
                <c:pt idx="4282">
                  <c:v>1/16/2014</c:v>
                </c:pt>
                <c:pt idx="4283">
                  <c:v>1/17/2014</c:v>
                </c:pt>
                <c:pt idx="4284">
                  <c:v>1/21/2014</c:v>
                </c:pt>
                <c:pt idx="4285">
                  <c:v>1/22/2014</c:v>
                </c:pt>
                <c:pt idx="4286">
                  <c:v>1/23/2014</c:v>
                </c:pt>
                <c:pt idx="4287">
                  <c:v>1/24/2014</c:v>
                </c:pt>
                <c:pt idx="4288">
                  <c:v>1/27/2014</c:v>
                </c:pt>
                <c:pt idx="4289">
                  <c:v>1/28/2014</c:v>
                </c:pt>
                <c:pt idx="4290">
                  <c:v>1/29/2014</c:v>
                </c:pt>
                <c:pt idx="4291">
                  <c:v>1/30/2014</c:v>
                </c:pt>
                <c:pt idx="4292">
                  <c:v>1/31/2014</c:v>
                </c:pt>
                <c:pt idx="4293">
                  <c:v>02/03/2014</c:v>
                </c:pt>
                <c:pt idx="4294">
                  <c:v>02/04/2014</c:v>
                </c:pt>
                <c:pt idx="4295">
                  <c:v>02/05/2014</c:v>
                </c:pt>
                <c:pt idx="4296">
                  <c:v>02/06/2014</c:v>
                </c:pt>
                <c:pt idx="4297">
                  <c:v>02/07/2014</c:v>
                </c:pt>
                <c:pt idx="4298">
                  <c:v>02/10/2014</c:v>
                </c:pt>
                <c:pt idx="4299">
                  <c:v>02/11/2014</c:v>
                </c:pt>
                <c:pt idx="4300">
                  <c:v>02/12/2014</c:v>
                </c:pt>
                <c:pt idx="4301">
                  <c:v>2/13/2014</c:v>
                </c:pt>
                <c:pt idx="4302">
                  <c:v>2/14/2014</c:v>
                </c:pt>
                <c:pt idx="4303">
                  <c:v>2/18/2014</c:v>
                </c:pt>
                <c:pt idx="4304">
                  <c:v>2/19/2014</c:v>
                </c:pt>
                <c:pt idx="4305">
                  <c:v>2/20/2014</c:v>
                </c:pt>
                <c:pt idx="4306">
                  <c:v>2/21/2014</c:v>
                </c:pt>
                <c:pt idx="4307">
                  <c:v>2/24/2014</c:v>
                </c:pt>
                <c:pt idx="4308">
                  <c:v>2/25/2014</c:v>
                </c:pt>
                <c:pt idx="4309">
                  <c:v>2/26/2014</c:v>
                </c:pt>
                <c:pt idx="4310">
                  <c:v>2/27/2014</c:v>
                </c:pt>
                <c:pt idx="4311">
                  <c:v>2/28/2014</c:v>
                </c:pt>
                <c:pt idx="4312">
                  <c:v>03/03/2014</c:v>
                </c:pt>
                <c:pt idx="4313">
                  <c:v>03/04/2014</c:v>
                </c:pt>
                <c:pt idx="4314">
                  <c:v>03/05/2014</c:v>
                </c:pt>
                <c:pt idx="4315">
                  <c:v>03/06/2014</c:v>
                </c:pt>
                <c:pt idx="4316">
                  <c:v>03/07/2014</c:v>
                </c:pt>
                <c:pt idx="4317">
                  <c:v>03/10/2014</c:v>
                </c:pt>
                <c:pt idx="4318">
                  <c:v>03/11/2014</c:v>
                </c:pt>
                <c:pt idx="4319">
                  <c:v>03/12/2014</c:v>
                </c:pt>
                <c:pt idx="4320">
                  <c:v>3/13/2014</c:v>
                </c:pt>
                <c:pt idx="4321">
                  <c:v>3/14/2014</c:v>
                </c:pt>
                <c:pt idx="4322">
                  <c:v>3/17/2014</c:v>
                </c:pt>
                <c:pt idx="4323">
                  <c:v>3/18/2014</c:v>
                </c:pt>
                <c:pt idx="4324">
                  <c:v>3/19/2014</c:v>
                </c:pt>
                <c:pt idx="4325">
                  <c:v>3/20/2014</c:v>
                </c:pt>
                <c:pt idx="4326">
                  <c:v>3/21/2014</c:v>
                </c:pt>
                <c:pt idx="4327">
                  <c:v>3/24/2014</c:v>
                </c:pt>
                <c:pt idx="4328">
                  <c:v>3/25/2014</c:v>
                </c:pt>
                <c:pt idx="4329">
                  <c:v>3/26/2014</c:v>
                </c:pt>
                <c:pt idx="4330">
                  <c:v>3/27/2014</c:v>
                </c:pt>
                <c:pt idx="4331">
                  <c:v>3/28/2014</c:v>
                </c:pt>
                <c:pt idx="4332">
                  <c:v>3/31/2014</c:v>
                </c:pt>
                <c:pt idx="4333">
                  <c:v>04/01/2014</c:v>
                </c:pt>
                <c:pt idx="4334">
                  <c:v>04/02/2014</c:v>
                </c:pt>
                <c:pt idx="4335">
                  <c:v>04/03/2014</c:v>
                </c:pt>
                <c:pt idx="4336">
                  <c:v>04/04/2014</c:v>
                </c:pt>
                <c:pt idx="4337">
                  <c:v>04/07/2014</c:v>
                </c:pt>
                <c:pt idx="4338">
                  <c:v>04/08/2014</c:v>
                </c:pt>
                <c:pt idx="4339">
                  <c:v>04/09/2014</c:v>
                </c:pt>
                <c:pt idx="4340">
                  <c:v>04/10/2014</c:v>
                </c:pt>
                <c:pt idx="4341">
                  <c:v>04/11/2014</c:v>
                </c:pt>
                <c:pt idx="4342">
                  <c:v>4/14/2014</c:v>
                </c:pt>
                <c:pt idx="4343">
                  <c:v>4/15/2014</c:v>
                </c:pt>
                <c:pt idx="4344">
                  <c:v>4/16/2014</c:v>
                </c:pt>
                <c:pt idx="4345">
                  <c:v>4/17/2014</c:v>
                </c:pt>
                <c:pt idx="4346">
                  <c:v>4/21/2014</c:v>
                </c:pt>
                <c:pt idx="4347">
                  <c:v>4/22/2014</c:v>
                </c:pt>
                <c:pt idx="4348">
                  <c:v>4/23/2014</c:v>
                </c:pt>
                <c:pt idx="4349">
                  <c:v>4/24/2014</c:v>
                </c:pt>
                <c:pt idx="4350">
                  <c:v>4/25/2014</c:v>
                </c:pt>
                <c:pt idx="4351">
                  <c:v>4/28/2014</c:v>
                </c:pt>
                <c:pt idx="4352">
                  <c:v>4/29/2014</c:v>
                </c:pt>
                <c:pt idx="4353">
                  <c:v>4/30/2014</c:v>
                </c:pt>
                <c:pt idx="4354">
                  <c:v>05/01/2014</c:v>
                </c:pt>
                <c:pt idx="4355">
                  <c:v>05/02/2014</c:v>
                </c:pt>
                <c:pt idx="4356">
                  <c:v>05/05/2014</c:v>
                </c:pt>
                <c:pt idx="4357">
                  <c:v>05/06/2014</c:v>
                </c:pt>
                <c:pt idx="4358">
                  <c:v>05/07/2014</c:v>
                </c:pt>
                <c:pt idx="4359">
                  <c:v>05/08/2014</c:v>
                </c:pt>
                <c:pt idx="4360">
                  <c:v>05/09/2014</c:v>
                </c:pt>
                <c:pt idx="4361">
                  <c:v>05/12/2014</c:v>
                </c:pt>
                <c:pt idx="4362">
                  <c:v>5/13/2014</c:v>
                </c:pt>
                <c:pt idx="4363">
                  <c:v>5/14/2014</c:v>
                </c:pt>
                <c:pt idx="4364">
                  <c:v>5/15/2014</c:v>
                </c:pt>
                <c:pt idx="4365">
                  <c:v>5/16/2014</c:v>
                </c:pt>
                <c:pt idx="4366">
                  <c:v>5/19/2014</c:v>
                </c:pt>
                <c:pt idx="4367">
                  <c:v>5/20/2014</c:v>
                </c:pt>
                <c:pt idx="4368">
                  <c:v>5/21/2014</c:v>
                </c:pt>
                <c:pt idx="4369">
                  <c:v>5/22/2014</c:v>
                </c:pt>
                <c:pt idx="4370">
                  <c:v>5/23/2014</c:v>
                </c:pt>
                <c:pt idx="4371">
                  <c:v>5/27/2014</c:v>
                </c:pt>
                <c:pt idx="4372">
                  <c:v>5/28/2014</c:v>
                </c:pt>
                <c:pt idx="4373">
                  <c:v>5/29/2014</c:v>
                </c:pt>
                <c:pt idx="4374">
                  <c:v>5/30/2014</c:v>
                </c:pt>
                <c:pt idx="4375">
                  <c:v>06/02/2014</c:v>
                </c:pt>
                <c:pt idx="4376">
                  <c:v>06/03/2014</c:v>
                </c:pt>
                <c:pt idx="4377">
                  <c:v>06/04/2014</c:v>
                </c:pt>
                <c:pt idx="4378">
                  <c:v>06/05/2014</c:v>
                </c:pt>
                <c:pt idx="4379">
                  <c:v>06/06/2014</c:v>
                </c:pt>
                <c:pt idx="4380">
                  <c:v>06/09/2014</c:v>
                </c:pt>
                <c:pt idx="4381">
                  <c:v>06/10/2014</c:v>
                </c:pt>
                <c:pt idx="4382">
                  <c:v>06/11/2014</c:v>
                </c:pt>
                <c:pt idx="4383">
                  <c:v>06/12/2014</c:v>
                </c:pt>
                <c:pt idx="4384">
                  <c:v>6/13/2014</c:v>
                </c:pt>
                <c:pt idx="4385">
                  <c:v>6/16/2014</c:v>
                </c:pt>
                <c:pt idx="4386">
                  <c:v>6/17/2014</c:v>
                </c:pt>
                <c:pt idx="4387">
                  <c:v>6/18/2014</c:v>
                </c:pt>
                <c:pt idx="4388">
                  <c:v>6/19/2014</c:v>
                </c:pt>
                <c:pt idx="4389">
                  <c:v>6/20/2014</c:v>
                </c:pt>
                <c:pt idx="4390">
                  <c:v>6/23/2014</c:v>
                </c:pt>
                <c:pt idx="4391">
                  <c:v>6/24/2014</c:v>
                </c:pt>
                <c:pt idx="4392">
                  <c:v>6/25/2014</c:v>
                </c:pt>
                <c:pt idx="4393">
                  <c:v>6/26/2014</c:v>
                </c:pt>
                <c:pt idx="4394">
                  <c:v>6/27/2014</c:v>
                </c:pt>
                <c:pt idx="4395">
                  <c:v>6/30/2014</c:v>
                </c:pt>
                <c:pt idx="4396">
                  <c:v>07/01/2014</c:v>
                </c:pt>
                <c:pt idx="4397">
                  <c:v>07/02/2014</c:v>
                </c:pt>
                <c:pt idx="4398">
                  <c:v>07/03/2014</c:v>
                </c:pt>
                <c:pt idx="4399">
                  <c:v>07/07/2014</c:v>
                </c:pt>
                <c:pt idx="4400">
                  <c:v>07/08/2014</c:v>
                </c:pt>
                <c:pt idx="4401">
                  <c:v>07/09/2014</c:v>
                </c:pt>
                <c:pt idx="4402">
                  <c:v>07/10/2014</c:v>
                </c:pt>
                <c:pt idx="4403">
                  <c:v>07/11/2014</c:v>
                </c:pt>
                <c:pt idx="4404">
                  <c:v>7/14/2014</c:v>
                </c:pt>
                <c:pt idx="4405">
                  <c:v>7/15/2014</c:v>
                </c:pt>
                <c:pt idx="4406">
                  <c:v>7/16/2014</c:v>
                </c:pt>
                <c:pt idx="4407">
                  <c:v>7/17/2014</c:v>
                </c:pt>
                <c:pt idx="4408">
                  <c:v>7/18/2014</c:v>
                </c:pt>
                <c:pt idx="4409">
                  <c:v>7/21/2014</c:v>
                </c:pt>
                <c:pt idx="4410">
                  <c:v>7/22/2014</c:v>
                </c:pt>
                <c:pt idx="4411">
                  <c:v>7/23/2014</c:v>
                </c:pt>
                <c:pt idx="4412">
                  <c:v>7/24/2014</c:v>
                </c:pt>
                <c:pt idx="4413">
                  <c:v>7/25/2014</c:v>
                </c:pt>
                <c:pt idx="4414">
                  <c:v>7/28/2014</c:v>
                </c:pt>
                <c:pt idx="4415">
                  <c:v>7/29/2014</c:v>
                </c:pt>
                <c:pt idx="4416">
                  <c:v>7/30/2014</c:v>
                </c:pt>
                <c:pt idx="4417">
                  <c:v>7/31/2014</c:v>
                </c:pt>
                <c:pt idx="4418">
                  <c:v>08/01/2014</c:v>
                </c:pt>
                <c:pt idx="4419">
                  <c:v>08/04/2014</c:v>
                </c:pt>
                <c:pt idx="4420">
                  <c:v>08/05/2014</c:v>
                </c:pt>
                <c:pt idx="4421">
                  <c:v>08/06/2014</c:v>
                </c:pt>
                <c:pt idx="4422">
                  <c:v>08/07/2014</c:v>
                </c:pt>
                <c:pt idx="4423">
                  <c:v>08/08/2014</c:v>
                </c:pt>
                <c:pt idx="4424">
                  <c:v>08/11/2014</c:v>
                </c:pt>
                <c:pt idx="4425">
                  <c:v>08/12/2014</c:v>
                </c:pt>
                <c:pt idx="4426">
                  <c:v>8/13/2014</c:v>
                </c:pt>
                <c:pt idx="4427">
                  <c:v>8/14/2014</c:v>
                </c:pt>
                <c:pt idx="4428">
                  <c:v>8/15/2014</c:v>
                </c:pt>
                <c:pt idx="4429">
                  <c:v>8/18/2014</c:v>
                </c:pt>
                <c:pt idx="4430">
                  <c:v>8/19/2014</c:v>
                </c:pt>
                <c:pt idx="4431">
                  <c:v>8/20/2014</c:v>
                </c:pt>
                <c:pt idx="4432">
                  <c:v>8/21/2014</c:v>
                </c:pt>
                <c:pt idx="4433">
                  <c:v>8/22/2014</c:v>
                </c:pt>
                <c:pt idx="4434">
                  <c:v>8/25/2014</c:v>
                </c:pt>
                <c:pt idx="4435">
                  <c:v>8/26/2014</c:v>
                </c:pt>
                <c:pt idx="4436">
                  <c:v>8/27/2014</c:v>
                </c:pt>
                <c:pt idx="4437">
                  <c:v>8/28/2014</c:v>
                </c:pt>
                <c:pt idx="4438">
                  <c:v>8/29/2014</c:v>
                </c:pt>
                <c:pt idx="4439">
                  <c:v>09/02/2014</c:v>
                </c:pt>
                <c:pt idx="4440">
                  <c:v>09/03/2014</c:v>
                </c:pt>
                <c:pt idx="4441">
                  <c:v>09/04/2014</c:v>
                </c:pt>
                <c:pt idx="4442">
                  <c:v>09/05/2014</c:v>
                </c:pt>
                <c:pt idx="4443">
                  <c:v>09/08/2014</c:v>
                </c:pt>
                <c:pt idx="4444">
                  <c:v>09/09/2014</c:v>
                </c:pt>
                <c:pt idx="4445">
                  <c:v>09/10/2014</c:v>
                </c:pt>
                <c:pt idx="4446">
                  <c:v>09/11/2014</c:v>
                </c:pt>
                <c:pt idx="4447">
                  <c:v>09/12/2014</c:v>
                </c:pt>
                <c:pt idx="4448">
                  <c:v>9/15/2014</c:v>
                </c:pt>
                <c:pt idx="4449">
                  <c:v>9/16/2014</c:v>
                </c:pt>
                <c:pt idx="4450">
                  <c:v>9/17/2014</c:v>
                </c:pt>
                <c:pt idx="4451">
                  <c:v>9/18/2014</c:v>
                </c:pt>
                <c:pt idx="4452">
                  <c:v>9/19/2014</c:v>
                </c:pt>
                <c:pt idx="4453">
                  <c:v>9/22/2014</c:v>
                </c:pt>
                <c:pt idx="4454">
                  <c:v>9/23/2014</c:v>
                </c:pt>
                <c:pt idx="4455">
                  <c:v>9/24/2014</c:v>
                </c:pt>
                <c:pt idx="4456">
                  <c:v>9/25/2014</c:v>
                </c:pt>
                <c:pt idx="4457">
                  <c:v>9/26/2014</c:v>
                </c:pt>
                <c:pt idx="4458">
                  <c:v>9/29/2014</c:v>
                </c:pt>
                <c:pt idx="4459">
                  <c:v>9/30/2014</c:v>
                </c:pt>
                <c:pt idx="4460">
                  <c:v>10/01/2014</c:v>
                </c:pt>
                <c:pt idx="4461">
                  <c:v>10/02/2014</c:v>
                </c:pt>
                <c:pt idx="4462">
                  <c:v>10/03/2014</c:v>
                </c:pt>
                <c:pt idx="4463">
                  <c:v>10/06/2014</c:v>
                </c:pt>
                <c:pt idx="4464">
                  <c:v>10/07/2014</c:v>
                </c:pt>
                <c:pt idx="4465">
                  <c:v>10/08/2014</c:v>
                </c:pt>
                <c:pt idx="4466">
                  <c:v>10/09/2014</c:v>
                </c:pt>
                <c:pt idx="4467">
                  <c:v>10/10/2014</c:v>
                </c:pt>
                <c:pt idx="4468">
                  <c:v>10/13/2014</c:v>
                </c:pt>
                <c:pt idx="4469">
                  <c:v>10/14/2014</c:v>
                </c:pt>
                <c:pt idx="4470">
                  <c:v>10/15/2014</c:v>
                </c:pt>
                <c:pt idx="4471">
                  <c:v>10/16/2014</c:v>
                </c:pt>
                <c:pt idx="4472">
                  <c:v>10/17/2014</c:v>
                </c:pt>
                <c:pt idx="4473">
                  <c:v>10/20/2014</c:v>
                </c:pt>
                <c:pt idx="4474">
                  <c:v>10/21/2014</c:v>
                </c:pt>
                <c:pt idx="4475">
                  <c:v>10/22/2014</c:v>
                </c:pt>
                <c:pt idx="4476">
                  <c:v>10/23/2014</c:v>
                </c:pt>
                <c:pt idx="4477">
                  <c:v>10/24/2014</c:v>
                </c:pt>
                <c:pt idx="4478">
                  <c:v>10/27/2014</c:v>
                </c:pt>
                <c:pt idx="4479">
                  <c:v>10/28/2014</c:v>
                </c:pt>
                <c:pt idx="4480">
                  <c:v>10/29/2014</c:v>
                </c:pt>
                <c:pt idx="4481">
                  <c:v>10/30/2014</c:v>
                </c:pt>
                <c:pt idx="4482">
                  <c:v>10/31/2014</c:v>
                </c:pt>
                <c:pt idx="4483">
                  <c:v>11/03/2014</c:v>
                </c:pt>
                <c:pt idx="4484">
                  <c:v>11/04/2014</c:v>
                </c:pt>
                <c:pt idx="4485">
                  <c:v>11/05/2014</c:v>
                </c:pt>
                <c:pt idx="4486">
                  <c:v>11/06/2014</c:v>
                </c:pt>
                <c:pt idx="4487">
                  <c:v>11/07/2014</c:v>
                </c:pt>
                <c:pt idx="4488">
                  <c:v>11/10/2014</c:v>
                </c:pt>
                <c:pt idx="4489">
                  <c:v>11/11/2014</c:v>
                </c:pt>
                <c:pt idx="4490">
                  <c:v>11/12/2014</c:v>
                </c:pt>
                <c:pt idx="4491">
                  <c:v>11/13/2014</c:v>
                </c:pt>
                <c:pt idx="4492">
                  <c:v>11/14/2014</c:v>
                </c:pt>
                <c:pt idx="4493">
                  <c:v>11/17/2014</c:v>
                </c:pt>
                <c:pt idx="4494">
                  <c:v>11/18/2014</c:v>
                </c:pt>
                <c:pt idx="4495">
                  <c:v>11/19/2014</c:v>
                </c:pt>
                <c:pt idx="4496">
                  <c:v>11/20/2014</c:v>
                </c:pt>
                <c:pt idx="4497">
                  <c:v>11/21/2014</c:v>
                </c:pt>
                <c:pt idx="4498">
                  <c:v>11/24/2014</c:v>
                </c:pt>
                <c:pt idx="4499">
                  <c:v>11/25/2014</c:v>
                </c:pt>
                <c:pt idx="4500">
                  <c:v>11/26/2014</c:v>
                </c:pt>
                <c:pt idx="4501">
                  <c:v>11/28/2014</c:v>
                </c:pt>
                <c:pt idx="4502">
                  <c:v>12/01/2014</c:v>
                </c:pt>
                <c:pt idx="4503">
                  <c:v>12/02/2014</c:v>
                </c:pt>
                <c:pt idx="4504">
                  <c:v>12/03/2014</c:v>
                </c:pt>
                <c:pt idx="4505">
                  <c:v>12/04/2014</c:v>
                </c:pt>
                <c:pt idx="4506">
                  <c:v>12/05/2014</c:v>
                </c:pt>
                <c:pt idx="4507">
                  <c:v>12/08/2014</c:v>
                </c:pt>
                <c:pt idx="4508">
                  <c:v>12/09/2014</c:v>
                </c:pt>
                <c:pt idx="4509">
                  <c:v>12/10/2014</c:v>
                </c:pt>
                <c:pt idx="4510">
                  <c:v>12/11/2014</c:v>
                </c:pt>
                <c:pt idx="4511">
                  <c:v>12/12/2014</c:v>
                </c:pt>
                <c:pt idx="4512">
                  <c:v>12/15/2014</c:v>
                </c:pt>
                <c:pt idx="4513">
                  <c:v>12/16/2014</c:v>
                </c:pt>
                <c:pt idx="4514">
                  <c:v>12/17/2014</c:v>
                </c:pt>
                <c:pt idx="4515">
                  <c:v>12/18/2014</c:v>
                </c:pt>
                <c:pt idx="4516">
                  <c:v>12/19/2014</c:v>
                </c:pt>
                <c:pt idx="4517">
                  <c:v>12/22/2014</c:v>
                </c:pt>
                <c:pt idx="4518">
                  <c:v>12/23/2014</c:v>
                </c:pt>
                <c:pt idx="4519">
                  <c:v>12/24/2014</c:v>
                </c:pt>
                <c:pt idx="4520">
                  <c:v>12/26/2014</c:v>
                </c:pt>
                <c:pt idx="4521">
                  <c:v>12/29/2014</c:v>
                </c:pt>
                <c:pt idx="4522">
                  <c:v>12/30/2014</c:v>
                </c:pt>
                <c:pt idx="4523">
                  <c:v>12/31/2014</c:v>
                </c:pt>
                <c:pt idx="4524">
                  <c:v>01/02/2015</c:v>
                </c:pt>
                <c:pt idx="4525">
                  <c:v>01/05/2015</c:v>
                </c:pt>
                <c:pt idx="4526">
                  <c:v>01/06/2015</c:v>
                </c:pt>
                <c:pt idx="4527">
                  <c:v>01/07/2015</c:v>
                </c:pt>
                <c:pt idx="4528">
                  <c:v>01/08/2015</c:v>
                </c:pt>
                <c:pt idx="4529">
                  <c:v>01/09/2015</c:v>
                </c:pt>
                <c:pt idx="4530">
                  <c:v>01/12/2015</c:v>
                </c:pt>
                <c:pt idx="4531">
                  <c:v>1/13/2015</c:v>
                </c:pt>
                <c:pt idx="4532">
                  <c:v>1/14/2015</c:v>
                </c:pt>
                <c:pt idx="4533">
                  <c:v>1/15/2015</c:v>
                </c:pt>
                <c:pt idx="4534">
                  <c:v>1/16/2015</c:v>
                </c:pt>
                <c:pt idx="4535">
                  <c:v>1/20/2015</c:v>
                </c:pt>
                <c:pt idx="4536">
                  <c:v>1/21/2015</c:v>
                </c:pt>
                <c:pt idx="4537">
                  <c:v>1/22/2015</c:v>
                </c:pt>
                <c:pt idx="4538">
                  <c:v>1/23/2015</c:v>
                </c:pt>
                <c:pt idx="4539">
                  <c:v>1/26/2015</c:v>
                </c:pt>
                <c:pt idx="4540">
                  <c:v>1/27/2015</c:v>
                </c:pt>
                <c:pt idx="4541">
                  <c:v>1/28/2015</c:v>
                </c:pt>
                <c:pt idx="4542">
                  <c:v>1/29/2015</c:v>
                </c:pt>
                <c:pt idx="4543">
                  <c:v>1/30/2015</c:v>
                </c:pt>
                <c:pt idx="4544">
                  <c:v>02/02/2015</c:v>
                </c:pt>
                <c:pt idx="4545">
                  <c:v>02/03/2015</c:v>
                </c:pt>
                <c:pt idx="4546">
                  <c:v>02/04/2015</c:v>
                </c:pt>
                <c:pt idx="4547">
                  <c:v>02/05/2015</c:v>
                </c:pt>
                <c:pt idx="4548">
                  <c:v>02/06/2015</c:v>
                </c:pt>
                <c:pt idx="4549">
                  <c:v>02/09/2015</c:v>
                </c:pt>
                <c:pt idx="4550">
                  <c:v>02/10/2015</c:v>
                </c:pt>
                <c:pt idx="4551">
                  <c:v>02/11/2015</c:v>
                </c:pt>
                <c:pt idx="4552">
                  <c:v>02/12/2015</c:v>
                </c:pt>
                <c:pt idx="4553">
                  <c:v>2/13/2015</c:v>
                </c:pt>
                <c:pt idx="4554">
                  <c:v>2/17/2015</c:v>
                </c:pt>
                <c:pt idx="4555">
                  <c:v>2/18/2015</c:v>
                </c:pt>
                <c:pt idx="4556">
                  <c:v>2/19/2015</c:v>
                </c:pt>
                <c:pt idx="4557">
                  <c:v>2/20/2015</c:v>
                </c:pt>
                <c:pt idx="4558">
                  <c:v>2/23/2015</c:v>
                </c:pt>
                <c:pt idx="4559">
                  <c:v>2/24/2015</c:v>
                </c:pt>
                <c:pt idx="4560">
                  <c:v>2/25/2015</c:v>
                </c:pt>
                <c:pt idx="4561">
                  <c:v>2/26/2015</c:v>
                </c:pt>
                <c:pt idx="4562">
                  <c:v>2/27/2015</c:v>
                </c:pt>
                <c:pt idx="4563">
                  <c:v>03/02/2015</c:v>
                </c:pt>
                <c:pt idx="4564">
                  <c:v>03/03/2015</c:v>
                </c:pt>
                <c:pt idx="4565">
                  <c:v>03/04/2015</c:v>
                </c:pt>
                <c:pt idx="4566">
                  <c:v>03/05/2015</c:v>
                </c:pt>
                <c:pt idx="4567">
                  <c:v>03/06/2015</c:v>
                </c:pt>
                <c:pt idx="4568">
                  <c:v>03/09/2015</c:v>
                </c:pt>
                <c:pt idx="4569">
                  <c:v>03/10/2015</c:v>
                </c:pt>
                <c:pt idx="4570">
                  <c:v>03/11/2015</c:v>
                </c:pt>
                <c:pt idx="4571">
                  <c:v>03/12/2015</c:v>
                </c:pt>
                <c:pt idx="4572">
                  <c:v>3/13/2015</c:v>
                </c:pt>
                <c:pt idx="4573">
                  <c:v>3/16/2015</c:v>
                </c:pt>
                <c:pt idx="4574">
                  <c:v>3/17/2015</c:v>
                </c:pt>
                <c:pt idx="4575">
                  <c:v>3/18/2015</c:v>
                </c:pt>
                <c:pt idx="4576">
                  <c:v>3/19/2015</c:v>
                </c:pt>
                <c:pt idx="4577">
                  <c:v>3/20/2015</c:v>
                </c:pt>
                <c:pt idx="4578">
                  <c:v>3/23/2015</c:v>
                </c:pt>
                <c:pt idx="4579">
                  <c:v>3/24/2015</c:v>
                </c:pt>
                <c:pt idx="4580">
                  <c:v>3/25/2015</c:v>
                </c:pt>
                <c:pt idx="4581">
                  <c:v>3/26/2015</c:v>
                </c:pt>
                <c:pt idx="4582">
                  <c:v>3/27/2015</c:v>
                </c:pt>
                <c:pt idx="4583">
                  <c:v>3/30/2015</c:v>
                </c:pt>
                <c:pt idx="4584">
                  <c:v>3/31/2015</c:v>
                </c:pt>
                <c:pt idx="4585">
                  <c:v>04/01/2015</c:v>
                </c:pt>
                <c:pt idx="4586">
                  <c:v>04/02/2015</c:v>
                </c:pt>
                <c:pt idx="4587">
                  <c:v>04/06/2015</c:v>
                </c:pt>
                <c:pt idx="4588">
                  <c:v>04/07/2015</c:v>
                </c:pt>
                <c:pt idx="4589">
                  <c:v>04/08/2015</c:v>
                </c:pt>
                <c:pt idx="4590">
                  <c:v>04/09/2015</c:v>
                </c:pt>
                <c:pt idx="4591">
                  <c:v>04/10/2015</c:v>
                </c:pt>
                <c:pt idx="4592">
                  <c:v>4/13/2015</c:v>
                </c:pt>
                <c:pt idx="4593">
                  <c:v>4/14/2015</c:v>
                </c:pt>
                <c:pt idx="4594">
                  <c:v>4/15/2015</c:v>
                </c:pt>
                <c:pt idx="4595">
                  <c:v>4/16/2015</c:v>
                </c:pt>
                <c:pt idx="4596">
                  <c:v>4/17/2015</c:v>
                </c:pt>
                <c:pt idx="4597">
                  <c:v>4/20/2015</c:v>
                </c:pt>
                <c:pt idx="4598">
                  <c:v>4/21/2015</c:v>
                </c:pt>
                <c:pt idx="4599">
                  <c:v>4/22/2015</c:v>
                </c:pt>
                <c:pt idx="4600">
                  <c:v>4/23/2015</c:v>
                </c:pt>
                <c:pt idx="4601">
                  <c:v>4/24/2015</c:v>
                </c:pt>
                <c:pt idx="4602">
                  <c:v>4/27/2015</c:v>
                </c:pt>
                <c:pt idx="4603">
                  <c:v>4/28/2015</c:v>
                </c:pt>
                <c:pt idx="4604">
                  <c:v>4/29/2015</c:v>
                </c:pt>
                <c:pt idx="4605">
                  <c:v>4/30/2015</c:v>
                </c:pt>
                <c:pt idx="4606">
                  <c:v>05/01/2015</c:v>
                </c:pt>
                <c:pt idx="4607">
                  <c:v>05/04/2015</c:v>
                </c:pt>
                <c:pt idx="4608">
                  <c:v>05/05/2015</c:v>
                </c:pt>
                <c:pt idx="4609">
                  <c:v>05/06/2015</c:v>
                </c:pt>
                <c:pt idx="4610">
                  <c:v>05/07/2015</c:v>
                </c:pt>
                <c:pt idx="4611">
                  <c:v>05/08/2015</c:v>
                </c:pt>
                <c:pt idx="4612">
                  <c:v>05/11/2015</c:v>
                </c:pt>
                <c:pt idx="4613">
                  <c:v>05/12/2015</c:v>
                </c:pt>
                <c:pt idx="4614">
                  <c:v>5/13/2015</c:v>
                </c:pt>
                <c:pt idx="4615">
                  <c:v>5/14/2015</c:v>
                </c:pt>
                <c:pt idx="4616">
                  <c:v>5/15/2015</c:v>
                </c:pt>
                <c:pt idx="4617">
                  <c:v>5/18/2015</c:v>
                </c:pt>
                <c:pt idx="4618">
                  <c:v>5/19/2015</c:v>
                </c:pt>
                <c:pt idx="4619">
                  <c:v>5/20/2015</c:v>
                </c:pt>
                <c:pt idx="4620">
                  <c:v>5/21/2015</c:v>
                </c:pt>
                <c:pt idx="4621">
                  <c:v>5/22/2015</c:v>
                </c:pt>
                <c:pt idx="4622">
                  <c:v>5/26/2015</c:v>
                </c:pt>
                <c:pt idx="4623">
                  <c:v>5/27/2015</c:v>
                </c:pt>
                <c:pt idx="4624">
                  <c:v>5/28/2015</c:v>
                </c:pt>
                <c:pt idx="4625">
                  <c:v>5/29/2015</c:v>
                </c:pt>
                <c:pt idx="4626">
                  <c:v>06/01/2015</c:v>
                </c:pt>
                <c:pt idx="4627">
                  <c:v>06/02/2015</c:v>
                </c:pt>
                <c:pt idx="4628">
                  <c:v>06/03/2015</c:v>
                </c:pt>
                <c:pt idx="4629">
                  <c:v>06/04/2015</c:v>
                </c:pt>
                <c:pt idx="4630">
                  <c:v>06/05/2015</c:v>
                </c:pt>
                <c:pt idx="4631">
                  <c:v>06/08/2015</c:v>
                </c:pt>
                <c:pt idx="4632">
                  <c:v>06/09/2015</c:v>
                </c:pt>
                <c:pt idx="4633">
                  <c:v>06/10/2015</c:v>
                </c:pt>
                <c:pt idx="4634">
                  <c:v>06/11/2015</c:v>
                </c:pt>
                <c:pt idx="4635">
                  <c:v>06/12/2015</c:v>
                </c:pt>
                <c:pt idx="4636">
                  <c:v>6/15/2015</c:v>
                </c:pt>
                <c:pt idx="4637">
                  <c:v>6/16/2015</c:v>
                </c:pt>
                <c:pt idx="4638">
                  <c:v>6/17/2015</c:v>
                </c:pt>
                <c:pt idx="4639">
                  <c:v>6/18/2015</c:v>
                </c:pt>
                <c:pt idx="4640">
                  <c:v>6/19/2015</c:v>
                </c:pt>
                <c:pt idx="4641">
                  <c:v>6/22/2015</c:v>
                </c:pt>
                <c:pt idx="4642">
                  <c:v>6/23/2015</c:v>
                </c:pt>
                <c:pt idx="4643">
                  <c:v>6/24/2015</c:v>
                </c:pt>
                <c:pt idx="4644">
                  <c:v>6/25/2015</c:v>
                </c:pt>
                <c:pt idx="4645">
                  <c:v>6/26/2015</c:v>
                </c:pt>
                <c:pt idx="4646">
                  <c:v>6/29/2015</c:v>
                </c:pt>
                <c:pt idx="4647">
                  <c:v>6/30/2015</c:v>
                </c:pt>
                <c:pt idx="4648">
                  <c:v>07/01/2015</c:v>
                </c:pt>
                <c:pt idx="4649">
                  <c:v>07/02/2015</c:v>
                </c:pt>
                <c:pt idx="4650">
                  <c:v>07/06/2015</c:v>
                </c:pt>
                <c:pt idx="4651">
                  <c:v>07/07/2015</c:v>
                </c:pt>
                <c:pt idx="4652">
                  <c:v>07/08/2015</c:v>
                </c:pt>
                <c:pt idx="4653">
                  <c:v>07/09/2015</c:v>
                </c:pt>
                <c:pt idx="4654">
                  <c:v>07/10/2015</c:v>
                </c:pt>
                <c:pt idx="4655">
                  <c:v>7/13/2015</c:v>
                </c:pt>
                <c:pt idx="4656">
                  <c:v>7/14/2015</c:v>
                </c:pt>
                <c:pt idx="4657">
                  <c:v>7/15/2015</c:v>
                </c:pt>
                <c:pt idx="4658">
                  <c:v>7/16/2015</c:v>
                </c:pt>
                <c:pt idx="4659">
                  <c:v>7/17/2015</c:v>
                </c:pt>
                <c:pt idx="4660">
                  <c:v>7/20/2015</c:v>
                </c:pt>
                <c:pt idx="4661">
                  <c:v>7/21/2015</c:v>
                </c:pt>
                <c:pt idx="4662">
                  <c:v>7/22/2015</c:v>
                </c:pt>
                <c:pt idx="4663">
                  <c:v>7/23/2015</c:v>
                </c:pt>
                <c:pt idx="4664">
                  <c:v>7/24/2015</c:v>
                </c:pt>
                <c:pt idx="4665">
                  <c:v>7/27/2015</c:v>
                </c:pt>
                <c:pt idx="4666">
                  <c:v>7/28/2015</c:v>
                </c:pt>
                <c:pt idx="4667">
                  <c:v>7/29/2015</c:v>
                </c:pt>
                <c:pt idx="4668">
                  <c:v>7/30/2015</c:v>
                </c:pt>
                <c:pt idx="4669">
                  <c:v>7/31/2015</c:v>
                </c:pt>
                <c:pt idx="4670">
                  <c:v>08/03/2015</c:v>
                </c:pt>
                <c:pt idx="4671">
                  <c:v>08/04/2015</c:v>
                </c:pt>
                <c:pt idx="4672">
                  <c:v>08/05/2015</c:v>
                </c:pt>
                <c:pt idx="4673">
                  <c:v>08/06/2015</c:v>
                </c:pt>
                <c:pt idx="4674">
                  <c:v>08/07/2015</c:v>
                </c:pt>
                <c:pt idx="4675">
                  <c:v>08/10/2015</c:v>
                </c:pt>
                <c:pt idx="4676">
                  <c:v>08/11/2015</c:v>
                </c:pt>
                <c:pt idx="4677">
                  <c:v>08/12/2015</c:v>
                </c:pt>
                <c:pt idx="4678">
                  <c:v>8/13/2015</c:v>
                </c:pt>
                <c:pt idx="4679">
                  <c:v>8/14/2015</c:v>
                </c:pt>
                <c:pt idx="4680">
                  <c:v>8/17/2015</c:v>
                </c:pt>
                <c:pt idx="4681">
                  <c:v>8/18/2015</c:v>
                </c:pt>
                <c:pt idx="4682">
                  <c:v>8/19/2015</c:v>
                </c:pt>
                <c:pt idx="4683">
                  <c:v>8/20/2015</c:v>
                </c:pt>
                <c:pt idx="4684">
                  <c:v>8/21/2015</c:v>
                </c:pt>
                <c:pt idx="4685">
                  <c:v>8/24/2015</c:v>
                </c:pt>
                <c:pt idx="4686">
                  <c:v>8/25/2015</c:v>
                </c:pt>
                <c:pt idx="4687">
                  <c:v>8/26/2015</c:v>
                </c:pt>
                <c:pt idx="4688">
                  <c:v>8/27/2015</c:v>
                </c:pt>
                <c:pt idx="4689">
                  <c:v>8/28/2015</c:v>
                </c:pt>
                <c:pt idx="4690">
                  <c:v>8/31/2015</c:v>
                </c:pt>
                <c:pt idx="4691">
                  <c:v>09/01/2015</c:v>
                </c:pt>
                <c:pt idx="4692">
                  <c:v>09/02/2015</c:v>
                </c:pt>
                <c:pt idx="4693">
                  <c:v>09/03/2015</c:v>
                </c:pt>
                <c:pt idx="4694">
                  <c:v>09/04/2015</c:v>
                </c:pt>
                <c:pt idx="4695">
                  <c:v>09/08/2015</c:v>
                </c:pt>
                <c:pt idx="4696">
                  <c:v>09/09/2015</c:v>
                </c:pt>
                <c:pt idx="4697">
                  <c:v>09/10/2015</c:v>
                </c:pt>
                <c:pt idx="4698">
                  <c:v>09/11/2015</c:v>
                </c:pt>
                <c:pt idx="4699">
                  <c:v>9/14/2015</c:v>
                </c:pt>
                <c:pt idx="4700">
                  <c:v>9/15/2015</c:v>
                </c:pt>
                <c:pt idx="4701">
                  <c:v>9/16/2015</c:v>
                </c:pt>
                <c:pt idx="4702">
                  <c:v>9/17/2015</c:v>
                </c:pt>
                <c:pt idx="4703">
                  <c:v>9/18/2015</c:v>
                </c:pt>
                <c:pt idx="4704">
                  <c:v>9/21/2015</c:v>
                </c:pt>
                <c:pt idx="4705">
                  <c:v>9/22/2015</c:v>
                </c:pt>
                <c:pt idx="4706">
                  <c:v>9/23/2015</c:v>
                </c:pt>
                <c:pt idx="4707">
                  <c:v>9/24/2015</c:v>
                </c:pt>
                <c:pt idx="4708">
                  <c:v>9/25/2015</c:v>
                </c:pt>
                <c:pt idx="4709">
                  <c:v>9/28/2015</c:v>
                </c:pt>
                <c:pt idx="4710">
                  <c:v>9/29/2015</c:v>
                </c:pt>
                <c:pt idx="4711">
                  <c:v>9/30/2015</c:v>
                </c:pt>
                <c:pt idx="4712">
                  <c:v>10/01/2015</c:v>
                </c:pt>
                <c:pt idx="4713">
                  <c:v>10/02/2015</c:v>
                </c:pt>
                <c:pt idx="4714">
                  <c:v>10/05/2015</c:v>
                </c:pt>
                <c:pt idx="4715">
                  <c:v>10/06/2015</c:v>
                </c:pt>
                <c:pt idx="4716">
                  <c:v>10/07/2015</c:v>
                </c:pt>
                <c:pt idx="4717">
                  <c:v>10/08/2015</c:v>
                </c:pt>
                <c:pt idx="4718">
                  <c:v>10/09/2015</c:v>
                </c:pt>
                <c:pt idx="4719">
                  <c:v>10/12/2015</c:v>
                </c:pt>
                <c:pt idx="4720">
                  <c:v>10/13/2015</c:v>
                </c:pt>
                <c:pt idx="4721">
                  <c:v>10/14/2015</c:v>
                </c:pt>
                <c:pt idx="4722">
                  <c:v>10/15/2015</c:v>
                </c:pt>
                <c:pt idx="4723">
                  <c:v>10/16/2015</c:v>
                </c:pt>
                <c:pt idx="4724">
                  <c:v>10/19/2015</c:v>
                </c:pt>
                <c:pt idx="4725">
                  <c:v>10/20/2015</c:v>
                </c:pt>
                <c:pt idx="4726">
                  <c:v>10/21/2015</c:v>
                </c:pt>
                <c:pt idx="4727">
                  <c:v>10/22/2015</c:v>
                </c:pt>
                <c:pt idx="4728">
                  <c:v>10/23/2015</c:v>
                </c:pt>
                <c:pt idx="4729">
                  <c:v>10/26/2015</c:v>
                </c:pt>
                <c:pt idx="4730">
                  <c:v>10/27/2015</c:v>
                </c:pt>
                <c:pt idx="4731">
                  <c:v>10/28/2015</c:v>
                </c:pt>
                <c:pt idx="4732">
                  <c:v>10/29/2015</c:v>
                </c:pt>
                <c:pt idx="4733">
                  <c:v>10/30/2015</c:v>
                </c:pt>
                <c:pt idx="4734">
                  <c:v>11/02/2015</c:v>
                </c:pt>
                <c:pt idx="4735">
                  <c:v>11/03/2015</c:v>
                </c:pt>
                <c:pt idx="4736">
                  <c:v>11/04/2015</c:v>
                </c:pt>
                <c:pt idx="4737">
                  <c:v>11/05/2015</c:v>
                </c:pt>
                <c:pt idx="4738">
                  <c:v>11/06/2015</c:v>
                </c:pt>
                <c:pt idx="4739">
                  <c:v>11/09/2015</c:v>
                </c:pt>
                <c:pt idx="4740">
                  <c:v>11/10/2015</c:v>
                </c:pt>
                <c:pt idx="4741">
                  <c:v>11/11/2015</c:v>
                </c:pt>
                <c:pt idx="4742">
                  <c:v>11/12/2015</c:v>
                </c:pt>
                <c:pt idx="4743">
                  <c:v>11/13/2015</c:v>
                </c:pt>
                <c:pt idx="4744">
                  <c:v>11/16/2015</c:v>
                </c:pt>
                <c:pt idx="4745">
                  <c:v>11/17/2015</c:v>
                </c:pt>
                <c:pt idx="4746">
                  <c:v>11/18/2015</c:v>
                </c:pt>
                <c:pt idx="4747">
                  <c:v>11/19/2015</c:v>
                </c:pt>
                <c:pt idx="4748">
                  <c:v>11/20/2015</c:v>
                </c:pt>
                <c:pt idx="4749">
                  <c:v>11/23/2015</c:v>
                </c:pt>
                <c:pt idx="4750">
                  <c:v>11/24/2015</c:v>
                </c:pt>
                <c:pt idx="4751">
                  <c:v>11/25/2015</c:v>
                </c:pt>
                <c:pt idx="4752">
                  <c:v>11/27/2015</c:v>
                </c:pt>
                <c:pt idx="4753">
                  <c:v>11/30/2015</c:v>
                </c:pt>
                <c:pt idx="4754">
                  <c:v>12/01/2015</c:v>
                </c:pt>
                <c:pt idx="4755">
                  <c:v>12/02/2015</c:v>
                </c:pt>
                <c:pt idx="4756">
                  <c:v>12/03/2015</c:v>
                </c:pt>
                <c:pt idx="4757">
                  <c:v>12/04/2015</c:v>
                </c:pt>
                <c:pt idx="4758">
                  <c:v>12/07/2015</c:v>
                </c:pt>
                <c:pt idx="4759">
                  <c:v>12/08/2015</c:v>
                </c:pt>
                <c:pt idx="4760">
                  <c:v>12/09/2015</c:v>
                </c:pt>
                <c:pt idx="4761">
                  <c:v>12/10/2015</c:v>
                </c:pt>
                <c:pt idx="4762">
                  <c:v>12/11/2015</c:v>
                </c:pt>
                <c:pt idx="4763">
                  <c:v>12/14/2015</c:v>
                </c:pt>
                <c:pt idx="4764">
                  <c:v>12/15/2015</c:v>
                </c:pt>
                <c:pt idx="4765">
                  <c:v>12/16/2015</c:v>
                </c:pt>
                <c:pt idx="4766">
                  <c:v>12/17/2015</c:v>
                </c:pt>
                <c:pt idx="4767">
                  <c:v>12/18/2015</c:v>
                </c:pt>
                <c:pt idx="4768">
                  <c:v>12/21/2015</c:v>
                </c:pt>
                <c:pt idx="4769">
                  <c:v>12/22/2015</c:v>
                </c:pt>
                <c:pt idx="4770">
                  <c:v>12/23/2015</c:v>
                </c:pt>
                <c:pt idx="4771">
                  <c:v>12/24/2015</c:v>
                </c:pt>
                <c:pt idx="4772">
                  <c:v>12/28/2015</c:v>
                </c:pt>
                <c:pt idx="4773">
                  <c:v>12/29/2015</c:v>
                </c:pt>
                <c:pt idx="4774">
                  <c:v>12/30/2015</c:v>
                </c:pt>
                <c:pt idx="4775">
                  <c:v>12/31/2015</c:v>
                </c:pt>
                <c:pt idx="4776">
                  <c:v>01/04/2016</c:v>
                </c:pt>
                <c:pt idx="4777">
                  <c:v>01/05/2016</c:v>
                </c:pt>
                <c:pt idx="4778">
                  <c:v>01/06/2016</c:v>
                </c:pt>
                <c:pt idx="4779">
                  <c:v>01/07/2016</c:v>
                </c:pt>
                <c:pt idx="4780">
                  <c:v>01/08/2016</c:v>
                </c:pt>
                <c:pt idx="4781">
                  <c:v>01/11/2016</c:v>
                </c:pt>
                <c:pt idx="4782">
                  <c:v>01/12/2016</c:v>
                </c:pt>
                <c:pt idx="4783">
                  <c:v>1/13/2016</c:v>
                </c:pt>
                <c:pt idx="4784">
                  <c:v>1/14/2016</c:v>
                </c:pt>
                <c:pt idx="4785">
                  <c:v>1/15/2016</c:v>
                </c:pt>
                <c:pt idx="4786">
                  <c:v>1/19/2016</c:v>
                </c:pt>
                <c:pt idx="4787">
                  <c:v>1/20/2016</c:v>
                </c:pt>
                <c:pt idx="4788">
                  <c:v>1/21/2016</c:v>
                </c:pt>
                <c:pt idx="4789">
                  <c:v>1/22/2016</c:v>
                </c:pt>
                <c:pt idx="4790">
                  <c:v>1/25/2016</c:v>
                </c:pt>
                <c:pt idx="4791">
                  <c:v>1/26/2016</c:v>
                </c:pt>
                <c:pt idx="4792">
                  <c:v>1/27/2016</c:v>
                </c:pt>
                <c:pt idx="4793">
                  <c:v>1/28/2016</c:v>
                </c:pt>
                <c:pt idx="4794">
                  <c:v>1/29/2016</c:v>
                </c:pt>
                <c:pt idx="4795">
                  <c:v>02/01/2016</c:v>
                </c:pt>
                <c:pt idx="4796">
                  <c:v>02/02/2016</c:v>
                </c:pt>
                <c:pt idx="4797">
                  <c:v>02/03/2016</c:v>
                </c:pt>
                <c:pt idx="4798">
                  <c:v>02/04/2016</c:v>
                </c:pt>
                <c:pt idx="4799">
                  <c:v>02/05/2016</c:v>
                </c:pt>
                <c:pt idx="4800">
                  <c:v>02/08/2016</c:v>
                </c:pt>
                <c:pt idx="4801">
                  <c:v>02/09/2016</c:v>
                </c:pt>
                <c:pt idx="4802">
                  <c:v>02/10/2016</c:v>
                </c:pt>
                <c:pt idx="4803">
                  <c:v>02/11/2016</c:v>
                </c:pt>
                <c:pt idx="4804">
                  <c:v>02/12/2016</c:v>
                </c:pt>
                <c:pt idx="4805">
                  <c:v>2/16/2016</c:v>
                </c:pt>
                <c:pt idx="4806">
                  <c:v>2/17/2016</c:v>
                </c:pt>
                <c:pt idx="4807">
                  <c:v>2/18/2016</c:v>
                </c:pt>
                <c:pt idx="4808">
                  <c:v>2/19/2016</c:v>
                </c:pt>
                <c:pt idx="4809">
                  <c:v>2/22/2016</c:v>
                </c:pt>
                <c:pt idx="4810">
                  <c:v>2/23/2016</c:v>
                </c:pt>
                <c:pt idx="4811">
                  <c:v>2/24/2016</c:v>
                </c:pt>
                <c:pt idx="4812">
                  <c:v>2/25/2016</c:v>
                </c:pt>
                <c:pt idx="4813">
                  <c:v>2/26/2016</c:v>
                </c:pt>
                <c:pt idx="4814">
                  <c:v>2/29/2016</c:v>
                </c:pt>
                <c:pt idx="4815">
                  <c:v>03/01/2016</c:v>
                </c:pt>
                <c:pt idx="4816">
                  <c:v>03/02/2016</c:v>
                </c:pt>
                <c:pt idx="4817">
                  <c:v>03/03/2016</c:v>
                </c:pt>
                <c:pt idx="4818">
                  <c:v>03/04/2016</c:v>
                </c:pt>
                <c:pt idx="4819">
                  <c:v>03/07/2016</c:v>
                </c:pt>
                <c:pt idx="4820">
                  <c:v>03/08/2016</c:v>
                </c:pt>
                <c:pt idx="4821">
                  <c:v>03/09/2016</c:v>
                </c:pt>
                <c:pt idx="4822">
                  <c:v>03/10/2016</c:v>
                </c:pt>
                <c:pt idx="4823">
                  <c:v>03/11/2016</c:v>
                </c:pt>
                <c:pt idx="4824">
                  <c:v>3/14/2016</c:v>
                </c:pt>
                <c:pt idx="4825">
                  <c:v>3/15/2016</c:v>
                </c:pt>
                <c:pt idx="4826">
                  <c:v>3/16/2016</c:v>
                </c:pt>
                <c:pt idx="4827">
                  <c:v>3/17/2016</c:v>
                </c:pt>
                <c:pt idx="4828">
                  <c:v>3/18/2016</c:v>
                </c:pt>
                <c:pt idx="4829">
                  <c:v>3/21/2016</c:v>
                </c:pt>
                <c:pt idx="4830">
                  <c:v>3/22/2016</c:v>
                </c:pt>
                <c:pt idx="4831">
                  <c:v>3/23/2016</c:v>
                </c:pt>
                <c:pt idx="4832">
                  <c:v>3/24/2016</c:v>
                </c:pt>
                <c:pt idx="4833">
                  <c:v>3/28/2016</c:v>
                </c:pt>
                <c:pt idx="4834">
                  <c:v>3/29/2016</c:v>
                </c:pt>
                <c:pt idx="4835">
                  <c:v>3/30/2016</c:v>
                </c:pt>
                <c:pt idx="4836">
                  <c:v>3/31/2016</c:v>
                </c:pt>
                <c:pt idx="4837">
                  <c:v>04/01/2016</c:v>
                </c:pt>
                <c:pt idx="4838">
                  <c:v>04/04/2016</c:v>
                </c:pt>
                <c:pt idx="4839">
                  <c:v>04/05/2016</c:v>
                </c:pt>
                <c:pt idx="4840">
                  <c:v>04/06/2016</c:v>
                </c:pt>
                <c:pt idx="4841">
                  <c:v>04/07/2016</c:v>
                </c:pt>
                <c:pt idx="4842">
                  <c:v>04/08/2016</c:v>
                </c:pt>
                <c:pt idx="4843">
                  <c:v>04/11/2016</c:v>
                </c:pt>
                <c:pt idx="4844">
                  <c:v>04/12/2016</c:v>
                </c:pt>
                <c:pt idx="4845">
                  <c:v>4/13/2016</c:v>
                </c:pt>
                <c:pt idx="4846">
                  <c:v>4/14/2016</c:v>
                </c:pt>
                <c:pt idx="4847">
                  <c:v>4/15/2016</c:v>
                </c:pt>
                <c:pt idx="4848">
                  <c:v>4/18/2016</c:v>
                </c:pt>
                <c:pt idx="4849">
                  <c:v>4/19/2016</c:v>
                </c:pt>
                <c:pt idx="4850">
                  <c:v>4/20/2016</c:v>
                </c:pt>
                <c:pt idx="4851">
                  <c:v>4/21/2016</c:v>
                </c:pt>
                <c:pt idx="4852">
                  <c:v>4/22/2016</c:v>
                </c:pt>
                <c:pt idx="4853">
                  <c:v>4/25/2016</c:v>
                </c:pt>
                <c:pt idx="4854">
                  <c:v>4/26/2016</c:v>
                </c:pt>
                <c:pt idx="4855">
                  <c:v>4/27/2016</c:v>
                </c:pt>
                <c:pt idx="4856">
                  <c:v>4/28/2016</c:v>
                </c:pt>
                <c:pt idx="4857">
                  <c:v>4/29/2016</c:v>
                </c:pt>
                <c:pt idx="4858">
                  <c:v>05/02/2016</c:v>
                </c:pt>
                <c:pt idx="4859">
                  <c:v>05/03/2016</c:v>
                </c:pt>
                <c:pt idx="4860">
                  <c:v>05/04/2016</c:v>
                </c:pt>
                <c:pt idx="4861">
                  <c:v>05/05/2016</c:v>
                </c:pt>
                <c:pt idx="4862">
                  <c:v>05/06/2016</c:v>
                </c:pt>
                <c:pt idx="4863">
                  <c:v>05/09/2016</c:v>
                </c:pt>
                <c:pt idx="4864">
                  <c:v>05/10/2016</c:v>
                </c:pt>
                <c:pt idx="4865">
                  <c:v>05/11/2016</c:v>
                </c:pt>
                <c:pt idx="4866">
                  <c:v>05/12/2016</c:v>
                </c:pt>
                <c:pt idx="4867">
                  <c:v>5/13/2016</c:v>
                </c:pt>
                <c:pt idx="4868">
                  <c:v>5/16/2016</c:v>
                </c:pt>
                <c:pt idx="4869">
                  <c:v>5/17/2016</c:v>
                </c:pt>
                <c:pt idx="4870">
                  <c:v>5/18/2016</c:v>
                </c:pt>
                <c:pt idx="4871">
                  <c:v>5/19/2016</c:v>
                </c:pt>
                <c:pt idx="4872">
                  <c:v>5/20/2016</c:v>
                </c:pt>
                <c:pt idx="4873">
                  <c:v>5/23/2016</c:v>
                </c:pt>
                <c:pt idx="4874">
                  <c:v>5/24/2016</c:v>
                </c:pt>
                <c:pt idx="4875">
                  <c:v>5/25/2016</c:v>
                </c:pt>
                <c:pt idx="4876">
                  <c:v>5/26/2016</c:v>
                </c:pt>
                <c:pt idx="4877">
                  <c:v>5/27/2016</c:v>
                </c:pt>
                <c:pt idx="4878">
                  <c:v>5/31/2016</c:v>
                </c:pt>
                <c:pt idx="4879">
                  <c:v>06/01/2016</c:v>
                </c:pt>
                <c:pt idx="4880">
                  <c:v>06/02/2016</c:v>
                </c:pt>
                <c:pt idx="4881">
                  <c:v>06/03/2016</c:v>
                </c:pt>
                <c:pt idx="4882">
                  <c:v>06/06/2016</c:v>
                </c:pt>
                <c:pt idx="4883">
                  <c:v>06/07/2016</c:v>
                </c:pt>
                <c:pt idx="4884">
                  <c:v>06/08/2016</c:v>
                </c:pt>
                <c:pt idx="4885">
                  <c:v>06/09/2016</c:v>
                </c:pt>
                <c:pt idx="4886">
                  <c:v>06/10/2016</c:v>
                </c:pt>
                <c:pt idx="4887">
                  <c:v>6/13/2016</c:v>
                </c:pt>
                <c:pt idx="4888">
                  <c:v>6/14/2016</c:v>
                </c:pt>
                <c:pt idx="4889">
                  <c:v>6/15/2016</c:v>
                </c:pt>
                <c:pt idx="4890">
                  <c:v>6/16/2016</c:v>
                </c:pt>
                <c:pt idx="4891">
                  <c:v>6/17/2016</c:v>
                </c:pt>
                <c:pt idx="4892">
                  <c:v>6/20/2016</c:v>
                </c:pt>
                <c:pt idx="4893">
                  <c:v>6/21/2016</c:v>
                </c:pt>
                <c:pt idx="4894">
                  <c:v>6/22/2016</c:v>
                </c:pt>
                <c:pt idx="4895">
                  <c:v>6/23/2016</c:v>
                </c:pt>
                <c:pt idx="4896">
                  <c:v>6/24/2016</c:v>
                </c:pt>
                <c:pt idx="4897">
                  <c:v>6/27/2016</c:v>
                </c:pt>
                <c:pt idx="4898">
                  <c:v>6/28/2016</c:v>
                </c:pt>
                <c:pt idx="4899">
                  <c:v>6/29/2016</c:v>
                </c:pt>
                <c:pt idx="4900">
                  <c:v>6/30/2016</c:v>
                </c:pt>
                <c:pt idx="4901">
                  <c:v>07/01/2016</c:v>
                </c:pt>
                <c:pt idx="4902">
                  <c:v>07/05/2016</c:v>
                </c:pt>
                <c:pt idx="4903">
                  <c:v>07/06/2016</c:v>
                </c:pt>
                <c:pt idx="4904">
                  <c:v>07/07/2016</c:v>
                </c:pt>
                <c:pt idx="4905">
                  <c:v>07/08/2016</c:v>
                </c:pt>
                <c:pt idx="4906">
                  <c:v>07/11/2016</c:v>
                </c:pt>
                <c:pt idx="4907">
                  <c:v>07/12/2016</c:v>
                </c:pt>
                <c:pt idx="4908">
                  <c:v>7/13/2016</c:v>
                </c:pt>
                <c:pt idx="4909">
                  <c:v>7/14/2016</c:v>
                </c:pt>
                <c:pt idx="4910">
                  <c:v>7/15/2016</c:v>
                </c:pt>
                <c:pt idx="4911">
                  <c:v>7/18/2016</c:v>
                </c:pt>
                <c:pt idx="4912">
                  <c:v>7/19/2016</c:v>
                </c:pt>
                <c:pt idx="4913">
                  <c:v>7/20/2016</c:v>
                </c:pt>
                <c:pt idx="4914">
                  <c:v>7/21/2016</c:v>
                </c:pt>
                <c:pt idx="4915">
                  <c:v>7/22/2016</c:v>
                </c:pt>
                <c:pt idx="4916">
                  <c:v>7/25/2016</c:v>
                </c:pt>
                <c:pt idx="4917">
                  <c:v>7/26/2016</c:v>
                </c:pt>
                <c:pt idx="4918">
                  <c:v>7/27/2016</c:v>
                </c:pt>
                <c:pt idx="4919">
                  <c:v>7/28/2016</c:v>
                </c:pt>
                <c:pt idx="4920">
                  <c:v>7/29/2016</c:v>
                </c:pt>
                <c:pt idx="4921">
                  <c:v>08/01/2016</c:v>
                </c:pt>
                <c:pt idx="4922">
                  <c:v>08/02/2016</c:v>
                </c:pt>
                <c:pt idx="4923">
                  <c:v>08/03/2016</c:v>
                </c:pt>
                <c:pt idx="4924">
                  <c:v>08/04/2016</c:v>
                </c:pt>
                <c:pt idx="4925">
                  <c:v>08/05/2016</c:v>
                </c:pt>
                <c:pt idx="4926">
                  <c:v>08/08/2016</c:v>
                </c:pt>
                <c:pt idx="4927">
                  <c:v>08/09/2016</c:v>
                </c:pt>
                <c:pt idx="4928">
                  <c:v>08/10/2016</c:v>
                </c:pt>
                <c:pt idx="4929">
                  <c:v>08/11/2016</c:v>
                </c:pt>
                <c:pt idx="4930">
                  <c:v>08/12/2016</c:v>
                </c:pt>
                <c:pt idx="4931">
                  <c:v>8/15/2016</c:v>
                </c:pt>
                <c:pt idx="4932">
                  <c:v>8/16/2016</c:v>
                </c:pt>
                <c:pt idx="4933">
                  <c:v>8/17/2016</c:v>
                </c:pt>
                <c:pt idx="4934">
                  <c:v>8/18/2016</c:v>
                </c:pt>
                <c:pt idx="4935">
                  <c:v>8/19/2016</c:v>
                </c:pt>
                <c:pt idx="4936">
                  <c:v>8/22/2016</c:v>
                </c:pt>
                <c:pt idx="4937">
                  <c:v>8/23/2016</c:v>
                </c:pt>
                <c:pt idx="4938">
                  <c:v>8/24/2016</c:v>
                </c:pt>
                <c:pt idx="4939">
                  <c:v>8/25/2016</c:v>
                </c:pt>
                <c:pt idx="4940">
                  <c:v>8/26/2016</c:v>
                </c:pt>
                <c:pt idx="4941">
                  <c:v>8/29/2016</c:v>
                </c:pt>
                <c:pt idx="4942">
                  <c:v>8/30/2016</c:v>
                </c:pt>
                <c:pt idx="4943">
                  <c:v>8/31/2016</c:v>
                </c:pt>
                <c:pt idx="4944">
                  <c:v>09/01/2016</c:v>
                </c:pt>
                <c:pt idx="4945">
                  <c:v>09/02/2016</c:v>
                </c:pt>
                <c:pt idx="4946">
                  <c:v>09/06/2016</c:v>
                </c:pt>
                <c:pt idx="4947">
                  <c:v>09/07/2016</c:v>
                </c:pt>
                <c:pt idx="4948">
                  <c:v>09/08/2016</c:v>
                </c:pt>
                <c:pt idx="4949">
                  <c:v>09/09/2016</c:v>
                </c:pt>
                <c:pt idx="4950">
                  <c:v>09/12/2016</c:v>
                </c:pt>
                <c:pt idx="4951">
                  <c:v>9/13/2016</c:v>
                </c:pt>
                <c:pt idx="4952">
                  <c:v>9/14/2016</c:v>
                </c:pt>
                <c:pt idx="4953">
                  <c:v>9/15/2016</c:v>
                </c:pt>
                <c:pt idx="4954">
                  <c:v>9/16/2016</c:v>
                </c:pt>
                <c:pt idx="4955">
                  <c:v>9/19/2016</c:v>
                </c:pt>
                <c:pt idx="4956">
                  <c:v>9/20/2016</c:v>
                </c:pt>
                <c:pt idx="4957">
                  <c:v>9/21/2016</c:v>
                </c:pt>
                <c:pt idx="4958">
                  <c:v>9/22/2016</c:v>
                </c:pt>
                <c:pt idx="4959">
                  <c:v>9/23/2016</c:v>
                </c:pt>
                <c:pt idx="4960">
                  <c:v>9/26/2016</c:v>
                </c:pt>
                <c:pt idx="4961">
                  <c:v>9/27/2016</c:v>
                </c:pt>
                <c:pt idx="4962">
                  <c:v>9/28/2016</c:v>
                </c:pt>
                <c:pt idx="4963">
                  <c:v>9/29/2016</c:v>
                </c:pt>
                <c:pt idx="4964">
                  <c:v>9/30/2016</c:v>
                </c:pt>
                <c:pt idx="4965">
                  <c:v>10/03/2016</c:v>
                </c:pt>
                <c:pt idx="4966">
                  <c:v>10/04/2016</c:v>
                </c:pt>
                <c:pt idx="4967">
                  <c:v>10/05/2016</c:v>
                </c:pt>
                <c:pt idx="4968">
                  <c:v>10/06/2016</c:v>
                </c:pt>
                <c:pt idx="4969">
                  <c:v>10/07/2016</c:v>
                </c:pt>
                <c:pt idx="4970">
                  <c:v>10/10/2016</c:v>
                </c:pt>
                <c:pt idx="4971">
                  <c:v>10/11/2016</c:v>
                </c:pt>
                <c:pt idx="4972">
                  <c:v>10/12/2016</c:v>
                </c:pt>
                <c:pt idx="4973">
                  <c:v>10/13/2016</c:v>
                </c:pt>
                <c:pt idx="4974">
                  <c:v>10/14/2016</c:v>
                </c:pt>
                <c:pt idx="4975">
                  <c:v>10/17/2016</c:v>
                </c:pt>
                <c:pt idx="4976">
                  <c:v>10/18/2016</c:v>
                </c:pt>
                <c:pt idx="4977">
                  <c:v>10/19/2016</c:v>
                </c:pt>
                <c:pt idx="4978">
                  <c:v>10/20/2016</c:v>
                </c:pt>
                <c:pt idx="4979">
                  <c:v>10/21/2016</c:v>
                </c:pt>
                <c:pt idx="4980">
                  <c:v>10/24/2016</c:v>
                </c:pt>
                <c:pt idx="4981">
                  <c:v>10/25/2016</c:v>
                </c:pt>
                <c:pt idx="4982">
                  <c:v>10/26/2016</c:v>
                </c:pt>
                <c:pt idx="4983">
                  <c:v>10/27/2016</c:v>
                </c:pt>
                <c:pt idx="4984">
                  <c:v>10/28/2016</c:v>
                </c:pt>
                <c:pt idx="4985">
                  <c:v>10/31/2016</c:v>
                </c:pt>
                <c:pt idx="4986">
                  <c:v>11/01/2016</c:v>
                </c:pt>
                <c:pt idx="4987">
                  <c:v>11/02/2016</c:v>
                </c:pt>
                <c:pt idx="4988">
                  <c:v>11/03/2016</c:v>
                </c:pt>
                <c:pt idx="4989">
                  <c:v>11/04/2016</c:v>
                </c:pt>
                <c:pt idx="4990">
                  <c:v>11/07/2016</c:v>
                </c:pt>
                <c:pt idx="4991">
                  <c:v>11/08/2016</c:v>
                </c:pt>
                <c:pt idx="4992">
                  <c:v>11/09/2016</c:v>
                </c:pt>
                <c:pt idx="4993">
                  <c:v>11/10/2016</c:v>
                </c:pt>
                <c:pt idx="4994">
                  <c:v>11/11/2016</c:v>
                </c:pt>
                <c:pt idx="4995">
                  <c:v>11/14/2016</c:v>
                </c:pt>
                <c:pt idx="4996">
                  <c:v>11/15/2016</c:v>
                </c:pt>
                <c:pt idx="4997">
                  <c:v>11/16/2016</c:v>
                </c:pt>
                <c:pt idx="4998">
                  <c:v>11/17/2016</c:v>
                </c:pt>
                <c:pt idx="4999">
                  <c:v>11/18/2016</c:v>
                </c:pt>
                <c:pt idx="5000">
                  <c:v>11/21/2016</c:v>
                </c:pt>
                <c:pt idx="5001">
                  <c:v>11/22/2016</c:v>
                </c:pt>
                <c:pt idx="5002">
                  <c:v>11/23/2016</c:v>
                </c:pt>
                <c:pt idx="5003">
                  <c:v>11/25/2016</c:v>
                </c:pt>
                <c:pt idx="5004">
                  <c:v>11/28/2016</c:v>
                </c:pt>
                <c:pt idx="5005">
                  <c:v>11/29/2016</c:v>
                </c:pt>
                <c:pt idx="5006">
                  <c:v>11/30/2016</c:v>
                </c:pt>
                <c:pt idx="5007">
                  <c:v>12/01/2016</c:v>
                </c:pt>
                <c:pt idx="5008">
                  <c:v>12/02/2016</c:v>
                </c:pt>
                <c:pt idx="5009">
                  <c:v>12/05/2016</c:v>
                </c:pt>
                <c:pt idx="5010">
                  <c:v>12/06/2016</c:v>
                </c:pt>
                <c:pt idx="5011">
                  <c:v>12/07/2016</c:v>
                </c:pt>
                <c:pt idx="5012">
                  <c:v>12/08/2016</c:v>
                </c:pt>
                <c:pt idx="5013">
                  <c:v>12/09/2016</c:v>
                </c:pt>
                <c:pt idx="5014">
                  <c:v>12/12/2016</c:v>
                </c:pt>
                <c:pt idx="5015">
                  <c:v>12/13/2016</c:v>
                </c:pt>
                <c:pt idx="5016">
                  <c:v>12/14/2016</c:v>
                </c:pt>
                <c:pt idx="5017">
                  <c:v>12/15/2016</c:v>
                </c:pt>
                <c:pt idx="5018">
                  <c:v>12/16/2016</c:v>
                </c:pt>
                <c:pt idx="5019">
                  <c:v>12/19/2016</c:v>
                </c:pt>
                <c:pt idx="5020">
                  <c:v>12/20/2016</c:v>
                </c:pt>
                <c:pt idx="5021">
                  <c:v>12/21/2016</c:v>
                </c:pt>
                <c:pt idx="5022">
                  <c:v>12/22/2016</c:v>
                </c:pt>
                <c:pt idx="5023">
                  <c:v>12/23/2016</c:v>
                </c:pt>
                <c:pt idx="5024">
                  <c:v>12/27/2016</c:v>
                </c:pt>
                <c:pt idx="5025">
                  <c:v>12/28/2016</c:v>
                </c:pt>
                <c:pt idx="5026">
                  <c:v>12/29/2016</c:v>
                </c:pt>
                <c:pt idx="5027">
                  <c:v>12/30/2016</c:v>
                </c:pt>
                <c:pt idx="5028">
                  <c:v>01/03/2017</c:v>
                </c:pt>
                <c:pt idx="5029">
                  <c:v>01/04/2017</c:v>
                </c:pt>
                <c:pt idx="5030">
                  <c:v>01/05/2017</c:v>
                </c:pt>
                <c:pt idx="5031">
                  <c:v>01/06/2017</c:v>
                </c:pt>
                <c:pt idx="5032">
                  <c:v>01/09/2017</c:v>
                </c:pt>
                <c:pt idx="5033">
                  <c:v>01/10/2017</c:v>
                </c:pt>
                <c:pt idx="5034">
                  <c:v>01/11/2017</c:v>
                </c:pt>
                <c:pt idx="5035">
                  <c:v>01/12/2017</c:v>
                </c:pt>
                <c:pt idx="5036">
                  <c:v>1/13/2017</c:v>
                </c:pt>
                <c:pt idx="5037">
                  <c:v>1/17/2017</c:v>
                </c:pt>
                <c:pt idx="5038">
                  <c:v>1/18/2017</c:v>
                </c:pt>
                <c:pt idx="5039">
                  <c:v>1/19/2017</c:v>
                </c:pt>
                <c:pt idx="5040">
                  <c:v>1/20/2017</c:v>
                </c:pt>
                <c:pt idx="5041">
                  <c:v>1/23/2017</c:v>
                </c:pt>
                <c:pt idx="5042">
                  <c:v>1/24/2017</c:v>
                </c:pt>
                <c:pt idx="5043">
                  <c:v>1/25/2017</c:v>
                </c:pt>
                <c:pt idx="5044">
                  <c:v>1/26/2017</c:v>
                </c:pt>
                <c:pt idx="5045">
                  <c:v>1/27/2017</c:v>
                </c:pt>
                <c:pt idx="5046">
                  <c:v>1/30/2017</c:v>
                </c:pt>
                <c:pt idx="5047">
                  <c:v>1/31/2017</c:v>
                </c:pt>
                <c:pt idx="5048">
                  <c:v>02/01/2017</c:v>
                </c:pt>
                <c:pt idx="5049">
                  <c:v>02/02/2017</c:v>
                </c:pt>
                <c:pt idx="5050">
                  <c:v>02/03/2017</c:v>
                </c:pt>
                <c:pt idx="5051">
                  <c:v>02/06/2017</c:v>
                </c:pt>
                <c:pt idx="5052">
                  <c:v>02/07/2017</c:v>
                </c:pt>
                <c:pt idx="5053">
                  <c:v>02/08/2017</c:v>
                </c:pt>
                <c:pt idx="5054">
                  <c:v>02/09/2017</c:v>
                </c:pt>
                <c:pt idx="5055">
                  <c:v>02/10/2017</c:v>
                </c:pt>
                <c:pt idx="5056">
                  <c:v>2/13/2017</c:v>
                </c:pt>
                <c:pt idx="5057">
                  <c:v>2/14/2017</c:v>
                </c:pt>
                <c:pt idx="5058">
                  <c:v>2/15/2017</c:v>
                </c:pt>
                <c:pt idx="5059">
                  <c:v>2/16/2017</c:v>
                </c:pt>
                <c:pt idx="5060">
                  <c:v>2/17/2017</c:v>
                </c:pt>
                <c:pt idx="5061">
                  <c:v>2/21/2017</c:v>
                </c:pt>
                <c:pt idx="5062">
                  <c:v>2/22/2017</c:v>
                </c:pt>
                <c:pt idx="5063">
                  <c:v>2/23/2017</c:v>
                </c:pt>
                <c:pt idx="5064">
                  <c:v>2/24/2017</c:v>
                </c:pt>
                <c:pt idx="5065">
                  <c:v>2/27/2017</c:v>
                </c:pt>
                <c:pt idx="5066">
                  <c:v>2/28/2017</c:v>
                </c:pt>
                <c:pt idx="5067">
                  <c:v>03/01/2017</c:v>
                </c:pt>
                <c:pt idx="5068">
                  <c:v>03/02/2017</c:v>
                </c:pt>
                <c:pt idx="5069">
                  <c:v>03/03/2017</c:v>
                </c:pt>
                <c:pt idx="5070">
                  <c:v>03/06/2017</c:v>
                </c:pt>
                <c:pt idx="5071">
                  <c:v>03/07/2017</c:v>
                </c:pt>
                <c:pt idx="5072">
                  <c:v>03/08/2017</c:v>
                </c:pt>
                <c:pt idx="5073">
                  <c:v>03/09/2017</c:v>
                </c:pt>
                <c:pt idx="5074">
                  <c:v>03/10/2017</c:v>
                </c:pt>
                <c:pt idx="5075">
                  <c:v>3/13/2017</c:v>
                </c:pt>
                <c:pt idx="5076">
                  <c:v>3/14/2017</c:v>
                </c:pt>
                <c:pt idx="5077">
                  <c:v>3/15/2017</c:v>
                </c:pt>
                <c:pt idx="5078">
                  <c:v>3/16/2017</c:v>
                </c:pt>
                <c:pt idx="5079">
                  <c:v>3/17/2017</c:v>
                </c:pt>
                <c:pt idx="5080">
                  <c:v>3/20/2017</c:v>
                </c:pt>
                <c:pt idx="5081">
                  <c:v>3/21/2017</c:v>
                </c:pt>
                <c:pt idx="5082">
                  <c:v>3/22/2017</c:v>
                </c:pt>
                <c:pt idx="5083">
                  <c:v>3/23/2017</c:v>
                </c:pt>
                <c:pt idx="5084">
                  <c:v>3/24/2017</c:v>
                </c:pt>
                <c:pt idx="5085">
                  <c:v>3/27/2017</c:v>
                </c:pt>
                <c:pt idx="5086">
                  <c:v>3/28/2017</c:v>
                </c:pt>
                <c:pt idx="5087">
                  <c:v>3/29/2017</c:v>
                </c:pt>
                <c:pt idx="5088">
                  <c:v>3/30/2017</c:v>
                </c:pt>
                <c:pt idx="5089">
                  <c:v>3/31/2017</c:v>
                </c:pt>
                <c:pt idx="5090">
                  <c:v>04/03/2017</c:v>
                </c:pt>
                <c:pt idx="5091">
                  <c:v>04/04/2017</c:v>
                </c:pt>
                <c:pt idx="5092">
                  <c:v>04/05/2017</c:v>
                </c:pt>
                <c:pt idx="5093">
                  <c:v>04/06/2017</c:v>
                </c:pt>
                <c:pt idx="5094">
                  <c:v>04/07/2017</c:v>
                </c:pt>
                <c:pt idx="5095">
                  <c:v>04/10/2017</c:v>
                </c:pt>
                <c:pt idx="5096">
                  <c:v>04/11/2017</c:v>
                </c:pt>
                <c:pt idx="5097">
                  <c:v>04/12/2017</c:v>
                </c:pt>
                <c:pt idx="5098">
                  <c:v>4/13/2017</c:v>
                </c:pt>
                <c:pt idx="5099">
                  <c:v>4/17/2017</c:v>
                </c:pt>
                <c:pt idx="5100">
                  <c:v>4/18/2017</c:v>
                </c:pt>
                <c:pt idx="5101">
                  <c:v>4/19/2017</c:v>
                </c:pt>
                <c:pt idx="5102">
                  <c:v>4/20/2017</c:v>
                </c:pt>
                <c:pt idx="5103">
                  <c:v>4/21/2017</c:v>
                </c:pt>
                <c:pt idx="5104">
                  <c:v>4/24/2017</c:v>
                </c:pt>
                <c:pt idx="5105">
                  <c:v>4/25/2017</c:v>
                </c:pt>
                <c:pt idx="5106">
                  <c:v>4/26/2017</c:v>
                </c:pt>
                <c:pt idx="5107">
                  <c:v>4/27/2017</c:v>
                </c:pt>
                <c:pt idx="5108">
                  <c:v>4/28/2017</c:v>
                </c:pt>
                <c:pt idx="5109">
                  <c:v>05/01/2017</c:v>
                </c:pt>
                <c:pt idx="5110">
                  <c:v>05/02/2017</c:v>
                </c:pt>
                <c:pt idx="5111">
                  <c:v>05/03/2017</c:v>
                </c:pt>
                <c:pt idx="5112">
                  <c:v>05/04/2017</c:v>
                </c:pt>
                <c:pt idx="5113">
                  <c:v>05/05/2017</c:v>
                </c:pt>
                <c:pt idx="5114">
                  <c:v>05/08/2017</c:v>
                </c:pt>
                <c:pt idx="5115">
                  <c:v>05/09/2017</c:v>
                </c:pt>
                <c:pt idx="5116">
                  <c:v>05/10/2017</c:v>
                </c:pt>
                <c:pt idx="5117">
                  <c:v>05/11/2017</c:v>
                </c:pt>
                <c:pt idx="5118">
                  <c:v>05/12/2017</c:v>
                </c:pt>
                <c:pt idx="5119">
                  <c:v>5/15/2017</c:v>
                </c:pt>
                <c:pt idx="5120">
                  <c:v>5/16/2017</c:v>
                </c:pt>
                <c:pt idx="5121">
                  <c:v>5/17/2017</c:v>
                </c:pt>
                <c:pt idx="5122">
                  <c:v>5/18/2017</c:v>
                </c:pt>
                <c:pt idx="5123">
                  <c:v>5/19/2017</c:v>
                </c:pt>
                <c:pt idx="5124">
                  <c:v>5/22/2017</c:v>
                </c:pt>
                <c:pt idx="5125">
                  <c:v>5/23/2017</c:v>
                </c:pt>
                <c:pt idx="5126">
                  <c:v>5/24/2017</c:v>
                </c:pt>
                <c:pt idx="5127">
                  <c:v>5/25/2017</c:v>
                </c:pt>
                <c:pt idx="5128">
                  <c:v>5/26/2017</c:v>
                </c:pt>
                <c:pt idx="5129">
                  <c:v>5/30/2017</c:v>
                </c:pt>
                <c:pt idx="5130">
                  <c:v>5/31/2017</c:v>
                </c:pt>
                <c:pt idx="5131">
                  <c:v>06/01/2017</c:v>
                </c:pt>
                <c:pt idx="5132">
                  <c:v>06/02/2017</c:v>
                </c:pt>
                <c:pt idx="5133">
                  <c:v>06/05/2017</c:v>
                </c:pt>
                <c:pt idx="5134">
                  <c:v>06/06/2017</c:v>
                </c:pt>
                <c:pt idx="5135">
                  <c:v>06/07/2017</c:v>
                </c:pt>
                <c:pt idx="5136">
                  <c:v>06/08/2017</c:v>
                </c:pt>
                <c:pt idx="5137">
                  <c:v>06/09/2017</c:v>
                </c:pt>
                <c:pt idx="5138">
                  <c:v>06/12/2017</c:v>
                </c:pt>
                <c:pt idx="5139">
                  <c:v>6/13/2017</c:v>
                </c:pt>
                <c:pt idx="5140">
                  <c:v>6/14/2017</c:v>
                </c:pt>
                <c:pt idx="5141">
                  <c:v>6/15/2017</c:v>
                </c:pt>
                <c:pt idx="5142">
                  <c:v>6/16/2017</c:v>
                </c:pt>
                <c:pt idx="5143">
                  <c:v>6/19/2017</c:v>
                </c:pt>
                <c:pt idx="5144">
                  <c:v>6/20/2017</c:v>
                </c:pt>
                <c:pt idx="5145">
                  <c:v>6/21/2017</c:v>
                </c:pt>
                <c:pt idx="5146">
                  <c:v>6/22/2017</c:v>
                </c:pt>
                <c:pt idx="5147">
                  <c:v>6/23/2017</c:v>
                </c:pt>
                <c:pt idx="5148">
                  <c:v>6/26/2017</c:v>
                </c:pt>
                <c:pt idx="5149">
                  <c:v>6/27/2017</c:v>
                </c:pt>
                <c:pt idx="5150">
                  <c:v>6/28/2017</c:v>
                </c:pt>
                <c:pt idx="5151">
                  <c:v>6/29/2017</c:v>
                </c:pt>
                <c:pt idx="5152">
                  <c:v>6/30/2017</c:v>
                </c:pt>
                <c:pt idx="5153">
                  <c:v>07/03/2017</c:v>
                </c:pt>
                <c:pt idx="5154">
                  <c:v>07/05/2017</c:v>
                </c:pt>
                <c:pt idx="5155">
                  <c:v>07/06/2017</c:v>
                </c:pt>
                <c:pt idx="5156">
                  <c:v>07/07/2017</c:v>
                </c:pt>
                <c:pt idx="5157">
                  <c:v>07/10/2017</c:v>
                </c:pt>
                <c:pt idx="5158">
                  <c:v>07/11/2017</c:v>
                </c:pt>
                <c:pt idx="5159">
                  <c:v>07/12/2017</c:v>
                </c:pt>
                <c:pt idx="5160">
                  <c:v>7/13/2017</c:v>
                </c:pt>
                <c:pt idx="5161">
                  <c:v>7/14/2017</c:v>
                </c:pt>
                <c:pt idx="5162">
                  <c:v>7/17/2017</c:v>
                </c:pt>
                <c:pt idx="5163">
                  <c:v>7/18/2017</c:v>
                </c:pt>
                <c:pt idx="5164">
                  <c:v>7/19/2017</c:v>
                </c:pt>
                <c:pt idx="5165">
                  <c:v>7/20/2017</c:v>
                </c:pt>
                <c:pt idx="5166">
                  <c:v>7/21/2017</c:v>
                </c:pt>
                <c:pt idx="5167">
                  <c:v>7/24/2017</c:v>
                </c:pt>
                <c:pt idx="5168">
                  <c:v>7/25/2017</c:v>
                </c:pt>
                <c:pt idx="5169">
                  <c:v>7/26/2017</c:v>
                </c:pt>
                <c:pt idx="5170">
                  <c:v>7/27/2017</c:v>
                </c:pt>
                <c:pt idx="5171">
                  <c:v>7/28/2017</c:v>
                </c:pt>
                <c:pt idx="5172">
                  <c:v>7/31/2017</c:v>
                </c:pt>
                <c:pt idx="5173">
                  <c:v>08/01/2017</c:v>
                </c:pt>
                <c:pt idx="5174">
                  <c:v>08/02/2017</c:v>
                </c:pt>
                <c:pt idx="5175">
                  <c:v>08/03/2017</c:v>
                </c:pt>
                <c:pt idx="5176">
                  <c:v>08/04/2017</c:v>
                </c:pt>
                <c:pt idx="5177">
                  <c:v>08/07/2017</c:v>
                </c:pt>
                <c:pt idx="5178">
                  <c:v>08/08/2017</c:v>
                </c:pt>
                <c:pt idx="5179">
                  <c:v>08/09/2017</c:v>
                </c:pt>
                <c:pt idx="5180">
                  <c:v>08/10/2017</c:v>
                </c:pt>
                <c:pt idx="5181">
                  <c:v>08/11/2017</c:v>
                </c:pt>
                <c:pt idx="5182">
                  <c:v>8/14/2017</c:v>
                </c:pt>
                <c:pt idx="5183">
                  <c:v>8/15/2017</c:v>
                </c:pt>
                <c:pt idx="5184">
                  <c:v>8/16/2017</c:v>
                </c:pt>
                <c:pt idx="5185">
                  <c:v>8/17/2017</c:v>
                </c:pt>
                <c:pt idx="5186">
                  <c:v>8/18/2017</c:v>
                </c:pt>
                <c:pt idx="5187">
                  <c:v>8/21/2017</c:v>
                </c:pt>
                <c:pt idx="5188">
                  <c:v>8/22/2017</c:v>
                </c:pt>
                <c:pt idx="5189">
                  <c:v>8/23/2017</c:v>
                </c:pt>
                <c:pt idx="5190">
                  <c:v>8/24/2017</c:v>
                </c:pt>
                <c:pt idx="5191">
                  <c:v>8/25/2017</c:v>
                </c:pt>
                <c:pt idx="5192">
                  <c:v>8/28/2017</c:v>
                </c:pt>
                <c:pt idx="5193">
                  <c:v>8/29/2017</c:v>
                </c:pt>
                <c:pt idx="5194">
                  <c:v>8/30/2017</c:v>
                </c:pt>
                <c:pt idx="5195">
                  <c:v>8/31/2017</c:v>
                </c:pt>
                <c:pt idx="5196">
                  <c:v>09/01/2017</c:v>
                </c:pt>
                <c:pt idx="5197">
                  <c:v>09/05/2017</c:v>
                </c:pt>
                <c:pt idx="5198">
                  <c:v>09/06/2017</c:v>
                </c:pt>
                <c:pt idx="5199">
                  <c:v>09/07/2017</c:v>
                </c:pt>
                <c:pt idx="5200">
                  <c:v>09/08/2017</c:v>
                </c:pt>
                <c:pt idx="5201">
                  <c:v>09/11/2017</c:v>
                </c:pt>
                <c:pt idx="5202">
                  <c:v>09/12/2017</c:v>
                </c:pt>
                <c:pt idx="5203">
                  <c:v>9/13/2017</c:v>
                </c:pt>
                <c:pt idx="5204">
                  <c:v>9/14/2017</c:v>
                </c:pt>
                <c:pt idx="5205">
                  <c:v>9/15/2017</c:v>
                </c:pt>
                <c:pt idx="5206">
                  <c:v>9/18/2017</c:v>
                </c:pt>
                <c:pt idx="5207">
                  <c:v>9/19/2017</c:v>
                </c:pt>
                <c:pt idx="5208">
                  <c:v>9/20/2017</c:v>
                </c:pt>
                <c:pt idx="5209">
                  <c:v>9/21/2017</c:v>
                </c:pt>
                <c:pt idx="5210">
                  <c:v>9/22/2017</c:v>
                </c:pt>
                <c:pt idx="5211">
                  <c:v>9/25/2017</c:v>
                </c:pt>
                <c:pt idx="5212">
                  <c:v>9/26/2017</c:v>
                </c:pt>
                <c:pt idx="5213">
                  <c:v>9/27/2017</c:v>
                </c:pt>
                <c:pt idx="5214">
                  <c:v>9/28/2017</c:v>
                </c:pt>
                <c:pt idx="5215">
                  <c:v>9/29/2017</c:v>
                </c:pt>
                <c:pt idx="5216">
                  <c:v>10/02/2017</c:v>
                </c:pt>
                <c:pt idx="5217">
                  <c:v>10/03/2017</c:v>
                </c:pt>
                <c:pt idx="5218">
                  <c:v>10/04/2017</c:v>
                </c:pt>
                <c:pt idx="5219">
                  <c:v>10/05/2017</c:v>
                </c:pt>
                <c:pt idx="5220">
                  <c:v>10/06/2017</c:v>
                </c:pt>
                <c:pt idx="5221">
                  <c:v>10/09/2017</c:v>
                </c:pt>
                <c:pt idx="5222">
                  <c:v>10/10/2017</c:v>
                </c:pt>
                <c:pt idx="5223">
                  <c:v>10/11/2017</c:v>
                </c:pt>
                <c:pt idx="5224">
                  <c:v>10/12/2017</c:v>
                </c:pt>
                <c:pt idx="5225">
                  <c:v>10/13/2017</c:v>
                </c:pt>
                <c:pt idx="5226">
                  <c:v>10/16/2017</c:v>
                </c:pt>
                <c:pt idx="5227">
                  <c:v>10/17/2017</c:v>
                </c:pt>
                <c:pt idx="5228">
                  <c:v>10/18/2017</c:v>
                </c:pt>
                <c:pt idx="5229">
                  <c:v>10/19/2017</c:v>
                </c:pt>
                <c:pt idx="5230">
                  <c:v>10/20/2017</c:v>
                </c:pt>
                <c:pt idx="5231">
                  <c:v>10/23/2017</c:v>
                </c:pt>
                <c:pt idx="5232">
                  <c:v>10/24/2017</c:v>
                </c:pt>
                <c:pt idx="5233">
                  <c:v>10/25/2017</c:v>
                </c:pt>
                <c:pt idx="5234">
                  <c:v>10/26/2017</c:v>
                </c:pt>
                <c:pt idx="5235">
                  <c:v>10/27/2017</c:v>
                </c:pt>
                <c:pt idx="5236">
                  <c:v>10/30/2017</c:v>
                </c:pt>
                <c:pt idx="5237">
                  <c:v>10/31/2017</c:v>
                </c:pt>
                <c:pt idx="5238">
                  <c:v>11/01/2017</c:v>
                </c:pt>
                <c:pt idx="5239">
                  <c:v>11/02/2017</c:v>
                </c:pt>
                <c:pt idx="5240">
                  <c:v>11/03/2017</c:v>
                </c:pt>
                <c:pt idx="5241">
                  <c:v>11/06/2017</c:v>
                </c:pt>
                <c:pt idx="5242">
                  <c:v>11/07/2017</c:v>
                </c:pt>
                <c:pt idx="5243">
                  <c:v>11/08/2017</c:v>
                </c:pt>
                <c:pt idx="5244">
                  <c:v>11/09/2017</c:v>
                </c:pt>
                <c:pt idx="5245">
                  <c:v>11/10/2017</c:v>
                </c:pt>
                <c:pt idx="5246">
                  <c:v>11/13/2017</c:v>
                </c:pt>
                <c:pt idx="5247">
                  <c:v>11/14/2017</c:v>
                </c:pt>
                <c:pt idx="5248">
                  <c:v>11/15/2017</c:v>
                </c:pt>
                <c:pt idx="5249">
                  <c:v>11/16/2017</c:v>
                </c:pt>
                <c:pt idx="5250">
                  <c:v>11/17/2017</c:v>
                </c:pt>
                <c:pt idx="5251">
                  <c:v>11/20/2017</c:v>
                </c:pt>
                <c:pt idx="5252">
                  <c:v>11/21/2017</c:v>
                </c:pt>
                <c:pt idx="5253">
                  <c:v>11/22/2017</c:v>
                </c:pt>
                <c:pt idx="5254">
                  <c:v>11/24/2017</c:v>
                </c:pt>
                <c:pt idx="5255">
                  <c:v>11/27/2017</c:v>
                </c:pt>
                <c:pt idx="5256">
                  <c:v>11/28/2017</c:v>
                </c:pt>
                <c:pt idx="5257">
                  <c:v>11/29/2017</c:v>
                </c:pt>
                <c:pt idx="5258">
                  <c:v>11/30/2017</c:v>
                </c:pt>
                <c:pt idx="5259">
                  <c:v>12/01/2017</c:v>
                </c:pt>
                <c:pt idx="5260">
                  <c:v>12/04/2017</c:v>
                </c:pt>
                <c:pt idx="5261">
                  <c:v>12/05/2017</c:v>
                </c:pt>
                <c:pt idx="5262">
                  <c:v>12/06/2017</c:v>
                </c:pt>
                <c:pt idx="5263">
                  <c:v>12/07/2017</c:v>
                </c:pt>
                <c:pt idx="5264">
                  <c:v>12/08/2017</c:v>
                </c:pt>
                <c:pt idx="5265">
                  <c:v>12/11/2017</c:v>
                </c:pt>
                <c:pt idx="5266">
                  <c:v>12/12/2017</c:v>
                </c:pt>
                <c:pt idx="5267">
                  <c:v>12/13/2017</c:v>
                </c:pt>
                <c:pt idx="5268">
                  <c:v>12/14/2017</c:v>
                </c:pt>
                <c:pt idx="5269">
                  <c:v>12/15/2017</c:v>
                </c:pt>
                <c:pt idx="5270">
                  <c:v>12/18/2017</c:v>
                </c:pt>
                <c:pt idx="5271">
                  <c:v>12/19/2017</c:v>
                </c:pt>
                <c:pt idx="5272">
                  <c:v>12/20/2017</c:v>
                </c:pt>
                <c:pt idx="5273">
                  <c:v>12/21/2017</c:v>
                </c:pt>
                <c:pt idx="5274">
                  <c:v>12/22/2017</c:v>
                </c:pt>
                <c:pt idx="5275">
                  <c:v>12/26/2017</c:v>
                </c:pt>
                <c:pt idx="5276">
                  <c:v>12/27/2017</c:v>
                </c:pt>
                <c:pt idx="5277">
                  <c:v>12/28/2017</c:v>
                </c:pt>
                <c:pt idx="5278">
                  <c:v>12/29/2017</c:v>
                </c:pt>
                <c:pt idx="5279">
                  <c:v>01/02/2018</c:v>
                </c:pt>
                <c:pt idx="5280">
                  <c:v>01/03/2018</c:v>
                </c:pt>
                <c:pt idx="5281">
                  <c:v>01/04/2018</c:v>
                </c:pt>
                <c:pt idx="5282">
                  <c:v>01/05/2018</c:v>
                </c:pt>
                <c:pt idx="5283">
                  <c:v>01/08/2018</c:v>
                </c:pt>
                <c:pt idx="5284">
                  <c:v>01/09/2018</c:v>
                </c:pt>
                <c:pt idx="5285">
                  <c:v>01/10/2018</c:v>
                </c:pt>
                <c:pt idx="5286">
                  <c:v>01/11/2018</c:v>
                </c:pt>
                <c:pt idx="5287">
                  <c:v>01/12/2018</c:v>
                </c:pt>
                <c:pt idx="5288">
                  <c:v>1/16/2018</c:v>
                </c:pt>
                <c:pt idx="5289">
                  <c:v>1/17/2018</c:v>
                </c:pt>
                <c:pt idx="5290">
                  <c:v>1/18/2018</c:v>
                </c:pt>
                <c:pt idx="5291">
                  <c:v>1/19/2018</c:v>
                </c:pt>
                <c:pt idx="5292">
                  <c:v>1/22/2018</c:v>
                </c:pt>
                <c:pt idx="5293">
                  <c:v>1/23/2018</c:v>
                </c:pt>
                <c:pt idx="5294">
                  <c:v>1/24/2018</c:v>
                </c:pt>
                <c:pt idx="5295">
                  <c:v>1/25/2018</c:v>
                </c:pt>
                <c:pt idx="5296">
                  <c:v>1/26/2018</c:v>
                </c:pt>
                <c:pt idx="5297">
                  <c:v>1/29/2018</c:v>
                </c:pt>
                <c:pt idx="5298">
                  <c:v>1/30/2018</c:v>
                </c:pt>
                <c:pt idx="5299">
                  <c:v>1/31/2018</c:v>
                </c:pt>
                <c:pt idx="5300">
                  <c:v>02/01/2018</c:v>
                </c:pt>
                <c:pt idx="5301">
                  <c:v>02/02/2018</c:v>
                </c:pt>
                <c:pt idx="5302">
                  <c:v>02/05/2018</c:v>
                </c:pt>
                <c:pt idx="5303">
                  <c:v>02/06/2018</c:v>
                </c:pt>
                <c:pt idx="5304">
                  <c:v>02/07/2018</c:v>
                </c:pt>
                <c:pt idx="5305">
                  <c:v>02/08/2018</c:v>
                </c:pt>
                <c:pt idx="5306">
                  <c:v>02/09/2018</c:v>
                </c:pt>
                <c:pt idx="5307">
                  <c:v>02/12/2018</c:v>
                </c:pt>
                <c:pt idx="5308">
                  <c:v>2/13/2018</c:v>
                </c:pt>
                <c:pt idx="5309">
                  <c:v>2/14/2018</c:v>
                </c:pt>
                <c:pt idx="5310">
                  <c:v>2/15/2018</c:v>
                </c:pt>
                <c:pt idx="5311">
                  <c:v>2/16/2018</c:v>
                </c:pt>
                <c:pt idx="5312">
                  <c:v>2/20/2018</c:v>
                </c:pt>
                <c:pt idx="5313">
                  <c:v>2/21/2018</c:v>
                </c:pt>
                <c:pt idx="5314">
                  <c:v>2/22/2018</c:v>
                </c:pt>
                <c:pt idx="5315">
                  <c:v>2/23/2018</c:v>
                </c:pt>
                <c:pt idx="5316">
                  <c:v>2/26/2018</c:v>
                </c:pt>
                <c:pt idx="5317">
                  <c:v>2/27/2018</c:v>
                </c:pt>
                <c:pt idx="5318">
                  <c:v>2/28/2018</c:v>
                </c:pt>
                <c:pt idx="5319">
                  <c:v>03/01/2018</c:v>
                </c:pt>
                <c:pt idx="5320">
                  <c:v>03/02/2018</c:v>
                </c:pt>
                <c:pt idx="5321">
                  <c:v>03/05/2018</c:v>
                </c:pt>
                <c:pt idx="5322">
                  <c:v>03/06/2018</c:v>
                </c:pt>
                <c:pt idx="5323">
                  <c:v>03/07/2018</c:v>
                </c:pt>
                <c:pt idx="5324">
                  <c:v>03/08/2018</c:v>
                </c:pt>
                <c:pt idx="5325">
                  <c:v>03/09/2018</c:v>
                </c:pt>
                <c:pt idx="5326">
                  <c:v>03/12/2018</c:v>
                </c:pt>
                <c:pt idx="5327">
                  <c:v>3/13/2018</c:v>
                </c:pt>
                <c:pt idx="5328">
                  <c:v>3/14/2018</c:v>
                </c:pt>
                <c:pt idx="5329">
                  <c:v>3/15/2018</c:v>
                </c:pt>
                <c:pt idx="5330">
                  <c:v>3/16/2018</c:v>
                </c:pt>
                <c:pt idx="5331">
                  <c:v>3/19/2018</c:v>
                </c:pt>
                <c:pt idx="5332">
                  <c:v>3/20/2018</c:v>
                </c:pt>
                <c:pt idx="5333">
                  <c:v>3/21/2018</c:v>
                </c:pt>
                <c:pt idx="5334">
                  <c:v>3/22/2018</c:v>
                </c:pt>
                <c:pt idx="5335">
                  <c:v>3/23/2018</c:v>
                </c:pt>
                <c:pt idx="5336">
                  <c:v>3/26/2018</c:v>
                </c:pt>
                <c:pt idx="5337">
                  <c:v>3/27/2018</c:v>
                </c:pt>
                <c:pt idx="5338">
                  <c:v>3/28/2018</c:v>
                </c:pt>
                <c:pt idx="5339">
                  <c:v>3/29/2018</c:v>
                </c:pt>
                <c:pt idx="5340">
                  <c:v>04/02/2018</c:v>
                </c:pt>
                <c:pt idx="5341">
                  <c:v>04/03/2018</c:v>
                </c:pt>
                <c:pt idx="5342">
                  <c:v>04/04/2018</c:v>
                </c:pt>
                <c:pt idx="5343">
                  <c:v>04/05/2018</c:v>
                </c:pt>
                <c:pt idx="5344">
                  <c:v>04/06/2018</c:v>
                </c:pt>
                <c:pt idx="5345">
                  <c:v>04/09/2018</c:v>
                </c:pt>
                <c:pt idx="5346">
                  <c:v>04/10/2018</c:v>
                </c:pt>
                <c:pt idx="5347">
                  <c:v>04/11/2018</c:v>
                </c:pt>
                <c:pt idx="5348">
                  <c:v>04/12/2018</c:v>
                </c:pt>
                <c:pt idx="5349">
                  <c:v>4/13/2018</c:v>
                </c:pt>
                <c:pt idx="5350">
                  <c:v>4/16/2018</c:v>
                </c:pt>
                <c:pt idx="5351">
                  <c:v>4/17/2018</c:v>
                </c:pt>
                <c:pt idx="5352">
                  <c:v>4/18/2018</c:v>
                </c:pt>
                <c:pt idx="5353">
                  <c:v>4/19/2018</c:v>
                </c:pt>
                <c:pt idx="5354">
                  <c:v>4/20/2018</c:v>
                </c:pt>
                <c:pt idx="5355">
                  <c:v>4/23/2018</c:v>
                </c:pt>
                <c:pt idx="5356">
                  <c:v>4/24/2018</c:v>
                </c:pt>
                <c:pt idx="5357">
                  <c:v>4/25/2018</c:v>
                </c:pt>
                <c:pt idx="5358">
                  <c:v>4/26/2018</c:v>
                </c:pt>
                <c:pt idx="5359">
                  <c:v>4/27/2018</c:v>
                </c:pt>
                <c:pt idx="5360">
                  <c:v>4/30/2018</c:v>
                </c:pt>
                <c:pt idx="5361">
                  <c:v>05/01/2018</c:v>
                </c:pt>
                <c:pt idx="5362">
                  <c:v>05/02/2018</c:v>
                </c:pt>
                <c:pt idx="5363">
                  <c:v>05/03/2018</c:v>
                </c:pt>
                <c:pt idx="5364">
                  <c:v>05/04/2018</c:v>
                </c:pt>
                <c:pt idx="5365">
                  <c:v>05/07/2018</c:v>
                </c:pt>
                <c:pt idx="5366">
                  <c:v>05/08/2018</c:v>
                </c:pt>
              </c:strCache>
            </c:strRef>
          </c:cat>
          <c:val>
            <c:numRef>
              <c:f>'Initial 2,3,4 Model'!$M$2:$M$5368</c:f>
              <c:numCache>
                <c:formatCode>General</c:formatCode>
                <c:ptCount val="5367"/>
                <c:pt idx="0">
                  <c:v>100</c:v>
                </c:pt>
                <c:pt idx="1">
                  <c:v>99.855913317451694</c:v>
                </c:pt>
                <c:pt idx="2">
                  <c:v>101.108506877737</c:v>
                </c:pt>
                <c:pt idx="3">
                  <c:v>100.860677783754</c:v>
                </c:pt>
                <c:pt idx="4">
                  <c:v>101.271805117958</c:v>
                </c:pt>
                <c:pt idx="5">
                  <c:v>101.888496119265</c:v>
                </c:pt>
                <c:pt idx="6">
                  <c:v>102.011450088373</c:v>
                </c:pt>
                <c:pt idx="7">
                  <c:v>102.831783601014</c:v>
                </c:pt>
                <c:pt idx="8">
                  <c:v>103.571428571428</c:v>
                </c:pt>
                <c:pt idx="9">
                  <c:v>102.13440405748</c:v>
                </c:pt>
                <c:pt idx="10">
                  <c:v>100.820333512641</c:v>
                </c:pt>
                <c:pt idx="11">
                  <c:v>100.532160147544</c:v>
                </c:pt>
                <c:pt idx="12">
                  <c:v>100.820333512641</c:v>
                </c:pt>
                <c:pt idx="13">
                  <c:v>101.80588642127</c:v>
                </c:pt>
                <c:pt idx="14">
                  <c:v>103.11995696611</c:v>
                </c:pt>
                <c:pt idx="15">
                  <c:v>102.997002997002</c:v>
                </c:pt>
                <c:pt idx="16">
                  <c:v>103.304387919772</c:v>
                </c:pt>
                <c:pt idx="17">
                  <c:v>103.940290478751</c:v>
                </c:pt>
                <c:pt idx="18">
                  <c:v>101.990317374932</c:v>
                </c:pt>
                <c:pt idx="19">
                  <c:v>102.668485360793</c:v>
                </c:pt>
                <c:pt idx="20">
                  <c:v>104.06324444785901</c:v>
                </c:pt>
                <c:pt idx="21">
                  <c:v>103.07769153922899</c:v>
                </c:pt>
                <c:pt idx="22">
                  <c:v>104.268808114961</c:v>
                </c:pt>
                <c:pt idx="23">
                  <c:v>105.746176900023</c:v>
                </c:pt>
                <c:pt idx="24">
                  <c:v>106.895028048874</c:v>
                </c:pt>
                <c:pt idx="25">
                  <c:v>106.649120110658</c:v>
                </c:pt>
                <c:pt idx="26">
                  <c:v>107.552063321294</c:v>
                </c:pt>
                <c:pt idx="27">
                  <c:v>106.83355106432001</c:v>
                </c:pt>
                <c:pt idx="28">
                  <c:v>105.54061323291999</c:v>
                </c:pt>
                <c:pt idx="29">
                  <c:v>105.582878659801</c:v>
                </c:pt>
                <c:pt idx="30">
                  <c:v>106.83355106432001</c:v>
                </c:pt>
                <c:pt idx="31">
                  <c:v>106.91616076231399</c:v>
                </c:pt>
                <c:pt idx="32">
                  <c:v>105.86913086913</c:v>
                </c:pt>
                <c:pt idx="33">
                  <c:v>104.289940828402</c:v>
                </c:pt>
                <c:pt idx="34">
                  <c:v>103.980634749865</c:v>
                </c:pt>
                <c:pt idx="35">
                  <c:v>104.679935449166</c:v>
                </c:pt>
                <c:pt idx="36">
                  <c:v>104.103588718973</c:v>
                </c:pt>
                <c:pt idx="37">
                  <c:v>105.86913086913</c:v>
                </c:pt>
                <c:pt idx="38">
                  <c:v>105.254361023591</c:v>
                </c:pt>
                <c:pt idx="39">
                  <c:v>106.19764850534</c:v>
                </c:pt>
                <c:pt idx="40">
                  <c:v>107.30615538307801</c:v>
                </c:pt>
                <c:pt idx="41">
                  <c:v>106.73172980865201</c:v>
                </c:pt>
                <c:pt idx="42">
                  <c:v>105.788442326903</c:v>
                </c:pt>
                <c:pt idx="43">
                  <c:v>104.145854145854</c:v>
                </c:pt>
                <c:pt idx="44">
                  <c:v>104.679935449166</c:v>
                </c:pt>
                <c:pt idx="45">
                  <c:v>104.966187658495</c:v>
                </c:pt>
                <c:pt idx="46">
                  <c:v>103.838469223084</c:v>
                </c:pt>
                <c:pt idx="47">
                  <c:v>103.488818873434</c:v>
                </c:pt>
                <c:pt idx="48">
                  <c:v>102.95473757012201</c:v>
                </c:pt>
                <c:pt idx="49">
                  <c:v>103.43118420041399</c:v>
                </c:pt>
                <c:pt idx="50">
                  <c:v>104.873972181664</c:v>
                </c:pt>
                <c:pt idx="51">
                  <c:v>103.84423269038599</c:v>
                </c:pt>
                <c:pt idx="52">
                  <c:v>104.29762545147101</c:v>
                </c:pt>
                <c:pt idx="53">
                  <c:v>101.53692461384701</c:v>
                </c:pt>
                <c:pt idx="54">
                  <c:v>99.392914777529995</c:v>
                </c:pt>
                <c:pt idx="55">
                  <c:v>100.032659648044</c:v>
                </c:pt>
                <c:pt idx="56">
                  <c:v>98.240221317144304</c:v>
                </c:pt>
                <c:pt idx="57">
                  <c:v>98.774302620456297</c:v>
                </c:pt>
                <c:pt idx="58">
                  <c:v>100.011526934603</c:v>
                </c:pt>
                <c:pt idx="59">
                  <c:v>100.40344271113401</c:v>
                </c:pt>
                <c:pt idx="60">
                  <c:v>101.123876123876</c:v>
                </c:pt>
                <c:pt idx="61">
                  <c:v>100.29970029970001</c:v>
                </c:pt>
                <c:pt idx="62">
                  <c:v>99.928917236609394</c:v>
                </c:pt>
                <c:pt idx="63">
                  <c:v>96.755167909013906</c:v>
                </c:pt>
                <c:pt idx="64">
                  <c:v>98.053869207715195</c:v>
                </c:pt>
                <c:pt idx="65">
                  <c:v>99.723353569507296</c:v>
                </c:pt>
                <c:pt idx="66">
                  <c:v>100.876047029893</c:v>
                </c:pt>
                <c:pt idx="67">
                  <c:v>100.464919695688</c:v>
                </c:pt>
                <c:pt idx="68">
                  <c:v>100.958656727887</c:v>
                </c:pt>
                <c:pt idx="69">
                  <c:v>100.29970029970001</c:v>
                </c:pt>
                <c:pt idx="70">
                  <c:v>102.50518712057099</c:v>
                </c:pt>
                <c:pt idx="71">
                  <c:v>102.60700837623899</c:v>
                </c:pt>
                <c:pt idx="72">
                  <c:v>102.0921386306</c:v>
                </c:pt>
                <c:pt idx="73">
                  <c:v>100.91831245677299</c:v>
                </c:pt>
                <c:pt idx="74">
                  <c:v>101.907707676938</c:v>
                </c:pt>
                <c:pt idx="75">
                  <c:v>105.121801275647</c:v>
                </c:pt>
                <c:pt idx="76">
                  <c:v>105.615538307845</c:v>
                </c:pt>
                <c:pt idx="77">
                  <c:v>105.492584338738</c:v>
                </c:pt>
                <c:pt idx="78">
                  <c:v>107.386843925305</c:v>
                </c:pt>
                <c:pt idx="79">
                  <c:v>109.941981095827</c:v>
                </c:pt>
                <c:pt idx="80">
                  <c:v>109.85937139783201</c:v>
                </c:pt>
                <c:pt idx="81">
                  <c:v>107.469453623299</c:v>
                </c:pt>
                <c:pt idx="82">
                  <c:v>108.211019749481</c:v>
                </c:pt>
                <c:pt idx="83">
                  <c:v>108.95450703143</c:v>
                </c:pt>
                <c:pt idx="84">
                  <c:v>110.766156920003</c:v>
                </c:pt>
                <c:pt idx="85">
                  <c:v>110.31276415891701</c:v>
                </c:pt>
                <c:pt idx="86">
                  <c:v>110.52024898178701</c:v>
                </c:pt>
                <c:pt idx="87">
                  <c:v>111.261815107968</c:v>
                </c:pt>
                <c:pt idx="88">
                  <c:v>109.73641742872501</c:v>
                </c:pt>
                <c:pt idx="89">
                  <c:v>110.06685622070199</c:v>
                </c:pt>
                <c:pt idx="90">
                  <c:v>111.384769077076</c:v>
                </c:pt>
                <c:pt idx="91">
                  <c:v>111.136939983093</c:v>
                </c:pt>
                <c:pt idx="92">
                  <c:v>110.766156920003</c:v>
                </c:pt>
                <c:pt idx="93">
                  <c:v>111.797817567048</c:v>
                </c:pt>
                <c:pt idx="94">
                  <c:v>112.251210328133</c:v>
                </c:pt>
                <c:pt idx="95">
                  <c:v>112.23007761469199</c:v>
                </c:pt>
                <c:pt idx="96">
                  <c:v>111.571121186505</c:v>
                </c:pt>
                <c:pt idx="97">
                  <c:v>112.291554599246</c:v>
                </c:pt>
                <c:pt idx="98">
                  <c:v>111.797817567048</c:v>
                </c:pt>
                <c:pt idx="99">
                  <c:v>111.427034503957</c:v>
                </c:pt>
                <c:pt idx="100">
                  <c:v>111.302159379082</c:v>
                </c:pt>
                <c:pt idx="101">
                  <c:v>111.715207869053</c:v>
                </c:pt>
                <c:pt idx="102">
                  <c:v>113.897640820717</c:v>
                </c:pt>
                <c:pt idx="103">
                  <c:v>114.475908706677</c:v>
                </c:pt>
                <c:pt idx="104">
                  <c:v>114.825559056328</c:v>
                </c:pt>
                <c:pt idx="105">
                  <c:v>115.09259970798399</c:v>
                </c:pt>
                <c:pt idx="106">
                  <c:v>117.319219242296</c:v>
                </c:pt>
                <c:pt idx="107">
                  <c:v>118.30861446246</c:v>
                </c:pt>
                <c:pt idx="108">
                  <c:v>118.34895873357399</c:v>
                </c:pt>
                <c:pt idx="109">
                  <c:v>118.183739337585</c:v>
                </c:pt>
                <c:pt idx="110">
                  <c:v>117.772612003381</c:v>
                </c:pt>
                <c:pt idx="111">
                  <c:v>118.98678244832</c:v>
                </c:pt>
                <c:pt idx="112">
                  <c:v>118.58141858141801</c:v>
                </c:pt>
                <c:pt idx="113">
                  <c:v>115.70736955352299</c:v>
                </c:pt>
                <c:pt idx="114">
                  <c:v>118.64481672173901</c:v>
                </c:pt>
                <c:pt idx="115">
                  <c:v>117.81679858602899</c:v>
                </c:pt>
                <c:pt idx="116">
                  <c:v>117.23853070006901</c:v>
                </c:pt>
                <c:pt idx="117">
                  <c:v>117.691923461154</c:v>
                </c:pt>
                <c:pt idx="118">
                  <c:v>116.906170752324</c:v>
                </c:pt>
                <c:pt idx="119">
                  <c:v>118.272112502881</c:v>
                </c:pt>
                <c:pt idx="120">
                  <c:v>120.216322139398</c:v>
                </c:pt>
                <c:pt idx="121">
                  <c:v>121.870437255052</c:v>
                </c:pt>
                <c:pt idx="122">
                  <c:v>120.62937062937</c:v>
                </c:pt>
                <c:pt idx="123">
                  <c:v>121.89156996849201</c:v>
                </c:pt>
                <c:pt idx="124">
                  <c:v>120.546760931376</c:v>
                </c:pt>
                <c:pt idx="125">
                  <c:v>121.08468454622199</c:v>
                </c:pt>
                <c:pt idx="126">
                  <c:v>121.499654191961</c:v>
                </c:pt>
                <c:pt idx="127">
                  <c:v>121.870437255052</c:v>
                </c:pt>
                <c:pt idx="128">
                  <c:v>122.490970567893</c:v>
                </c:pt>
                <c:pt idx="129">
                  <c:v>124.104741412433</c:v>
                </c:pt>
                <c:pt idx="130">
                  <c:v>123.484208099592</c:v>
                </c:pt>
                <c:pt idx="131">
                  <c:v>120.85798816568</c:v>
                </c:pt>
                <c:pt idx="132">
                  <c:v>120.87912087911999</c:v>
                </c:pt>
                <c:pt idx="133">
                  <c:v>124.083608698993</c:v>
                </c:pt>
                <c:pt idx="134">
                  <c:v>123.979866287558</c:v>
                </c:pt>
                <c:pt idx="135">
                  <c:v>124.560055329286</c:v>
                </c:pt>
                <c:pt idx="136">
                  <c:v>124.477445631291</c:v>
                </c:pt>
                <c:pt idx="137">
                  <c:v>124.394835933297</c:v>
                </c:pt>
                <c:pt idx="138">
                  <c:v>124.80788442326801</c:v>
                </c:pt>
                <c:pt idx="139">
                  <c:v>126.296780142933</c:v>
                </c:pt>
                <c:pt idx="140">
                  <c:v>126.173826173826</c:v>
                </c:pt>
                <c:pt idx="141">
                  <c:v>125.676246830092</c:v>
                </c:pt>
                <c:pt idx="142">
                  <c:v>126.008606777837</c:v>
                </c:pt>
                <c:pt idx="143">
                  <c:v>126.091216475831</c:v>
                </c:pt>
                <c:pt idx="144">
                  <c:v>127.12479827864399</c:v>
                </c:pt>
                <c:pt idx="145">
                  <c:v>126.173826173826</c:v>
                </c:pt>
                <c:pt idx="146">
                  <c:v>123.609083224467</c:v>
                </c:pt>
                <c:pt idx="147">
                  <c:v>124.517789902405</c:v>
                </c:pt>
                <c:pt idx="148">
                  <c:v>122.533235994774</c:v>
                </c:pt>
                <c:pt idx="149">
                  <c:v>122.160531775916</c:v>
                </c:pt>
                <c:pt idx="150">
                  <c:v>122.615845692768</c:v>
                </c:pt>
                <c:pt idx="151">
                  <c:v>118.850380388841</c:v>
                </c:pt>
                <c:pt idx="152">
                  <c:v>121.499654191961</c:v>
                </c:pt>
                <c:pt idx="153">
                  <c:v>122.90594021363199</c:v>
                </c:pt>
                <c:pt idx="154">
                  <c:v>124.76754015215499</c:v>
                </c:pt>
                <c:pt idx="155">
                  <c:v>122.573580265887</c:v>
                </c:pt>
                <c:pt idx="156">
                  <c:v>122.533235994774</c:v>
                </c:pt>
                <c:pt idx="157">
                  <c:v>122.077922077922</c:v>
                </c:pt>
                <c:pt idx="158">
                  <c:v>120.27779912395199</c:v>
                </c:pt>
                <c:pt idx="159">
                  <c:v>121.00207484822801</c:v>
                </c:pt>
                <c:pt idx="160">
                  <c:v>119.161607623146</c:v>
                </c:pt>
                <c:pt idx="161">
                  <c:v>119.638054253438</c:v>
                </c:pt>
                <c:pt idx="162">
                  <c:v>123.526473526473</c:v>
                </c:pt>
                <c:pt idx="163">
                  <c:v>122.86367478675101</c:v>
                </c:pt>
                <c:pt idx="164">
                  <c:v>123.64942749558099</c:v>
                </c:pt>
                <c:pt idx="165">
                  <c:v>123.297855990163</c:v>
                </c:pt>
                <c:pt idx="166">
                  <c:v>123.83577960501</c:v>
                </c:pt>
                <c:pt idx="167">
                  <c:v>123.89725658956399</c:v>
                </c:pt>
                <c:pt idx="168">
                  <c:v>121.33251364020499</c:v>
                </c:pt>
                <c:pt idx="169">
                  <c:v>120.711980327364</c:v>
                </c:pt>
                <c:pt idx="170">
                  <c:v>122.656189963882</c:v>
                </c:pt>
                <c:pt idx="171">
                  <c:v>122.45062629678</c:v>
                </c:pt>
                <c:pt idx="172">
                  <c:v>125.51102743410399</c:v>
                </c:pt>
                <c:pt idx="173">
                  <c:v>125.51102743410399</c:v>
                </c:pt>
                <c:pt idx="174">
                  <c:v>126.048951048951</c:v>
                </c:pt>
                <c:pt idx="175">
                  <c:v>126.26219933912201</c:v>
                </c:pt>
                <c:pt idx="176">
                  <c:v>126.96918466149199</c:v>
                </c:pt>
                <c:pt idx="177">
                  <c:v>126.387074463997</c:v>
                </c:pt>
                <c:pt idx="178">
                  <c:v>125.34965034965001</c:v>
                </c:pt>
                <c:pt idx="179">
                  <c:v>124.477445631291</c:v>
                </c:pt>
                <c:pt idx="180">
                  <c:v>125.51486974563799</c:v>
                </c:pt>
                <c:pt idx="181">
                  <c:v>126.719434411742</c:v>
                </c:pt>
                <c:pt idx="182">
                  <c:v>125.38999462076301</c:v>
                </c:pt>
                <c:pt idx="183">
                  <c:v>127.051794359486</c:v>
                </c:pt>
                <c:pt idx="184">
                  <c:v>127.756858526089</c:v>
                </c:pt>
                <c:pt idx="185">
                  <c:v>128.400445708137</c:v>
                </c:pt>
                <c:pt idx="186">
                  <c:v>129.25151771305599</c:v>
                </c:pt>
                <c:pt idx="187">
                  <c:v>130.456082379159</c:v>
                </c:pt>
                <c:pt idx="188">
                  <c:v>129.54353338968701</c:v>
                </c:pt>
                <c:pt idx="189">
                  <c:v>129.08629831706699</c:v>
                </c:pt>
                <c:pt idx="190">
                  <c:v>128.71167294244199</c:v>
                </c:pt>
                <c:pt idx="191">
                  <c:v>128.83654806731701</c:v>
                </c:pt>
                <c:pt idx="192">
                  <c:v>128.878813494198</c:v>
                </c:pt>
                <c:pt idx="193">
                  <c:v>128.586797817567</c:v>
                </c:pt>
                <c:pt idx="194">
                  <c:v>126.55229385998599</c:v>
                </c:pt>
                <c:pt idx="195">
                  <c:v>125.265119495888</c:v>
                </c:pt>
                <c:pt idx="196">
                  <c:v>127.051794359486</c:v>
                </c:pt>
                <c:pt idx="197">
                  <c:v>129.52240067624601</c:v>
                </c:pt>
                <c:pt idx="198">
                  <c:v>128.67132867132801</c:v>
                </c:pt>
                <c:pt idx="199">
                  <c:v>126.137324214247</c:v>
                </c:pt>
                <c:pt idx="200">
                  <c:v>124.89241527703</c:v>
                </c:pt>
                <c:pt idx="201">
                  <c:v>115.841850457235</c:v>
                </c:pt>
                <c:pt idx="202">
                  <c:v>122.52555137170501</c:v>
                </c:pt>
                <c:pt idx="203">
                  <c:v>122.19319142396</c:v>
                </c:pt>
                <c:pt idx="204">
                  <c:v>119.49396757089001</c:v>
                </c:pt>
                <c:pt idx="205">
                  <c:v>122.31806654883501</c:v>
                </c:pt>
                <c:pt idx="206">
                  <c:v>124.89241527703</c:v>
                </c:pt>
                <c:pt idx="207">
                  <c:v>124.89241527703</c:v>
                </c:pt>
                <c:pt idx="208">
                  <c:v>125.307384922769</c:v>
                </c:pt>
                <c:pt idx="209">
                  <c:v>124.83093829247601</c:v>
                </c:pt>
                <c:pt idx="210">
                  <c:v>123.48036578805799</c:v>
                </c:pt>
                <c:pt idx="211">
                  <c:v>122.733036194574</c:v>
                </c:pt>
                <c:pt idx="212">
                  <c:v>122.775301621455</c:v>
                </c:pt>
                <c:pt idx="213">
                  <c:v>120.241297164374</c:v>
                </c:pt>
                <c:pt idx="214">
                  <c:v>121.985706601091</c:v>
                </c:pt>
                <c:pt idx="215">
                  <c:v>123.647506339814</c:v>
                </c:pt>
                <c:pt idx="216">
                  <c:v>125.929839391377</c:v>
                </c:pt>
                <c:pt idx="217">
                  <c:v>125.14216552678</c:v>
                </c:pt>
                <c:pt idx="218">
                  <c:v>125.764619995389</c:v>
                </c:pt>
                <c:pt idx="219">
                  <c:v>127.67424882809399</c:v>
                </c:pt>
                <c:pt idx="220">
                  <c:v>128.54645354645299</c:v>
                </c:pt>
                <c:pt idx="221">
                  <c:v>126.221855068008</c:v>
                </c:pt>
                <c:pt idx="222">
                  <c:v>126.55229385998599</c:v>
                </c:pt>
                <c:pt idx="223">
                  <c:v>126.92691923461101</c:v>
                </c:pt>
                <c:pt idx="224">
                  <c:v>127.051794359486</c:v>
                </c:pt>
                <c:pt idx="225">
                  <c:v>130.33120725428401</c:v>
                </c:pt>
                <c:pt idx="226">
                  <c:v>129.54353338968701</c:v>
                </c:pt>
                <c:pt idx="227">
                  <c:v>129.916237608545</c:v>
                </c:pt>
                <c:pt idx="228">
                  <c:v>129.79136248367001</c:v>
                </c:pt>
                <c:pt idx="229">
                  <c:v>131.453162222392</c:v>
                </c:pt>
                <c:pt idx="230">
                  <c:v>131.078536847767</c:v>
                </c:pt>
                <c:pt idx="231">
                  <c:v>130.29086298317</c:v>
                </c:pt>
                <c:pt idx="232">
                  <c:v>129.16890801506099</c:v>
                </c:pt>
                <c:pt idx="233">
                  <c:v>126.96918466149199</c:v>
                </c:pt>
                <c:pt idx="234">
                  <c:v>127.21701375547499</c:v>
                </c:pt>
                <c:pt idx="235">
                  <c:v>128.50418811957201</c:v>
                </c:pt>
                <c:pt idx="236">
                  <c:v>129.29378313993601</c:v>
                </c:pt>
                <c:pt idx="237">
                  <c:v>128.629063244447</c:v>
                </c:pt>
                <c:pt idx="238">
                  <c:v>127.384154307231</c:v>
                </c:pt>
                <c:pt idx="239">
                  <c:v>126.43126104664501</c:v>
                </c:pt>
                <c:pt idx="240">
                  <c:v>127.24390993621699</c:v>
                </c:pt>
                <c:pt idx="241">
                  <c:v>124.97310381925701</c:v>
                </c:pt>
                <c:pt idx="242">
                  <c:v>124.59655728886401</c:v>
                </c:pt>
                <c:pt idx="243">
                  <c:v>125.097978944132</c:v>
                </c:pt>
                <c:pt idx="244">
                  <c:v>127.557058326289</c:v>
                </c:pt>
                <c:pt idx="245">
                  <c:v>129.556981480058</c:v>
                </c:pt>
                <c:pt idx="246">
                  <c:v>129.474371782064</c:v>
                </c:pt>
                <c:pt idx="247">
                  <c:v>130.14101283331999</c:v>
                </c:pt>
                <c:pt idx="248">
                  <c:v>130.43302850995099</c:v>
                </c:pt>
                <c:pt idx="249">
                  <c:v>128.34857450242001</c:v>
                </c:pt>
                <c:pt idx="250">
                  <c:v>128.68285560593199</c:v>
                </c:pt>
                <c:pt idx="251">
                  <c:v>127.557058326289</c:v>
                </c:pt>
                <c:pt idx="252">
                  <c:v>123.138400061477</c:v>
                </c:pt>
                <c:pt idx="253">
                  <c:v>125.38999462076301</c:v>
                </c:pt>
                <c:pt idx="254">
                  <c:v>127.140167524782</c:v>
                </c:pt>
                <c:pt idx="255">
                  <c:v>127.724198878045</c:v>
                </c:pt>
                <c:pt idx="256">
                  <c:v>126.659878582955</c:v>
                </c:pt>
                <c:pt idx="257">
                  <c:v>128.473449627295</c:v>
                </c:pt>
                <c:pt idx="258">
                  <c:v>130.557903634826</c:v>
                </c:pt>
                <c:pt idx="259">
                  <c:v>129.30723123030799</c:v>
                </c:pt>
                <c:pt idx="260">
                  <c:v>128.162222392991</c:v>
                </c:pt>
                <c:pt idx="261">
                  <c:v>127.973949127795</c:v>
                </c:pt>
                <c:pt idx="262">
                  <c:v>127.8913394298</c:v>
                </c:pt>
                <c:pt idx="263">
                  <c:v>129.182356105433</c:v>
                </c:pt>
                <c:pt idx="264">
                  <c:v>130.35041881195701</c:v>
                </c:pt>
                <c:pt idx="265">
                  <c:v>131.05932529009399</c:v>
                </c:pt>
                <c:pt idx="266">
                  <c:v>131.141934988088</c:v>
                </c:pt>
                <c:pt idx="267">
                  <c:v>133.308998693614</c:v>
                </c:pt>
                <c:pt idx="268">
                  <c:v>134.30992084838201</c:v>
                </c:pt>
                <c:pt idx="269">
                  <c:v>134.142780296626</c:v>
                </c:pt>
                <c:pt idx="270">
                  <c:v>134.060170598632</c:v>
                </c:pt>
                <c:pt idx="271">
                  <c:v>135.56059325289999</c:v>
                </c:pt>
                <c:pt idx="272">
                  <c:v>135.10143702451299</c:v>
                </c:pt>
                <c:pt idx="273">
                  <c:v>136.39437485591299</c:v>
                </c:pt>
                <c:pt idx="274">
                  <c:v>136.269499731038</c:v>
                </c:pt>
                <c:pt idx="275">
                  <c:v>136.85353108429999</c:v>
                </c:pt>
                <c:pt idx="276">
                  <c:v>136.060093752401</c:v>
                </c:pt>
                <c:pt idx="277">
                  <c:v>136.728655959425</c:v>
                </c:pt>
                <c:pt idx="278">
                  <c:v>137.977407208176</c:v>
                </c:pt>
                <c:pt idx="279">
                  <c:v>137.24928917236599</c:v>
                </c:pt>
                <c:pt idx="280">
                  <c:v>138.269422884807</c:v>
                </c:pt>
                <c:pt idx="281">
                  <c:v>138.811188811188</c:v>
                </c:pt>
                <c:pt idx="282">
                  <c:v>137.727656958426</c:v>
                </c:pt>
                <c:pt idx="283">
                  <c:v>139.43748559133101</c:v>
                </c:pt>
                <c:pt idx="284">
                  <c:v>140.22900176746299</c:v>
                </c:pt>
                <c:pt idx="285">
                  <c:v>140.22900176746299</c:v>
                </c:pt>
                <c:pt idx="286">
                  <c:v>139.93698609083199</c:v>
                </c:pt>
                <c:pt idx="287">
                  <c:v>140.73042342273101</c:v>
                </c:pt>
                <c:pt idx="288">
                  <c:v>139.812110965957</c:v>
                </c:pt>
                <c:pt idx="289">
                  <c:v>138.52109429032501</c:v>
                </c:pt>
                <c:pt idx="290">
                  <c:v>141.312533620225</c:v>
                </c:pt>
                <c:pt idx="291">
                  <c:v>140.81303312072501</c:v>
                </c:pt>
                <c:pt idx="292">
                  <c:v>142.14631522323799</c:v>
                </c:pt>
                <c:pt idx="293">
                  <c:v>142.81295627449401</c:v>
                </c:pt>
                <c:pt idx="294">
                  <c:v>143.396987627756</c:v>
                </c:pt>
                <c:pt idx="295">
                  <c:v>142.855221701375</c:v>
                </c:pt>
                <c:pt idx="296">
                  <c:v>144.39790978252501</c:v>
                </c:pt>
                <c:pt idx="297">
                  <c:v>144.81480058403099</c:v>
                </c:pt>
                <c:pt idx="298">
                  <c:v>145.35656651041199</c:v>
                </c:pt>
                <c:pt idx="299">
                  <c:v>145.73119188503799</c:v>
                </c:pt>
                <c:pt idx="300">
                  <c:v>146.98570660109101</c:v>
                </c:pt>
                <c:pt idx="301">
                  <c:v>146.651425497579</c:v>
                </c:pt>
                <c:pt idx="302">
                  <c:v>147.90594021363199</c:v>
                </c:pt>
                <c:pt idx="303">
                  <c:v>147.36225313148299</c:v>
                </c:pt>
                <c:pt idx="304">
                  <c:v>147.27964343348901</c:v>
                </c:pt>
                <c:pt idx="305">
                  <c:v>146.651425497579</c:v>
                </c:pt>
                <c:pt idx="306">
                  <c:v>146.568815799584</c:v>
                </c:pt>
                <c:pt idx="307">
                  <c:v>147.07023745485199</c:v>
                </c:pt>
                <c:pt idx="308">
                  <c:v>148.26135403058399</c:v>
                </c:pt>
                <c:pt idx="309">
                  <c:v>149.87128256359</c:v>
                </c:pt>
                <c:pt idx="310">
                  <c:v>150.62437562437501</c:v>
                </c:pt>
                <c:pt idx="311">
                  <c:v>149.412126335203</c:v>
                </c:pt>
                <c:pt idx="312">
                  <c:v>148.40736186890001</c:v>
                </c:pt>
                <c:pt idx="313">
                  <c:v>147.57165911012001</c:v>
                </c:pt>
                <c:pt idx="314">
                  <c:v>148.741642972412</c:v>
                </c:pt>
                <c:pt idx="315">
                  <c:v>148.32475217090499</c:v>
                </c:pt>
                <c:pt idx="316">
                  <c:v>149.579266886959</c:v>
                </c:pt>
                <c:pt idx="317">
                  <c:v>149.99615768846499</c:v>
                </c:pt>
                <c:pt idx="318">
                  <c:v>148.24022131714401</c:v>
                </c:pt>
                <c:pt idx="319">
                  <c:v>150.20556366710099</c:v>
                </c:pt>
                <c:pt idx="320">
                  <c:v>150.163298240221</c:v>
                </c:pt>
                <c:pt idx="321">
                  <c:v>150.87412587412501</c:v>
                </c:pt>
                <c:pt idx="322">
                  <c:v>151.292937831399</c:v>
                </c:pt>
                <c:pt idx="323">
                  <c:v>149.82901713670901</c:v>
                </c:pt>
                <c:pt idx="324">
                  <c:v>148.24022131714401</c:v>
                </c:pt>
                <c:pt idx="325">
                  <c:v>145.439176208406</c:v>
                </c:pt>
                <c:pt idx="326">
                  <c:v>145.231691385537</c:v>
                </c:pt>
                <c:pt idx="327">
                  <c:v>146.23453469607199</c:v>
                </c:pt>
                <c:pt idx="328">
                  <c:v>148.95104895104799</c:v>
                </c:pt>
                <c:pt idx="329">
                  <c:v>150.62437562437501</c:v>
                </c:pt>
                <c:pt idx="330">
                  <c:v>150.24782909398201</c:v>
                </c:pt>
                <c:pt idx="331">
                  <c:v>149.202720356566</c:v>
                </c:pt>
                <c:pt idx="332">
                  <c:v>147.44678398524499</c:v>
                </c:pt>
                <c:pt idx="333">
                  <c:v>146.27680012295301</c:v>
                </c:pt>
                <c:pt idx="334">
                  <c:v>148.659033274417</c:v>
                </c:pt>
                <c:pt idx="335">
                  <c:v>148.15761161914901</c:v>
                </c:pt>
                <c:pt idx="336">
                  <c:v>149.74640743871399</c:v>
                </c:pt>
                <c:pt idx="337">
                  <c:v>150.12103281334001</c:v>
                </c:pt>
                <c:pt idx="338">
                  <c:v>149.36986090832201</c:v>
                </c:pt>
                <c:pt idx="339">
                  <c:v>148.53415814954201</c:v>
                </c:pt>
                <c:pt idx="340">
                  <c:v>147.94820564051301</c:v>
                </c:pt>
                <c:pt idx="341">
                  <c:v>148.95104895104799</c:v>
                </c:pt>
                <c:pt idx="342">
                  <c:v>150.372704218857</c:v>
                </c:pt>
                <c:pt idx="343">
                  <c:v>149.412126335203</c:v>
                </c:pt>
                <c:pt idx="344">
                  <c:v>148.826173826173</c:v>
                </c:pt>
                <c:pt idx="345">
                  <c:v>146.44394067470901</c:v>
                </c:pt>
                <c:pt idx="346">
                  <c:v>146.651425497579</c:v>
                </c:pt>
                <c:pt idx="347">
                  <c:v>147.32190886037</c:v>
                </c:pt>
                <c:pt idx="348">
                  <c:v>145.85798816568001</c:v>
                </c:pt>
                <c:pt idx="349">
                  <c:v>146.52655037270401</c:v>
                </c:pt>
                <c:pt idx="350">
                  <c:v>146.651425497579</c:v>
                </c:pt>
                <c:pt idx="351">
                  <c:v>144.31145777299599</c:v>
                </c:pt>
                <c:pt idx="352">
                  <c:v>146.98570660109101</c:v>
                </c:pt>
                <c:pt idx="353">
                  <c:v>149.82901713670901</c:v>
                </c:pt>
                <c:pt idx="354">
                  <c:v>149.66187658495301</c:v>
                </c:pt>
                <c:pt idx="355">
                  <c:v>150.12103281334001</c:v>
                </c:pt>
                <c:pt idx="356">
                  <c:v>149.16045492968499</c:v>
                </c:pt>
                <c:pt idx="357">
                  <c:v>146.359409820948</c:v>
                </c:pt>
                <c:pt idx="358">
                  <c:v>147.73879966187599</c:v>
                </c:pt>
                <c:pt idx="359">
                  <c:v>143.85038038884099</c:v>
                </c:pt>
                <c:pt idx="360">
                  <c:v>146.06739414431701</c:v>
                </c:pt>
                <c:pt idx="361">
                  <c:v>149.118189502804</c:v>
                </c:pt>
                <c:pt idx="362">
                  <c:v>148.449627295781</c:v>
                </c:pt>
                <c:pt idx="363">
                  <c:v>147.706140013832</c:v>
                </c:pt>
                <c:pt idx="364">
                  <c:v>148.41888880350399</c:v>
                </c:pt>
                <c:pt idx="365">
                  <c:v>150.180588642126</c:v>
                </c:pt>
                <c:pt idx="366">
                  <c:v>152.19395988626701</c:v>
                </c:pt>
                <c:pt idx="367">
                  <c:v>151.942288480749</c:v>
                </c:pt>
                <c:pt idx="368">
                  <c:v>152.57050641666001</c:v>
                </c:pt>
                <c:pt idx="369">
                  <c:v>153.11611465457599</c:v>
                </c:pt>
                <c:pt idx="370">
                  <c:v>152.06716360562501</c:v>
                </c:pt>
                <c:pt idx="371">
                  <c:v>153.82886344424699</c:v>
                </c:pt>
                <c:pt idx="372">
                  <c:v>154.12280027664599</c:v>
                </c:pt>
                <c:pt idx="373">
                  <c:v>155.675094136632</c:v>
                </c:pt>
                <c:pt idx="374">
                  <c:v>155.38115730423399</c:v>
                </c:pt>
                <c:pt idx="375">
                  <c:v>156.51271805117901</c:v>
                </c:pt>
                <c:pt idx="376">
                  <c:v>155.463767002228</c:v>
                </c:pt>
                <c:pt idx="377">
                  <c:v>156.30331207254201</c:v>
                </c:pt>
                <c:pt idx="378">
                  <c:v>156.345577499423</c:v>
                </c:pt>
                <c:pt idx="379">
                  <c:v>158.107277338046</c:v>
                </c:pt>
                <c:pt idx="380">
                  <c:v>157.813340505648</c:v>
                </c:pt>
                <c:pt idx="381">
                  <c:v>158.902635825712</c:v>
                </c:pt>
                <c:pt idx="382">
                  <c:v>159.113962960116</c:v>
                </c:pt>
                <c:pt idx="383">
                  <c:v>159.113962960116</c:v>
                </c:pt>
                <c:pt idx="384">
                  <c:v>156.345577499423</c:v>
                </c:pt>
                <c:pt idx="385">
                  <c:v>156.345577499423</c:v>
                </c:pt>
                <c:pt idx="386">
                  <c:v>153.24098977945101</c:v>
                </c:pt>
                <c:pt idx="387">
                  <c:v>153.11611465457599</c:v>
                </c:pt>
                <c:pt idx="388">
                  <c:v>154.20540997463999</c:v>
                </c:pt>
                <c:pt idx="389">
                  <c:v>151.60608622147001</c:v>
                </c:pt>
                <c:pt idx="390">
                  <c:v>151.01821255667301</c:v>
                </c:pt>
                <c:pt idx="391">
                  <c:v>153.28325520633101</c:v>
                </c:pt>
                <c:pt idx="392">
                  <c:v>150.01344809036999</c:v>
                </c:pt>
                <c:pt idx="393">
                  <c:v>149.383308998693</c:v>
                </c:pt>
                <c:pt idx="394">
                  <c:v>143.596787827556</c:v>
                </c:pt>
                <c:pt idx="395">
                  <c:v>145.567893644816</c:v>
                </c:pt>
                <c:pt idx="396">
                  <c:v>146.19611158072601</c:v>
                </c:pt>
                <c:pt idx="397">
                  <c:v>146.44778298624399</c:v>
                </c:pt>
                <c:pt idx="398">
                  <c:v>145.60823791593</c:v>
                </c:pt>
                <c:pt idx="399">
                  <c:v>143.42772612003299</c:v>
                </c:pt>
                <c:pt idx="400">
                  <c:v>145.85990932144699</c:v>
                </c:pt>
                <c:pt idx="401">
                  <c:v>144.10013063859199</c:v>
                </c:pt>
                <c:pt idx="402">
                  <c:v>142.42104049796299</c:v>
                </c:pt>
                <c:pt idx="403">
                  <c:v>145.441097364174</c:v>
                </c:pt>
                <c:pt idx="404">
                  <c:v>148.12495197110499</c:v>
                </c:pt>
                <c:pt idx="405">
                  <c:v>147.74840544071199</c:v>
                </c:pt>
                <c:pt idx="406">
                  <c:v>146.86659494351699</c:v>
                </c:pt>
                <c:pt idx="407">
                  <c:v>145.69276876969101</c:v>
                </c:pt>
                <c:pt idx="408">
                  <c:v>146.614923538</c:v>
                </c:pt>
                <c:pt idx="409">
                  <c:v>146.95112579727899</c:v>
                </c:pt>
                <c:pt idx="410">
                  <c:v>146.111580726965</c:v>
                </c:pt>
                <c:pt idx="411">
                  <c:v>139.23384307999601</c:v>
                </c:pt>
                <c:pt idx="412">
                  <c:v>138.73050026896101</c:v>
                </c:pt>
                <c:pt idx="413">
                  <c:v>128.83462691154901</c:v>
                </c:pt>
                <c:pt idx="414">
                  <c:v>134.28494582340701</c:v>
                </c:pt>
                <c:pt idx="415">
                  <c:v>133.32052562821701</c:v>
                </c:pt>
                <c:pt idx="416">
                  <c:v>132.273495735034</c:v>
                </c:pt>
                <c:pt idx="417">
                  <c:v>131.18227925920201</c:v>
                </c:pt>
                <c:pt idx="418">
                  <c:v>138.22715745792601</c:v>
                </c:pt>
                <c:pt idx="419">
                  <c:v>134.87281948820299</c:v>
                </c:pt>
                <c:pt idx="420">
                  <c:v>132.188964881272</c:v>
                </c:pt>
                <c:pt idx="421">
                  <c:v>136.46737877506999</c:v>
                </c:pt>
                <c:pt idx="422">
                  <c:v>138.81503112272301</c:v>
                </c:pt>
                <c:pt idx="423">
                  <c:v>139.654576193037</c:v>
                </c:pt>
                <c:pt idx="424">
                  <c:v>140.91293322062501</c:v>
                </c:pt>
                <c:pt idx="425">
                  <c:v>136.88619073234401</c:v>
                </c:pt>
                <c:pt idx="426">
                  <c:v>137.49519711058099</c:v>
                </c:pt>
                <c:pt idx="427">
                  <c:v>137.41066625681901</c:v>
                </c:pt>
                <c:pt idx="428">
                  <c:v>138.54799047106701</c:v>
                </c:pt>
                <c:pt idx="429">
                  <c:v>144.10397295012601</c:v>
                </c:pt>
                <c:pt idx="430">
                  <c:v>140.56712518250899</c:v>
                </c:pt>
                <c:pt idx="431">
                  <c:v>140.39998463075301</c:v>
                </c:pt>
                <c:pt idx="432">
                  <c:v>141.662183969876</c:v>
                </c:pt>
                <c:pt idx="433">
                  <c:v>141.32598171059601</c:v>
                </c:pt>
                <c:pt idx="434">
                  <c:v>137.03219857065901</c:v>
                </c:pt>
                <c:pt idx="435">
                  <c:v>133.07653884576899</c:v>
                </c:pt>
                <c:pt idx="436">
                  <c:v>135.64320295089499</c:v>
                </c:pt>
                <c:pt idx="437">
                  <c:v>132.90747713824601</c:v>
                </c:pt>
                <c:pt idx="438">
                  <c:v>132.78260201337099</c:v>
                </c:pt>
                <c:pt idx="439">
                  <c:v>130.803811573042</c:v>
                </c:pt>
                <c:pt idx="440">
                  <c:v>130.089141627603</c:v>
                </c:pt>
                <c:pt idx="441">
                  <c:v>132.69807115960899</c:v>
                </c:pt>
                <c:pt idx="442">
                  <c:v>134.63459617305699</c:v>
                </c:pt>
                <c:pt idx="443">
                  <c:v>134.17159763313501</c:v>
                </c:pt>
                <c:pt idx="444">
                  <c:v>135.43379697225799</c:v>
                </c:pt>
                <c:pt idx="445">
                  <c:v>142.71497733036099</c:v>
                </c:pt>
                <c:pt idx="446">
                  <c:v>142.75724275724201</c:v>
                </c:pt>
                <c:pt idx="447">
                  <c:v>143.26058556827701</c:v>
                </c:pt>
                <c:pt idx="448">
                  <c:v>144.10397295012601</c:v>
                </c:pt>
                <c:pt idx="449">
                  <c:v>143.598708983324</c:v>
                </c:pt>
                <c:pt idx="450">
                  <c:v>145.744639975409</c:v>
                </c:pt>
                <c:pt idx="451">
                  <c:v>143.89264581572201</c:v>
                </c:pt>
                <c:pt idx="452">
                  <c:v>144.945439176208</c:v>
                </c:pt>
                <c:pt idx="453">
                  <c:v>144.10397295012601</c:v>
                </c:pt>
                <c:pt idx="454">
                  <c:v>143.85038038884099</c:v>
                </c:pt>
                <c:pt idx="455">
                  <c:v>147.34304157381001</c:v>
                </c:pt>
                <c:pt idx="456">
                  <c:v>148.14416352877799</c:v>
                </c:pt>
                <c:pt idx="457">
                  <c:v>150.668562207023</c:v>
                </c:pt>
                <c:pt idx="458">
                  <c:v>149.57350341965699</c:v>
                </c:pt>
                <c:pt idx="459">
                  <c:v>151.173826173826</c:v>
                </c:pt>
                <c:pt idx="460">
                  <c:v>153.235226312149</c:v>
                </c:pt>
                <c:pt idx="461">
                  <c:v>153.69822485207001</c:v>
                </c:pt>
                <c:pt idx="462">
                  <c:v>152.60508722047101</c:v>
                </c:pt>
                <c:pt idx="463">
                  <c:v>152.18435410743001</c:v>
                </c:pt>
                <c:pt idx="464">
                  <c:v>151.173826173826</c:v>
                </c:pt>
                <c:pt idx="465">
                  <c:v>151.00476446630199</c:v>
                </c:pt>
                <c:pt idx="466">
                  <c:v>152.47829093982901</c:v>
                </c:pt>
                <c:pt idx="467">
                  <c:v>153.61561515407601</c:v>
                </c:pt>
                <c:pt idx="468">
                  <c:v>153.61561515407601</c:v>
                </c:pt>
                <c:pt idx="469">
                  <c:v>154.539691078152</c:v>
                </c:pt>
                <c:pt idx="470">
                  <c:v>155.886421271036</c:v>
                </c:pt>
                <c:pt idx="471">
                  <c:v>157.06601091216399</c:v>
                </c:pt>
                <c:pt idx="472">
                  <c:v>160.76999923153701</c:v>
                </c:pt>
                <c:pt idx="473">
                  <c:v>159.75947129793201</c:v>
                </c:pt>
                <c:pt idx="474">
                  <c:v>159.75947129793201</c:v>
                </c:pt>
                <c:pt idx="475">
                  <c:v>160.93713978329299</c:v>
                </c:pt>
                <c:pt idx="476">
                  <c:v>156.391685237838</c:v>
                </c:pt>
                <c:pt idx="477">
                  <c:v>158.41274110504801</c:v>
                </c:pt>
                <c:pt idx="478">
                  <c:v>157.949742565127</c:v>
                </c:pt>
                <c:pt idx="479">
                  <c:v>155.34081303312001</c:v>
                </c:pt>
                <c:pt idx="480">
                  <c:v>159.42326903865299</c:v>
                </c:pt>
                <c:pt idx="481">
                  <c:v>160.180204410973</c:v>
                </c:pt>
                <c:pt idx="482">
                  <c:v>159.46553446553401</c:v>
                </c:pt>
                <c:pt idx="483">
                  <c:v>159.75947129793201</c:v>
                </c:pt>
                <c:pt idx="484">
                  <c:v>157.42334588488399</c:v>
                </c:pt>
                <c:pt idx="485">
                  <c:v>157.73841543072299</c:v>
                </c:pt>
                <c:pt idx="486">
                  <c:v>153.19296088526801</c:v>
                </c:pt>
                <c:pt idx="487">
                  <c:v>157.15054176592599</c:v>
                </c:pt>
                <c:pt idx="488">
                  <c:v>156.93921463152199</c:v>
                </c:pt>
                <c:pt idx="489">
                  <c:v>159.444401752093</c:v>
                </c:pt>
                <c:pt idx="490">
                  <c:v>160.12064858218699</c:v>
                </c:pt>
                <c:pt idx="491">
                  <c:v>162.35879505110199</c:v>
                </c:pt>
                <c:pt idx="492">
                  <c:v>163.077307308076</c:v>
                </c:pt>
                <c:pt idx="493">
                  <c:v>166.496964573887</c:v>
                </c:pt>
                <c:pt idx="494">
                  <c:v>165.77845231691299</c:v>
                </c:pt>
                <c:pt idx="495">
                  <c:v>165.35771920387299</c:v>
                </c:pt>
                <c:pt idx="496">
                  <c:v>167.974333358948</c:v>
                </c:pt>
                <c:pt idx="497">
                  <c:v>166.62376085452999</c:v>
                </c:pt>
                <c:pt idx="498">
                  <c:v>166.62376085452999</c:v>
                </c:pt>
                <c:pt idx="499">
                  <c:v>166.24337201260201</c:v>
                </c:pt>
                <c:pt idx="500">
                  <c:v>168.14339506647099</c:v>
                </c:pt>
                <c:pt idx="501">
                  <c:v>172.19703373549501</c:v>
                </c:pt>
                <c:pt idx="502">
                  <c:v>171.35364635364601</c:v>
                </c:pt>
                <c:pt idx="503">
                  <c:v>172.61968800430299</c:v>
                </c:pt>
                <c:pt idx="504">
                  <c:v>170.973257511719</c:v>
                </c:pt>
                <c:pt idx="505">
                  <c:v>167.88980250518699</c:v>
                </c:pt>
                <c:pt idx="506">
                  <c:v>166.708291708291</c:v>
                </c:pt>
                <c:pt idx="507">
                  <c:v>163.79389840928201</c:v>
                </c:pt>
                <c:pt idx="508">
                  <c:v>168.05886421271001</c:v>
                </c:pt>
                <c:pt idx="509">
                  <c:v>169.157765311611</c:v>
                </c:pt>
                <c:pt idx="510">
                  <c:v>170.50833781603001</c:v>
                </c:pt>
                <c:pt idx="511">
                  <c:v>165.98977945131699</c:v>
                </c:pt>
                <c:pt idx="512">
                  <c:v>165.61131176515701</c:v>
                </c:pt>
                <c:pt idx="513">
                  <c:v>167.30000768462301</c:v>
                </c:pt>
                <c:pt idx="514">
                  <c:v>170.339276108506</c:v>
                </c:pt>
                <c:pt idx="515">
                  <c:v>168.35472220087601</c:v>
                </c:pt>
                <c:pt idx="516">
                  <c:v>171.184584646123</c:v>
                </c:pt>
                <c:pt idx="517">
                  <c:v>172.49289172365999</c:v>
                </c:pt>
                <c:pt idx="518">
                  <c:v>171.48044263428801</c:v>
                </c:pt>
                <c:pt idx="519">
                  <c:v>170.423806962268</c:v>
                </c:pt>
                <c:pt idx="520">
                  <c:v>172.154768308614</c:v>
                </c:pt>
                <c:pt idx="521">
                  <c:v>169.580419580419</c:v>
                </c:pt>
                <c:pt idx="522">
                  <c:v>167.63813109966901</c:v>
                </c:pt>
                <c:pt idx="523">
                  <c:v>167.974333358948</c:v>
                </c:pt>
                <c:pt idx="524">
                  <c:v>164.21655267809101</c:v>
                </c:pt>
                <c:pt idx="525">
                  <c:v>165.27318835011101</c:v>
                </c:pt>
                <c:pt idx="526">
                  <c:v>169.073234457849</c:v>
                </c:pt>
                <c:pt idx="527">
                  <c:v>167.04641512333799</c:v>
                </c:pt>
                <c:pt idx="528">
                  <c:v>166.03204487819801</c:v>
                </c:pt>
                <c:pt idx="529">
                  <c:v>165.864904326442</c:v>
                </c:pt>
                <c:pt idx="530">
                  <c:v>167.17321140397999</c:v>
                </c:pt>
                <c:pt idx="531">
                  <c:v>167.88980250518699</c:v>
                </c:pt>
                <c:pt idx="532">
                  <c:v>172.366095443018</c:v>
                </c:pt>
                <c:pt idx="533">
                  <c:v>172.28156458925599</c:v>
                </c:pt>
                <c:pt idx="534">
                  <c:v>169.24229616537301</c:v>
                </c:pt>
                <c:pt idx="535">
                  <c:v>167.63813109966901</c:v>
                </c:pt>
                <c:pt idx="536">
                  <c:v>166.96188426957599</c:v>
                </c:pt>
                <c:pt idx="537">
                  <c:v>167.42680396526501</c:v>
                </c:pt>
                <c:pt idx="538">
                  <c:v>165.947514024437</c:v>
                </c:pt>
                <c:pt idx="539">
                  <c:v>166.83508798893399</c:v>
                </c:pt>
                <c:pt idx="540">
                  <c:v>168.946438177207</c:v>
                </c:pt>
                <c:pt idx="541">
                  <c:v>172.34496272957799</c:v>
                </c:pt>
                <c:pt idx="542">
                  <c:v>173.46499654191899</c:v>
                </c:pt>
                <c:pt idx="543">
                  <c:v>173.04234227311099</c:v>
                </c:pt>
                <c:pt idx="544">
                  <c:v>174.56197648505301</c:v>
                </c:pt>
                <c:pt idx="545">
                  <c:v>176.504264965803</c:v>
                </c:pt>
                <c:pt idx="546">
                  <c:v>174.815569046338</c:v>
                </c:pt>
                <c:pt idx="547">
                  <c:v>177.30730807653799</c:v>
                </c:pt>
                <c:pt idx="548">
                  <c:v>176.631061246445</c:v>
                </c:pt>
                <c:pt idx="549">
                  <c:v>175.87220471835801</c:v>
                </c:pt>
                <c:pt idx="550">
                  <c:v>178.70014600783799</c:v>
                </c:pt>
                <c:pt idx="551">
                  <c:v>175.66279873972101</c:v>
                </c:pt>
                <c:pt idx="552">
                  <c:v>176.00092215476801</c:v>
                </c:pt>
                <c:pt idx="553">
                  <c:v>170.92138630600101</c:v>
                </c:pt>
                <c:pt idx="554">
                  <c:v>171.89541228002699</c:v>
                </c:pt>
                <c:pt idx="555">
                  <c:v>175.40920617843599</c:v>
                </c:pt>
                <c:pt idx="556">
                  <c:v>174.13932221624501</c:v>
                </c:pt>
                <c:pt idx="557">
                  <c:v>177.65311611465401</c:v>
                </c:pt>
                <c:pt idx="558">
                  <c:v>176.72135556750899</c:v>
                </c:pt>
                <c:pt idx="559">
                  <c:v>173.88572965495999</c:v>
                </c:pt>
                <c:pt idx="560">
                  <c:v>175.19787904403199</c:v>
                </c:pt>
                <c:pt idx="561">
                  <c:v>179.345654345654</c:v>
                </c:pt>
                <c:pt idx="562">
                  <c:v>178.92300007684599</c:v>
                </c:pt>
                <c:pt idx="563">
                  <c:v>180.36194574656099</c:v>
                </c:pt>
                <c:pt idx="564">
                  <c:v>182.648121109659</c:v>
                </c:pt>
                <c:pt idx="565">
                  <c:v>182.69038653653999</c:v>
                </c:pt>
                <c:pt idx="566">
                  <c:v>184.636517328824</c:v>
                </c:pt>
                <c:pt idx="567">
                  <c:v>183.45116422039399</c:v>
                </c:pt>
                <c:pt idx="568">
                  <c:v>180.36194574656</c:v>
                </c:pt>
                <c:pt idx="569">
                  <c:v>179.6837777607</c:v>
                </c:pt>
                <c:pt idx="570">
                  <c:v>178.16030123722399</c:v>
                </c:pt>
                <c:pt idx="571">
                  <c:v>175.40920617843599</c:v>
                </c:pt>
                <c:pt idx="572">
                  <c:v>177.610850687773</c:v>
                </c:pt>
                <c:pt idx="573">
                  <c:v>182.69038653653999</c:v>
                </c:pt>
                <c:pt idx="574">
                  <c:v>184.42519019442</c:v>
                </c:pt>
                <c:pt idx="575">
                  <c:v>183.96027049873101</c:v>
                </c:pt>
                <c:pt idx="576">
                  <c:v>185.01690617075201</c:v>
                </c:pt>
                <c:pt idx="577">
                  <c:v>185.90640129101601</c:v>
                </c:pt>
                <c:pt idx="578">
                  <c:v>183.36663336663301</c:v>
                </c:pt>
                <c:pt idx="579">
                  <c:v>181.969953123799</c:v>
                </c:pt>
                <c:pt idx="580">
                  <c:v>180.48874202720299</c:v>
                </c:pt>
                <c:pt idx="581">
                  <c:v>183.78928763544101</c:v>
                </c:pt>
                <c:pt idx="582">
                  <c:v>181.16498885729601</c:v>
                </c:pt>
                <c:pt idx="583">
                  <c:v>182.60585568277801</c:v>
                </c:pt>
                <c:pt idx="584">
                  <c:v>181.48390071466901</c:v>
                </c:pt>
                <c:pt idx="585">
                  <c:v>182.859448244063</c:v>
                </c:pt>
                <c:pt idx="586">
                  <c:v>181.948820410358</c:v>
                </c:pt>
                <c:pt idx="587">
                  <c:v>183.78928763544101</c:v>
                </c:pt>
                <c:pt idx="588">
                  <c:v>185.23015446092299</c:v>
                </c:pt>
                <c:pt idx="589">
                  <c:v>186.03319757165801</c:v>
                </c:pt>
                <c:pt idx="590">
                  <c:v>181.207254284177</c:v>
                </c:pt>
                <c:pt idx="591">
                  <c:v>181.75862598939401</c:v>
                </c:pt>
                <c:pt idx="592">
                  <c:v>181.42050257434801</c:v>
                </c:pt>
                <c:pt idx="593">
                  <c:v>182.73265196342001</c:v>
                </c:pt>
                <c:pt idx="594">
                  <c:v>181.63182970875201</c:v>
                </c:pt>
                <c:pt idx="595">
                  <c:v>180.61553830784499</c:v>
                </c:pt>
                <c:pt idx="596">
                  <c:v>177.610850687773</c:v>
                </c:pt>
                <c:pt idx="597">
                  <c:v>174.73103819257599</c:v>
                </c:pt>
                <c:pt idx="598">
                  <c:v>176.67909014062801</c:v>
                </c:pt>
                <c:pt idx="599">
                  <c:v>174.13932221624401</c:v>
                </c:pt>
                <c:pt idx="600">
                  <c:v>176.36209943902199</c:v>
                </c:pt>
                <c:pt idx="601">
                  <c:v>175.74732959348299</c:v>
                </c:pt>
                <c:pt idx="602">
                  <c:v>175.916391301006</c:v>
                </c:pt>
                <c:pt idx="603">
                  <c:v>176.89041727503201</c:v>
                </c:pt>
                <c:pt idx="604">
                  <c:v>180.446476600322</c:v>
                </c:pt>
                <c:pt idx="605">
                  <c:v>180.91139629601099</c:v>
                </c:pt>
                <c:pt idx="606">
                  <c:v>179.134327211249</c:v>
                </c:pt>
                <c:pt idx="607">
                  <c:v>178.96526550372599</c:v>
                </c:pt>
                <c:pt idx="608">
                  <c:v>177.31307154384001</c:v>
                </c:pt>
                <c:pt idx="609">
                  <c:v>175.831860447244</c:v>
                </c:pt>
                <c:pt idx="610">
                  <c:v>176.00092215476801</c:v>
                </c:pt>
                <c:pt idx="611">
                  <c:v>177.18627526319801</c:v>
                </c:pt>
                <c:pt idx="612">
                  <c:v>180.573272880964</c:v>
                </c:pt>
                <c:pt idx="613">
                  <c:v>182.26581111196401</c:v>
                </c:pt>
                <c:pt idx="614">
                  <c:v>182.47713824636801</c:v>
                </c:pt>
                <c:pt idx="615">
                  <c:v>182.90171367094399</c:v>
                </c:pt>
                <c:pt idx="616">
                  <c:v>181.627987397217</c:v>
                </c:pt>
                <c:pt idx="617">
                  <c:v>180.73657112118599</c:v>
                </c:pt>
                <c:pt idx="618">
                  <c:v>179.37831399369799</c:v>
                </c:pt>
                <c:pt idx="619">
                  <c:v>178.932605855682</c:v>
                </c:pt>
                <c:pt idx="620">
                  <c:v>181.11888111888001</c:v>
                </c:pt>
                <c:pt idx="621">
                  <c:v>182.81718281718199</c:v>
                </c:pt>
                <c:pt idx="622">
                  <c:v>186.12733420425599</c:v>
                </c:pt>
                <c:pt idx="623">
                  <c:v>187.52977791439201</c:v>
                </c:pt>
                <c:pt idx="624">
                  <c:v>189.397141320217</c:v>
                </c:pt>
                <c:pt idx="625">
                  <c:v>189.35487589333701</c:v>
                </c:pt>
                <c:pt idx="626">
                  <c:v>189.61038961038901</c:v>
                </c:pt>
                <c:pt idx="627">
                  <c:v>189.75831860447201</c:v>
                </c:pt>
                <c:pt idx="628">
                  <c:v>190.884115884115</c:v>
                </c:pt>
                <c:pt idx="629">
                  <c:v>190.03496503496399</c:v>
                </c:pt>
                <c:pt idx="630">
                  <c:v>189.35487589333701</c:v>
                </c:pt>
                <c:pt idx="631">
                  <c:v>190.415353876891</c:v>
                </c:pt>
                <c:pt idx="632">
                  <c:v>191.625682010296</c:v>
                </c:pt>
                <c:pt idx="633">
                  <c:v>192.66694843617799</c:v>
                </c:pt>
                <c:pt idx="634">
                  <c:v>191.39322216245199</c:v>
                </c:pt>
                <c:pt idx="635">
                  <c:v>187.46445861830401</c:v>
                </c:pt>
                <c:pt idx="636">
                  <c:v>187.25313148390001</c:v>
                </c:pt>
                <c:pt idx="637">
                  <c:v>184.79020979020899</c:v>
                </c:pt>
                <c:pt idx="638">
                  <c:v>184.42903250595501</c:v>
                </c:pt>
                <c:pt idx="639">
                  <c:v>183.070775378467</c:v>
                </c:pt>
                <c:pt idx="640">
                  <c:v>184.600015369245</c:v>
                </c:pt>
                <c:pt idx="641">
                  <c:v>185.19365250134399</c:v>
                </c:pt>
                <c:pt idx="642">
                  <c:v>182.60393452701101</c:v>
                </c:pt>
                <c:pt idx="643">
                  <c:v>180.354261123491</c:v>
                </c:pt>
                <c:pt idx="644">
                  <c:v>180.77883654806601</c:v>
                </c:pt>
                <c:pt idx="645">
                  <c:v>179.92968569891599</c:v>
                </c:pt>
                <c:pt idx="646">
                  <c:v>177.466764005225</c:v>
                </c:pt>
                <c:pt idx="647">
                  <c:v>179.080534849765</c:v>
                </c:pt>
                <c:pt idx="648">
                  <c:v>177.126719434411</c:v>
                </c:pt>
                <c:pt idx="649">
                  <c:v>176.74440943671601</c:v>
                </c:pt>
                <c:pt idx="650">
                  <c:v>174.79251517713001</c:v>
                </c:pt>
                <c:pt idx="651">
                  <c:v>176.915392300007</c:v>
                </c:pt>
                <c:pt idx="652">
                  <c:v>176.80972873280501</c:v>
                </c:pt>
                <c:pt idx="653">
                  <c:v>180.905632828709</c:v>
                </c:pt>
                <c:pt idx="654">
                  <c:v>181.712518250979</c:v>
                </c:pt>
                <c:pt idx="655">
                  <c:v>182.90171367094399</c:v>
                </c:pt>
                <c:pt idx="656">
                  <c:v>181.58572197033601</c:v>
                </c:pt>
                <c:pt idx="657">
                  <c:v>180.098747406439</c:v>
                </c:pt>
                <c:pt idx="658">
                  <c:v>181.92576654115001</c:v>
                </c:pt>
                <c:pt idx="659">
                  <c:v>185.406900791515</c:v>
                </c:pt>
                <c:pt idx="660">
                  <c:v>186.085068777375</c:v>
                </c:pt>
                <c:pt idx="661">
                  <c:v>187.99661876584901</c:v>
                </c:pt>
                <c:pt idx="662">
                  <c:v>185.746945362329</c:v>
                </c:pt>
                <c:pt idx="663">
                  <c:v>183.49535080304199</c:v>
                </c:pt>
                <c:pt idx="664">
                  <c:v>180.098747406439</c:v>
                </c:pt>
                <c:pt idx="665">
                  <c:v>179.42057942057801</c:v>
                </c:pt>
                <c:pt idx="666">
                  <c:v>181.627987397217</c:v>
                </c:pt>
                <c:pt idx="667">
                  <c:v>179.4839775609</c:v>
                </c:pt>
                <c:pt idx="668">
                  <c:v>184.72681164988799</c:v>
                </c:pt>
                <c:pt idx="669">
                  <c:v>184.048643664027</c:v>
                </c:pt>
                <c:pt idx="670">
                  <c:v>183.15530623222801</c:v>
                </c:pt>
                <c:pt idx="671">
                  <c:v>183.070775378467</c:v>
                </c:pt>
                <c:pt idx="672">
                  <c:v>184.600015369245</c:v>
                </c:pt>
                <c:pt idx="673">
                  <c:v>183.34742180895901</c:v>
                </c:pt>
                <c:pt idx="674">
                  <c:v>182.13709367555401</c:v>
                </c:pt>
                <c:pt idx="675">
                  <c:v>179.24959655728799</c:v>
                </c:pt>
                <c:pt idx="676">
                  <c:v>179.950818412356</c:v>
                </c:pt>
                <c:pt idx="677">
                  <c:v>182.223545685083</c:v>
                </c:pt>
                <c:pt idx="678">
                  <c:v>181.96995312379801</c:v>
                </c:pt>
                <c:pt idx="679">
                  <c:v>178.13724736801601</c:v>
                </c:pt>
                <c:pt idx="680">
                  <c:v>177.94513179128501</c:v>
                </c:pt>
                <c:pt idx="681">
                  <c:v>174.22001075847101</c:v>
                </c:pt>
                <c:pt idx="682">
                  <c:v>174.04902789518101</c:v>
                </c:pt>
                <c:pt idx="683">
                  <c:v>175.199800199799</c:v>
                </c:pt>
                <c:pt idx="684">
                  <c:v>174.85783447321799</c:v>
                </c:pt>
                <c:pt idx="685">
                  <c:v>172.77338046568701</c:v>
                </c:pt>
                <c:pt idx="686">
                  <c:v>175.413048489971</c:v>
                </c:pt>
                <c:pt idx="687">
                  <c:v>175.02881733650901</c:v>
                </c:pt>
                <c:pt idx="688">
                  <c:v>178.13724736801601</c:v>
                </c:pt>
                <c:pt idx="689">
                  <c:v>177.96626450472499</c:v>
                </c:pt>
                <c:pt idx="690">
                  <c:v>180.692384538537</c:v>
                </c:pt>
                <c:pt idx="691">
                  <c:v>179.67032967032901</c:v>
                </c:pt>
                <c:pt idx="692">
                  <c:v>182.39452854837401</c:v>
                </c:pt>
                <c:pt idx="693">
                  <c:v>182.096749404441</c:v>
                </c:pt>
                <c:pt idx="694">
                  <c:v>179.28609851686701</c:v>
                </c:pt>
                <c:pt idx="695">
                  <c:v>174.64650733881399</c:v>
                </c:pt>
                <c:pt idx="696">
                  <c:v>174.604241911933</c:v>
                </c:pt>
                <c:pt idx="697">
                  <c:v>170.13371244140399</c:v>
                </c:pt>
                <c:pt idx="698">
                  <c:v>171.367094444017</c:v>
                </c:pt>
                <c:pt idx="699">
                  <c:v>173.02889418273901</c:v>
                </c:pt>
                <c:pt idx="700">
                  <c:v>174.73103819257599</c:v>
                </c:pt>
                <c:pt idx="701">
                  <c:v>175.75309306078401</c:v>
                </c:pt>
                <c:pt idx="702">
                  <c:v>177.24390993621699</c:v>
                </c:pt>
                <c:pt idx="703">
                  <c:v>176.34865134865001</c:v>
                </c:pt>
                <c:pt idx="704">
                  <c:v>174.13547990471</c:v>
                </c:pt>
                <c:pt idx="705">
                  <c:v>177.28617536309699</c:v>
                </c:pt>
                <c:pt idx="706">
                  <c:v>183.33205256282099</c:v>
                </c:pt>
                <c:pt idx="707">
                  <c:v>186.65180972873199</c:v>
                </c:pt>
                <c:pt idx="708">
                  <c:v>184.69415200184301</c:v>
                </c:pt>
                <c:pt idx="709">
                  <c:v>183.37431798970201</c:v>
                </c:pt>
                <c:pt idx="710">
                  <c:v>184.609621148082</c:v>
                </c:pt>
                <c:pt idx="711">
                  <c:v>186.013986013985</c:v>
                </c:pt>
                <c:pt idx="712">
                  <c:v>187.84484746023099</c:v>
                </c:pt>
                <c:pt idx="713">
                  <c:v>188.01583032352201</c:v>
                </c:pt>
                <c:pt idx="714">
                  <c:v>186.24836701759699</c:v>
                </c:pt>
                <c:pt idx="715">
                  <c:v>187.63159917006001</c:v>
                </c:pt>
                <c:pt idx="716">
                  <c:v>188.69591946514899</c:v>
                </c:pt>
                <c:pt idx="717">
                  <c:v>190.39998463075301</c:v>
                </c:pt>
                <c:pt idx="718">
                  <c:v>190.845692768769</c:v>
                </c:pt>
                <c:pt idx="719">
                  <c:v>192.442173211403</c:v>
                </c:pt>
                <c:pt idx="720">
                  <c:v>192.953200645507</c:v>
                </c:pt>
                <c:pt idx="721">
                  <c:v>194.31530008453001</c:v>
                </c:pt>
                <c:pt idx="722">
                  <c:v>194.14623837700699</c:v>
                </c:pt>
                <c:pt idx="723">
                  <c:v>194.10397295012601</c:v>
                </c:pt>
                <c:pt idx="724">
                  <c:v>192.39990778452199</c:v>
                </c:pt>
                <c:pt idx="725">
                  <c:v>193.421962652731</c:v>
                </c:pt>
                <c:pt idx="726">
                  <c:v>192.697686928455</c:v>
                </c:pt>
                <c:pt idx="727">
                  <c:v>192.01759778682799</c:v>
                </c:pt>
                <c:pt idx="728">
                  <c:v>189.76023976023899</c:v>
                </c:pt>
                <c:pt idx="729">
                  <c:v>191.29332206255199</c:v>
                </c:pt>
                <c:pt idx="730">
                  <c:v>192.442173211403</c:v>
                </c:pt>
                <c:pt idx="731">
                  <c:v>195.97709982325301</c:v>
                </c:pt>
                <c:pt idx="732">
                  <c:v>194.52854837470099</c:v>
                </c:pt>
                <c:pt idx="733">
                  <c:v>192.953200645507</c:v>
                </c:pt>
                <c:pt idx="734">
                  <c:v>191.71981864289501</c:v>
                </c:pt>
                <c:pt idx="735">
                  <c:v>192.65542150157401</c:v>
                </c:pt>
                <c:pt idx="736">
                  <c:v>193.295166372088</c:v>
                </c:pt>
                <c:pt idx="737">
                  <c:v>193.63521094290201</c:v>
                </c:pt>
                <c:pt idx="738">
                  <c:v>191.762084069775</c:v>
                </c:pt>
                <c:pt idx="739">
                  <c:v>192.78413893798401</c:v>
                </c:pt>
                <c:pt idx="740">
                  <c:v>193.63521094290201</c:v>
                </c:pt>
                <c:pt idx="741">
                  <c:v>194.87819872435199</c:v>
                </c:pt>
                <c:pt idx="742">
                  <c:v>193.469991546914</c:v>
                </c:pt>
                <c:pt idx="743">
                  <c:v>196.41512333819901</c:v>
                </c:pt>
                <c:pt idx="744">
                  <c:v>196.926150772304</c:v>
                </c:pt>
                <c:pt idx="745">
                  <c:v>200.06339814032</c:v>
                </c:pt>
                <c:pt idx="746">
                  <c:v>199.786751709828</c:v>
                </c:pt>
                <c:pt idx="747">
                  <c:v>199.658034273418</c:v>
                </c:pt>
                <c:pt idx="748">
                  <c:v>200.512948589871</c:v>
                </c:pt>
                <c:pt idx="749">
                  <c:v>200.27664643049201</c:v>
                </c:pt>
                <c:pt idx="750">
                  <c:v>200.59747944363201</c:v>
                </c:pt>
                <c:pt idx="751">
                  <c:v>198.63405824944201</c:v>
                </c:pt>
                <c:pt idx="752">
                  <c:v>190.86682548220901</c:v>
                </c:pt>
                <c:pt idx="753">
                  <c:v>191.20879120878999</c:v>
                </c:pt>
                <c:pt idx="754">
                  <c:v>188.13494198109501</c:v>
                </c:pt>
                <c:pt idx="755">
                  <c:v>199.06055482978499</c:v>
                </c:pt>
                <c:pt idx="756">
                  <c:v>199.74448628294701</c:v>
                </c:pt>
                <c:pt idx="757">
                  <c:v>197.35456850841399</c:v>
                </c:pt>
                <c:pt idx="758">
                  <c:v>195.39114731422299</c:v>
                </c:pt>
                <c:pt idx="759">
                  <c:v>198.036578805809</c:v>
                </c:pt>
                <c:pt idx="760">
                  <c:v>200.72619688004201</c:v>
                </c:pt>
                <c:pt idx="761">
                  <c:v>199.14700683931301</c:v>
                </c:pt>
                <c:pt idx="762">
                  <c:v>200.768462306923</c:v>
                </c:pt>
                <c:pt idx="763">
                  <c:v>197.694613079227</c:v>
                </c:pt>
                <c:pt idx="764">
                  <c:v>197.26811649888501</c:v>
                </c:pt>
                <c:pt idx="765">
                  <c:v>191.67755321601399</c:v>
                </c:pt>
                <c:pt idx="766">
                  <c:v>193.854222700376</c:v>
                </c:pt>
                <c:pt idx="767">
                  <c:v>192.31729808652801</c:v>
                </c:pt>
                <c:pt idx="768">
                  <c:v>191.54883577960399</c:v>
                </c:pt>
                <c:pt idx="769">
                  <c:v>185.57404134327101</c:v>
                </c:pt>
                <c:pt idx="770">
                  <c:v>190.61131176515701</c:v>
                </c:pt>
                <c:pt idx="771">
                  <c:v>192.48828094981801</c:v>
                </c:pt>
                <c:pt idx="772">
                  <c:v>192.65926381310899</c:v>
                </c:pt>
                <c:pt idx="773">
                  <c:v>195.56213017751401</c:v>
                </c:pt>
                <c:pt idx="774">
                  <c:v>194.74948128794199</c:v>
                </c:pt>
                <c:pt idx="775">
                  <c:v>194.451702144009</c:v>
                </c:pt>
                <c:pt idx="776">
                  <c:v>197.09713363559399</c:v>
                </c:pt>
                <c:pt idx="777">
                  <c:v>192.95704295704201</c:v>
                </c:pt>
                <c:pt idx="778">
                  <c:v>193.341274110504</c:v>
                </c:pt>
                <c:pt idx="779">
                  <c:v>189.414431722123</c:v>
                </c:pt>
                <c:pt idx="780">
                  <c:v>190.524859755628</c:v>
                </c:pt>
                <c:pt idx="781">
                  <c:v>192.680396526549</c:v>
                </c:pt>
                <c:pt idx="782">
                  <c:v>189.84284945823299</c:v>
                </c:pt>
                <c:pt idx="783">
                  <c:v>188.86113886113799</c:v>
                </c:pt>
                <c:pt idx="784">
                  <c:v>184.80557903634701</c:v>
                </c:pt>
                <c:pt idx="785">
                  <c:v>184.33681702912401</c:v>
                </c:pt>
                <c:pt idx="786">
                  <c:v>186.51348651348599</c:v>
                </c:pt>
                <c:pt idx="787">
                  <c:v>182.757626988395</c:v>
                </c:pt>
                <c:pt idx="788">
                  <c:v>182.094828248673</c:v>
                </c:pt>
                <c:pt idx="789">
                  <c:v>185.91600706985199</c:v>
                </c:pt>
                <c:pt idx="790">
                  <c:v>187.708445400752</c:v>
                </c:pt>
                <c:pt idx="791">
                  <c:v>189.074387151309</c:v>
                </c:pt>
                <c:pt idx="792">
                  <c:v>189.20118343195199</c:v>
                </c:pt>
                <c:pt idx="793">
                  <c:v>192.743794666871</c:v>
                </c:pt>
                <c:pt idx="794">
                  <c:v>190.86682548220901</c:v>
                </c:pt>
                <c:pt idx="795">
                  <c:v>187.17436409743999</c:v>
                </c:pt>
                <c:pt idx="796">
                  <c:v>186.939983093828</c:v>
                </c:pt>
                <c:pt idx="797">
                  <c:v>192.403750096057</c:v>
                </c:pt>
                <c:pt idx="798">
                  <c:v>191.377852916313</c:v>
                </c:pt>
                <c:pt idx="799">
                  <c:v>189.287635441481</c:v>
                </c:pt>
                <c:pt idx="800">
                  <c:v>186.598017367247</c:v>
                </c:pt>
                <c:pt idx="801">
                  <c:v>190.95135633597101</c:v>
                </c:pt>
                <c:pt idx="802">
                  <c:v>199.87128256358901</c:v>
                </c:pt>
                <c:pt idx="803">
                  <c:v>201.19303773149801</c:v>
                </c:pt>
                <c:pt idx="804">
                  <c:v>200.16521939598701</c:v>
                </c:pt>
                <c:pt idx="805">
                  <c:v>204.27457158226301</c:v>
                </c:pt>
                <c:pt idx="806">
                  <c:v>205.51371705217699</c:v>
                </c:pt>
                <c:pt idx="807">
                  <c:v>209.023668639052</c:v>
                </c:pt>
                <c:pt idx="808">
                  <c:v>210.26473526473399</c:v>
                </c:pt>
                <c:pt idx="809">
                  <c:v>208.04003688618999</c:v>
                </c:pt>
                <c:pt idx="810">
                  <c:v>206.84123568738801</c:v>
                </c:pt>
                <c:pt idx="811">
                  <c:v>207.05448397756001</c:v>
                </c:pt>
                <c:pt idx="812">
                  <c:v>203.58871897333299</c:v>
                </c:pt>
                <c:pt idx="813">
                  <c:v>205.89986936140701</c:v>
                </c:pt>
                <c:pt idx="814">
                  <c:v>207.09867056020801</c:v>
                </c:pt>
                <c:pt idx="815">
                  <c:v>205.557903634826</c:v>
                </c:pt>
                <c:pt idx="816">
                  <c:v>204.27457158226301</c:v>
                </c:pt>
                <c:pt idx="817">
                  <c:v>206.049719511257</c:v>
                </c:pt>
                <c:pt idx="818">
                  <c:v>207.35418427726</c:v>
                </c:pt>
                <c:pt idx="819">
                  <c:v>206.54153538768799</c:v>
                </c:pt>
                <c:pt idx="820">
                  <c:v>205.94213478828701</c:v>
                </c:pt>
                <c:pt idx="821">
                  <c:v>200.29393683239701</c:v>
                </c:pt>
                <c:pt idx="822">
                  <c:v>197.51402443710001</c:v>
                </c:pt>
                <c:pt idx="823">
                  <c:v>186.21762852532001</c:v>
                </c:pt>
                <c:pt idx="824">
                  <c:v>192.72074079766301</c:v>
                </c:pt>
                <c:pt idx="825">
                  <c:v>197.81180358103299</c:v>
                </c:pt>
                <c:pt idx="826">
                  <c:v>195.973257511718</c:v>
                </c:pt>
                <c:pt idx="827">
                  <c:v>196.91462383769999</c:v>
                </c:pt>
                <c:pt idx="828">
                  <c:v>194.77445631291701</c:v>
                </c:pt>
                <c:pt idx="829">
                  <c:v>202.86252209329001</c:v>
                </c:pt>
                <c:pt idx="830">
                  <c:v>200.57250441865699</c:v>
                </c:pt>
                <c:pt idx="831">
                  <c:v>199.90970567893501</c:v>
                </c:pt>
                <c:pt idx="832">
                  <c:v>198.668639053253</c:v>
                </c:pt>
                <c:pt idx="833">
                  <c:v>201.364020594789</c:v>
                </c:pt>
                <c:pt idx="834">
                  <c:v>197.34112041804201</c:v>
                </c:pt>
                <c:pt idx="835">
                  <c:v>192.72074079766301</c:v>
                </c:pt>
                <c:pt idx="836">
                  <c:v>194.175055713516</c:v>
                </c:pt>
                <c:pt idx="837">
                  <c:v>196.52847152846999</c:v>
                </c:pt>
                <c:pt idx="838">
                  <c:v>195.05302389917699</c:v>
                </c:pt>
                <c:pt idx="839">
                  <c:v>193.49112426035401</c:v>
                </c:pt>
                <c:pt idx="840">
                  <c:v>189.12625835702701</c:v>
                </c:pt>
                <c:pt idx="841">
                  <c:v>193.448858833473</c:v>
                </c:pt>
                <c:pt idx="842">
                  <c:v>195.54483977560801</c:v>
                </c:pt>
                <c:pt idx="843">
                  <c:v>198.92415277030599</c:v>
                </c:pt>
                <c:pt idx="844">
                  <c:v>200.851072004917</c:v>
                </c:pt>
                <c:pt idx="845">
                  <c:v>198.75316990701501</c:v>
                </c:pt>
                <c:pt idx="846">
                  <c:v>196.31522323829901</c:v>
                </c:pt>
                <c:pt idx="847">
                  <c:v>193.23368938753401</c:v>
                </c:pt>
                <c:pt idx="848">
                  <c:v>191.779374471681</c:v>
                </c:pt>
                <c:pt idx="849">
                  <c:v>188.955275493736</c:v>
                </c:pt>
                <c:pt idx="850">
                  <c:v>192.03680934450099</c:v>
                </c:pt>
                <c:pt idx="851">
                  <c:v>188.74202720356499</c:v>
                </c:pt>
                <c:pt idx="852">
                  <c:v>188.955275493736</c:v>
                </c:pt>
                <c:pt idx="853">
                  <c:v>195.11642203949799</c:v>
                </c:pt>
                <c:pt idx="854">
                  <c:v>195.54483977560801</c:v>
                </c:pt>
                <c:pt idx="855">
                  <c:v>198.96833935295399</c:v>
                </c:pt>
                <c:pt idx="856">
                  <c:v>202.43410435717999</c:v>
                </c:pt>
                <c:pt idx="857">
                  <c:v>201.45047260431801</c:v>
                </c:pt>
                <c:pt idx="858">
                  <c:v>200.55137170521701</c:v>
                </c:pt>
                <c:pt idx="859">
                  <c:v>201.942288480749</c:v>
                </c:pt>
                <c:pt idx="860">
                  <c:v>201.15077230461699</c:v>
                </c:pt>
                <c:pt idx="861">
                  <c:v>200.722354568507</c:v>
                </c:pt>
                <c:pt idx="862">
                  <c:v>198.36893875355301</c:v>
                </c:pt>
                <c:pt idx="863">
                  <c:v>202.09213863059901</c:v>
                </c:pt>
                <c:pt idx="864">
                  <c:v>202.43410435717999</c:v>
                </c:pt>
                <c:pt idx="865">
                  <c:v>202.86252209329001</c:v>
                </c:pt>
                <c:pt idx="866">
                  <c:v>201.19495888726499</c:v>
                </c:pt>
                <c:pt idx="867">
                  <c:v>203.767386459693</c:v>
                </c:pt>
                <c:pt idx="868">
                  <c:v>203.03926842388299</c:v>
                </c:pt>
                <c:pt idx="869">
                  <c:v>202.952816414354</c:v>
                </c:pt>
                <c:pt idx="870">
                  <c:v>199.86551909628699</c:v>
                </c:pt>
                <c:pt idx="871">
                  <c:v>198.14992699608001</c:v>
                </c:pt>
                <c:pt idx="872">
                  <c:v>200.70122185506699</c:v>
                </c:pt>
                <c:pt idx="873">
                  <c:v>199.22193191423801</c:v>
                </c:pt>
                <c:pt idx="874">
                  <c:v>199.779067086758</c:v>
                </c:pt>
                <c:pt idx="875">
                  <c:v>197.89249212326001</c:v>
                </c:pt>
                <c:pt idx="876">
                  <c:v>199.392914777529</c:v>
                </c:pt>
                <c:pt idx="877">
                  <c:v>202.13824636901401</c:v>
                </c:pt>
                <c:pt idx="878">
                  <c:v>198.49189272266099</c:v>
                </c:pt>
                <c:pt idx="879">
                  <c:v>200.036501959578</c:v>
                </c:pt>
                <c:pt idx="880">
                  <c:v>203.254437869821</c:v>
                </c:pt>
                <c:pt idx="881">
                  <c:v>202.91055098747299</c:v>
                </c:pt>
                <c:pt idx="882">
                  <c:v>203.33896872358301</c:v>
                </c:pt>
                <c:pt idx="883">
                  <c:v>204.66840851456101</c:v>
                </c:pt>
                <c:pt idx="884">
                  <c:v>205.56943056942899</c:v>
                </c:pt>
                <c:pt idx="885">
                  <c:v>207.58472296933701</c:v>
                </c:pt>
                <c:pt idx="886">
                  <c:v>207.242757242756</c:v>
                </c:pt>
                <c:pt idx="887">
                  <c:v>205.54829785598901</c:v>
                </c:pt>
                <c:pt idx="888">
                  <c:v>203.896103896103</c:v>
                </c:pt>
                <c:pt idx="889">
                  <c:v>206.727887497117</c:v>
                </c:pt>
                <c:pt idx="890">
                  <c:v>202.695381541534</c:v>
                </c:pt>
                <c:pt idx="891">
                  <c:v>201.538845769614</c:v>
                </c:pt>
                <c:pt idx="892">
                  <c:v>202.180511795895</c:v>
                </c:pt>
                <c:pt idx="893">
                  <c:v>200.207484822868</c:v>
                </c:pt>
                <c:pt idx="894">
                  <c:v>199.521632213939</c:v>
                </c:pt>
                <c:pt idx="895">
                  <c:v>195.018443095365</c:v>
                </c:pt>
                <c:pt idx="896">
                  <c:v>196.26335203258199</c:v>
                </c:pt>
                <c:pt idx="897">
                  <c:v>197.46407438714999</c:v>
                </c:pt>
                <c:pt idx="898">
                  <c:v>198.44962729578</c:v>
                </c:pt>
                <c:pt idx="899">
                  <c:v>199.823253669406</c:v>
                </c:pt>
                <c:pt idx="900">
                  <c:v>200.895258587565</c:v>
                </c:pt>
                <c:pt idx="901">
                  <c:v>203.29670329670199</c:v>
                </c:pt>
                <c:pt idx="902">
                  <c:v>204.069007915161</c:v>
                </c:pt>
                <c:pt idx="903">
                  <c:v>202.353415814953</c:v>
                </c:pt>
                <c:pt idx="904">
                  <c:v>201.365941750556</c:v>
                </c:pt>
                <c:pt idx="905">
                  <c:v>202.309229232305</c:v>
                </c:pt>
                <c:pt idx="906">
                  <c:v>204.88357796049999</c:v>
                </c:pt>
                <c:pt idx="907">
                  <c:v>204.712595097209</c:v>
                </c:pt>
                <c:pt idx="908">
                  <c:v>203.98255590563201</c:v>
                </c:pt>
                <c:pt idx="909">
                  <c:v>206.12656574194901</c:v>
                </c:pt>
                <c:pt idx="910">
                  <c:v>205.44071313302001</c:v>
                </c:pt>
                <c:pt idx="911">
                  <c:v>206.556904633827</c:v>
                </c:pt>
                <c:pt idx="912">
                  <c:v>206.21301775147799</c:v>
                </c:pt>
                <c:pt idx="913">
                  <c:v>207.02758779681699</c:v>
                </c:pt>
                <c:pt idx="914">
                  <c:v>207.67117497886599</c:v>
                </c:pt>
                <c:pt idx="915">
                  <c:v>207.58472296933701</c:v>
                </c:pt>
                <c:pt idx="916">
                  <c:v>208.29362944747399</c:v>
                </c:pt>
                <c:pt idx="917">
                  <c:v>208.33589487435501</c:v>
                </c:pt>
                <c:pt idx="918">
                  <c:v>206.34173518788799</c:v>
                </c:pt>
                <c:pt idx="919">
                  <c:v>209.087066779373</c:v>
                </c:pt>
                <c:pt idx="920">
                  <c:v>209.30031506954501</c:v>
                </c:pt>
                <c:pt idx="921">
                  <c:v>207.628909551985</c:v>
                </c:pt>
                <c:pt idx="922">
                  <c:v>205.269730269729</c:v>
                </c:pt>
                <c:pt idx="923">
                  <c:v>207.02758779681699</c:v>
                </c:pt>
                <c:pt idx="924">
                  <c:v>205.61169599631</c:v>
                </c:pt>
                <c:pt idx="925">
                  <c:v>205.31199569661001</c:v>
                </c:pt>
                <c:pt idx="926">
                  <c:v>203.811573042341</c:v>
                </c:pt>
                <c:pt idx="927">
                  <c:v>204.34757550142101</c:v>
                </c:pt>
                <c:pt idx="928">
                  <c:v>205.37731499269799</c:v>
                </c:pt>
                <c:pt idx="929">
                  <c:v>200.88373165296099</c:v>
                </c:pt>
                <c:pt idx="930">
                  <c:v>199.033658649042</c:v>
                </c:pt>
                <c:pt idx="931">
                  <c:v>200.83954507031299</c:v>
                </c:pt>
                <c:pt idx="932">
                  <c:v>199.35641281795</c:v>
                </c:pt>
                <c:pt idx="933">
                  <c:v>196.32482901713601</c:v>
                </c:pt>
                <c:pt idx="934">
                  <c:v>199.89433643279699</c:v>
                </c:pt>
                <c:pt idx="935">
                  <c:v>198.476523476522</c:v>
                </c:pt>
                <c:pt idx="936">
                  <c:v>195.93867670790601</c:v>
                </c:pt>
                <c:pt idx="937">
                  <c:v>196.97033735495199</c:v>
                </c:pt>
                <c:pt idx="938">
                  <c:v>199.50818412356799</c:v>
                </c:pt>
                <c:pt idx="939">
                  <c:v>197.615845692768</c:v>
                </c:pt>
                <c:pt idx="940">
                  <c:v>197.917467148235</c:v>
                </c:pt>
                <c:pt idx="941">
                  <c:v>196.06739414431601</c:v>
                </c:pt>
                <c:pt idx="942">
                  <c:v>197.70229770229699</c:v>
                </c:pt>
                <c:pt idx="943">
                  <c:v>198.39007146699299</c:v>
                </c:pt>
                <c:pt idx="944">
                  <c:v>194.090524859754</c:v>
                </c:pt>
                <c:pt idx="945">
                  <c:v>192.62852532083201</c:v>
                </c:pt>
                <c:pt idx="946">
                  <c:v>189.44517021440001</c:v>
                </c:pt>
                <c:pt idx="947">
                  <c:v>187.85445323906799</c:v>
                </c:pt>
                <c:pt idx="948">
                  <c:v>183.168754322599</c:v>
                </c:pt>
                <c:pt idx="949">
                  <c:v>189.27418735110899</c:v>
                </c:pt>
                <c:pt idx="950">
                  <c:v>190.13486513486399</c:v>
                </c:pt>
                <c:pt idx="951">
                  <c:v>185.40497963574799</c:v>
                </c:pt>
                <c:pt idx="952">
                  <c:v>184.71720587105099</c:v>
                </c:pt>
                <c:pt idx="953">
                  <c:v>191.68139552754801</c:v>
                </c:pt>
                <c:pt idx="954">
                  <c:v>192.497886728655</c:v>
                </c:pt>
                <c:pt idx="955">
                  <c:v>193.35856451241</c:v>
                </c:pt>
                <c:pt idx="956">
                  <c:v>192.06946899254501</c:v>
                </c:pt>
                <c:pt idx="957">
                  <c:v>187.55475293936701</c:v>
                </c:pt>
                <c:pt idx="958">
                  <c:v>188.06962268500601</c:v>
                </c:pt>
                <c:pt idx="959">
                  <c:v>191.63913010066699</c:v>
                </c:pt>
                <c:pt idx="960">
                  <c:v>193.35856451241</c:v>
                </c:pt>
                <c:pt idx="961">
                  <c:v>196.69176976869201</c:v>
                </c:pt>
                <c:pt idx="962">
                  <c:v>196.025128717435</c:v>
                </c:pt>
                <c:pt idx="963">
                  <c:v>196.347882886343</c:v>
                </c:pt>
                <c:pt idx="964">
                  <c:v>196.45546760931299</c:v>
                </c:pt>
                <c:pt idx="965">
                  <c:v>197.83101513870599</c:v>
                </c:pt>
                <c:pt idx="966">
                  <c:v>197.786828556058</c:v>
                </c:pt>
                <c:pt idx="967">
                  <c:v>193.40275109505799</c:v>
                </c:pt>
                <c:pt idx="968">
                  <c:v>192.670790747713</c:v>
                </c:pt>
                <c:pt idx="969">
                  <c:v>187.985091831245</c:v>
                </c:pt>
                <c:pt idx="970">
                  <c:v>186.52309229232199</c:v>
                </c:pt>
                <c:pt idx="971">
                  <c:v>191.423960654729</c:v>
                </c:pt>
                <c:pt idx="972">
                  <c:v>192.02528240989699</c:v>
                </c:pt>
                <c:pt idx="973">
                  <c:v>189.01675247828999</c:v>
                </c:pt>
                <c:pt idx="974">
                  <c:v>188.00622454468501</c:v>
                </c:pt>
                <c:pt idx="975">
                  <c:v>185.31852762621901</c:v>
                </c:pt>
                <c:pt idx="976">
                  <c:v>186.26373626373501</c:v>
                </c:pt>
                <c:pt idx="977">
                  <c:v>181.81433950664601</c:v>
                </c:pt>
                <c:pt idx="978">
                  <c:v>185.533697072157</c:v>
                </c:pt>
                <c:pt idx="979">
                  <c:v>187.16667947437099</c:v>
                </c:pt>
                <c:pt idx="980">
                  <c:v>183.94298009682501</c:v>
                </c:pt>
                <c:pt idx="981">
                  <c:v>183.59909321447699</c:v>
                </c:pt>
                <c:pt idx="982">
                  <c:v>182.00837623914401</c:v>
                </c:pt>
                <c:pt idx="983">
                  <c:v>181.921924229615</c:v>
                </c:pt>
                <c:pt idx="984">
                  <c:v>183.47037577806699</c:v>
                </c:pt>
                <c:pt idx="985">
                  <c:v>189.489356797048</c:v>
                </c:pt>
                <c:pt idx="986">
                  <c:v>186.45777299623299</c:v>
                </c:pt>
                <c:pt idx="987">
                  <c:v>183.89879351417699</c:v>
                </c:pt>
                <c:pt idx="988">
                  <c:v>184.32913240605399</c:v>
                </c:pt>
                <c:pt idx="989">
                  <c:v>190.736186890032</c:v>
                </c:pt>
                <c:pt idx="990">
                  <c:v>189.919695688925</c:v>
                </c:pt>
                <c:pt idx="991">
                  <c:v>187.31845077998801</c:v>
                </c:pt>
                <c:pt idx="992">
                  <c:v>184.930454161222</c:v>
                </c:pt>
                <c:pt idx="993">
                  <c:v>180.75386152309099</c:v>
                </c:pt>
                <c:pt idx="994">
                  <c:v>183.168754322599</c:v>
                </c:pt>
                <c:pt idx="995">
                  <c:v>179.43979097825101</c:v>
                </c:pt>
                <c:pt idx="996">
                  <c:v>174.24114347191201</c:v>
                </c:pt>
                <c:pt idx="997">
                  <c:v>175.44955044954901</c:v>
                </c:pt>
                <c:pt idx="998">
                  <c:v>180.71159609621</c:v>
                </c:pt>
                <c:pt idx="999">
                  <c:v>182.65196342119299</c:v>
                </c:pt>
                <c:pt idx="1000">
                  <c:v>183.98908783524101</c:v>
                </c:pt>
                <c:pt idx="1001">
                  <c:v>184.55006531929499</c:v>
                </c:pt>
                <c:pt idx="1002">
                  <c:v>181.05548297855901</c:v>
                </c:pt>
                <c:pt idx="1003">
                  <c:v>177.777991239529</c:v>
                </c:pt>
                <c:pt idx="1004">
                  <c:v>186.31752862522001</c:v>
                </c:pt>
                <c:pt idx="1005">
                  <c:v>184.31184200414901</c:v>
                </c:pt>
                <c:pt idx="1006">
                  <c:v>178.29670329670199</c:v>
                </c:pt>
                <c:pt idx="1007">
                  <c:v>179.676093137631</c:v>
                </c:pt>
                <c:pt idx="1008">
                  <c:v>179.20156766310501</c:v>
                </c:pt>
                <c:pt idx="1009">
                  <c:v>182.35034196572599</c:v>
                </c:pt>
                <c:pt idx="1010">
                  <c:v>182.52324598478299</c:v>
                </c:pt>
                <c:pt idx="1011">
                  <c:v>182.17743794666799</c:v>
                </c:pt>
                <c:pt idx="1012">
                  <c:v>183.34165834165699</c:v>
                </c:pt>
                <c:pt idx="1013">
                  <c:v>184.18312456773899</c:v>
                </c:pt>
                <c:pt idx="1014">
                  <c:v>186.01590716975201</c:v>
                </c:pt>
                <c:pt idx="1015">
                  <c:v>184.959271497732</c:v>
                </c:pt>
                <c:pt idx="1016">
                  <c:v>186.18881118881001</c:v>
                </c:pt>
                <c:pt idx="1017">
                  <c:v>187.654653039267</c:v>
                </c:pt>
                <c:pt idx="1018">
                  <c:v>188.21563052332201</c:v>
                </c:pt>
                <c:pt idx="1019">
                  <c:v>187.74110504879599</c:v>
                </c:pt>
                <c:pt idx="1020">
                  <c:v>187.525935602858</c:v>
                </c:pt>
                <c:pt idx="1021">
                  <c:v>188.526857757626</c:v>
                </c:pt>
                <c:pt idx="1022">
                  <c:v>190.18289402904699</c:v>
                </c:pt>
                <c:pt idx="1023">
                  <c:v>189.10512564358601</c:v>
                </c:pt>
                <c:pt idx="1024">
                  <c:v>190.361561515407</c:v>
                </c:pt>
                <c:pt idx="1025">
                  <c:v>186.04280335049501</c:v>
                </c:pt>
                <c:pt idx="1026">
                  <c:v>187.40874510105201</c:v>
                </c:pt>
                <c:pt idx="1027">
                  <c:v>186.855452240066</c:v>
                </c:pt>
                <c:pt idx="1028">
                  <c:v>185.89103204487699</c:v>
                </c:pt>
                <c:pt idx="1029">
                  <c:v>183.72396833935201</c:v>
                </c:pt>
                <c:pt idx="1030">
                  <c:v>181.95650503342699</c:v>
                </c:pt>
                <c:pt idx="1031">
                  <c:v>184.040959040958</c:v>
                </c:pt>
                <c:pt idx="1032">
                  <c:v>182.536694075154</c:v>
                </c:pt>
                <c:pt idx="1033">
                  <c:v>182.260047644662</c:v>
                </c:pt>
                <c:pt idx="1034">
                  <c:v>184.02751095058699</c:v>
                </c:pt>
                <c:pt idx="1035">
                  <c:v>179.970029970029</c:v>
                </c:pt>
                <c:pt idx="1036">
                  <c:v>177.19588104203399</c:v>
                </c:pt>
                <c:pt idx="1037">
                  <c:v>173.37278106508799</c:v>
                </c:pt>
                <c:pt idx="1038">
                  <c:v>173.63405824944201</c:v>
                </c:pt>
                <c:pt idx="1039">
                  <c:v>172.46215323138301</c:v>
                </c:pt>
                <c:pt idx="1040">
                  <c:v>176.133481902711</c:v>
                </c:pt>
                <c:pt idx="1041">
                  <c:v>174.504341812033</c:v>
                </c:pt>
                <c:pt idx="1042">
                  <c:v>171.06739414431601</c:v>
                </c:pt>
                <c:pt idx="1043">
                  <c:v>171.96457388765</c:v>
                </c:pt>
                <c:pt idx="1044">
                  <c:v>170.59863213709201</c:v>
                </c:pt>
                <c:pt idx="1045">
                  <c:v>172.15861062014801</c:v>
                </c:pt>
                <c:pt idx="1046">
                  <c:v>174.0067624683</c:v>
                </c:pt>
                <c:pt idx="1047">
                  <c:v>175.24975024974901</c:v>
                </c:pt>
                <c:pt idx="1048">
                  <c:v>175.44186582648001</c:v>
                </c:pt>
                <c:pt idx="1049">
                  <c:v>170.25282409897699</c:v>
                </c:pt>
                <c:pt idx="1050">
                  <c:v>162.965880273571</c:v>
                </c:pt>
                <c:pt idx="1051">
                  <c:v>165.643971413201</c:v>
                </c:pt>
                <c:pt idx="1052">
                  <c:v>162.37224314147301</c:v>
                </c:pt>
                <c:pt idx="1053">
                  <c:v>162.41450856835399</c:v>
                </c:pt>
                <c:pt idx="1054">
                  <c:v>159.15622838699699</c:v>
                </c:pt>
                <c:pt idx="1055">
                  <c:v>162.39529701068099</c:v>
                </c:pt>
                <c:pt idx="1056">
                  <c:v>158.03619457465501</c:v>
                </c:pt>
                <c:pt idx="1057">
                  <c:v>155.35041881195599</c:v>
                </c:pt>
                <c:pt idx="1058">
                  <c:v>153.77314992699499</c:v>
                </c:pt>
                <c:pt idx="1059">
                  <c:v>158.42234688388399</c:v>
                </c:pt>
                <c:pt idx="1060">
                  <c:v>160.443402751094</c:v>
                </c:pt>
                <c:pt idx="1061">
                  <c:v>163.72281564589099</c:v>
                </c:pt>
                <c:pt idx="1062">
                  <c:v>159.19849381387701</c:v>
                </c:pt>
                <c:pt idx="1063">
                  <c:v>159.80750019211499</c:v>
                </c:pt>
                <c:pt idx="1064">
                  <c:v>161.480826865441</c:v>
                </c:pt>
                <c:pt idx="1065">
                  <c:v>158.03619457465501</c:v>
                </c:pt>
                <c:pt idx="1066">
                  <c:v>152.76262199339001</c:v>
                </c:pt>
                <c:pt idx="1067">
                  <c:v>153.400445708137</c:v>
                </c:pt>
                <c:pt idx="1068">
                  <c:v>159.21194190424899</c:v>
                </c:pt>
                <c:pt idx="1069">
                  <c:v>156.78936448167099</c:v>
                </c:pt>
                <c:pt idx="1070">
                  <c:v>158.53377391838799</c:v>
                </c:pt>
                <c:pt idx="1071">
                  <c:v>161.427034503957</c:v>
                </c:pt>
                <c:pt idx="1072">
                  <c:v>161.536540382693</c:v>
                </c:pt>
                <c:pt idx="1073">
                  <c:v>164.470145239375</c:v>
                </c:pt>
                <c:pt idx="1074">
                  <c:v>162.74110504879599</c:v>
                </c:pt>
                <c:pt idx="1075">
                  <c:v>165.038807346499</c:v>
                </c:pt>
                <c:pt idx="1076">
                  <c:v>171.597633136094</c:v>
                </c:pt>
                <c:pt idx="1077">
                  <c:v>173.879966187657</c:v>
                </c:pt>
                <c:pt idx="1078">
                  <c:v>172.28924921232499</c:v>
                </c:pt>
                <c:pt idx="1079">
                  <c:v>169.16160762314499</c:v>
                </c:pt>
                <c:pt idx="1080">
                  <c:v>168.249058633673</c:v>
                </c:pt>
                <c:pt idx="1081">
                  <c:v>170.448781987243</c:v>
                </c:pt>
                <c:pt idx="1082">
                  <c:v>171.209559671097</c:v>
                </c:pt>
                <c:pt idx="1083">
                  <c:v>174.06055482978499</c:v>
                </c:pt>
                <c:pt idx="1084">
                  <c:v>175.27856758625899</c:v>
                </c:pt>
                <c:pt idx="1085">
                  <c:v>175.81841235687301</c:v>
                </c:pt>
                <c:pt idx="1086">
                  <c:v>175.49950049949899</c:v>
                </c:pt>
                <c:pt idx="1087">
                  <c:v>173.27095980941999</c:v>
                </c:pt>
                <c:pt idx="1088">
                  <c:v>176.219933912241</c:v>
                </c:pt>
                <c:pt idx="1089">
                  <c:v>174.696457388764</c:v>
                </c:pt>
                <c:pt idx="1090">
                  <c:v>174.61384769077</c:v>
                </c:pt>
                <c:pt idx="1091">
                  <c:v>173.879966187657</c:v>
                </c:pt>
                <c:pt idx="1092">
                  <c:v>174.392914777529</c:v>
                </c:pt>
                <c:pt idx="1093">
                  <c:v>173.18835011142599</c:v>
                </c:pt>
                <c:pt idx="1094">
                  <c:v>173.53415814954201</c:v>
                </c:pt>
                <c:pt idx="1095">
                  <c:v>174.337201260277</c:v>
                </c:pt>
                <c:pt idx="1096">
                  <c:v>178.446553446552</c:v>
                </c:pt>
                <c:pt idx="1097">
                  <c:v>178.72512103281201</c:v>
                </c:pt>
                <c:pt idx="1098">
                  <c:v>179.54161223391901</c:v>
                </c:pt>
                <c:pt idx="1099">
                  <c:v>182.18320141397001</c:v>
                </c:pt>
                <c:pt idx="1100">
                  <c:v>181.948820410358</c:v>
                </c:pt>
                <c:pt idx="1101">
                  <c:v>178.86344424805901</c:v>
                </c:pt>
                <c:pt idx="1102">
                  <c:v>179.38791977253399</c:v>
                </c:pt>
                <c:pt idx="1103">
                  <c:v>177.27080611695899</c:v>
                </c:pt>
                <c:pt idx="1104">
                  <c:v>175.858756627986</c:v>
                </c:pt>
                <c:pt idx="1105">
                  <c:v>173.39583493429501</c:v>
                </c:pt>
                <c:pt idx="1106">
                  <c:v>174.29493583339601</c:v>
                </c:pt>
                <c:pt idx="1107">
                  <c:v>175.374625374624</c:v>
                </c:pt>
                <c:pt idx="1108">
                  <c:v>176.219933912241</c:v>
                </c:pt>
                <c:pt idx="1109">
                  <c:v>178.23906862368301</c:v>
                </c:pt>
                <c:pt idx="1110">
                  <c:v>176.759778682855</c:v>
                </c:pt>
                <c:pt idx="1111">
                  <c:v>177.39568124183401</c:v>
                </c:pt>
                <c:pt idx="1112">
                  <c:v>175.74925074925</c:v>
                </c:pt>
                <c:pt idx="1113">
                  <c:v>174.504341812033</c:v>
                </c:pt>
                <c:pt idx="1114">
                  <c:v>174.19887804503099</c:v>
                </c:pt>
                <c:pt idx="1115">
                  <c:v>172.704218858064</c:v>
                </c:pt>
                <c:pt idx="1116">
                  <c:v>168.82924767540001</c:v>
                </c:pt>
                <c:pt idx="1117">
                  <c:v>169.102051794358</c:v>
                </c:pt>
                <c:pt idx="1118">
                  <c:v>168.28363943748499</c:v>
                </c:pt>
                <c:pt idx="1119">
                  <c:v>169.017520940597</c:v>
                </c:pt>
                <c:pt idx="1120">
                  <c:v>169.907016060861</c:v>
                </c:pt>
                <c:pt idx="1121">
                  <c:v>171.83585645124001</c:v>
                </c:pt>
                <c:pt idx="1122">
                  <c:v>170.48912625835601</c:v>
                </c:pt>
                <c:pt idx="1123">
                  <c:v>168.92146315223101</c:v>
                </c:pt>
                <c:pt idx="1124">
                  <c:v>168.68516099285199</c:v>
                </c:pt>
                <c:pt idx="1125">
                  <c:v>168.589103204487</c:v>
                </c:pt>
                <c:pt idx="1126">
                  <c:v>169.51894259586501</c:v>
                </c:pt>
                <c:pt idx="1127">
                  <c:v>170.14331822023999</c:v>
                </c:pt>
                <c:pt idx="1128">
                  <c:v>172.266195343117</c:v>
                </c:pt>
                <c:pt idx="1129">
                  <c:v>172.22392991623701</c:v>
                </c:pt>
                <c:pt idx="1130">
                  <c:v>168.86574963497901</c:v>
                </c:pt>
                <c:pt idx="1131">
                  <c:v>165.21555367709101</c:v>
                </c:pt>
                <c:pt idx="1132">
                  <c:v>166.11849688772699</c:v>
                </c:pt>
                <c:pt idx="1133">
                  <c:v>164.11857373395699</c:v>
                </c:pt>
                <c:pt idx="1134">
                  <c:v>164.285714285713</c:v>
                </c:pt>
                <c:pt idx="1135">
                  <c:v>168.185660493352</c:v>
                </c:pt>
                <c:pt idx="1136">
                  <c:v>169.64381772074</c:v>
                </c:pt>
                <c:pt idx="1137">
                  <c:v>167.51901944209499</c:v>
                </c:pt>
                <c:pt idx="1138">
                  <c:v>169.08860370398699</c:v>
                </c:pt>
                <c:pt idx="1139">
                  <c:v>167.935910243602</c:v>
                </c:pt>
                <c:pt idx="1140">
                  <c:v>169.40751556136101</c:v>
                </c:pt>
                <c:pt idx="1141">
                  <c:v>168.39314531622099</c:v>
                </c:pt>
                <c:pt idx="1142">
                  <c:v>165.07723046184501</c:v>
                </c:pt>
                <c:pt idx="1143">
                  <c:v>163.480750019211</c:v>
                </c:pt>
                <c:pt idx="1144">
                  <c:v>165.284715284714</c:v>
                </c:pt>
                <c:pt idx="1145">
                  <c:v>167.019518942595</c:v>
                </c:pt>
                <c:pt idx="1146">
                  <c:v>167.65926381310899</c:v>
                </c:pt>
                <c:pt idx="1147">
                  <c:v>167.71305617459399</c:v>
                </c:pt>
                <c:pt idx="1148">
                  <c:v>168.40851456236001</c:v>
                </c:pt>
                <c:pt idx="1149">
                  <c:v>169.46322907861301</c:v>
                </c:pt>
                <c:pt idx="1150">
                  <c:v>170.156766310611</c:v>
                </c:pt>
                <c:pt idx="1151">
                  <c:v>169.22692691923399</c:v>
                </c:pt>
                <c:pt idx="1152">
                  <c:v>166.95035733497201</c:v>
                </c:pt>
                <c:pt idx="1153">
                  <c:v>167.60355029585699</c:v>
                </c:pt>
                <c:pt idx="1154">
                  <c:v>164.49319910858301</c:v>
                </c:pt>
                <c:pt idx="1155">
                  <c:v>164.97925151771199</c:v>
                </c:pt>
                <c:pt idx="1156">
                  <c:v>165.54983478060299</c:v>
                </c:pt>
                <c:pt idx="1157">
                  <c:v>165.590179051717</c:v>
                </c:pt>
                <c:pt idx="1158">
                  <c:v>165.52101744409299</c:v>
                </c:pt>
                <c:pt idx="1159">
                  <c:v>164.09167755321499</c:v>
                </c:pt>
                <c:pt idx="1160">
                  <c:v>164.66033966033899</c:v>
                </c:pt>
                <c:pt idx="1161">
                  <c:v>162.02451394759001</c:v>
                </c:pt>
                <c:pt idx="1162">
                  <c:v>163.52301544609099</c:v>
                </c:pt>
                <c:pt idx="1163">
                  <c:v>160.73349727195799</c:v>
                </c:pt>
                <c:pt idx="1164">
                  <c:v>162.39913932221501</c:v>
                </c:pt>
                <c:pt idx="1165">
                  <c:v>161.81510796895299</c:v>
                </c:pt>
                <c:pt idx="1166">
                  <c:v>165.17520940597799</c:v>
                </c:pt>
                <c:pt idx="1167">
                  <c:v>164.18965649734801</c:v>
                </c:pt>
                <c:pt idx="1168">
                  <c:v>161.78821178821099</c:v>
                </c:pt>
                <c:pt idx="1169">
                  <c:v>160.34542380696101</c:v>
                </c:pt>
                <c:pt idx="1170">
                  <c:v>157.263889956197</c:v>
                </c:pt>
                <c:pt idx="1171">
                  <c:v>158.416583416582</c:v>
                </c:pt>
                <c:pt idx="1172">
                  <c:v>157.40221317144301</c:v>
                </c:pt>
                <c:pt idx="1173">
                  <c:v>157.79028663643999</c:v>
                </c:pt>
                <c:pt idx="1174">
                  <c:v>153.72512103281201</c:v>
                </c:pt>
                <c:pt idx="1175">
                  <c:v>150.879889341427</c:v>
                </c:pt>
                <c:pt idx="1176">
                  <c:v>152.72612003381099</c:v>
                </c:pt>
                <c:pt idx="1177">
                  <c:v>144.74563897640701</c:v>
                </c:pt>
                <c:pt idx="1178">
                  <c:v>144.39983093829201</c:v>
                </c:pt>
                <c:pt idx="1179">
                  <c:v>141.48543763928299</c:v>
                </c:pt>
                <c:pt idx="1180">
                  <c:v>136.98801198801101</c:v>
                </c:pt>
                <c:pt idx="1181">
                  <c:v>135.51064320295001</c:v>
                </c:pt>
                <c:pt idx="1182">
                  <c:v>140.27510950587799</c:v>
                </c:pt>
                <c:pt idx="1183">
                  <c:v>141.73710904480001</c:v>
                </c:pt>
                <c:pt idx="1184">
                  <c:v>141.23568738953301</c:v>
                </c:pt>
                <c:pt idx="1185">
                  <c:v>142.46138476907601</c:v>
                </c:pt>
                <c:pt idx="1186">
                  <c:v>145.48336279105399</c:v>
                </c:pt>
                <c:pt idx="1187">
                  <c:v>145.247060631675</c:v>
                </c:pt>
                <c:pt idx="1188">
                  <c:v>147.072158610619</c:v>
                </c:pt>
                <c:pt idx="1189">
                  <c:v>149.53700146007799</c:v>
                </c:pt>
                <c:pt idx="1190">
                  <c:v>149.66379774072001</c:v>
                </c:pt>
                <c:pt idx="1191">
                  <c:v>149.36986090832201</c:v>
                </c:pt>
                <c:pt idx="1192">
                  <c:v>148.395834934296</c:v>
                </c:pt>
                <c:pt idx="1193">
                  <c:v>147.60239760239699</c:v>
                </c:pt>
                <c:pt idx="1194">
                  <c:v>150.88949512026301</c:v>
                </c:pt>
                <c:pt idx="1195">
                  <c:v>153.22946284484701</c:v>
                </c:pt>
                <c:pt idx="1196">
                  <c:v>152.53208330131301</c:v>
                </c:pt>
                <c:pt idx="1197">
                  <c:v>152.253515715053</c:v>
                </c:pt>
                <c:pt idx="1198">
                  <c:v>153.216014754475</c:v>
                </c:pt>
                <c:pt idx="1199">
                  <c:v>149.95581341735101</c:v>
                </c:pt>
                <c:pt idx="1200">
                  <c:v>149.63498040421001</c:v>
                </c:pt>
                <c:pt idx="1201">
                  <c:v>149.53700146007699</c:v>
                </c:pt>
                <c:pt idx="1202">
                  <c:v>152.49173903019999</c:v>
                </c:pt>
                <c:pt idx="1203">
                  <c:v>151.71174978867199</c:v>
                </c:pt>
                <c:pt idx="1204">
                  <c:v>151.30638592176999</c:v>
                </c:pt>
                <c:pt idx="1205">
                  <c:v>154.022900176745</c:v>
                </c:pt>
                <c:pt idx="1206">
                  <c:v>153.675170982862</c:v>
                </c:pt>
                <c:pt idx="1207">
                  <c:v>149.677245831091</c:v>
                </c:pt>
                <c:pt idx="1208">
                  <c:v>147.880965188657</c:v>
                </c:pt>
                <c:pt idx="1209">
                  <c:v>147.37954353338901</c:v>
                </c:pt>
                <c:pt idx="1210">
                  <c:v>151.152693460385</c:v>
                </c:pt>
                <c:pt idx="1211">
                  <c:v>152.18435410743001</c:v>
                </c:pt>
                <c:pt idx="1212">
                  <c:v>154.17659263812999</c:v>
                </c:pt>
                <c:pt idx="1213">
                  <c:v>156.572273879965</c:v>
                </c:pt>
                <c:pt idx="1214">
                  <c:v>156.362867901328</c:v>
                </c:pt>
                <c:pt idx="1215">
                  <c:v>156.85084146622501</c:v>
                </c:pt>
                <c:pt idx="1216">
                  <c:v>157.01798201798101</c:v>
                </c:pt>
                <c:pt idx="1217">
                  <c:v>156.05740413432599</c:v>
                </c:pt>
                <c:pt idx="1218">
                  <c:v>159.56735572120101</c:v>
                </c:pt>
                <c:pt idx="1219">
                  <c:v>159.721048182586</c:v>
                </c:pt>
                <c:pt idx="1220">
                  <c:v>160.013063859217</c:v>
                </c:pt>
                <c:pt idx="1221">
                  <c:v>159.30223622531199</c:v>
                </c:pt>
                <c:pt idx="1222">
                  <c:v>161.26757857526999</c:v>
                </c:pt>
                <c:pt idx="1223">
                  <c:v>159.91508491508401</c:v>
                </c:pt>
                <c:pt idx="1224">
                  <c:v>158.856528087296</c:v>
                </c:pt>
                <c:pt idx="1225">
                  <c:v>161.140782294627</c:v>
                </c:pt>
                <c:pt idx="1226">
                  <c:v>161.490432644278</c:v>
                </c:pt>
                <c:pt idx="1227">
                  <c:v>160.793053100744</c:v>
                </c:pt>
                <c:pt idx="1228">
                  <c:v>157.88250211326999</c:v>
                </c:pt>
                <c:pt idx="1229">
                  <c:v>160.013063859217</c:v>
                </c:pt>
                <c:pt idx="1230">
                  <c:v>158.86997617766701</c:v>
                </c:pt>
                <c:pt idx="1231">
                  <c:v>157.922846384384</c:v>
                </c:pt>
                <c:pt idx="1232">
                  <c:v>160.599016368246</c:v>
                </c:pt>
                <c:pt idx="1233">
                  <c:v>163.53646353646201</c:v>
                </c:pt>
                <c:pt idx="1234">
                  <c:v>163.45385383846801</c:v>
                </c:pt>
                <c:pt idx="1235">
                  <c:v>162.36647967417099</c:v>
                </c:pt>
                <c:pt idx="1236">
                  <c:v>159.33105356182199</c:v>
                </c:pt>
                <c:pt idx="1237">
                  <c:v>159.01022054868099</c:v>
                </c:pt>
                <c:pt idx="1238">
                  <c:v>159.19080919080801</c:v>
                </c:pt>
                <c:pt idx="1239">
                  <c:v>156.09966956120701</c:v>
                </c:pt>
                <c:pt idx="1240">
                  <c:v>157.58856528087199</c:v>
                </c:pt>
                <c:pt idx="1241">
                  <c:v>159.21962652731801</c:v>
                </c:pt>
                <c:pt idx="1242">
                  <c:v>160.166756320601</c:v>
                </c:pt>
                <c:pt idx="1243">
                  <c:v>161.29447475601199</c:v>
                </c:pt>
                <c:pt idx="1244">
                  <c:v>159.70760009221399</c:v>
                </c:pt>
                <c:pt idx="1245">
                  <c:v>160.67586259893801</c:v>
                </c:pt>
                <c:pt idx="1246">
                  <c:v>160.36847767616899</c:v>
                </c:pt>
                <c:pt idx="1247">
                  <c:v>161.24836701759699</c:v>
                </c:pt>
                <c:pt idx="1248">
                  <c:v>162.22623530315701</c:v>
                </c:pt>
                <c:pt idx="1249">
                  <c:v>162.14362560516301</c:v>
                </c:pt>
                <c:pt idx="1250">
                  <c:v>159.76715592100101</c:v>
                </c:pt>
                <c:pt idx="1251">
                  <c:v>161.48659033274299</c:v>
                </c:pt>
                <c:pt idx="1252">
                  <c:v>163.31745177898901</c:v>
                </c:pt>
                <c:pt idx="1253">
                  <c:v>164.406747099054</c:v>
                </c:pt>
                <c:pt idx="1254">
                  <c:v>163.24636901559899</c:v>
                </c:pt>
                <c:pt idx="1255">
                  <c:v>162.86982248520599</c:v>
                </c:pt>
                <c:pt idx="1256">
                  <c:v>161.54230384999499</c:v>
                </c:pt>
                <c:pt idx="1257">
                  <c:v>162.25505263966701</c:v>
                </c:pt>
                <c:pt idx="1258">
                  <c:v>160.66049335279999</c:v>
                </c:pt>
                <c:pt idx="1259">
                  <c:v>159.655728886497</c:v>
                </c:pt>
                <c:pt idx="1260">
                  <c:v>160.95443018519799</c:v>
                </c:pt>
                <c:pt idx="1261">
                  <c:v>157.69807115960899</c:v>
                </c:pt>
                <c:pt idx="1262">
                  <c:v>158.885345423806</c:v>
                </c:pt>
                <c:pt idx="1263">
                  <c:v>158.159148543763</c:v>
                </c:pt>
                <c:pt idx="1264">
                  <c:v>157.069853223698</c:v>
                </c:pt>
                <c:pt idx="1265">
                  <c:v>158.270575578267</c:v>
                </c:pt>
                <c:pt idx="1266">
                  <c:v>158.76047029893101</c:v>
                </c:pt>
                <c:pt idx="1267">
                  <c:v>158.71820487204999</c:v>
                </c:pt>
                <c:pt idx="1268">
                  <c:v>159.152386075462</c:v>
                </c:pt>
                <c:pt idx="1269">
                  <c:v>154.14777530161999</c:v>
                </c:pt>
                <c:pt idx="1270">
                  <c:v>156.37055252439799</c:v>
                </c:pt>
                <c:pt idx="1271">
                  <c:v>158.20141397064401</c:v>
                </c:pt>
                <c:pt idx="1272">
                  <c:v>157.45984784446199</c:v>
                </c:pt>
                <c:pt idx="1273">
                  <c:v>153.546453546452</c:v>
                </c:pt>
                <c:pt idx="1274">
                  <c:v>152.59548144163401</c:v>
                </c:pt>
                <c:pt idx="1275">
                  <c:v>151.93844616921399</c:v>
                </c:pt>
                <c:pt idx="1276">
                  <c:v>150.989395220163</c:v>
                </c:pt>
                <c:pt idx="1277">
                  <c:v>153.88265580573201</c:v>
                </c:pt>
                <c:pt idx="1278">
                  <c:v>155.76923076923001</c:v>
                </c:pt>
                <c:pt idx="1279">
                  <c:v>155.27933604856599</c:v>
                </c:pt>
                <c:pt idx="1280">
                  <c:v>156.92960885268499</c:v>
                </c:pt>
                <c:pt idx="1281">
                  <c:v>156.63567202028599</c:v>
                </c:pt>
                <c:pt idx="1282">
                  <c:v>155.00076846230601</c:v>
                </c:pt>
                <c:pt idx="1283">
                  <c:v>152.02297702297599</c:v>
                </c:pt>
                <c:pt idx="1284">
                  <c:v>154.58003534926499</c:v>
                </c:pt>
                <c:pt idx="1285">
                  <c:v>151.37938984092699</c:v>
                </c:pt>
                <c:pt idx="1286">
                  <c:v>153.252516714054</c:v>
                </c:pt>
                <c:pt idx="1287">
                  <c:v>155.78267885960099</c:v>
                </c:pt>
                <c:pt idx="1288">
                  <c:v>155.46184584645999</c:v>
                </c:pt>
                <c:pt idx="1289">
                  <c:v>156.06316760162801</c:v>
                </c:pt>
                <c:pt idx="1290">
                  <c:v>155.363866902327</c:v>
                </c:pt>
                <c:pt idx="1291">
                  <c:v>158.98332436793899</c:v>
                </c:pt>
                <c:pt idx="1292">
                  <c:v>161.793975255513</c:v>
                </c:pt>
                <c:pt idx="1293">
                  <c:v>161.277184354106</c:v>
                </c:pt>
                <c:pt idx="1294">
                  <c:v>163.19065549834701</c:v>
                </c:pt>
                <c:pt idx="1295">
                  <c:v>162.84100514869601</c:v>
                </c:pt>
                <c:pt idx="1296">
                  <c:v>163.526857757626</c:v>
                </c:pt>
                <c:pt idx="1297">
                  <c:v>163.87650810727601</c:v>
                </c:pt>
                <c:pt idx="1298">
                  <c:v>163.77852916314299</c:v>
                </c:pt>
                <c:pt idx="1299">
                  <c:v>162.19933912241501</c:v>
                </c:pt>
                <c:pt idx="1300">
                  <c:v>161.97456389764</c:v>
                </c:pt>
                <c:pt idx="1301">
                  <c:v>163.51917313455701</c:v>
                </c:pt>
                <c:pt idx="1302">
                  <c:v>163.54606931529901</c:v>
                </c:pt>
                <c:pt idx="1303">
                  <c:v>164.63920694689801</c:v>
                </c:pt>
                <c:pt idx="1304">
                  <c:v>161.54230384999499</c:v>
                </c:pt>
                <c:pt idx="1305">
                  <c:v>161.61146545761801</c:v>
                </c:pt>
                <c:pt idx="1306">
                  <c:v>161.261815107968</c:v>
                </c:pt>
                <c:pt idx="1307">
                  <c:v>159.25804964266399</c:v>
                </c:pt>
                <c:pt idx="1308">
                  <c:v>160.18212556674001</c:v>
                </c:pt>
                <c:pt idx="1309">
                  <c:v>160.60285867978101</c:v>
                </c:pt>
                <c:pt idx="1310">
                  <c:v>160.53369707215799</c:v>
                </c:pt>
                <c:pt idx="1311">
                  <c:v>160.60285867978101</c:v>
                </c:pt>
                <c:pt idx="1312">
                  <c:v>159.719127026818</c:v>
                </c:pt>
                <c:pt idx="1313">
                  <c:v>158.59909321447699</c:v>
                </c:pt>
                <c:pt idx="1314">
                  <c:v>157.94013678629</c:v>
                </c:pt>
                <c:pt idx="1315">
                  <c:v>157.967032967032</c:v>
                </c:pt>
                <c:pt idx="1316">
                  <c:v>158.30323522631099</c:v>
                </c:pt>
                <c:pt idx="1317">
                  <c:v>157.196649504341</c:v>
                </c:pt>
                <c:pt idx="1318">
                  <c:v>158.977560900637</c:v>
                </c:pt>
                <c:pt idx="1319">
                  <c:v>155.023822331514</c:v>
                </c:pt>
                <c:pt idx="1320">
                  <c:v>156.188042726503</c:v>
                </c:pt>
                <c:pt idx="1321">
                  <c:v>154.995004995004</c:v>
                </c:pt>
                <c:pt idx="1322">
                  <c:v>158.681702912471</c:v>
                </c:pt>
                <c:pt idx="1323">
                  <c:v>158.345500653192</c:v>
                </c:pt>
                <c:pt idx="1324">
                  <c:v>157.65964804426201</c:v>
                </c:pt>
                <c:pt idx="1325">
                  <c:v>158.234073618688</c:v>
                </c:pt>
                <c:pt idx="1326">
                  <c:v>155.59824790593899</c:v>
                </c:pt>
                <c:pt idx="1327">
                  <c:v>154.92584338738101</c:v>
                </c:pt>
                <c:pt idx="1328">
                  <c:v>153.36970721585999</c:v>
                </c:pt>
                <c:pt idx="1329">
                  <c:v>153.45423806962199</c:v>
                </c:pt>
                <c:pt idx="1330">
                  <c:v>150.53792361484599</c:v>
                </c:pt>
                <c:pt idx="1331">
                  <c:v>149.79443633289699</c:v>
                </c:pt>
                <c:pt idx="1332">
                  <c:v>151.19688004303299</c:v>
                </c:pt>
                <c:pt idx="1333">
                  <c:v>153.04695304695201</c:v>
                </c:pt>
                <c:pt idx="1334">
                  <c:v>152.45907938215501</c:v>
                </c:pt>
                <c:pt idx="1335">
                  <c:v>150.804964266502</c:v>
                </c:pt>
                <c:pt idx="1336">
                  <c:v>147.84638438484501</c:v>
                </c:pt>
                <c:pt idx="1337">
                  <c:v>147.327672327671</c:v>
                </c:pt>
                <c:pt idx="1338">
                  <c:v>152.80872973180601</c:v>
                </c:pt>
                <c:pt idx="1339">
                  <c:v>151.043187581648</c:v>
                </c:pt>
                <c:pt idx="1340">
                  <c:v>148.19795589026299</c:v>
                </c:pt>
                <c:pt idx="1341">
                  <c:v>151.210328133404</c:v>
                </c:pt>
                <c:pt idx="1342">
                  <c:v>154.50511027434001</c:v>
                </c:pt>
                <c:pt idx="1343">
                  <c:v>153.90186736340499</c:v>
                </c:pt>
                <c:pt idx="1344">
                  <c:v>154.70106816260599</c:v>
                </c:pt>
                <c:pt idx="1345">
                  <c:v>155.45800353492601</c:v>
                </c:pt>
                <c:pt idx="1346">
                  <c:v>153.77699223853</c:v>
                </c:pt>
                <c:pt idx="1347">
                  <c:v>152.374548528394</c:v>
                </c:pt>
                <c:pt idx="1348">
                  <c:v>152.71075078767299</c:v>
                </c:pt>
                <c:pt idx="1349">
                  <c:v>154.336048566817</c:v>
                </c:pt>
                <c:pt idx="1350">
                  <c:v>152.36110043802199</c:v>
                </c:pt>
                <c:pt idx="1351">
                  <c:v>151.53308230231201</c:v>
                </c:pt>
                <c:pt idx="1352">
                  <c:v>150.411127334203</c:v>
                </c:pt>
                <c:pt idx="1353">
                  <c:v>149.99039422116201</c:v>
                </c:pt>
                <c:pt idx="1354">
                  <c:v>150.299700299699</c:v>
                </c:pt>
                <c:pt idx="1355">
                  <c:v>146.30561745946301</c:v>
                </c:pt>
                <c:pt idx="1356">
                  <c:v>146.668715899484</c:v>
                </c:pt>
                <c:pt idx="1357">
                  <c:v>148.04234227310999</c:v>
                </c:pt>
                <c:pt idx="1358">
                  <c:v>145.02997002996901</c:v>
                </c:pt>
                <c:pt idx="1359">
                  <c:v>144.86090832244599</c:v>
                </c:pt>
                <c:pt idx="1360">
                  <c:v>145.4218858065</c:v>
                </c:pt>
                <c:pt idx="1361">
                  <c:v>142.926304464765</c:v>
                </c:pt>
                <c:pt idx="1362">
                  <c:v>143.79466687158899</c:v>
                </c:pt>
                <c:pt idx="1363">
                  <c:v>142.35187889033901</c:v>
                </c:pt>
                <c:pt idx="1364">
                  <c:v>142.14055175593501</c:v>
                </c:pt>
                <c:pt idx="1365">
                  <c:v>145.954045954045</c:v>
                </c:pt>
                <c:pt idx="1366">
                  <c:v>147.145162529777</c:v>
                </c:pt>
                <c:pt idx="1367">
                  <c:v>143.71205717359501</c:v>
                </c:pt>
                <c:pt idx="1368">
                  <c:v>141.87543226004701</c:v>
                </c:pt>
                <c:pt idx="1369">
                  <c:v>139.65649734880401</c:v>
                </c:pt>
                <c:pt idx="1370">
                  <c:v>140.388457696149</c:v>
                </c:pt>
                <c:pt idx="1371">
                  <c:v>137.23776223776099</c:v>
                </c:pt>
                <c:pt idx="1372">
                  <c:v>137.46253746253601</c:v>
                </c:pt>
                <c:pt idx="1373">
                  <c:v>139.86782448320801</c:v>
                </c:pt>
                <c:pt idx="1374">
                  <c:v>139.20694689925401</c:v>
                </c:pt>
                <c:pt idx="1375">
                  <c:v>136.49235380004501</c:v>
                </c:pt>
                <c:pt idx="1376">
                  <c:v>133.59332974717501</c:v>
                </c:pt>
                <c:pt idx="1377">
                  <c:v>134.35410743103</c:v>
                </c:pt>
                <c:pt idx="1378">
                  <c:v>139.698762775685</c:v>
                </c:pt>
                <c:pt idx="1379">
                  <c:v>137.95435333896799</c:v>
                </c:pt>
                <c:pt idx="1380">
                  <c:v>134.480903711672</c:v>
                </c:pt>
                <c:pt idx="1381">
                  <c:v>129.5838776608</c:v>
                </c:pt>
                <c:pt idx="1382">
                  <c:v>130.64051333282001</c:v>
                </c:pt>
                <c:pt idx="1383">
                  <c:v>129.20540997463999</c:v>
                </c:pt>
                <c:pt idx="1384">
                  <c:v>129.895104895104</c:v>
                </c:pt>
                <c:pt idx="1385">
                  <c:v>127.38991777453199</c:v>
                </c:pt>
                <c:pt idx="1386">
                  <c:v>127.643510335817</c:v>
                </c:pt>
                <c:pt idx="1387">
                  <c:v>123.50726196879999</c:v>
                </c:pt>
                <c:pt idx="1388">
                  <c:v>119.161607623145</c:v>
                </c:pt>
                <c:pt idx="1389">
                  <c:v>115.63052332283</c:v>
                </c:pt>
                <c:pt idx="1390">
                  <c:v>112.46445861830399</c:v>
                </c:pt>
                <c:pt idx="1391">
                  <c:v>119.175055713516</c:v>
                </c:pt>
                <c:pt idx="1392">
                  <c:v>118.162606624144</c:v>
                </c:pt>
                <c:pt idx="1393">
                  <c:v>120.412280027664</c:v>
                </c:pt>
                <c:pt idx="1394">
                  <c:v>126.27948974102701</c:v>
                </c:pt>
                <c:pt idx="1395">
                  <c:v>127.923999077844</c:v>
                </c:pt>
                <c:pt idx="1396">
                  <c:v>128.235226312149</c:v>
                </c:pt>
                <c:pt idx="1397">
                  <c:v>124.88665180972799</c:v>
                </c:pt>
                <c:pt idx="1398">
                  <c:v>122.087527856758</c:v>
                </c:pt>
                <c:pt idx="1399">
                  <c:v>117.83793129946901</c:v>
                </c:pt>
                <c:pt idx="1400">
                  <c:v>121.805117958963</c:v>
                </c:pt>
                <c:pt idx="1401">
                  <c:v>123.929916237608</c:v>
                </c:pt>
                <c:pt idx="1402">
                  <c:v>127.939368323983</c:v>
                </c:pt>
                <c:pt idx="1403">
                  <c:v>128.41773611004299</c:v>
                </c:pt>
                <c:pt idx="1404">
                  <c:v>127.474448628294</c:v>
                </c:pt>
                <c:pt idx="1405">
                  <c:v>125.153692461384</c:v>
                </c:pt>
                <c:pt idx="1406">
                  <c:v>129.72604318758101</c:v>
                </c:pt>
                <c:pt idx="1407">
                  <c:v>131.52616614154999</c:v>
                </c:pt>
                <c:pt idx="1408">
                  <c:v>131.132329209251</c:v>
                </c:pt>
                <c:pt idx="1409">
                  <c:v>134.198493813878</c:v>
                </c:pt>
                <c:pt idx="1410">
                  <c:v>132.77875970183601</c:v>
                </c:pt>
                <c:pt idx="1411">
                  <c:v>134.69030969030899</c:v>
                </c:pt>
                <c:pt idx="1412">
                  <c:v>135.99861676784701</c:v>
                </c:pt>
                <c:pt idx="1413">
                  <c:v>133.07269653423401</c:v>
                </c:pt>
                <c:pt idx="1414">
                  <c:v>134.00253592561199</c:v>
                </c:pt>
                <c:pt idx="1415">
                  <c:v>132.45408437716</c:v>
                </c:pt>
                <c:pt idx="1416">
                  <c:v>129.556981480058</c:v>
                </c:pt>
                <c:pt idx="1417">
                  <c:v>129.61269499731</c:v>
                </c:pt>
                <c:pt idx="1418">
                  <c:v>129.10550987473999</c:v>
                </c:pt>
                <c:pt idx="1419">
                  <c:v>124.183508798893</c:v>
                </c:pt>
                <c:pt idx="1420">
                  <c:v>125.95481441635199</c:v>
                </c:pt>
                <c:pt idx="1421">
                  <c:v>124.88665180972799</c:v>
                </c:pt>
                <c:pt idx="1422">
                  <c:v>126.602243909935</c:v>
                </c:pt>
                <c:pt idx="1423">
                  <c:v>127.530162145546</c:v>
                </c:pt>
                <c:pt idx="1424">
                  <c:v>128.99408284023599</c:v>
                </c:pt>
                <c:pt idx="1425">
                  <c:v>128.19296088526801</c:v>
                </c:pt>
                <c:pt idx="1426">
                  <c:v>125.82801813571</c:v>
                </c:pt>
                <c:pt idx="1427">
                  <c:v>126.139245370014</c:v>
                </c:pt>
                <c:pt idx="1428">
                  <c:v>126.448551448551</c:v>
                </c:pt>
                <c:pt idx="1429">
                  <c:v>123.54952739568</c:v>
                </c:pt>
                <c:pt idx="1430">
                  <c:v>122.312303081533</c:v>
                </c:pt>
                <c:pt idx="1431">
                  <c:v>119.14623837700699</c:v>
                </c:pt>
                <c:pt idx="1432">
                  <c:v>119.18658264811999</c:v>
                </c:pt>
                <c:pt idx="1433">
                  <c:v>118.212556674094</c:v>
                </c:pt>
                <c:pt idx="1434">
                  <c:v>116.304848997156</c:v>
                </c:pt>
                <c:pt idx="1435">
                  <c:v>119.18658264811999</c:v>
                </c:pt>
                <c:pt idx="1436">
                  <c:v>121.13655575193999</c:v>
                </c:pt>
                <c:pt idx="1437">
                  <c:v>116.925382309997</c:v>
                </c:pt>
                <c:pt idx="1438">
                  <c:v>115.569046338276</c:v>
                </c:pt>
                <c:pt idx="1439">
                  <c:v>121.123107661568</c:v>
                </c:pt>
                <c:pt idx="1440">
                  <c:v>117.49020210558599</c:v>
                </c:pt>
                <c:pt idx="1441">
                  <c:v>116.304848997156</c:v>
                </c:pt>
                <c:pt idx="1442">
                  <c:v>114.17044493967499</c:v>
                </c:pt>
                <c:pt idx="1443">
                  <c:v>111.811265657419</c:v>
                </c:pt>
                <c:pt idx="1444">
                  <c:v>113.563359717205</c:v>
                </c:pt>
                <c:pt idx="1445">
                  <c:v>110.35502958579799</c:v>
                </c:pt>
                <c:pt idx="1446">
                  <c:v>113.930300468761</c:v>
                </c:pt>
                <c:pt idx="1447">
                  <c:v>118.917620840697</c:v>
                </c:pt>
                <c:pt idx="1448">
                  <c:v>119.582340736186</c:v>
                </c:pt>
                <c:pt idx="1449">
                  <c:v>125.332359947744</c:v>
                </c:pt>
                <c:pt idx="1450">
                  <c:v>122.29501267962701</c:v>
                </c:pt>
                <c:pt idx="1451">
                  <c:v>124.72527472527401</c:v>
                </c:pt>
                <c:pt idx="1452">
                  <c:v>125.24782909398201</c:v>
                </c:pt>
                <c:pt idx="1453">
                  <c:v>127.411050487973</c:v>
                </c:pt>
                <c:pt idx="1454">
                  <c:v>126.492738031199</c:v>
                </c:pt>
                <c:pt idx="1455">
                  <c:v>127.453315914854</c:v>
                </c:pt>
                <c:pt idx="1456">
                  <c:v>124.852071005916</c:v>
                </c:pt>
                <c:pt idx="1457">
                  <c:v>127.453315914854</c:v>
                </c:pt>
                <c:pt idx="1458">
                  <c:v>126.61953431184099</c:v>
                </c:pt>
                <c:pt idx="1459">
                  <c:v>125.149850149849</c:v>
                </c:pt>
                <c:pt idx="1460">
                  <c:v>126.364020594789</c:v>
                </c:pt>
                <c:pt idx="1461">
                  <c:v>125.07876738645901</c:v>
                </c:pt>
                <c:pt idx="1462">
                  <c:v>127.551294858986</c:v>
                </c:pt>
                <c:pt idx="1463">
                  <c:v>128.767386459693</c:v>
                </c:pt>
                <c:pt idx="1464">
                  <c:v>129.78367786059999</c:v>
                </c:pt>
                <c:pt idx="1465">
                  <c:v>131.464689156996</c:v>
                </c:pt>
                <c:pt idx="1466">
                  <c:v>128.244832090985</c:v>
                </c:pt>
                <c:pt idx="1467">
                  <c:v>126.675247829093</c:v>
                </c:pt>
                <c:pt idx="1468">
                  <c:v>124.71182663490301</c:v>
                </c:pt>
                <c:pt idx="1469">
                  <c:v>125.701221855067</c:v>
                </c:pt>
                <c:pt idx="1470">
                  <c:v>125.82801813571</c:v>
                </c:pt>
                <c:pt idx="1471">
                  <c:v>128.200645508337</c:v>
                </c:pt>
                <c:pt idx="1472">
                  <c:v>129.14777530162101</c:v>
                </c:pt>
                <c:pt idx="1473">
                  <c:v>127.849074002919</c:v>
                </c:pt>
                <c:pt idx="1474">
                  <c:v>127.678091139629</c:v>
                </c:pt>
                <c:pt idx="1475">
                  <c:v>130.51948051948</c:v>
                </c:pt>
                <c:pt idx="1476">
                  <c:v>132.949742565126</c:v>
                </c:pt>
                <c:pt idx="1477">
                  <c:v>132.00261277184299</c:v>
                </c:pt>
                <c:pt idx="1478">
                  <c:v>132.087143625604</c:v>
                </c:pt>
                <c:pt idx="1479">
                  <c:v>129.57235072619599</c:v>
                </c:pt>
                <c:pt idx="1480">
                  <c:v>133.21678321678201</c:v>
                </c:pt>
                <c:pt idx="1481">
                  <c:v>132.794128947974</c:v>
                </c:pt>
                <c:pt idx="1482">
                  <c:v>133.005456082378</c:v>
                </c:pt>
                <c:pt idx="1483">
                  <c:v>131.224544686082</c:v>
                </c:pt>
                <c:pt idx="1484">
                  <c:v>130.63282870975101</c:v>
                </c:pt>
                <c:pt idx="1485">
                  <c:v>129.190040728501</c:v>
                </c:pt>
                <c:pt idx="1486">
                  <c:v>130.03919157765199</c:v>
                </c:pt>
                <c:pt idx="1487">
                  <c:v>126.46392069468899</c:v>
                </c:pt>
                <c:pt idx="1488">
                  <c:v>128.15838008145599</c:v>
                </c:pt>
                <c:pt idx="1489">
                  <c:v>128.271728271727</c:v>
                </c:pt>
                <c:pt idx="1490">
                  <c:v>128.25828018135601</c:v>
                </c:pt>
                <c:pt idx="1491">
                  <c:v>126.237224314147</c:v>
                </c:pt>
                <c:pt idx="1492">
                  <c:v>129.501267962806</c:v>
                </c:pt>
                <c:pt idx="1493">
                  <c:v>128.37162837162799</c:v>
                </c:pt>
                <c:pt idx="1494">
                  <c:v>126.886574963497</c:v>
                </c:pt>
                <c:pt idx="1495">
                  <c:v>125.983631752862</c:v>
                </c:pt>
                <c:pt idx="1496">
                  <c:v>127.77991239529599</c:v>
                </c:pt>
                <c:pt idx="1497">
                  <c:v>127.824098977944</c:v>
                </c:pt>
                <c:pt idx="1498">
                  <c:v>126.871205717359</c:v>
                </c:pt>
                <c:pt idx="1499">
                  <c:v>126.928840390378</c:v>
                </c:pt>
                <c:pt idx="1500">
                  <c:v>124.074002920156</c:v>
                </c:pt>
                <c:pt idx="1501">
                  <c:v>125.111427034503</c:v>
                </c:pt>
                <c:pt idx="1502">
                  <c:v>125.282409897794</c:v>
                </c:pt>
                <c:pt idx="1503">
                  <c:v>129.31491585337699</c:v>
                </c:pt>
                <c:pt idx="1504">
                  <c:v>129.71259509721</c:v>
                </c:pt>
                <c:pt idx="1505">
                  <c:v>131.99877046030801</c:v>
                </c:pt>
                <c:pt idx="1506">
                  <c:v>131.67217397986499</c:v>
                </c:pt>
                <c:pt idx="1507">
                  <c:v>129.768308614462</c:v>
                </c:pt>
                <c:pt idx="1508">
                  <c:v>131.785522170137</c:v>
                </c:pt>
                <c:pt idx="1509">
                  <c:v>132.14093598708899</c:v>
                </c:pt>
                <c:pt idx="1510">
                  <c:v>132.096749404441</c:v>
                </c:pt>
                <c:pt idx="1511">
                  <c:v>132.52324598478401</c:v>
                </c:pt>
                <c:pt idx="1512">
                  <c:v>131.20341197264199</c:v>
                </c:pt>
                <c:pt idx="1513">
                  <c:v>130.66356720202799</c:v>
                </c:pt>
                <c:pt idx="1514">
                  <c:v>128.732805655882</c:v>
                </c:pt>
                <c:pt idx="1515">
                  <c:v>126.730961346345</c:v>
                </c:pt>
                <c:pt idx="1516">
                  <c:v>125.195957888265</c:v>
                </c:pt>
                <c:pt idx="1517">
                  <c:v>125.962499039421</c:v>
                </c:pt>
                <c:pt idx="1518">
                  <c:v>122.654268808114</c:v>
                </c:pt>
                <c:pt idx="1519">
                  <c:v>120.97902097902001</c:v>
                </c:pt>
                <c:pt idx="1520">
                  <c:v>121.874279566586</c:v>
                </c:pt>
                <c:pt idx="1521">
                  <c:v>122.796434334895</c:v>
                </c:pt>
                <c:pt idx="1522">
                  <c:v>119.885883347421</c:v>
                </c:pt>
                <c:pt idx="1523">
                  <c:v>122.200876047029</c:v>
                </c:pt>
                <c:pt idx="1524">
                  <c:v>122.441020517943</c:v>
                </c:pt>
                <c:pt idx="1525">
                  <c:v>121.234534696072</c:v>
                </c:pt>
                <c:pt idx="1526">
                  <c:v>120.481441635287</c:v>
                </c:pt>
                <c:pt idx="1527">
                  <c:v>119.914700683931</c:v>
                </c:pt>
                <c:pt idx="1528">
                  <c:v>118.45270114500801</c:v>
                </c:pt>
                <c:pt idx="1529">
                  <c:v>119.290325059555</c:v>
                </c:pt>
                <c:pt idx="1530">
                  <c:v>118.46614923537901</c:v>
                </c:pt>
                <c:pt idx="1531">
                  <c:v>116.57765311611401</c:v>
                </c:pt>
                <c:pt idx="1532">
                  <c:v>116.933066933066</c:v>
                </c:pt>
                <c:pt idx="1533">
                  <c:v>119.488204103588</c:v>
                </c:pt>
                <c:pt idx="1534">
                  <c:v>121.58994851302501</c:v>
                </c:pt>
                <c:pt idx="1535">
                  <c:v>120.95020364251</c:v>
                </c:pt>
                <c:pt idx="1536">
                  <c:v>119.74371782064</c:v>
                </c:pt>
                <c:pt idx="1537">
                  <c:v>120.95020364251</c:v>
                </c:pt>
                <c:pt idx="1538">
                  <c:v>118.990624759855</c:v>
                </c:pt>
                <c:pt idx="1539">
                  <c:v>119.94351802044</c:v>
                </c:pt>
                <c:pt idx="1540">
                  <c:v>118.19526627218799</c:v>
                </c:pt>
                <c:pt idx="1541">
                  <c:v>119.757165911011</c:v>
                </c:pt>
                <c:pt idx="1542">
                  <c:v>120.55252439867699</c:v>
                </c:pt>
                <c:pt idx="1543">
                  <c:v>119.403673249826</c:v>
                </c:pt>
                <c:pt idx="1544">
                  <c:v>117.499807884422</c:v>
                </c:pt>
                <c:pt idx="1545">
                  <c:v>118.49496657188899</c:v>
                </c:pt>
                <c:pt idx="1546">
                  <c:v>117.499807884422</c:v>
                </c:pt>
                <c:pt idx="1547">
                  <c:v>118.31053561822699</c:v>
                </c:pt>
                <c:pt idx="1548">
                  <c:v>115.469146238376</c:v>
                </c:pt>
                <c:pt idx="1549">
                  <c:v>114.333743179896</c:v>
                </c:pt>
                <c:pt idx="1550">
                  <c:v>115.100284331053</c:v>
                </c:pt>
                <c:pt idx="1551">
                  <c:v>119.07707676938401</c:v>
                </c:pt>
                <c:pt idx="1552">
                  <c:v>119.459386767078</c:v>
                </c:pt>
                <c:pt idx="1553">
                  <c:v>123.222930915238</c:v>
                </c:pt>
                <c:pt idx="1554">
                  <c:v>123.947206639513</c:v>
                </c:pt>
                <c:pt idx="1555">
                  <c:v>124.898178744332</c:v>
                </c:pt>
                <c:pt idx="1556">
                  <c:v>125.167140551755</c:v>
                </c:pt>
                <c:pt idx="1557">
                  <c:v>127.83946822408301</c:v>
                </c:pt>
                <c:pt idx="1558">
                  <c:v>123.591792822561</c:v>
                </c:pt>
                <c:pt idx="1559">
                  <c:v>124.775224775224</c:v>
                </c:pt>
                <c:pt idx="1560">
                  <c:v>124.147006839314</c:v>
                </c:pt>
                <c:pt idx="1561">
                  <c:v>124.246906939214</c:v>
                </c:pt>
                <c:pt idx="1562">
                  <c:v>123.62061015907101</c:v>
                </c:pt>
                <c:pt idx="1563">
                  <c:v>120.811880427264</c:v>
                </c:pt>
                <c:pt idx="1564">
                  <c:v>122.663874586951</c:v>
                </c:pt>
                <c:pt idx="1565">
                  <c:v>125.63013909167699</c:v>
                </c:pt>
                <c:pt idx="1566">
                  <c:v>125.030738492276</c:v>
                </c:pt>
                <c:pt idx="1567">
                  <c:v>125.772304618457</c:v>
                </c:pt>
                <c:pt idx="1568">
                  <c:v>125.530238991776</c:v>
                </c:pt>
                <c:pt idx="1569">
                  <c:v>125.73003919157701</c:v>
                </c:pt>
                <c:pt idx="1570">
                  <c:v>124.075924075923</c:v>
                </c:pt>
                <c:pt idx="1571">
                  <c:v>124.759855529085</c:v>
                </c:pt>
                <c:pt idx="1572">
                  <c:v>124.246906939214</c:v>
                </c:pt>
                <c:pt idx="1573">
                  <c:v>126.813571044339</c:v>
                </c:pt>
                <c:pt idx="1574">
                  <c:v>127.997002997002</c:v>
                </c:pt>
                <c:pt idx="1575">
                  <c:v>125.814570045338</c:v>
                </c:pt>
                <c:pt idx="1576">
                  <c:v>127.68385460693</c:v>
                </c:pt>
                <c:pt idx="1577">
                  <c:v>127.810650887573</c:v>
                </c:pt>
                <c:pt idx="1578">
                  <c:v>130.21978021977901</c:v>
                </c:pt>
                <c:pt idx="1579">
                  <c:v>131.41858141858</c:v>
                </c:pt>
                <c:pt idx="1580">
                  <c:v>130.24859755628901</c:v>
                </c:pt>
                <c:pt idx="1581">
                  <c:v>128.638669023283</c:v>
                </c:pt>
                <c:pt idx="1582">
                  <c:v>130.86144624606101</c:v>
                </c:pt>
                <c:pt idx="1583">
                  <c:v>131.31868131868001</c:v>
                </c:pt>
                <c:pt idx="1584">
                  <c:v>131.032429109351</c:v>
                </c:pt>
                <c:pt idx="1585">
                  <c:v>131.01898101898001</c:v>
                </c:pt>
                <c:pt idx="1586">
                  <c:v>132.886344424805</c:v>
                </c:pt>
                <c:pt idx="1587">
                  <c:v>132.63083070775301</c:v>
                </c:pt>
                <c:pt idx="1588">
                  <c:v>133.885345423806</c:v>
                </c:pt>
                <c:pt idx="1589">
                  <c:v>133.14377929762401</c:v>
                </c:pt>
                <c:pt idx="1590">
                  <c:v>131.802812572042</c:v>
                </c:pt>
                <c:pt idx="1591">
                  <c:v>133.627910550986</c:v>
                </c:pt>
                <c:pt idx="1592">
                  <c:v>135.26665642050199</c:v>
                </c:pt>
                <c:pt idx="1593">
                  <c:v>135.02459079382101</c:v>
                </c:pt>
                <c:pt idx="1594">
                  <c:v>134.74025974025901</c:v>
                </c:pt>
                <c:pt idx="1595">
                  <c:v>135.59517405671201</c:v>
                </c:pt>
                <c:pt idx="1596">
                  <c:v>135.25320833013001</c:v>
                </c:pt>
                <c:pt idx="1597">
                  <c:v>132.08906478137101</c:v>
                </c:pt>
                <c:pt idx="1598">
                  <c:v>131.81818181818099</c:v>
                </c:pt>
                <c:pt idx="1599">
                  <c:v>132.08906478137101</c:v>
                </c:pt>
                <c:pt idx="1600">
                  <c:v>133.399293014677</c:v>
                </c:pt>
                <c:pt idx="1601">
                  <c:v>133.67017597786699</c:v>
                </c:pt>
                <c:pt idx="1602">
                  <c:v>136.00822254668299</c:v>
                </c:pt>
                <c:pt idx="1603">
                  <c:v>136.39437485591199</c:v>
                </c:pt>
                <c:pt idx="1604">
                  <c:v>136.03703988319299</c:v>
                </c:pt>
                <c:pt idx="1605">
                  <c:v>138.21947283485599</c:v>
                </c:pt>
                <c:pt idx="1606">
                  <c:v>138.78813494197999</c:v>
                </c:pt>
                <c:pt idx="1607">
                  <c:v>139.358718204871</c:v>
                </c:pt>
                <c:pt idx="1608">
                  <c:v>141.37016829324401</c:v>
                </c:pt>
                <c:pt idx="1609">
                  <c:v>142.067547836778</c:v>
                </c:pt>
                <c:pt idx="1610">
                  <c:v>141.51233382002499</c:v>
                </c:pt>
                <c:pt idx="1611">
                  <c:v>140.07146699454299</c:v>
                </c:pt>
                <c:pt idx="1612">
                  <c:v>141.496964573887</c:v>
                </c:pt>
                <c:pt idx="1613">
                  <c:v>142.99546607238801</c:v>
                </c:pt>
                <c:pt idx="1614">
                  <c:v>143.43733189886899</c:v>
                </c:pt>
                <c:pt idx="1615">
                  <c:v>141.938830400368</c:v>
                </c:pt>
                <c:pt idx="1616">
                  <c:v>144.933912241603</c:v>
                </c:pt>
                <c:pt idx="1617">
                  <c:v>144.933912241603</c:v>
                </c:pt>
                <c:pt idx="1618">
                  <c:v>144.80519480519399</c:v>
                </c:pt>
                <c:pt idx="1619">
                  <c:v>142.59586567278799</c:v>
                </c:pt>
                <c:pt idx="1620">
                  <c:v>142.28079612694901</c:v>
                </c:pt>
                <c:pt idx="1621">
                  <c:v>140.82071774379401</c:v>
                </c:pt>
                <c:pt idx="1622">
                  <c:v>140.964804426342</c:v>
                </c:pt>
                <c:pt idx="1623">
                  <c:v>139.54699147006701</c:v>
                </c:pt>
                <c:pt idx="1624">
                  <c:v>141.36440482594199</c:v>
                </c:pt>
                <c:pt idx="1625">
                  <c:v>139.73334357949599</c:v>
                </c:pt>
                <c:pt idx="1626">
                  <c:v>139.691078152616</c:v>
                </c:pt>
                <c:pt idx="1627">
                  <c:v>140.97825251671301</c:v>
                </c:pt>
                <c:pt idx="1628">
                  <c:v>142.753400445707</c:v>
                </c:pt>
                <c:pt idx="1629">
                  <c:v>141.27987397218101</c:v>
                </c:pt>
                <c:pt idx="1630">
                  <c:v>144.082840236685</c:v>
                </c:pt>
                <c:pt idx="1631">
                  <c:v>144.72834857450101</c:v>
                </c:pt>
                <c:pt idx="1632">
                  <c:v>143.91185737339501</c:v>
                </c:pt>
                <c:pt idx="1633">
                  <c:v>142.08099592714899</c:v>
                </c:pt>
                <c:pt idx="1634">
                  <c:v>143.42580496426501</c:v>
                </c:pt>
                <c:pt idx="1635">
                  <c:v>144.127026819333</c:v>
                </c:pt>
                <c:pt idx="1636">
                  <c:v>143.81195727349501</c:v>
                </c:pt>
                <c:pt idx="1637">
                  <c:v>142.96664873587801</c:v>
                </c:pt>
                <c:pt idx="1638">
                  <c:v>140.935987089832</c:v>
                </c:pt>
                <c:pt idx="1639">
                  <c:v>142.38069622684901</c:v>
                </c:pt>
                <c:pt idx="1640">
                  <c:v>140.62091754399299</c:v>
                </c:pt>
                <c:pt idx="1641">
                  <c:v>141.89464381772001</c:v>
                </c:pt>
                <c:pt idx="1642">
                  <c:v>141.99454391762001</c:v>
                </c:pt>
                <c:pt idx="1643">
                  <c:v>140.920617843694</c:v>
                </c:pt>
                <c:pt idx="1644">
                  <c:v>143.41043571812699</c:v>
                </c:pt>
                <c:pt idx="1645">
                  <c:v>142.882117882117</c:v>
                </c:pt>
                <c:pt idx="1646">
                  <c:v>142.22316145393</c:v>
                </c:pt>
                <c:pt idx="1647">
                  <c:v>141.87927457158099</c:v>
                </c:pt>
                <c:pt idx="1648">
                  <c:v>142.209713363558</c:v>
                </c:pt>
                <c:pt idx="1649">
                  <c:v>140.94943518020301</c:v>
                </c:pt>
                <c:pt idx="1650">
                  <c:v>140.94943518020301</c:v>
                </c:pt>
                <c:pt idx="1651">
                  <c:v>137.96011680627001</c:v>
                </c:pt>
                <c:pt idx="1652">
                  <c:v>138.76123876123799</c:v>
                </c:pt>
                <c:pt idx="1653">
                  <c:v>140.21939598862599</c:v>
                </c:pt>
                <c:pt idx="1654">
                  <c:v>140.62091754399299</c:v>
                </c:pt>
                <c:pt idx="1655">
                  <c:v>141.15115653577101</c:v>
                </c:pt>
                <c:pt idx="1656">
                  <c:v>142.43833089986799</c:v>
                </c:pt>
                <c:pt idx="1657">
                  <c:v>141.708291708291</c:v>
                </c:pt>
                <c:pt idx="1658">
                  <c:v>142.09444401752</c:v>
                </c:pt>
                <c:pt idx="1659">
                  <c:v>142.53823099976799</c:v>
                </c:pt>
                <c:pt idx="1660">
                  <c:v>143.76969184661399</c:v>
                </c:pt>
                <c:pt idx="1661">
                  <c:v>144.311457772995</c:v>
                </c:pt>
                <c:pt idx="1662">
                  <c:v>143.725505263966</c:v>
                </c:pt>
                <c:pt idx="1663">
                  <c:v>144.182740336585</c:v>
                </c:pt>
                <c:pt idx="1664">
                  <c:v>142.753400445707</c:v>
                </c:pt>
                <c:pt idx="1665">
                  <c:v>142.982017982017</c:v>
                </c:pt>
                <c:pt idx="1666">
                  <c:v>143.239452854836</c:v>
                </c:pt>
                <c:pt idx="1667">
                  <c:v>143.28171828171699</c:v>
                </c:pt>
                <c:pt idx="1668">
                  <c:v>144.16929224621401</c:v>
                </c:pt>
                <c:pt idx="1669">
                  <c:v>145.14139706447301</c:v>
                </c:pt>
                <c:pt idx="1670">
                  <c:v>147.08752785675699</c:v>
                </c:pt>
                <c:pt idx="1671">
                  <c:v>147.888649811726</c:v>
                </c:pt>
                <c:pt idx="1672">
                  <c:v>147.961653730883</c:v>
                </c:pt>
                <c:pt idx="1673">
                  <c:v>147.13171443940499</c:v>
                </c:pt>
                <c:pt idx="1674">
                  <c:v>148.347806040113</c:v>
                </c:pt>
                <c:pt idx="1675">
                  <c:v>147.37378006608699</c:v>
                </c:pt>
                <c:pt idx="1676">
                  <c:v>145.88680550218899</c:v>
                </c:pt>
                <c:pt idx="1677">
                  <c:v>146.31522323829901</c:v>
                </c:pt>
                <c:pt idx="1678">
                  <c:v>146.588027357257</c:v>
                </c:pt>
                <c:pt idx="1679">
                  <c:v>146.073157611618</c:v>
                </c:pt>
                <c:pt idx="1680">
                  <c:v>148.20371935756401</c:v>
                </c:pt>
                <c:pt idx="1681">
                  <c:v>147.917467148235</c:v>
                </c:pt>
                <c:pt idx="1682">
                  <c:v>149.66379774072001</c:v>
                </c:pt>
                <c:pt idx="1683">
                  <c:v>148.90302005686499</c:v>
                </c:pt>
                <c:pt idx="1684">
                  <c:v>147.29309152386</c:v>
                </c:pt>
                <c:pt idx="1685">
                  <c:v>147.85406900791401</c:v>
                </c:pt>
                <c:pt idx="1686">
                  <c:v>145.22592791823399</c:v>
                </c:pt>
                <c:pt idx="1687">
                  <c:v>144.03289018673499</c:v>
                </c:pt>
                <c:pt idx="1688">
                  <c:v>143.560285867977</c:v>
                </c:pt>
                <c:pt idx="1689">
                  <c:v>144.96657188964801</c:v>
                </c:pt>
                <c:pt idx="1690">
                  <c:v>143.560285867977</c:v>
                </c:pt>
                <c:pt idx="1691">
                  <c:v>146.61876584953399</c:v>
                </c:pt>
                <c:pt idx="1692">
                  <c:v>147.15092599707901</c:v>
                </c:pt>
                <c:pt idx="1693">
                  <c:v>148.49957734572999</c:v>
                </c:pt>
                <c:pt idx="1694">
                  <c:v>149.17582417582301</c:v>
                </c:pt>
                <c:pt idx="1695">
                  <c:v>149.750249750249</c:v>
                </c:pt>
                <c:pt idx="1696">
                  <c:v>149.375624375623</c:v>
                </c:pt>
                <c:pt idx="1697">
                  <c:v>149.779067086758</c:v>
                </c:pt>
                <c:pt idx="1698">
                  <c:v>150.19595788826399</c:v>
                </c:pt>
                <c:pt idx="1699">
                  <c:v>150.668562207023</c:v>
                </c:pt>
                <c:pt idx="1700">
                  <c:v>151.20072235456701</c:v>
                </c:pt>
                <c:pt idx="1701">
                  <c:v>150.79920079920001</c:v>
                </c:pt>
                <c:pt idx="1702">
                  <c:v>151.402443710135</c:v>
                </c:pt>
                <c:pt idx="1703">
                  <c:v>149.750249750249</c:v>
                </c:pt>
                <c:pt idx="1704">
                  <c:v>150.87028356259</c:v>
                </c:pt>
                <c:pt idx="1705">
                  <c:v>150.610927534003</c:v>
                </c:pt>
                <c:pt idx="1706">
                  <c:v>148.71666794743601</c:v>
                </c:pt>
                <c:pt idx="1707">
                  <c:v>148.44386382847799</c:v>
                </c:pt>
                <c:pt idx="1708">
                  <c:v>148.77238146468801</c:v>
                </c:pt>
                <c:pt idx="1709">
                  <c:v>148.84538538384601</c:v>
                </c:pt>
                <c:pt idx="1710">
                  <c:v>150.87028356259</c:v>
                </c:pt>
                <c:pt idx="1711">
                  <c:v>151.072004918158</c:v>
                </c:pt>
                <c:pt idx="1712">
                  <c:v>151.38707446399599</c:v>
                </c:pt>
                <c:pt idx="1713">
                  <c:v>151.24298778144799</c:v>
                </c:pt>
                <c:pt idx="1714">
                  <c:v>152.23430415738</c:v>
                </c:pt>
                <c:pt idx="1715">
                  <c:v>151.90386536540299</c:v>
                </c:pt>
                <c:pt idx="1716">
                  <c:v>152.01913471144101</c:v>
                </c:pt>
                <c:pt idx="1717">
                  <c:v>152.824098977944</c:v>
                </c:pt>
                <c:pt idx="1718">
                  <c:v>151.68869591946401</c:v>
                </c:pt>
                <c:pt idx="1719">
                  <c:v>151.072004918158</c:v>
                </c:pt>
                <c:pt idx="1720">
                  <c:v>151.02781833550901</c:v>
                </c:pt>
                <c:pt idx="1721">
                  <c:v>152.722277722276</c:v>
                </c:pt>
                <c:pt idx="1722">
                  <c:v>152.76646430492499</c:v>
                </c:pt>
                <c:pt idx="1723">
                  <c:v>151.473526473525</c:v>
                </c:pt>
                <c:pt idx="1724">
                  <c:v>150.712748789671</c:v>
                </c:pt>
                <c:pt idx="1725">
                  <c:v>149.14700683931301</c:v>
                </c:pt>
                <c:pt idx="1726">
                  <c:v>150.411127334203</c:v>
                </c:pt>
                <c:pt idx="1727">
                  <c:v>149.060554829784</c:v>
                </c:pt>
                <c:pt idx="1728">
                  <c:v>149.677245831091</c:v>
                </c:pt>
                <c:pt idx="1729">
                  <c:v>151.65987858295401</c:v>
                </c:pt>
                <c:pt idx="1730">
                  <c:v>152.23430415738</c:v>
                </c:pt>
                <c:pt idx="1731">
                  <c:v>152.77991239529601</c:v>
                </c:pt>
                <c:pt idx="1732">
                  <c:v>152.895181741334</c:v>
                </c:pt>
                <c:pt idx="1733">
                  <c:v>154.547375701221</c:v>
                </c:pt>
                <c:pt idx="1734">
                  <c:v>154.15930223622399</c:v>
                </c:pt>
                <c:pt idx="1735">
                  <c:v>153.915315453776</c:v>
                </c:pt>
                <c:pt idx="1736">
                  <c:v>154.547375701221</c:v>
                </c:pt>
                <c:pt idx="1737">
                  <c:v>153.46960731575999</c:v>
                </c:pt>
                <c:pt idx="1738">
                  <c:v>154.50318911857201</c:v>
                </c:pt>
                <c:pt idx="1739">
                  <c:v>153.31207254284001</c:v>
                </c:pt>
                <c:pt idx="1740">
                  <c:v>153.29670329670199</c:v>
                </c:pt>
                <c:pt idx="1741">
                  <c:v>155.021901175746</c:v>
                </c:pt>
                <c:pt idx="1742">
                  <c:v>155.32352263121399</c:v>
                </c:pt>
                <c:pt idx="1743">
                  <c:v>154.547375701221</c:v>
                </c:pt>
                <c:pt idx="1744">
                  <c:v>155.352339967723</c:v>
                </c:pt>
                <c:pt idx="1745">
                  <c:v>155.84031353262</c:v>
                </c:pt>
                <c:pt idx="1746">
                  <c:v>157.592407592406</c:v>
                </c:pt>
                <c:pt idx="1747">
                  <c:v>157.15246292169201</c:v>
                </c:pt>
                <c:pt idx="1748">
                  <c:v>158.24944286482599</c:v>
                </c:pt>
                <c:pt idx="1749">
                  <c:v>158.35126412049399</c:v>
                </c:pt>
                <c:pt idx="1750">
                  <c:v>158.19180819180701</c:v>
                </c:pt>
                <c:pt idx="1751">
                  <c:v>158.307077537845</c:v>
                </c:pt>
                <c:pt idx="1752">
                  <c:v>160.414585414584</c:v>
                </c:pt>
                <c:pt idx="1753">
                  <c:v>160.443402751094</c:v>
                </c:pt>
                <c:pt idx="1754">
                  <c:v>160.58748943364199</c:v>
                </c:pt>
                <c:pt idx="1755">
                  <c:v>160.516406670251</c:v>
                </c:pt>
                <c:pt idx="1756">
                  <c:v>162.26273726273601</c:v>
                </c:pt>
                <c:pt idx="1757">
                  <c:v>162.42027203565499</c:v>
                </c:pt>
                <c:pt idx="1758">
                  <c:v>162.96972258510601</c:v>
                </c:pt>
                <c:pt idx="1759">
                  <c:v>163.61907323445601</c:v>
                </c:pt>
                <c:pt idx="1760">
                  <c:v>162.18973334357801</c:v>
                </c:pt>
                <c:pt idx="1761">
                  <c:v>163.38853454237901</c:v>
                </c:pt>
                <c:pt idx="1762">
                  <c:v>162.43564128179401</c:v>
                </c:pt>
                <c:pt idx="1763">
                  <c:v>163.79197725351401</c:v>
                </c:pt>
                <c:pt idx="1764">
                  <c:v>164.19541996464901</c:v>
                </c:pt>
                <c:pt idx="1765">
                  <c:v>164.844770614</c:v>
                </c:pt>
                <c:pt idx="1766">
                  <c:v>164.80250518711901</c:v>
                </c:pt>
                <c:pt idx="1767">
                  <c:v>166.10120648582</c:v>
                </c:pt>
                <c:pt idx="1768">
                  <c:v>165.66702528240799</c:v>
                </c:pt>
                <c:pt idx="1769">
                  <c:v>165.13294397909601</c:v>
                </c:pt>
                <c:pt idx="1770">
                  <c:v>167.211634519325</c:v>
                </c:pt>
                <c:pt idx="1771">
                  <c:v>165.49412126335099</c:v>
                </c:pt>
                <c:pt idx="1772">
                  <c:v>163.60370398831799</c:v>
                </c:pt>
                <c:pt idx="1773">
                  <c:v>163.763159917005</c:v>
                </c:pt>
                <c:pt idx="1774">
                  <c:v>163.763159917005</c:v>
                </c:pt>
                <c:pt idx="1775">
                  <c:v>164.470145239375</c:v>
                </c:pt>
                <c:pt idx="1776">
                  <c:v>164.19541996464901</c:v>
                </c:pt>
                <c:pt idx="1777">
                  <c:v>162.854453239067</c:v>
                </c:pt>
                <c:pt idx="1778">
                  <c:v>163.32897871359299</c:v>
                </c:pt>
                <c:pt idx="1779">
                  <c:v>165.16176131560599</c:v>
                </c:pt>
                <c:pt idx="1780">
                  <c:v>165.20594789825401</c:v>
                </c:pt>
                <c:pt idx="1781">
                  <c:v>165.74002920156599</c:v>
                </c:pt>
                <c:pt idx="1782">
                  <c:v>167.49980788442201</c:v>
                </c:pt>
                <c:pt idx="1783">
                  <c:v>166.89464381771899</c:v>
                </c:pt>
                <c:pt idx="1784">
                  <c:v>166.14347191270099</c:v>
                </c:pt>
                <c:pt idx="1785">
                  <c:v>167.64389456697</c:v>
                </c:pt>
                <c:pt idx="1786">
                  <c:v>166.90809190809</c:v>
                </c:pt>
                <c:pt idx="1787">
                  <c:v>166.28755859524901</c:v>
                </c:pt>
                <c:pt idx="1788">
                  <c:v>165.782294628447</c:v>
                </c:pt>
                <c:pt idx="1789">
                  <c:v>165.36540382694099</c:v>
                </c:pt>
                <c:pt idx="1790">
                  <c:v>165.075309306077</c:v>
                </c:pt>
                <c:pt idx="1791">
                  <c:v>165.76884653807599</c:v>
                </c:pt>
                <c:pt idx="1792">
                  <c:v>165.870667793743</c:v>
                </c:pt>
                <c:pt idx="1793">
                  <c:v>165.98593713978201</c:v>
                </c:pt>
                <c:pt idx="1794">
                  <c:v>167.63044647659899</c:v>
                </c:pt>
                <c:pt idx="1795">
                  <c:v>166.64873587950399</c:v>
                </c:pt>
                <c:pt idx="1796">
                  <c:v>166.95227849073899</c:v>
                </c:pt>
                <c:pt idx="1797">
                  <c:v>167.384538538383</c:v>
                </c:pt>
                <c:pt idx="1798">
                  <c:v>167.94743717820501</c:v>
                </c:pt>
                <c:pt idx="1799">
                  <c:v>165.899485130253</c:v>
                </c:pt>
                <c:pt idx="1800">
                  <c:v>165.23476523476401</c:v>
                </c:pt>
                <c:pt idx="1801">
                  <c:v>162.46445861830301</c:v>
                </c:pt>
                <c:pt idx="1802">
                  <c:v>160.35695074156499</c:v>
                </c:pt>
                <c:pt idx="1803">
                  <c:v>162.46445861830301</c:v>
                </c:pt>
                <c:pt idx="1804">
                  <c:v>160.47222008760301</c:v>
                </c:pt>
                <c:pt idx="1805">
                  <c:v>161.323292092521</c:v>
                </c:pt>
                <c:pt idx="1806">
                  <c:v>163.12725735802499</c:v>
                </c:pt>
                <c:pt idx="1807">
                  <c:v>163.17144394067299</c:v>
                </c:pt>
                <c:pt idx="1808">
                  <c:v>160.83339737185699</c:v>
                </c:pt>
                <c:pt idx="1809">
                  <c:v>158.791208791207</c:v>
                </c:pt>
                <c:pt idx="1810">
                  <c:v>158.51456236071499</c:v>
                </c:pt>
                <c:pt idx="1811">
                  <c:v>158.645200952892</c:v>
                </c:pt>
                <c:pt idx="1812">
                  <c:v>160.745024206561</c:v>
                </c:pt>
                <c:pt idx="1813">
                  <c:v>160.78921078920899</c:v>
                </c:pt>
                <c:pt idx="1814">
                  <c:v>163.048489971565</c:v>
                </c:pt>
                <c:pt idx="1815">
                  <c:v>163.597940521016</c:v>
                </c:pt>
                <c:pt idx="1816">
                  <c:v>163.78621378621199</c:v>
                </c:pt>
                <c:pt idx="1817">
                  <c:v>164.771766694842</c:v>
                </c:pt>
                <c:pt idx="1818">
                  <c:v>166.01667563205899</c:v>
                </c:pt>
                <c:pt idx="1819">
                  <c:v>166.92922462153101</c:v>
                </c:pt>
                <c:pt idx="1820">
                  <c:v>166.393222162451</c:v>
                </c:pt>
                <c:pt idx="1821">
                  <c:v>166.00322754168801</c:v>
                </c:pt>
                <c:pt idx="1822">
                  <c:v>165.62668101129501</c:v>
                </c:pt>
                <c:pt idx="1823">
                  <c:v>166.27795281641301</c:v>
                </c:pt>
                <c:pt idx="1824">
                  <c:v>163.945669714899</c:v>
                </c:pt>
                <c:pt idx="1825">
                  <c:v>164.20694689925301</c:v>
                </c:pt>
                <c:pt idx="1826">
                  <c:v>163.58449243064501</c:v>
                </c:pt>
                <c:pt idx="1827">
                  <c:v>164.84284945823299</c:v>
                </c:pt>
                <c:pt idx="1828">
                  <c:v>164.84284945823299</c:v>
                </c:pt>
                <c:pt idx="1829">
                  <c:v>162.07830630907401</c:v>
                </c:pt>
                <c:pt idx="1830">
                  <c:v>163.16375931760399</c:v>
                </c:pt>
                <c:pt idx="1831">
                  <c:v>165.45185583647</c:v>
                </c:pt>
                <c:pt idx="1832">
                  <c:v>165.61131176515599</c:v>
                </c:pt>
                <c:pt idx="1833">
                  <c:v>165.37885191731201</c:v>
                </c:pt>
                <c:pt idx="1834">
                  <c:v>165.52485975562701</c:v>
                </c:pt>
                <c:pt idx="1835">
                  <c:v>163.38084991931001</c:v>
                </c:pt>
                <c:pt idx="1836">
                  <c:v>161.947667716897</c:v>
                </c:pt>
                <c:pt idx="1837">
                  <c:v>160.68738953354199</c:v>
                </c:pt>
                <c:pt idx="1838">
                  <c:v>162.41066625681901</c:v>
                </c:pt>
                <c:pt idx="1839">
                  <c:v>162.28002766464201</c:v>
                </c:pt>
                <c:pt idx="1840">
                  <c:v>163.323215246291</c:v>
                </c:pt>
                <c:pt idx="1841">
                  <c:v>161.918850380387</c:v>
                </c:pt>
                <c:pt idx="1842">
                  <c:v>159.23883808499099</c:v>
                </c:pt>
                <c:pt idx="1843">
                  <c:v>157.60393452701001</c:v>
                </c:pt>
                <c:pt idx="1844">
                  <c:v>158.93529547375601</c:v>
                </c:pt>
                <c:pt idx="1845">
                  <c:v>159.94966571889501</c:v>
                </c:pt>
                <c:pt idx="1846">
                  <c:v>159.28302466763901</c:v>
                </c:pt>
                <c:pt idx="1847">
                  <c:v>159.35602858679599</c:v>
                </c:pt>
                <c:pt idx="1848">
                  <c:v>157.993929147774</c:v>
                </c:pt>
                <c:pt idx="1849">
                  <c:v>158.791208791207</c:v>
                </c:pt>
                <c:pt idx="1850">
                  <c:v>158.23983708598999</c:v>
                </c:pt>
                <c:pt idx="1851">
                  <c:v>158.747022208559</c:v>
                </c:pt>
                <c:pt idx="1852">
                  <c:v>159.021747483285</c:v>
                </c:pt>
                <c:pt idx="1853">
                  <c:v>159.68838853454099</c:v>
                </c:pt>
                <c:pt idx="1854">
                  <c:v>161.976485053407</c:v>
                </c:pt>
                <c:pt idx="1855">
                  <c:v>162.54130484899599</c:v>
                </c:pt>
                <c:pt idx="1856">
                  <c:v>163.45385383846801</c:v>
                </c:pt>
                <c:pt idx="1857">
                  <c:v>163.43848459232899</c:v>
                </c:pt>
                <c:pt idx="1858">
                  <c:v>163.221393990623</c:v>
                </c:pt>
                <c:pt idx="1859">
                  <c:v>163.83040036886101</c:v>
                </c:pt>
                <c:pt idx="1860">
                  <c:v>162.32421424729</c:v>
                </c:pt>
                <c:pt idx="1861">
                  <c:v>163.61330976715499</c:v>
                </c:pt>
                <c:pt idx="1862">
                  <c:v>166.103127641588</c:v>
                </c:pt>
                <c:pt idx="1863">
                  <c:v>166.33558748943199</c:v>
                </c:pt>
                <c:pt idx="1864">
                  <c:v>164.78521478521299</c:v>
                </c:pt>
                <c:pt idx="1865">
                  <c:v>165.595942519018</c:v>
                </c:pt>
                <c:pt idx="1866">
                  <c:v>163.96103896103801</c:v>
                </c:pt>
                <c:pt idx="1867">
                  <c:v>165.119495888725</c:v>
                </c:pt>
                <c:pt idx="1868">
                  <c:v>165.09067855221599</c:v>
                </c:pt>
                <c:pt idx="1869">
                  <c:v>164.84284945823299</c:v>
                </c:pt>
                <c:pt idx="1870">
                  <c:v>165.15407669253699</c:v>
                </c:pt>
                <c:pt idx="1871">
                  <c:v>164.52970106816099</c:v>
                </c:pt>
                <c:pt idx="1872">
                  <c:v>165.35771920387199</c:v>
                </c:pt>
                <c:pt idx="1873">
                  <c:v>166.78321678321501</c:v>
                </c:pt>
                <c:pt idx="1874">
                  <c:v>166.25874125874</c:v>
                </c:pt>
                <c:pt idx="1875">
                  <c:v>165.459540459539</c:v>
                </c:pt>
                <c:pt idx="1876">
                  <c:v>164.892799508183</c:v>
                </c:pt>
                <c:pt idx="1877">
                  <c:v>165.57673096134499</c:v>
                </c:pt>
                <c:pt idx="1878">
                  <c:v>166.46238377007501</c:v>
                </c:pt>
                <c:pt idx="1879">
                  <c:v>164.15123338200101</c:v>
                </c:pt>
                <c:pt idx="1880">
                  <c:v>164.064781372472</c:v>
                </c:pt>
                <c:pt idx="1881">
                  <c:v>162.625835702757</c:v>
                </c:pt>
                <c:pt idx="1882">
                  <c:v>163.10612464458501</c:v>
                </c:pt>
                <c:pt idx="1883">
                  <c:v>161.97264274187199</c:v>
                </c:pt>
                <c:pt idx="1884">
                  <c:v>162.39337585491299</c:v>
                </c:pt>
                <c:pt idx="1885">
                  <c:v>162.46637977407099</c:v>
                </c:pt>
                <c:pt idx="1886">
                  <c:v>162.58164912010901</c:v>
                </c:pt>
                <c:pt idx="1887">
                  <c:v>162.08791208791101</c:v>
                </c:pt>
                <c:pt idx="1888">
                  <c:v>161.040882194727</c:v>
                </c:pt>
                <c:pt idx="1889">
                  <c:v>160.91024360255</c:v>
                </c:pt>
                <c:pt idx="1890">
                  <c:v>160.22823330515499</c:v>
                </c:pt>
                <c:pt idx="1891">
                  <c:v>162.26273726273601</c:v>
                </c:pt>
                <c:pt idx="1892">
                  <c:v>159.2676554215</c:v>
                </c:pt>
                <c:pt idx="1893">
                  <c:v>159.70375778068001</c:v>
                </c:pt>
                <c:pt idx="1894">
                  <c:v>158.36663336663199</c:v>
                </c:pt>
                <c:pt idx="1895">
                  <c:v>158.06116959963001</c:v>
                </c:pt>
                <c:pt idx="1896">
                  <c:v>159.544301851993</c:v>
                </c:pt>
                <c:pt idx="1897">
                  <c:v>160.02459079382001</c:v>
                </c:pt>
                <c:pt idx="1898">
                  <c:v>160.70660109121499</c:v>
                </c:pt>
                <c:pt idx="1899">
                  <c:v>161.10043802351399</c:v>
                </c:pt>
                <c:pt idx="1900">
                  <c:v>161.43471912702501</c:v>
                </c:pt>
                <c:pt idx="1901">
                  <c:v>160.18404672250699</c:v>
                </c:pt>
                <c:pt idx="1902">
                  <c:v>160.168677476368</c:v>
                </c:pt>
                <c:pt idx="1903">
                  <c:v>157.55398447706</c:v>
                </c:pt>
                <c:pt idx="1904">
                  <c:v>155.30046876200601</c:v>
                </c:pt>
                <c:pt idx="1905">
                  <c:v>155.517559363712</c:v>
                </c:pt>
                <c:pt idx="1906">
                  <c:v>157.52516714055</c:v>
                </c:pt>
                <c:pt idx="1907">
                  <c:v>157.20433412740999</c:v>
                </c:pt>
                <c:pt idx="1908">
                  <c:v>155.48874202720199</c:v>
                </c:pt>
                <c:pt idx="1909">
                  <c:v>155.794205794204</c:v>
                </c:pt>
                <c:pt idx="1910">
                  <c:v>157.407976638745</c:v>
                </c:pt>
                <c:pt idx="1911">
                  <c:v>158.29555060324199</c:v>
                </c:pt>
                <c:pt idx="1912">
                  <c:v>159.92276953815301</c:v>
                </c:pt>
                <c:pt idx="1913">
                  <c:v>159.45784984246399</c:v>
                </c:pt>
                <c:pt idx="1914">
                  <c:v>160.57596249903801</c:v>
                </c:pt>
                <c:pt idx="1915">
                  <c:v>160.168677476368</c:v>
                </c:pt>
                <c:pt idx="1916">
                  <c:v>160.387689233842</c:v>
                </c:pt>
                <c:pt idx="1917">
                  <c:v>161.47698455390599</c:v>
                </c:pt>
                <c:pt idx="1918">
                  <c:v>161.47698455390599</c:v>
                </c:pt>
                <c:pt idx="1919">
                  <c:v>161.98609083224301</c:v>
                </c:pt>
                <c:pt idx="1920">
                  <c:v>160.64896641819601</c:v>
                </c:pt>
                <c:pt idx="1921">
                  <c:v>161.49235380004501</c:v>
                </c:pt>
                <c:pt idx="1922">
                  <c:v>161.79781756704699</c:v>
                </c:pt>
                <c:pt idx="1923">
                  <c:v>163.62867901329301</c:v>
                </c:pt>
                <c:pt idx="1924">
                  <c:v>162.96011680626901</c:v>
                </c:pt>
                <c:pt idx="1925">
                  <c:v>164.03596403596299</c:v>
                </c:pt>
                <c:pt idx="1926">
                  <c:v>163.62867901329301</c:v>
                </c:pt>
                <c:pt idx="1927">
                  <c:v>163.48267117497701</c:v>
                </c:pt>
                <c:pt idx="1928">
                  <c:v>164.32605855682601</c:v>
                </c:pt>
                <c:pt idx="1929">
                  <c:v>164.863982171673</c:v>
                </c:pt>
                <c:pt idx="1930">
                  <c:v>165.19826327518501</c:v>
                </c:pt>
                <c:pt idx="1931">
                  <c:v>163.94759087066601</c:v>
                </c:pt>
                <c:pt idx="1932">
                  <c:v>164.44324905863201</c:v>
                </c:pt>
                <c:pt idx="1933">
                  <c:v>165.14254975793301</c:v>
                </c:pt>
                <c:pt idx="1934">
                  <c:v>164.149312226234</c:v>
                </c:pt>
                <c:pt idx="1935">
                  <c:v>164.863982171673</c:v>
                </c:pt>
                <c:pt idx="1936">
                  <c:v>162.80642434488399</c:v>
                </c:pt>
                <c:pt idx="1937">
                  <c:v>161.93037731499101</c:v>
                </c:pt>
                <c:pt idx="1938">
                  <c:v>162.67578575270699</c:v>
                </c:pt>
                <c:pt idx="1939">
                  <c:v>161.63836163836001</c:v>
                </c:pt>
                <c:pt idx="1940">
                  <c:v>162.41258741258599</c:v>
                </c:pt>
                <c:pt idx="1941">
                  <c:v>163.22907861369299</c:v>
                </c:pt>
                <c:pt idx="1942">
                  <c:v>163.11380926765401</c:v>
                </c:pt>
                <c:pt idx="1943">
                  <c:v>165.870667793743</c:v>
                </c:pt>
                <c:pt idx="1944">
                  <c:v>166.14923538000301</c:v>
                </c:pt>
                <c:pt idx="1945">
                  <c:v>166.23568738953199</c:v>
                </c:pt>
                <c:pt idx="1946">
                  <c:v>167.37493275954699</c:v>
                </c:pt>
                <c:pt idx="1947">
                  <c:v>165.578652117112</c:v>
                </c:pt>
                <c:pt idx="1948">
                  <c:v>164.20694689925301</c:v>
                </c:pt>
                <c:pt idx="1949">
                  <c:v>164.87935141781199</c:v>
                </c:pt>
                <c:pt idx="1950">
                  <c:v>164.23768539152999</c:v>
                </c:pt>
                <c:pt idx="1951">
                  <c:v>162.791055098746</c:v>
                </c:pt>
                <c:pt idx="1952">
                  <c:v>161.478905709674</c:v>
                </c:pt>
                <c:pt idx="1953">
                  <c:v>162.38377007607599</c:v>
                </c:pt>
                <c:pt idx="1954">
                  <c:v>162.99661876584801</c:v>
                </c:pt>
                <c:pt idx="1955">
                  <c:v>161.624913547989</c:v>
                </c:pt>
                <c:pt idx="1956">
                  <c:v>161.304080534848</c:v>
                </c:pt>
                <c:pt idx="1957">
                  <c:v>162.35495273956701</c:v>
                </c:pt>
                <c:pt idx="1958">
                  <c:v>160.52985476062301</c:v>
                </c:pt>
                <c:pt idx="1959">
                  <c:v>160.33966033965899</c:v>
                </c:pt>
                <c:pt idx="1960">
                  <c:v>162.791055098746</c:v>
                </c:pt>
                <c:pt idx="1961">
                  <c:v>164.74679166986701</c:v>
                </c:pt>
                <c:pt idx="1962">
                  <c:v>165.24437101359999</c:v>
                </c:pt>
                <c:pt idx="1963">
                  <c:v>165.21555367709101</c:v>
                </c:pt>
                <c:pt idx="1964">
                  <c:v>165.66702528240901</c:v>
                </c:pt>
                <c:pt idx="1965">
                  <c:v>165.724659955428</c:v>
                </c:pt>
                <c:pt idx="1966">
                  <c:v>167.81295627449299</c:v>
                </c:pt>
                <c:pt idx="1967">
                  <c:v>170.10489510489401</c:v>
                </c:pt>
                <c:pt idx="1968">
                  <c:v>171.16921539998299</c:v>
                </c:pt>
                <c:pt idx="1969">
                  <c:v>170.92138630599999</c:v>
                </c:pt>
                <c:pt idx="1970">
                  <c:v>170.585184046721</c:v>
                </c:pt>
                <c:pt idx="1971">
                  <c:v>170.71774379466601</c:v>
                </c:pt>
                <c:pt idx="1972">
                  <c:v>172.016445093367</c:v>
                </c:pt>
                <c:pt idx="1973">
                  <c:v>173.372781065087</c:v>
                </c:pt>
                <c:pt idx="1974">
                  <c:v>173.79927764543001</c:v>
                </c:pt>
                <c:pt idx="1975">
                  <c:v>172.55436870821401</c:v>
                </c:pt>
                <c:pt idx="1976">
                  <c:v>173.58026588795701</c:v>
                </c:pt>
                <c:pt idx="1977">
                  <c:v>173.814646891569</c:v>
                </c:pt>
                <c:pt idx="1978">
                  <c:v>171.88196418965501</c:v>
                </c:pt>
                <c:pt idx="1979">
                  <c:v>172.70229770229599</c:v>
                </c:pt>
                <c:pt idx="1980">
                  <c:v>172.96549604241801</c:v>
                </c:pt>
                <c:pt idx="1981">
                  <c:v>173.374702220855</c:v>
                </c:pt>
                <c:pt idx="1982">
                  <c:v>173.24214247290999</c:v>
                </c:pt>
                <c:pt idx="1983">
                  <c:v>172.45254745254601</c:v>
                </c:pt>
                <c:pt idx="1984">
                  <c:v>172.56973795435201</c:v>
                </c:pt>
                <c:pt idx="1985">
                  <c:v>174.531237992775</c:v>
                </c:pt>
                <c:pt idx="1986">
                  <c:v>174.677245831091</c:v>
                </c:pt>
                <c:pt idx="1987">
                  <c:v>174.56005532928501</c:v>
                </c:pt>
                <c:pt idx="1988">
                  <c:v>174.502420656266</c:v>
                </c:pt>
                <c:pt idx="1989">
                  <c:v>172.87712287712199</c:v>
                </c:pt>
                <c:pt idx="1990">
                  <c:v>173.887650810726</c:v>
                </c:pt>
                <c:pt idx="1991">
                  <c:v>174.502420656266</c:v>
                </c:pt>
                <c:pt idx="1992">
                  <c:v>174.677245831091</c:v>
                </c:pt>
                <c:pt idx="1993">
                  <c:v>176.20072235456701</c:v>
                </c:pt>
                <c:pt idx="1994">
                  <c:v>176.81549220010601</c:v>
                </c:pt>
                <c:pt idx="1995">
                  <c:v>176.94613079228299</c:v>
                </c:pt>
                <c:pt idx="1996">
                  <c:v>176.84430953661601</c:v>
                </c:pt>
                <c:pt idx="1997">
                  <c:v>175.66471989548799</c:v>
                </c:pt>
                <c:pt idx="1998">
                  <c:v>175.70890647813599</c:v>
                </c:pt>
                <c:pt idx="1999">
                  <c:v>177.061400138322</c:v>
                </c:pt>
                <c:pt idx="2000">
                  <c:v>177.48789671866501</c:v>
                </c:pt>
                <c:pt idx="2001">
                  <c:v>177.620456466609</c:v>
                </c:pt>
                <c:pt idx="2002">
                  <c:v>177.253515715053</c:v>
                </c:pt>
                <c:pt idx="2003">
                  <c:v>178.22369937754399</c:v>
                </c:pt>
                <c:pt idx="2004">
                  <c:v>178.48881887343299</c:v>
                </c:pt>
                <c:pt idx="2005">
                  <c:v>178.150695458386</c:v>
                </c:pt>
                <c:pt idx="2006">
                  <c:v>177.768385460692</c:v>
                </c:pt>
                <c:pt idx="2007">
                  <c:v>176.92884039037699</c:v>
                </c:pt>
                <c:pt idx="2008">
                  <c:v>174.767540152154</c:v>
                </c:pt>
                <c:pt idx="2009">
                  <c:v>173.56105433028401</c:v>
                </c:pt>
                <c:pt idx="2010">
                  <c:v>174.44286482747901</c:v>
                </c:pt>
                <c:pt idx="2011">
                  <c:v>174.19311457772901</c:v>
                </c:pt>
                <c:pt idx="2012">
                  <c:v>175.01729040190401</c:v>
                </c:pt>
                <c:pt idx="2013">
                  <c:v>173.81080458003399</c:v>
                </c:pt>
                <c:pt idx="2014">
                  <c:v>174.38523015445901</c:v>
                </c:pt>
                <c:pt idx="2015">
                  <c:v>172.988549911625</c:v>
                </c:pt>
                <c:pt idx="2016">
                  <c:v>173.89917774533001</c:v>
                </c:pt>
                <c:pt idx="2017">
                  <c:v>175.70890647813599</c:v>
                </c:pt>
                <c:pt idx="2018">
                  <c:v>173.87036040882001</c:v>
                </c:pt>
                <c:pt idx="2019">
                  <c:v>172.81180358103299</c:v>
                </c:pt>
                <c:pt idx="2020">
                  <c:v>171.75324675324501</c:v>
                </c:pt>
                <c:pt idx="2021">
                  <c:v>171.413202182432</c:v>
                </c:pt>
                <c:pt idx="2022">
                  <c:v>171.899254591561</c:v>
                </c:pt>
                <c:pt idx="2023">
                  <c:v>172.41412433720001</c:v>
                </c:pt>
                <c:pt idx="2024">
                  <c:v>172.70806116959801</c:v>
                </c:pt>
                <c:pt idx="2025">
                  <c:v>172.70806116959801</c:v>
                </c:pt>
                <c:pt idx="2026">
                  <c:v>173.78198724352399</c:v>
                </c:pt>
                <c:pt idx="2027">
                  <c:v>174.88473065395999</c:v>
                </c:pt>
                <c:pt idx="2028">
                  <c:v>175.41496964573699</c:v>
                </c:pt>
                <c:pt idx="2029">
                  <c:v>174.95773457311799</c:v>
                </c:pt>
                <c:pt idx="2030">
                  <c:v>176.82701913471001</c:v>
                </c:pt>
                <c:pt idx="2031">
                  <c:v>176.59071697533099</c:v>
                </c:pt>
                <c:pt idx="2032">
                  <c:v>176.796280642433</c:v>
                </c:pt>
                <c:pt idx="2033">
                  <c:v>175.47260431875699</c:v>
                </c:pt>
                <c:pt idx="2034">
                  <c:v>176.106585721969</c:v>
                </c:pt>
                <c:pt idx="2035">
                  <c:v>177.620456466609</c:v>
                </c:pt>
                <c:pt idx="2036">
                  <c:v>177.48789671866501</c:v>
                </c:pt>
                <c:pt idx="2037">
                  <c:v>178.150695458386</c:v>
                </c:pt>
                <c:pt idx="2038">
                  <c:v>178.26788596019199</c:v>
                </c:pt>
                <c:pt idx="2039">
                  <c:v>176.82701913471001</c:v>
                </c:pt>
                <c:pt idx="2040">
                  <c:v>177.061400138322</c:v>
                </c:pt>
                <c:pt idx="2041">
                  <c:v>174.429416737108</c:v>
                </c:pt>
                <c:pt idx="2042">
                  <c:v>175.68008914162601</c:v>
                </c:pt>
                <c:pt idx="2043">
                  <c:v>176.840467225081</c:v>
                </c:pt>
                <c:pt idx="2044">
                  <c:v>178.5906401291</c:v>
                </c:pt>
                <c:pt idx="2045">
                  <c:v>177.41489279950699</c:v>
                </c:pt>
                <c:pt idx="2046">
                  <c:v>178.29670329670199</c:v>
                </c:pt>
                <c:pt idx="2047">
                  <c:v>178.208330131406</c:v>
                </c:pt>
                <c:pt idx="2048">
                  <c:v>178.28325520633101</c:v>
                </c:pt>
                <c:pt idx="2049">
                  <c:v>180.50411127334101</c:v>
                </c:pt>
                <c:pt idx="2050">
                  <c:v>180.59056328286999</c:v>
                </c:pt>
                <c:pt idx="2051">
                  <c:v>179.914316452777</c:v>
                </c:pt>
                <c:pt idx="2052">
                  <c:v>177.914393299007</c:v>
                </c:pt>
                <c:pt idx="2053">
                  <c:v>178.31207254284001</c:v>
                </c:pt>
                <c:pt idx="2054">
                  <c:v>177.061400138322</c:v>
                </c:pt>
                <c:pt idx="2055">
                  <c:v>178.16414354875801</c:v>
                </c:pt>
                <c:pt idx="2056">
                  <c:v>176.694459386766</c:v>
                </c:pt>
                <c:pt idx="2057">
                  <c:v>175.19403673249701</c:v>
                </c:pt>
                <c:pt idx="2058">
                  <c:v>175.547529393682</c:v>
                </c:pt>
                <c:pt idx="2059">
                  <c:v>175.024975024974</c:v>
                </c:pt>
                <c:pt idx="2060">
                  <c:v>174.375624375623</c:v>
                </c:pt>
                <c:pt idx="2061">
                  <c:v>172.604318758164</c:v>
                </c:pt>
                <c:pt idx="2062">
                  <c:v>172.75224775224601</c:v>
                </c:pt>
                <c:pt idx="2063">
                  <c:v>172.95781141934901</c:v>
                </c:pt>
                <c:pt idx="2064">
                  <c:v>173.209482824866</c:v>
                </c:pt>
                <c:pt idx="2065">
                  <c:v>172.05871052024801</c:v>
                </c:pt>
                <c:pt idx="2066">
                  <c:v>174.49473603319601</c:v>
                </c:pt>
                <c:pt idx="2067">
                  <c:v>174.17006070852099</c:v>
                </c:pt>
                <c:pt idx="2068">
                  <c:v>173.38622915545901</c:v>
                </c:pt>
                <c:pt idx="2069">
                  <c:v>173.68208714362399</c:v>
                </c:pt>
                <c:pt idx="2070">
                  <c:v>174.50818412356699</c:v>
                </c:pt>
                <c:pt idx="2071">
                  <c:v>175.11334819026999</c:v>
                </c:pt>
                <c:pt idx="2072">
                  <c:v>176.05855682778599</c:v>
                </c:pt>
                <c:pt idx="2073">
                  <c:v>174.22769538154</c:v>
                </c:pt>
                <c:pt idx="2074">
                  <c:v>174.36025512948501</c:v>
                </c:pt>
                <c:pt idx="2075">
                  <c:v>175.26127718435299</c:v>
                </c:pt>
                <c:pt idx="2076">
                  <c:v>173.19411357872801</c:v>
                </c:pt>
                <c:pt idx="2077">
                  <c:v>170.934834396372</c:v>
                </c:pt>
                <c:pt idx="2078">
                  <c:v>168.54299546607101</c:v>
                </c:pt>
                <c:pt idx="2079">
                  <c:v>169.05978636747699</c:v>
                </c:pt>
                <c:pt idx="2080">
                  <c:v>170.40459540459401</c:v>
                </c:pt>
                <c:pt idx="2081">
                  <c:v>168.02620456466499</c:v>
                </c:pt>
                <c:pt idx="2082">
                  <c:v>171.29024821332399</c:v>
                </c:pt>
                <c:pt idx="2083">
                  <c:v>170.640897563973</c:v>
                </c:pt>
                <c:pt idx="2084">
                  <c:v>171.76285253208201</c:v>
                </c:pt>
                <c:pt idx="2085">
                  <c:v>170.09336817029001</c:v>
                </c:pt>
                <c:pt idx="2086">
                  <c:v>170.75808806577899</c:v>
                </c:pt>
                <c:pt idx="2087">
                  <c:v>168.61792054099601</c:v>
                </c:pt>
                <c:pt idx="2088">
                  <c:v>170.90601705986199</c:v>
                </c:pt>
                <c:pt idx="2089">
                  <c:v>171.86659494351699</c:v>
                </c:pt>
                <c:pt idx="2090">
                  <c:v>172.16053177591499</c:v>
                </c:pt>
                <c:pt idx="2091">
                  <c:v>173.48997156689299</c:v>
                </c:pt>
                <c:pt idx="2092">
                  <c:v>173.430415738107</c:v>
                </c:pt>
                <c:pt idx="2093">
                  <c:v>172.88480750019099</c:v>
                </c:pt>
                <c:pt idx="2094">
                  <c:v>173.962575885652</c:v>
                </c:pt>
                <c:pt idx="2095">
                  <c:v>172.16053177591499</c:v>
                </c:pt>
                <c:pt idx="2096">
                  <c:v>173.10574041343099</c:v>
                </c:pt>
                <c:pt idx="2097">
                  <c:v>171.201875048028</c:v>
                </c:pt>
                <c:pt idx="2098">
                  <c:v>170.861830477214</c:v>
                </c:pt>
                <c:pt idx="2099">
                  <c:v>172.456389764081</c:v>
                </c:pt>
                <c:pt idx="2100">
                  <c:v>173.60908322446701</c:v>
                </c:pt>
                <c:pt idx="2101">
                  <c:v>175.39383693229701</c:v>
                </c:pt>
                <c:pt idx="2102">
                  <c:v>176.133481902711</c:v>
                </c:pt>
                <c:pt idx="2103">
                  <c:v>175.88181049719401</c:v>
                </c:pt>
                <c:pt idx="2104">
                  <c:v>176.85583647121999</c:v>
                </c:pt>
                <c:pt idx="2105">
                  <c:v>176.44278798124799</c:v>
                </c:pt>
                <c:pt idx="2106">
                  <c:v>176.310228233304</c:v>
                </c:pt>
                <c:pt idx="2107">
                  <c:v>177.25543687082001</c:v>
                </c:pt>
                <c:pt idx="2108">
                  <c:v>177.55129485898601</c:v>
                </c:pt>
                <c:pt idx="2109">
                  <c:v>176.41397064473901</c:v>
                </c:pt>
                <c:pt idx="2110">
                  <c:v>177.92015676630899</c:v>
                </c:pt>
                <c:pt idx="2111">
                  <c:v>178.30438791977099</c:v>
                </c:pt>
                <c:pt idx="2112">
                  <c:v>177.40336586490301</c:v>
                </c:pt>
                <c:pt idx="2113">
                  <c:v>177.24006762468201</c:v>
                </c:pt>
                <c:pt idx="2114">
                  <c:v>177.372627372626</c:v>
                </c:pt>
                <c:pt idx="2115">
                  <c:v>177.04795204795099</c:v>
                </c:pt>
                <c:pt idx="2116">
                  <c:v>177.88941827403201</c:v>
                </c:pt>
                <c:pt idx="2117">
                  <c:v>177.47636978406101</c:v>
                </c:pt>
                <c:pt idx="2118">
                  <c:v>178.03734726811501</c:v>
                </c:pt>
                <c:pt idx="2119">
                  <c:v>178.45039575808701</c:v>
                </c:pt>
                <c:pt idx="2120">
                  <c:v>178.79044032890101</c:v>
                </c:pt>
                <c:pt idx="2121">
                  <c:v>179.24767540152001</c:v>
                </c:pt>
                <c:pt idx="2122">
                  <c:v>179.91239529700999</c:v>
                </c:pt>
                <c:pt idx="2123">
                  <c:v>179.97195112579601</c:v>
                </c:pt>
                <c:pt idx="2124">
                  <c:v>180.07569353723099</c:v>
                </c:pt>
                <c:pt idx="2125">
                  <c:v>180.22362253131399</c:v>
                </c:pt>
                <c:pt idx="2126">
                  <c:v>177.68961807423199</c:v>
                </c:pt>
                <c:pt idx="2127">
                  <c:v>176.38515330822901</c:v>
                </c:pt>
                <c:pt idx="2128">
                  <c:v>176.63682471374699</c:v>
                </c:pt>
                <c:pt idx="2129">
                  <c:v>178.11803581034201</c:v>
                </c:pt>
                <c:pt idx="2130">
                  <c:v>177.64351033581701</c:v>
                </c:pt>
                <c:pt idx="2131">
                  <c:v>176.68101129639501</c:v>
                </c:pt>
                <c:pt idx="2132">
                  <c:v>177.199723353568</c:v>
                </c:pt>
                <c:pt idx="2133">
                  <c:v>178.62329977714501</c:v>
                </c:pt>
                <c:pt idx="2134">
                  <c:v>177.124798278643</c:v>
                </c:pt>
                <c:pt idx="2135">
                  <c:v>177.822177822177</c:v>
                </c:pt>
                <c:pt idx="2136">
                  <c:v>179.85283946822301</c:v>
                </c:pt>
                <c:pt idx="2137">
                  <c:v>180.77307308076399</c:v>
                </c:pt>
                <c:pt idx="2138">
                  <c:v>181.24759855529001</c:v>
                </c:pt>
                <c:pt idx="2139">
                  <c:v>181.499269960807</c:v>
                </c:pt>
                <c:pt idx="2140">
                  <c:v>182.21009759471201</c:v>
                </c:pt>
                <c:pt idx="2141">
                  <c:v>182.106355183277</c:v>
                </c:pt>
                <c:pt idx="2142">
                  <c:v>181.380158303234</c:v>
                </c:pt>
                <c:pt idx="2143">
                  <c:v>182.37339583493301</c:v>
                </c:pt>
                <c:pt idx="2144">
                  <c:v>182.995850303541</c:v>
                </c:pt>
                <c:pt idx="2145">
                  <c:v>181.92960885268499</c:v>
                </c:pt>
                <c:pt idx="2146">
                  <c:v>183.14377929762401</c:v>
                </c:pt>
                <c:pt idx="2147">
                  <c:v>182.62506724045099</c:v>
                </c:pt>
                <c:pt idx="2148">
                  <c:v>182.847921309458</c:v>
                </c:pt>
                <c:pt idx="2149">
                  <c:v>183.51456236071499</c:v>
                </c:pt>
                <c:pt idx="2150">
                  <c:v>184.671098132635</c:v>
                </c:pt>
                <c:pt idx="2151">
                  <c:v>183.44155844155699</c:v>
                </c:pt>
                <c:pt idx="2152">
                  <c:v>183.307077537846</c:v>
                </c:pt>
                <c:pt idx="2153">
                  <c:v>184.40405748097899</c:v>
                </c:pt>
                <c:pt idx="2154">
                  <c:v>184.893952201643</c:v>
                </c:pt>
                <c:pt idx="2155">
                  <c:v>183.41081994928001</c:v>
                </c:pt>
                <c:pt idx="2156">
                  <c:v>182.16591101206399</c:v>
                </c:pt>
                <c:pt idx="2157">
                  <c:v>181.82586644125001</c:v>
                </c:pt>
                <c:pt idx="2158">
                  <c:v>182.922846384384</c:v>
                </c:pt>
                <c:pt idx="2159">
                  <c:v>182.83255206332001</c:v>
                </c:pt>
                <c:pt idx="2160">
                  <c:v>183.55874894336301</c:v>
                </c:pt>
                <c:pt idx="2161">
                  <c:v>182.43295166371999</c:v>
                </c:pt>
                <c:pt idx="2162">
                  <c:v>183.55874894336301</c:v>
                </c:pt>
                <c:pt idx="2163">
                  <c:v>181.17267348036501</c:v>
                </c:pt>
                <c:pt idx="2164">
                  <c:v>181.15730423422599</c:v>
                </c:pt>
                <c:pt idx="2165">
                  <c:v>181.143856143855</c:v>
                </c:pt>
                <c:pt idx="2166">
                  <c:v>181.55882578959401</c:v>
                </c:pt>
                <c:pt idx="2167">
                  <c:v>181.55882578959401</c:v>
                </c:pt>
                <c:pt idx="2168">
                  <c:v>181.216860063013</c:v>
                </c:pt>
                <c:pt idx="2169">
                  <c:v>179.601168062705</c:v>
                </c:pt>
                <c:pt idx="2170">
                  <c:v>180.254361023591</c:v>
                </c:pt>
                <c:pt idx="2171">
                  <c:v>179.022900176745</c:v>
                </c:pt>
                <c:pt idx="2172">
                  <c:v>180.40229001767301</c:v>
                </c:pt>
                <c:pt idx="2173">
                  <c:v>179.453239068622</c:v>
                </c:pt>
                <c:pt idx="2174">
                  <c:v>181.72212402981501</c:v>
                </c:pt>
                <c:pt idx="2175">
                  <c:v>181.58764312610299</c:v>
                </c:pt>
                <c:pt idx="2176">
                  <c:v>181.261046645661</c:v>
                </c:pt>
                <c:pt idx="2177">
                  <c:v>183.382002612771</c:v>
                </c:pt>
                <c:pt idx="2178">
                  <c:v>183.693229847075</c:v>
                </c:pt>
                <c:pt idx="2179">
                  <c:v>183.08422346883799</c:v>
                </c:pt>
                <c:pt idx="2180">
                  <c:v>184.71528471528401</c:v>
                </c:pt>
                <c:pt idx="2181">
                  <c:v>184.344501652193</c:v>
                </c:pt>
                <c:pt idx="2182">
                  <c:v>183.32244678398399</c:v>
                </c:pt>
                <c:pt idx="2183">
                  <c:v>182.655805732728</c:v>
                </c:pt>
                <c:pt idx="2184">
                  <c:v>182.565511411664</c:v>
                </c:pt>
                <c:pt idx="2185">
                  <c:v>183.864212710365</c:v>
                </c:pt>
                <c:pt idx="2186">
                  <c:v>183.253285176361</c:v>
                </c:pt>
                <c:pt idx="2187">
                  <c:v>181.70483362790901</c:v>
                </c:pt>
                <c:pt idx="2188">
                  <c:v>180.00845308537501</c:v>
                </c:pt>
                <c:pt idx="2189">
                  <c:v>180.648197955889</c:v>
                </c:pt>
                <c:pt idx="2190">
                  <c:v>180.79804810573901</c:v>
                </c:pt>
                <c:pt idx="2191">
                  <c:v>181.005532928609</c:v>
                </c:pt>
                <c:pt idx="2192">
                  <c:v>180.961346345961</c:v>
                </c:pt>
                <c:pt idx="2193">
                  <c:v>181.14001383231999</c:v>
                </c:pt>
                <c:pt idx="2194">
                  <c:v>182.61354030584701</c:v>
                </c:pt>
                <c:pt idx="2195">
                  <c:v>183.18028125720301</c:v>
                </c:pt>
                <c:pt idx="2196">
                  <c:v>182.52516714055099</c:v>
                </c:pt>
                <c:pt idx="2197">
                  <c:v>180.46953046952899</c:v>
                </c:pt>
                <c:pt idx="2198">
                  <c:v>178.10266656420399</c:v>
                </c:pt>
                <c:pt idx="2199">
                  <c:v>177.46292169368999</c:v>
                </c:pt>
                <c:pt idx="2200">
                  <c:v>178.07384922769401</c:v>
                </c:pt>
                <c:pt idx="2201">
                  <c:v>176.56958426189101</c:v>
                </c:pt>
                <c:pt idx="2202">
                  <c:v>176.31599170060599</c:v>
                </c:pt>
                <c:pt idx="2203">
                  <c:v>174.93083839237599</c:v>
                </c:pt>
                <c:pt idx="2204">
                  <c:v>174.82709598094101</c:v>
                </c:pt>
                <c:pt idx="2205">
                  <c:v>176.67332667332599</c:v>
                </c:pt>
                <c:pt idx="2206">
                  <c:v>177.328440789978</c:v>
                </c:pt>
                <c:pt idx="2207">
                  <c:v>175.40728502266799</c:v>
                </c:pt>
                <c:pt idx="2208">
                  <c:v>178.32552063321199</c:v>
                </c:pt>
                <c:pt idx="2209">
                  <c:v>175.18443095366101</c:v>
                </c:pt>
                <c:pt idx="2210">
                  <c:v>175.87028356259</c:v>
                </c:pt>
                <c:pt idx="2211">
                  <c:v>178.59448244063501</c:v>
                </c:pt>
                <c:pt idx="2212">
                  <c:v>178.237147467916</c:v>
                </c:pt>
                <c:pt idx="2213">
                  <c:v>177.71651425497501</c:v>
                </c:pt>
                <c:pt idx="2214">
                  <c:v>175.824175824175</c:v>
                </c:pt>
                <c:pt idx="2215">
                  <c:v>178.356259125489</c:v>
                </c:pt>
                <c:pt idx="2216">
                  <c:v>178.84807500191999</c:v>
                </c:pt>
                <c:pt idx="2217">
                  <c:v>179.38407746099901</c:v>
                </c:pt>
                <c:pt idx="2218">
                  <c:v>181.25912548989299</c:v>
                </c:pt>
                <c:pt idx="2219">
                  <c:v>182.03335126411901</c:v>
                </c:pt>
                <c:pt idx="2220">
                  <c:v>181.795127948973</c:v>
                </c:pt>
                <c:pt idx="2221">
                  <c:v>181.97379543533299</c:v>
                </c:pt>
                <c:pt idx="2222">
                  <c:v>181.97379543533299</c:v>
                </c:pt>
                <c:pt idx="2223">
                  <c:v>182.21201875047899</c:v>
                </c:pt>
                <c:pt idx="2224">
                  <c:v>183.62598939521899</c:v>
                </c:pt>
                <c:pt idx="2225">
                  <c:v>184.252286175362</c:v>
                </c:pt>
                <c:pt idx="2226">
                  <c:v>184.14662260815999</c:v>
                </c:pt>
                <c:pt idx="2227">
                  <c:v>183.47806040113599</c:v>
                </c:pt>
                <c:pt idx="2228">
                  <c:v>183.848843464227</c:v>
                </c:pt>
                <c:pt idx="2229">
                  <c:v>185.562514408667</c:v>
                </c:pt>
                <c:pt idx="2230">
                  <c:v>186.29063244447701</c:v>
                </c:pt>
                <c:pt idx="2231">
                  <c:v>187.22815645892399</c:v>
                </c:pt>
                <c:pt idx="2232">
                  <c:v>188.03312072542701</c:v>
                </c:pt>
                <c:pt idx="2233">
                  <c:v>189.120494889724</c:v>
                </c:pt>
                <c:pt idx="2234">
                  <c:v>189.268423883807</c:v>
                </c:pt>
                <c:pt idx="2235">
                  <c:v>187.929378313992</c:v>
                </c:pt>
                <c:pt idx="2236">
                  <c:v>187.719972335356</c:v>
                </c:pt>
                <c:pt idx="2237">
                  <c:v>186.70752324598399</c:v>
                </c:pt>
                <c:pt idx="2238">
                  <c:v>188.61330976715499</c:v>
                </c:pt>
                <c:pt idx="2239">
                  <c:v>188.85153308230099</c:v>
                </c:pt>
                <c:pt idx="2240">
                  <c:v>188.450011526933</c:v>
                </c:pt>
                <c:pt idx="2241">
                  <c:v>188.80734649965299</c:v>
                </c:pt>
                <c:pt idx="2242">
                  <c:v>187.70460308921699</c:v>
                </c:pt>
                <c:pt idx="2243">
                  <c:v>187.58549143164399</c:v>
                </c:pt>
                <c:pt idx="2244">
                  <c:v>188.07730730807501</c:v>
                </c:pt>
                <c:pt idx="2245">
                  <c:v>188.25597479443499</c:v>
                </c:pt>
                <c:pt idx="2246">
                  <c:v>189.53738569123101</c:v>
                </c:pt>
                <c:pt idx="2247">
                  <c:v>190.28087297317899</c:v>
                </c:pt>
                <c:pt idx="2248">
                  <c:v>189.72950126796101</c:v>
                </c:pt>
                <c:pt idx="2249">
                  <c:v>189.120494889724</c:v>
                </c:pt>
                <c:pt idx="2250">
                  <c:v>188.14646891569799</c:v>
                </c:pt>
                <c:pt idx="2251">
                  <c:v>188.32705755782499</c:v>
                </c:pt>
                <c:pt idx="2252">
                  <c:v>188.624836701758</c:v>
                </c:pt>
                <c:pt idx="2253">
                  <c:v>189.61423192192299</c:v>
                </c:pt>
                <c:pt idx="2254">
                  <c:v>189.717974333358</c:v>
                </c:pt>
                <c:pt idx="2255">
                  <c:v>187.78721278721201</c:v>
                </c:pt>
                <c:pt idx="2256">
                  <c:v>188.20602474448501</c:v>
                </c:pt>
                <c:pt idx="2257">
                  <c:v>187.368400829938</c:v>
                </c:pt>
                <c:pt idx="2258">
                  <c:v>186.350188273264</c:v>
                </c:pt>
                <c:pt idx="2259">
                  <c:v>189.62768001229401</c:v>
                </c:pt>
                <c:pt idx="2260">
                  <c:v>190.52678091139501</c:v>
                </c:pt>
                <c:pt idx="2261">
                  <c:v>190.64589256896801</c:v>
                </c:pt>
                <c:pt idx="2262">
                  <c:v>192.23276723276601</c:v>
                </c:pt>
                <c:pt idx="2263">
                  <c:v>192.726504264965</c:v>
                </c:pt>
                <c:pt idx="2264">
                  <c:v>192.92054099746301</c:v>
                </c:pt>
                <c:pt idx="2265">
                  <c:v>193.53531084300201</c:v>
                </c:pt>
                <c:pt idx="2266">
                  <c:v>192.770690847613</c:v>
                </c:pt>
                <c:pt idx="2267">
                  <c:v>192.59202336125301</c:v>
                </c:pt>
                <c:pt idx="2268">
                  <c:v>192.06754783677701</c:v>
                </c:pt>
                <c:pt idx="2269">
                  <c:v>191.30484899715501</c:v>
                </c:pt>
                <c:pt idx="2270">
                  <c:v>192.038730500268</c:v>
                </c:pt>
                <c:pt idx="2271">
                  <c:v>188.53646353646201</c:v>
                </c:pt>
                <c:pt idx="2272">
                  <c:v>189.20886805502099</c:v>
                </c:pt>
                <c:pt idx="2273">
                  <c:v>189.404825943286</c:v>
                </c:pt>
                <c:pt idx="2274">
                  <c:v>189.56812418350799</c:v>
                </c:pt>
                <c:pt idx="2275">
                  <c:v>190.617075232459</c:v>
                </c:pt>
                <c:pt idx="2276">
                  <c:v>192.38261738261599</c:v>
                </c:pt>
                <c:pt idx="2277">
                  <c:v>192.23276723276601</c:v>
                </c:pt>
                <c:pt idx="2278">
                  <c:v>190.826481211095</c:v>
                </c:pt>
                <c:pt idx="2279">
                  <c:v>192.157842157841</c:v>
                </c:pt>
                <c:pt idx="2280">
                  <c:v>189.927380311994</c:v>
                </c:pt>
                <c:pt idx="2281">
                  <c:v>188.984092830245</c:v>
                </c:pt>
                <c:pt idx="2282">
                  <c:v>189.477829862444</c:v>
                </c:pt>
                <c:pt idx="2283">
                  <c:v>187.80258203335001</c:v>
                </c:pt>
                <c:pt idx="2284">
                  <c:v>189.50856835472101</c:v>
                </c:pt>
                <c:pt idx="2285">
                  <c:v>189.193498808882</c:v>
                </c:pt>
                <c:pt idx="2286">
                  <c:v>189.53930684699799</c:v>
                </c:pt>
                <c:pt idx="2287">
                  <c:v>189.193498808882</c:v>
                </c:pt>
                <c:pt idx="2288">
                  <c:v>191.19918542995299</c:v>
                </c:pt>
                <c:pt idx="2289">
                  <c:v>191.873511104279</c:v>
                </c:pt>
                <c:pt idx="2290">
                  <c:v>193.31053561822699</c:v>
                </c:pt>
                <c:pt idx="2291">
                  <c:v>192.78606009375099</c:v>
                </c:pt>
                <c:pt idx="2292">
                  <c:v>192.30769230769101</c:v>
                </c:pt>
                <c:pt idx="2293">
                  <c:v>193.475755014215</c:v>
                </c:pt>
                <c:pt idx="2294">
                  <c:v>193.191423960653</c:v>
                </c:pt>
                <c:pt idx="2295">
                  <c:v>193.68516099285199</c:v>
                </c:pt>
                <c:pt idx="2296">
                  <c:v>193.760086067777</c:v>
                </c:pt>
                <c:pt idx="2297">
                  <c:v>191.917697686927</c:v>
                </c:pt>
                <c:pt idx="2298">
                  <c:v>193.623684008298</c:v>
                </c:pt>
                <c:pt idx="2299">
                  <c:v>193.61023591792701</c:v>
                </c:pt>
                <c:pt idx="2300">
                  <c:v>192.71113501882601</c:v>
                </c:pt>
                <c:pt idx="2301">
                  <c:v>191.82932452163101</c:v>
                </c:pt>
                <c:pt idx="2302">
                  <c:v>191.52962422193099</c:v>
                </c:pt>
                <c:pt idx="2303">
                  <c:v>191.93306693306599</c:v>
                </c:pt>
                <c:pt idx="2304">
                  <c:v>190.64589256896801</c:v>
                </c:pt>
                <c:pt idx="2305">
                  <c:v>192.457542457541</c:v>
                </c:pt>
                <c:pt idx="2306">
                  <c:v>192.816798586028</c:v>
                </c:pt>
                <c:pt idx="2307">
                  <c:v>194.83593329747001</c:v>
                </c:pt>
                <c:pt idx="2308">
                  <c:v>195.704295704294</c:v>
                </c:pt>
                <c:pt idx="2309">
                  <c:v>196.109659571197</c:v>
                </c:pt>
                <c:pt idx="2310">
                  <c:v>196.272957811418</c:v>
                </c:pt>
                <c:pt idx="2311">
                  <c:v>195.95788826557899</c:v>
                </c:pt>
                <c:pt idx="2312">
                  <c:v>194.724506262967</c:v>
                </c:pt>
                <c:pt idx="2313">
                  <c:v>195.91178052716401</c:v>
                </c:pt>
                <c:pt idx="2314">
                  <c:v>195.506416660262</c:v>
                </c:pt>
                <c:pt idx="2315">
                  <c:v>195.65626681011199</c:v>
                </c:pt>
                <c:pt idx="2316">
                  <c:v>195.37193575654999</c:v>
                </c:pt>
                <c:pt idx="2317">
                  <c:v>194.16929224621401</c:v>
                </c:pt>
                <c:pt idx="2318">
                  <c:v>195.385383846921</c:v>
                </c:pt>
                <c:pt idx="2319">
                  <c:v>195.04149696457301</c:v>
                </c:pt>
                <c:pt idx="2320">
                  <c:v>195.08568354722101</c:v>
                </c:pt>
                <c:pt idx="2321">
                  <c:v>194.935833397371</c:v>
                </c:pt>
                <c:pt idx="2322">
                  <c:v>196.182663490355</c:v>
                </c:pt>
                <c:pt idx="2323">
                  <c:v>196.85891032044799</c:v>
                </c:pt>
                <c:pt idx="2324">
                  <c:v>196.64758318604299</c:v>
                </c:pt>
                <c:pt idx="2325">
                  <c:v>194.64958118804199</c:v>
                </c:pt>
                <c:pt idx="2326">
                  <c:v>194.95120264350899</c:v>
                </c:pt>
                <c:pt idx="2327">
                  <c:v>193.29708752785601</c:v>
                </c:pt>
                <c:pt idx="2328">
                  <c:v>193.65826481210999</c:v>
                </c:pt>
                <c:pt idx="2329">
                  <c:v>193.40275109505799</c:v>
                </c:pt>
                <c:pt idx="2330">
                  <c:v>193.32782602013299</c:v>
                </c:pt>
                <c:pt idx="2331">
                  <c:v>196.392069468991</c:v>
                </c:pt>
                <c:pt idx="2332">
                  <c:v>196.768615999384</c:v>
                </c:pt>
                <c:pt idx="2333">
                  <c:v>197.03949896257501</c:v>
                </c:pt>
                <c:pt idx="2334">
                  <c:v>197.06831629908399</c:v>
                </c:pt>
                <c:pt idx="2335">
                  <c:v>196.70906017059701</c:v>
                </c:pt>
                <c:pt idx="2336">
                  <c:v>195.896411281025</c:v>
                </c:pt>
                <c:pt idx="2337">
                  <c:v>195.94251901944099</c:v>
                </c:pt>
                <c:pt idx="2338">
                  <c:v>196.889648812725</c:v>
                </c:pt>
                <c:pt idx="2339">
                  <c:v>197.550526396679</c:v>
                </c:pt>
                <c:pt idx="2340">
                  <c:v>195.94251901944099</c:v>
                </c:pt>
                <c:pt idx="2341">
                  <c:v>197.41412433720001</c:v>
                </c:pt>
                <c:pt idx="2342">
                  <c:v>196.67832167832</c:v>
                </c:pt>
                <c:pt idx="2343">
                  <c:v>197.38530700069001</c:v>
                </c:pt>
                <c:pt idx="2344">
                  <c:v>199.12779528164</c:v>
                </c:pt>
                <c:pt idx="2345">
                  <c:v>198.887650810727</c:v>
                </c:pt>
                <c:pt idx="2346">
                  <c:v>199.27764543148999</c:v>
                </c:pt>
                <c:pt idx="2347">
                  <c:v>199.171981864288</c:v>
                </c:pt>
                <c:pt idx="2348">
                  <c:v>196.768615999384</c:v>
                </c:pt>
                <c:pt idx="2349">
                  <c:v>194.20003073849099</c:v>
                </c:pt>
                <c:pt idx="2350">
                  <c:v>194.59002535925501</c:v>
                </c:pt>
                <c:pt idx="2351">
                  <c:v>194.303773149926</c:v>
                </c:pt>
                <c:pt idx="2352">
                  <c:v>190.607469453622</c:v>
                </c:pt>
                <c:pt idx="2353">
                  <c:v>189.64689156996701</c:v>
                </c:pt>
                <c:pt idx="2354">
                  <c:v>190.984015984015</c:v>
                </c:pt>
                <c:pt idx="2355">
                  <c:v>189.525858756627</c:v>
                </c:pt>
                <c:pt idx="2356">
                  <c:v>188.083070775377</c:v>
                </c:pt>
                <c:pt idx="2357">
                  <c:v>189.58541458541299</c:v>
                </c:pt>
                <c:pt idx="2358">
                  <c:v>191.93114577729801</c:v>
                </c:pt>
                <c:pt idx="2359">
                  <c:v>192.90709290709199</c:v>
                </c:pt>
                <c:pt idx="2360">
                  <c:v>189.48167217397901</c:v>
                </c:pt>
                <c:pt idx="2361">
                  <c:v>191.598785829554</c:v>
                </c:pt>
                <c:pt idx="2362">
                  <c:v>193.433489587335</c:v>
                </c:pt>
                <c:pt idx="2363">
                  <c:v>193.83885345423701</c:v>
                </c:pt>
                <c:pt idx="2364">
                  <c:v>191.01283332052401</c:v>
                </c:pt>
                <c:pt idx="2365">
                  <c:v>190.54791362483499</c:v>
                </c:pt>
                <c:pt idx="2366">
                  <c:v>189.120494889724</c:v>
                </c:pt>
                <c:pt idx="2367">
                  <c:v>188.955275493736</c:v>
                </c:pt>
                <c:pt idx="2368">
                  <c:v>188.35395373856801</c:v>
                </c:pt>
                <c:pt idx="2369">
                  <c:v>186.30984400214999</c:v>
                </c:pt>
                <c:pt idx="2370">
                  <c:v>184.14662260815999</c:v>
                </c:pt>
                <c:pt idx="2371">
                  <c:v>185.57404134327101</c:v>
                </c:pt>
                <c:pt idx="2372">
                  <c:v>189.51048951048799</c:v>
                </c:pt>
                <c:pt idx="2373">
                  <c:v>188.12917851379299</c:v>
                </c:pt>
                <c:pt idx="2374">
                  <c:v>186.65180972873199</c:v>
                </c:pt>
                <c:pt idx="2375">
                  <c:v>187.28386997617599</c:v>
                </c:pt>
                <c:pt idx="2376">
                  <c:v>188.672865595941</c:v>
                </c:pt>
                <c:pt idx="2377">
                  <c:v>187.84292630446399</c:v>
                </c:pt>
                <c:pt idx="2378">
                  <c:v>187.81218781218701</c:v>
                </c:pt>
                <c:pt idx="2379">
                  <c:v>188.644048259432</c:v>
                </c:pt>
                <c:pt idx="2380">
                  <c:v>187.012987012986</c:v>
                </c:pt>
                <c:pt idx="2381">
                  <c:v>188.28094981941001</c:v>
                </c:pt>
                <c:pt idx="2382">
                  <c:v>192.08483823868301</c:v>
                </c:pt>
                <c:pt idx="2383">
                  <c:v>192.10020748482199</c:v>
                </c:pt>
                <c:pt idx="2384">
                  <c:v>192.88403903788401</c:v>
                </c:pt>
                <c:pt idx="2385">
                  <c:v>191.78321678321601</c:v>
                </c:pt>
                <c:pt idx="2386">
                  <c:v>192.340351955735</c:v>
                </c:pt>
                <c:pt idx="2387">
                  <c:v>191.08775839544899</c:v>
                </c:pt>
                <c:pt idx="2388">
                  <c:v>191.450856835471</c:v>
                </c:pt>
                <c:pt idx="2389">
                  <c:v>192.29616537308701</c:v>
                </c:pt>
                <c:pt idx="2390">
                  <c:v>190.24244985783301</c:v>
                </c:pt>
                <c:pt idx="2391">
                  <c:v>187.149389072465</c:v>
                </c:pt>
                <c:pt idx="2392">
                  <c:v>186.425113348189</c:v>
                </c:pt>
                <c:pt idx="2393">
                  <c:v>186.15230922923101</c:v>
                </c:pt>
                <c:pt idx="2394">
                  <c:v>187.103281334049</c:v>
                </c:pt>
                <c:pt idx="2395">
                  <c:v>189.698762775685</c:v>
                </c:pt>
                <c:pt idx="2396">
                  <c:v>188.40198263275099</c:v>
                </c:pt>
                <c:pt idx="2397">
                  <c:v>187.07446399753999</c:v>
                </c:pt>
                <c:pt idx="2398">
                  <c:v>190.48451548451399</c:v>
                </c:pt>
                <c:pt idx="2399">
                  <c:v>191.16268347037499</c:v>
                </c:pt>
                <c:pt idx="2400">
                  <c:v>191.42011834319399</c:v>
                </c:pt>
                <c:pt idx="2401">
                  <c:v>191.239529701067</c:v>
                </c:pt>
                <c:pt idx="2402">
                  <c:v>193.15492200107499</c:v>
                </c:pt>
                <c:pt idx="2403">
                  <c:v>192.95896411280901</c:v>
                </c:pt>
                <c:pt idx="2404">
                  <c:v>192.00799200799099</c:v>
                </c:pt>
                <c:pt idx="2405">
                  <c:v>193.30669330669201</c:v>
                </c:pt>
                <c:pt idx="2406">
                  <c:v>193.81964189656401</c:v>
                </c:pt>
                <c:pt idx="2407">
                  <c:v>193.487281948819</c:v>
                </c:pt>
                <c:pt idx="2408">
                  <c:v>193.035810343501</c:v>
                </c:pt>
                <c:pt idx="2409">
                  <c:v>192.29616537308701</c:v>
                </c:pt>
                <c:pt idx="2410">
                  <c:v>191.64681472373701</c:v>
                </c:pt>
                <c:pt idx="2411">
                  <c:v>192.23468838853299</c:v>
                </c:pt>
                <c:pt idx="2412">
                  <c:v>191.691001306385</c:v>
                </c:pt>
                <c:pt idx="2413">
                  <c:v>191.84277261200199</c:v>
                </c:pt>
                <c:pt idx="2414">
                  <c:v>194.13663259817</c:v>
                </c:pt>
                <c:pt idx="2415">
                  <c:v>195.752324598477</c:v>
                </c:pt>
                <c:pt idx="2416">
                  <c:v>196.24990394221001</c:v>
                </c:pt>
                <c:pt idx="2417">
                  <c:v>197.24506262967699</c:v>
                </c:pt>
                <c:pt idx="2418">
                  <c:v>196.401675247828</c:v>
                </c:pt>
                <c:pt idx="2419">
                  <c:v>196.38630600168901</c:v>
                </c:pt>
                <c:pt idx="2420">
                  <c:v>195.842618919541</c:v>
                </c:pt>
                <c:pt idx="2421">
                  <c:v>195.67547836778499</c:v>
                </c:pt>
                <c:pt idx="2422">
                  <c:v>195.917543994466</c:v>
                </c:pt>
                <c:pt idx="2423">
                  <c:v>196.853146853146</c:v>
                </c:pt>
                <c:pt idx="2424">
                  <c:v>197.079843233688</c:v>
                </c:pt>
                <c:pt idx="2425">
                  <c:v>197.200876047029</c:v>
                </c:pt>
                <c:pt idx="2426">
                  <c:v>197.17013755475199</c:v>
                </c:pt>
                <c:pt idx="2427">
                  <c:v>198.347806040113</c:v>
                </c:pt>
                <c:pt idx="2428">
                  <c:v>198.724352570505</c:v>
                </c:pt>
                <c:pt idx="2429">
                  <c:v>196.97417966648601</c:v>
                </c:pt>
                <c:pt idx="2430">
                  <c:v>196.06931530008299</c:v>
                </c:pt>
                <c:pt idx="2431">
                  <c:v>196.62645047260301</c:v>
                </c:pt>
                <c:pt idx="2432">
                  <c:v>196.824329516636</c:v>
                </c:pt>
                <c:pt idx="2433">
                  <c:v>198.75509106278199</c:v>
                </c:pt>
                <c:pt idx="2434">
                  <c:v>199.55429186198299</c:v>
                </c:pt>
                <c:pt idx="2435">
                  <c:v>199.56966110812101</c:v>
                </c:pt>
                <c:pt idx="2436">
                  <c:v>200.03842311534501</c:v>
                </c:pt>
                <c:pt idx="2437">
                  <c:v>200.311227234303</c:v>
                </c:pt>
                <c:pt idx="2438">
                  <c:v>199.81172673480299</c:v>
                </c:pt>
                <c:pt idx="2439">
                  <c:v>200.87220471835701</c:v>
                </c:pt>
                <c:pt idx="2440">
                  <c:v>199.90202105586599</c:v>
                </c:pt>
                <c:pt idx="2441">
                  <c:v>199.29493583339601</c:v>
                </c:pt>
                <c:pt idx="2442">
                  <c:v>200.82609697994201</c:v>
                </c:pt>
                <c:pt idx="2443">
                  <c:v>202.493660185967</c:v>
                </c:pt>
                <c:pt idx="2444">
                  <c:v>202.73764696841499</c:v>
                </c:pt>
                <c:pt idx="2445">
                  <c:v>202.66080073772301</c:v>
                </c:pt>
                <c:pt idx="2446">
                  <c:v>202.493660185967</c:v>
                </c:pt>
                <c:pt idx="2447">
                  <c:v>201.73672481364699</c:v>
                </c:pt>
                <c:pt idx="2448">
                  <c:v>202.161300238222</c:v>
                </c:pt>
                <c:pt idx="2449">
                  <c:v>204.52624298777999</c:v>
                </c:pt>
                <c:pt idx="2450">
                  <c:v>204.92007992007899</c:v>
                </c:pt>
                <c:pt idx="2451">
                  <c:v>204.66264504725899</c:v>
                </c:pt>
                <c:pt idx="2452">
                  <c:v>204.78367786059999</c:v>
                </c:pt>
                <c:pt idx="2453">
                  <c:v>205.05648197955799</c:v>
                </c:pt>
                <c:pt idx="2454">
                  <c:v>204.814416352877</c:v>
                </c:pt>
                <c:pt idx="2455">
                  <c:v>206.58764312610401</c:v>
                </c:pt>
                <c:pt idx="2456">
                  <c:v>207.11788211788101</c:v>
                </c:pt>
                <c:pt idx="2457">
                  <c:v>207.43679397525401</c:v>
                </c:pt>
                <c:pt idx="2458">
                  <c:v>206.783601014369</c:v>
                </c:pt>
                <c:pt idx="2459">
                  <c:v>207.05640513332699</c:v>
                </c:pt>
                <c:pt idx="2460">
                  <c:v>207.390686236839</c:v>
                </c:pt>
                <c:pt idx="2461">
                  <c:v>207.43679397525401</c:v>
                </c:pt>
                <c:pt idx="2462">
                  <c:v>208.39160839160701</c:v>
                </c:pt>
                <c:pt idx="2463">
                  <c:v>209.012141704448</c:v>
                </c:pt>
                <c:pt idx="2464">
                  <c:v>209.72489049411999</c:v>
                </c:pt>
                <c:pt idx="2465">
                  <c:v>210.378083455005</c:v>
                </c:pt>
                <c:pt idx="2466">
                  <c:v>209.058249442864</c:v>
                </c:pt>
                <c:pt idx="2467">
                  <c:v>208.90647813724601</c:v>
                </c:pt>
                <c:pt idx="2468">
                  <c:v>208.875739644969</c:v>
                </c:pt>
                <c:pt idx="2469">
                  <c:v>207.46753246753099</c:v>
                </c:pt>
                <c:pt idx="2470">
                  <c:v>207.344578498424</c:v>
                </c:pt>
                <c:pt idx="2471">
                  <c:v>206.98148005840201</c:v>
                </c:pt>
                <c:pt idx="2472">
                  <c:v>209.315684315683</c:v>
                </c:pt>
                <c:pt idx="2473">
                  <c:v>210.11872742641901</c:v>
                </c:pt>
                <c:pt idx="2474">
                  <c:v>210.57404134327101</c:v>
                </c:pt>
                <c:pt idx="2475">
                  <c:v>209.46745562130101</c:v>
                </c:pt>
                <c:pt idx="2476">
                  <c:v>209.55774994236401</c:v>
                </c:pt>
                <c:pt idx="2477">
                  <c:v>210.07454084377099</c:v>
                </c:pt>
                <c:pt idx="2478">
                  <c:v>211.64988857296399</c:v>
                </c:pt>
                <c:pt idx="2479">
                  <c:v>212.25697379543399</c:v>
                </c:pt>
                <c:pt idx="2480">
                  <c:v>212.80258203335001</c:v>
                </c:pt>
                <c:pt idx="2481">
                  <c:v>212.864059017904</c:v>
                </c:pt>
                <c:pt idx="2482">
                  <c:v>212.985091831245</c:v>
                </c:pt>
                <c:pt idx="2483">
                  <c:v>213.196418965649</c:v>
                </c:pt>
                <c:pt idx="2484">
                  <c:v>213.62099439022401</c:v>
                </c:pt>
                <c:pt idx="2485">
                  <c:v>212.756474294935</c:v>
                </c:pt>
                <c:pt idx="2486">
                  <c:v>209.830554061322</c:v>
                </c:pt>
                <c:pt idx="2487">
                  <c:v>210.74118189502701</c:v>
                </c:pt>
                <c:pt idx="2488">
                  <c:v>212.938984092829</c:v>
                </c:pt>
                <c:pt idx="2489">
                  <c:v>213.029278413893</c:v>
                </c:pt>
                <c:pt idx="2490">
                  <c:v>212.560516406669</c:v>
                </c:pt>
                <c:pt idx="2491">
                  <c:v>214.18197187427799</c:v>
                </c:pt>
                <c:pt idx="2492">
                  <c:v>215.10604779835401</c:v>
                </c:pt>
                <c:pt idx="2493">
                  <c:v>214.92545915622699</c:v>
                </c:pt>
                <c:pt idx="2494">
                  <c:v>213.984092830245</c:v>
                </c:pt>
                <c:pt idx="2495">
                  <c:v>214.37985091831101</c:v>
                </c:pt>
                <c:pt idx="2496">
                  <c:v>215.000384231152</c:v>
                </c:pt>
                <c:pt idx="2497">
                  <c:v>214.83324367939599</c:v>
                </c:pt>
                <c:pt idx="2498">
                  <c:v>215.06186121570599</c:v>
                </c:pt>
                <c:pt idx="2499">
                  <c:v>216.95612080227301</c:v>
                </c:pt>
                <c:pt idx="2500">
                  <c:v>216.97533235994601</c:v>
                </c:pt>
                <c:pt idx="2501">
                  <c:v>216.38169522784801</c:v>
                </c:pt>
                <c:pt idx="2502">
                  <c:v>216.79282256205201</c:v>
                </c:pt>
                <c:pt idx="2503">
                  <c:v>216.671789748712</c:v>
                </c:pt>
                <c:pt idx="2504">
                  <c:v>215.87835241681299</c:v>
                </c:pt>
                <c:pt idx="2505">
                  <c:v>214.552754937369</c:v>
                </c:pt>
                <c:pt idx="2506">
                  <c:v>215.816875432259</c:v>
                </c:pt>
                <c:pt idx="2507">
                  <c:v>217.23468838853299</c:v>
                </c:pt>
                <c:pt idx="2508">
                  <c:v>216.77745331591399</c:v>
                </c:pt>
                <c:pt idx="2509">
                  <c:v>215.87835241681299</c:v>
                </c:pt>
                <c:pt idx="2510">
                  <c:v>215.49796357488501</c:v>
                </c:pt>
                <c:pt idx="2511">
                  <c:v>215.955198647505</c:v>
                </c:pt>
                <c:pt idx="2512">
                  <c:v>214.231921924228</c:v>
                </c:pt>
                <c:pt idx="2513">
                  <c:v>215.22323830016001</c:v>
                </c:pt>
                <c:pt idx="2514">
                  <c:v>215.04072850226601</c:v>
                </c:pt>
                <c:pt idx="2515">
                  <c:v>215.75731960347201</c:v>
                </c:pt>
                <c:pt idx="2516">
                  <c:v>216.70252824098799</c:v>
                </c:pt>
                <c:pt idx="2517">
                  <c:v>218.347037577805</c:v>
                </c:pt>
                <c:pt idx="2518">
                  <c:v>217.92054099746301</c:v>
                </c:pt>
                <c:pt idx="2519">
                  <c:v>218.01275647429401</c:v>
                </c:pt>
                <c:pt idx="2520">
                  <c:v>217.28079612694901</c:v>
                </c:pt>
                <c:pt idx="2521">
                  <c:v>217.707292707291</c:v>
                </c:pt>
                <c:pt idx="2522">
                  <c:v>217.0368093445</c:v>
                </c:pt>
                <c:pt idx="2523">
                  <c:v>217.67655421501399</c:v>
                </c:pt>
                <c:pt idx="2524">
                  <c:v>219.430569430568</c:v>
                </c:pt>
                <c:pt idx="2525">
                  <c:v>216.854299546606</c:v>
                </c:pt>
                <c:pt idx="2526">
                  <c:v>216.65642050257301</c:v>
                </c:pt>
                <c:pt idx="2527">
                  <c:v>216.533466533465</c:v>
                </c:pt>
                <c:pt idx="2528">
                  <c:v>217.661184968876</c:v>
                </c:pt>
                <c:pt idx="2529">
                  <c:v>219.12510566356599</c:v>
                </c:pt>
                <c:pt idx="2530">
                  <c:v>220.43533389687099</c:v>
                </c:pt>
                <c:pt idx="2531">
                  <c:v>220.740797663873</c:v>
                </c:pt>
                <c:pt idx="2532">
                  <c:v>220.80227464842699</c:v>
                </c:pt>
                <c:pt idx="2533">
                  <c:v>220.86375163298101</c:v>
                </c:pt>
                <c:pt idx="2534">
                  <c:v>221.35172519787801</c:v>
                </c:pt>
                <c:pt idx="2535">
                  <c:v>221.06163067701399</c:v>
                </c:pt>
                <c:pt idx="2536">
                  <c:v>219.41520018443001</c:v>
                </c:pt>
                <c:pt idx="2537">
                  <c:v>218.66787059094599</c:v>
                </c:pt>
                <c:pt idx="2538">
                  <c:v>220.512180127563</c:v>
                </c:pt>
                <c:pt idx="2539">
                  <c:v>221.96073157611499</c:v>
                </c:pt>
                <c:pt idx="2540">
                  <c:v>222.25082609697901</c:v>
                </c:pt>
                <c:pt idx="2541">
                  <c:v>222.14324137400899</c:v>
                </c:pt>
                <c:pt idx="2542">
                  <c:v>222.61584569276701</c:v>
                </c:pt>
                <c:pt idx="2543">
                  <c:v>222.52555137170401</c:v>
                </c:pt>
                <c:pt idx="2544">
                  <c:v>222.356489664181</c:v>
                </c:pt>
                <c:pt idx="2545">
                  <c:v>221.48812725735701</c:v>
                </c:pt>
                <c:pt idx="2546">
                  <c:v>221.29024821332399</c:v>
                </c:pt>
                <c:pt idx="2547">
                  <c:v>212.64696841619801</c:v>
                </c:pt>
                <c:pt idx="2548">
                  <c:v>214.827480212094</c:v>
                </c:pt>
                <c:pt idx="2549">
                  <c:v>214.185814185813</c:v>
                </c:pt>
                <c:pt idx="2550">
                  <c:v>211.38092676554101</c:v>
                </c:pt>
                <c:pt idx="2551">
                  <c:v>209.369476677168</c:v>
                </c:pt>
                <c:pt idx="2552">
                  <c:v>212.95243218319999</c:v>
                </c:pt>
                <c:pt idx="2553">
                  <c:v>212.73918389302901</c:v>
                </c:pt>
                <c:pt idx="2554">
                  <c:v>214.53738569123101</c:v>
                </c:pt>
                <c:pt idx="2555">
                  <c:v>214.59886267578401</c:v>
                </c:pt>
                <c:pt idx="2556">
                  <c:v>214.917774533158</c:v>
                </c:pt>
                <c:pt idx="2557">
                  <c:v>210.74118189502701</c:v>
                </c:pt>
                <c:pt idx="2558">
                  <c:v>212.31076615691899</c:v>
                </c:pt>
                <c:pt idx="2559">
                  <c:v>212.600860677783</c:v>
                </c:pt>
                <c:pt idx="2560">
                  <c:v>212.00530238991701</c:v>
                </c:pt>
                <c:pt idx="2561">
                  <c:v>214.562360716206</c:v>
                </c:pt>
                <c:pt idx="2562">
                  <c:v>215.74002920156599</c:v>
                </c:pt>
                <c:pt idx="2563">
                  <c:v>219.29032505955499</c:v>
                </c:pt>
                <c:pt idx="2564">
                  <c:v>219.12126335203101</c:v>
                </c:pt>
                <c:pt idx="2565">
                  <c:v>219.44401752093901</c:v>
                </c:pt>
                <c:pt idx="2566">
                  <c:v>219.15200184430799</c:v>
                </c:pt>
                <c:pt idx="2567">
                  <c:v>218.633289787135</c:v>
                </c:pt>
                <c:pt idx="2568">
                  <c:v>217.04065165603501</c:v>
                </c:pt>
                <c:pt idx="2569">
                  <c:v>217.27119034811199</c:v>
                </c:pt>
                <c:pt idx="2570">
                  <c:v>217.31537693076001</c:v>
                </c:pt>
                <c:pt idx="2571">
                  <c:v>217.561284868976</c:v>
                </c:pt>
                <c:pt idx="2572">
                  <c:v>219.90317374932599</c:v>
                </c:pt>
                <c:pt idx="2573">
                  <c:v>220.147160531775</c:v>
                </c:pt>
                <c:pt idx="2574">
                  <c:v>220.74463997540801</c:v>
                </c:pt>
                <c:pt idx="2575">
                  <c:v>221.05010374240999</c:v>
                </c:pt>
                <c:pt idx="2576">
                  <c:v>221.311380926764</c:v>
                </c:pt>
                <c:pt idx="2577">
                  <c:v>220.40843771612899</c:v>
                </c:pt>
                <c:pt idx="2578">
                  <c:v>221.38630600168901</c:v>
                </c:pt>
                <c:pt idx="2579">
                  <c:v>222.39683393529401</c:v>
                </c:pt>
                <c:pt idx="2580">
                  <c:v>224.50818412356799</c:v>
                </c:pt>
                <c:pt idx="2581">
                  <c:v>225.10566356720099</c:v>
                </c:pt>
                <c:pt idx="2582">
                  <c:v>225.382309997693</c:v>
                </c:pt>
                <c:pt idx="2583">
                  <c:v>225.32083301313901</c:v>
                </c:pt>
                <c:pt idx="2584">
                  <c:v>227.447552447551</c:v>
                </c:pt>
                <c:pt idx="2585">
                  <c:v>226.59071697533099</c:v>
                </c:pt>
                <c:pt idx="2586">
                  <c:v>226.68293245216199</c:v>
                </c:pt>
                <c:pt idx="2587">
                  <c:v>228.76354414815799</c:v>
                </c:pt>
                <c:pt idx="2588">
                  <c:v>229.022900176745</c:v>
                </c:pt>
                <c:pt idx="2589">
                  <c:v>228.840390378851</c:v>
                </c:pt>
                <c:pt idx="2590">
                  <c:v>226.942288480749</c:v>
                </c:pt>
                <c:pt idx="2591">
                  <c:v>227.52439867824401</c:v>
                </c:pt>
                <c:pt idx="2592">
                  <c:v>228.85575962498899</c:v>
                </c:pt>
                <c:pt idx="2593">
                  <c:v>230.09490509490399</c:v>
                </c:pt>
                <c:pt idx="2594">
                  <c:v>230.967109813262</c:v>
                </c:pt>
                <c:pt idx="2595">
                  <c:v>231.013217551678</c:v>
                </c:pt>
                <c:pt idx="2596">
                  <c:v>230.70775378467599</c:v>
                </c:pt>
                <c:pt idx="2597">
                  <c:v>231.334050564818</c:v>
                </c:pt>
                <c:pt idx="2598">
                  <c:v>228.91723660954301</c:v>
                </c:pt>
                <c:pt idx="2599">
                  <c:v>230.874894336431</c:v>
                </c:pt>
                <c:pt idx="2600">
                  <c:v>230.36963036962899</c:v>
                </c:pt>
                <c:pt idx="2601">
                  <c:v>230.43110735418301</c:v>
                </c:pt>
                <c:pt idx="2602">
                  <c:v>232.00837623914401</c:v>
                </c:pt>
                <c:pt idx="2603">
                  <c:v>231.54922001075701</c:v>
                </c:pt>
                <c:pt idx="2604">
                  <c:v>233.56835472219899</c:v>
                </c:pt>
                <c:pt idx="2605">
                  <c:v>233.44732190885901</c:v>
                </c:pt>
                <c:pt idx="2606">
                  <c:v>233.26289095519701</c:v>
                </c:pt>
                <c:pt idx="2607">
                  <c:v>233.29362944747399</c:v>
                </c:pt>
                <c:pt idx="2608">
                  <c:v>231.18227925920101</c:v>
                </c:pt>
                <c:pt idx="2609">
                  <c:v>232.14669945438999</c:v>
                </c:pt>
                <c:pt idx="2610">
                  <c:v>232.98816568047201</c:v>
                </c:pt>
                <c:pt idx="2611">
                  <c:v>234.884346422807</c:v>
                </c:pt>
                <c:pt idx="2612">
                  <c:v>234.64035964035801</c:v>
                </c:pt>
                <c:pt idx="2613">
                  <c:v>235.802658879581</c:v>
                </c:pt>
                <c:pt idx="2614">
                  <c:v>235.83339737185699</c:v>
                </c:pt>
                <c:pt idx="2615">
                  <c:v>234.89971566894499</c:v>
                </c:pt>
                <c:pt idx="2616">
                  <c:v>232.37531699069999</c:v>
                </c:pt>
                <c:pt idx="2617">
                  <c:v>228.18143395066301</c:v>
                </c:pt>
                <c:pt idx="2618">
                  <c:v>231.151540766924</c:v>
                </c:pt>
                <c:pt idx="2619">
                  <c:v>231.54922001075701</c:v>
                </c:pt>
                <c:pt idx="2620">
                  <c:v>229.022900176745</c:v>
                </c:pt>
                <c:pt idx="2621">
                  <c:v>232.45216322139299</c:v>
                </c:pt>
                <c:pt idx="2622">
                  <c:v>233.93721662952299</c:v>
                </c:pt>
                <c:pt idx="2623">
                  <c:v>235.26665642050099</c:v>
                </c:pt>
                <c:pt idx="2624">
                  <c:v>234.99000999000799</c:v>
                </c:pt>
                <c:pt idx="2625">
                  <c:v>235.57404134327101</c:v>
                </c:pt>
                <c:pt idx="2626">
                  <c:v>232.30039191577501</c:v>
                </c:pt>
                <c:pt idx="2627">
                  <c:v>233.591408591407</c:v>
                </c:pt>
                <c:pt idx="2628">
                  <c:v>231.39360639360501</c:v>
                </c:pt>
                <c:pt idx="2629">
                  <c:v>230.28702067163499</c:v>
                </c:pt>
                <c:pt idx="2630">
                  <c:v>227.92015676630899</c:v>
                </c:pt>
                <c:pt idx="2631">
                  <c:v>231.16306770152801</c:v>
                </c:pt>
                <c:pt idx="2632">
                  <c:v>231.132329209251</c:v>
                </c:pt>
                <c:pt idx="2633">
                  <c:v>231.20917543994301</c:v>
                </c:pt>
                <c:pt idx="2634">
                  <c:v>233.29939291477601</c:v>
                </c:pt>
                <c:pt idx="2635">
                  <c:v>234.14470145239201</c:v>
                </c:pt>
                <c:pt idx="2636">
                  <c:v>233.89879351417699</c:v>
                </c:pt>
                <c:pt idx="2637">
                  <c:v>235.12833320525499</c:v>
                </c:pt>
                <c:pt idx="2638">
                  <c:v>235.31276415891699</c:v>
                </c:pt>
                <c:pt idx="2639">
                  <c:v>231.96226850072901</c:v>
                </c:pt>
                <c:pt idx="2640">
                  <c:v>233.60677783754599</c:v>
                </c:pt>
                <c:pt idx="2641">
                  <c:v>237.29539691078</c:v>
                </c:pt>
                <c:pt idx="2642">
                  <c:v>238.00238223315</c:v>
                </c:pt>
                <c:pt idx="2643">
                  <c:v>237.97164374087299</c:v>
                </c:pt>
                <c:pt idx="2644">
                  <c:v>237.84868977176501</c:v>
                </c:pt>
                <c:pt idx="2645">
                  <c:v>237.41835087988801</c:v>
                </c:pt>
                <c:pt idx="2646">
                  <c:v>238.340505648196</c:v>
                </c:pt>
                <c:pt idx="2647">
                  <c:v>235.92753400445599</c:v>
                </c:pt>
                <c:pt idx="2648">
                  <c:v>236.64988857296399</c:v>
                </c:pt>
                <c:pt idx="2649">
                  <c:v>232.546299853991</c:v>
                </c:pt>
                <c:pt idx="2650">
                  <c:v>233.022746484283</c:v>
                </c:pt>
                <c:pt idx="2651">
                  <c:v>227.50518712057001</c:v>
                </c:pt>
                <c:pt idx="2652">
                  <c:v>223.032736494273</c:v>
                </c:pt>
                <c:pt idx="2653">
                  <c:v>226.521555367708</c:v>
                </c:pt>
                <c:pt idx="2654">
                  <c:v>223.970260508721</c:v>
                </c:pt>
                <c:pt idx="2655">
                  <c:v>225.061476984552</c:v>
                </c:pt>
                <c:pt idx="2656">
                  <c:v>226.859678782754</c:v>
                </c:pt>
                <c:pt idx="2657">
                  <c:v>221.01936525013301</c:v>
                </c:pt>
                <c:pt idx="2658">
                  <c:v>224.723353569506</c:v>
                </c:pt>
                <c:pt idx="2659">
                  <c:v>227.12095596710799</c:v>
                </c:pt>
                <c:pt idx="2660">
                  <c:v>230.287020671634</c:v>
                </c:pt>
                <c:pt idx="2661">
                  <c:v>223.46307538615099</c:v>
                </c:pt>
                <c:pt idx="2662">
                  <c:v>222.41796664873399</c:v>
                </c:pt>
                <c:pt idx="2663">
                  <c:v>223.217167447935</c:v>
                </c:pt>
                <c:pt idx="2664">
                  <c:v>219.805194805193</c:v>
                </c:pt>
                <c:pt idx="2665">
                  <c:v>216.77745331591299</c:v>
                </c:pt>
                <c:pt idx="2666">
                  <c:v>218.40659340659201</c:v>
                </c:pt>
                <c:pt idx="2667">
                  <c:v>222.41796664873399</c:v>
                </c:pt>
                <c:pt idx="2668">
                  <c:v>222.310381925765</c:v>
                </c:pt>
                <c:pt idx="2669">
                  <c:v>222.75609006378099</c:v>
                </c:pt>
                <c:pt idx="2670">
                  <c:v>225.399600399599</c:v>
                </c:pt>
                <c:pt idx="2671">
                  <c:v>225.199800199799</c:v>
                </c:pt>
                <c:pt idx="2672">
                  <c:v>227.98163375086301</c:v>
                </c:pt>
                <c:pt idx="2673">
                  <c:v>225.860677783753</c:v>
                </c:pt>
                <c:pt idx="2674">
                  <c:v>220.896411281025</c:v>
                </c:pt>
                <c:pt idx="2675">
                  <c:v>225.23053869207601</c:v>
                </c:pt>
                <c:pt idx="2676">
                  <c:v>224.631138092675</c:v>
                </c:pt>
                <c:pt idx="2677">
                  <c:v>226.84430953661601</c:v>
                </c:pt>
                <c:pt idx="2678">
                  <c:v>229.134327211249</c:v>
                </c:pt>
                <c:pt idx="2679">
                  <c:v>227.151694459385</c:v>
                </c:pt>
                <c:pt idx="2680">
                  <c:v>227.674248828093</c:v>
                </c:pt>
                <c:pt idx="2681">
                  <c:v>224.50818412356699</c:v>
                </c:pt>
                <c:pt idx="2682">
                  <c:v>224.07784523168999</c:v>
                </c:pt>
                <c:pt idx="2683">
                  <c:v>226.69061707523099</c:v>
                </c:pt>
                <c:pt idx="2684">
                  <c:v>227.27464842849301</c:v>
                </c:pt>
                <c:pt idx="2685">
                  <c:v>228.87305002689399</c:v>
                </c:pt>
                <c:pt idx="2686">
                  <c:v>228.857680780756</c:v>
                </c:pt>
                <c:pt idx="2687">
                  <c:v>227.628141089678</c:v>
                </c:pt>
                <c:pt idx="2688">
                  <c:v>234.32913240605399</c:v>
                </c:pt>
                <c:pt idx="2689">
                  <c:v>235.71236455851701</c:v>
                </c:pt>
                <c:pt idx="2690">
                  <c:v>234.05248597556101</c:v>
                </c:pt>
                <c:pt idx="2691">
                  <c:v>234.68454622300601</c:v>
                </c:pt>
                <c:pt idx="2692">
                  <c:v>234.25228617536101</c:v>
                </c:pt>
                <c:pt idx="2693">
                  <c:v>233.78928763543999</c:v>
                </c:pt>
                <c:pt idx="2694">
                  <c:v>235.02459079382001</c:v>
                </c:pt>
                <c:pt idx="2695">
                  <c:v>236.41358641358499</c:v>
                </c:pt>
                <c:pt idx="2696">
                  <c:v>235.625912548988</c:v>
                </c:pt>
                <c:pt idx="2697">
                  <c:v>238.28287097517699</c:v>
                </c:pt>
                <c:pt idx="2698">
                  <c:v>237.95819565050201</c:v>
                </c:pt>
                <c:pt idx="2699">
                  <c:v>237.47982786444101</c:v>
                </c:pt>
                <c:pt idx="2700">
                  <c:v>237.85061092753199</c:v>
                </c:pt>
                <c:pt idx="2701">
                  <c:v>240.67663106124499</c:v>
                </c:pt>
                <c:pt idx="2702">
                  <c:v>239.395220164449</c:v>
                </c:pt>
                <c:pt idx="2703">
                  <c:v>241.64873587950299</c:v>
                </c:pt>
                <c:pt idx="2704">
                  <c:v>241.247214324136</c:v>
                </c:pt>
                <c:pt idx="2705">
                  <c:v>240.090678552215</c:v>
                </c:pt>
                <c:pt idx="2706">
                  <c:v>241.41819718742599</c:v>
                </c:pt>
                <c:pt idx="2707">
                  <c:v>239.37985091831101</c:v>
                </c:pt>
                <c:pt idx="2708">
                  <c:v>237.47982786444101</c:v>
                </c:pt>
                <c:pt idx="2709">
                  <c:v>238.20602474448401</c:v>
                </c:pt>
                <c:pt idx="2710">
                  <c:v>237.341504649195</c:v>
                </c:pt>
                <c:pt idx="2711">
                  <c:v>231.132329209251</c:v>
                </c:pt>
                <c:pt idx="2712">
                  <c:v>232.47713824636699</c:v>
                </c:pt>
                <c:pt idx="2713">
                  <c:v>234.359870898331</c:v>
                </c:pt>
                <c:pt idx="2714">
                  <c:v>233.92761085068599</c:v>
                </c:pt>
                <c:pt idx="2715">
                  <c:v>234.48474602320599</c:v>
                </c:pt>
                <c:pt idx="2716">
                  <c:v>237.231998770459</c:v>
                </c:pt>
                <c:pt idx="2717">
                  <c:v>238.019672635055</c:v>
                </c:pt>
                <c:pt idx="2718">
                  <c:v>236.367478675169</c:v>
                </c:pt>
                <c:pt idx="2719">
                  <c:v>238.82271574579099</c:v>
                </c:pt>
                <c:pt idx="2720">
                  <c:v>233.23215246292</c:v>
                </c:pt>
                <c:pt idx="2721">
                  <c:v>233.49535080304099</c:v>
                </c:pt>
                <c:pt idx="2722">
                  <c:v>231.720202874047</c:v>
                </c:pt>
                <c:pt idx="2723">
                  <c:v>234.84015984015801</c:v>
                </c:pt>
                <c:pt idx="2724">
                  <c:v>228.41581495427499</c:v>
                </c:pt>
                <c:pt idx="2725">
                  <c:v>227.25735802658701</c:v>
                </c:pt>
                <c:pt idx="2726">
                  <c:v>224.13740106047601</c:v>
                </c:pt>
                <c:pt idx="2727">
                  <c:v>221.91270268193199</c:v>
                </c:pt>
                <c:pt idx="2728">
                  <c:v>228.67709213862901</c:v>
                </c:pt>
                <c:pt idx="2729">
                  <c:v>228.04503189118401</c:v>
                </c:pt>
                <c:pt idx="2730">
                  <c:v>224.75409206178301</c:v>
                </c:pt>
                <c:pt idx="2731">
                  <c:v>225.14024437101199</c:v>
                </c:pt>
                <c:pt idx="2732">
                  <c:v>222.00683931453</c:v>
                </c:pt>
                <c:pt idx="2733">
                  <c:v>223.365096442018</c:v>
                </c:pt>
                <c:pt idx="2734">
                  <c:v>218.79466687158799</c:v>
                </c:pt>
                <c:pt idx="2735">
                  <c:v>222.577422577421</c:v>
                </c:pt>
                <c:pt idx="2736">
                  <c:v>217.66694843617799</c:v>
                </c:pt>
                <c:pt idx="2737">
                  <c:v>220.16829324521501</c:v>
                </c:pt>
                <c:pt idx="2738">
                  <c:v>227.21125028817201</c:v>
                </c:pt>
                <c:pt idx="2739">
                  <c:v>227.28809651886399</c:v>
                </c:pt>
                <c:pt idx="2740">
                  <c:v>229.572350726195</c:v>
                </c:pt>
                <c:pt idx="2741">
                  <c:v>228.060401137323</c:v>
                </c:pt>
                <c:pt idx="2742">
                  <c:v>226.02205486820699</c:v>
                </c:pt>
                <c:pt idx="2743">
                  <c:v>229.80481057404</c:v>
                </c:pt>
                <c:pt idx="2744">
                  <c:v>233.09382924767399</c:v>
                </c:pt>
                <c:pt idx="2745">
                  <c:v>233.047721509258</c:v>
                </c:pt>
                <c:pt idx="2746">
                  <c:v>234.855529086297</c:v>
                </c:pt>
                <c:pt idx="2747">
                  <c:v>228.41581495427499</c:v>
                </c:pt>
                <c:pt idx="2748">
                  <c:v>230.66933066932901</c:v>
                </c:pt>
                <c:pt idx="2749">
                  <c:v>230.19096288326901</c:v>
                </c:pt>
                <c:pt idx="2750">
                  <c:v>227.272727272726</c:v>
                </c:pt>
                <c:pt idx="2751">
                  <c:v>224.02981633750699</c:v>
                </c:pt>
                <c:pt idx="2752">
                  <c:v>225.28048874202599</c:v>
                </c:pt>
                <c:pt idx="2753">
                  <c:v>225.28048874202599</c:v>
                </c:pt>
                <c:pt idx="2754">
                  <c:v>226.70022285406699</c:v>
                </c:pt>
                <c:pt idx="2755">
                  <c:v>229.968108814261</c:v>
                </c:pt>
                <c:pt idx="2756">
                  <c:v>231.67601629139901</c:v>
                </c:pt>
                <c:pt idx="2757">
                  <c:v>232.17359563513199</c:v>
                </c:pt>
                <c:pt idx="2758">
                  <c:v>229.25536002458901</c:v>
                </c:pt>
                <c:pt idx="2759">
                  <c:v>228.68093445016399</c:v>
                </c:pt>
                <c:pt idx="2760">
                  <c:v>226.988396219164</c:v>
                </c:pt>
                <c:pt idx="2761">
                  <c:v>224.99999999999801</c:v>
                </c:pt>
                <c:pt idx="2762">
                  <c:v>224.89241527702899</c:v>
                </c:pt>
                <c:pt idx="2763">
                  <c:v>219.38061938061799</c:v>
                </c:pt>
                <c:pt idx="2764">
                  <c:v>219.19426727118901</c:v>
                </c:pt>
                <c:pt idx="2765">
                  <c:v>215.65549834780401</c:v>
                </c:pt>
                <c:pt idx="2766">
                  <c:v>217.92246215322999</c:v>
                </c:pt>
                <c:pt idx="2767">
                  <c:v>219.349880888341</c:v>
                </c:pt>
                <c:pt idx="2768">
                  <c:v>217.58049642664901</c:v>
                </c:pt>
                <c:pt idx="2769">
                  <c:v>219.33451164220199</c:v>
                </c:pt>
                <c:pt idx="2770">
                  <c:v>214.506647198953</c:v>
                </c:pt>
                <c:pt idx="2771">
                  <c:v>212.65849535080201</c:v>
                </c:pt>
                <c:pt idx="2772">
                  <c:v>207.14669945438999</c:v>
                </c:pt>
                <c:pt idx="2773">
                  <c:v>205.01998001997899</c:v>
                </c:pt>
                <c:pt idx="2774">
                  <c:v>202.93936832398199</c:v>
                </c:pt>
                <c:pt idx="2775">
                  <c:v>207.81526166141401</c:v>
                </c:pt>
                <c:pt idx="2776">
                  <c:v>209.56927687696799</c:v>
                </c:pt>
                <c:pt idx="2777">
                  <c:v>206.54153538768799</c:v>
                </c:pt>
                <c:pt idx="2778">
                  <c:v>209.957350341964</c:v>
                </c:pt>
                <c:pt idx="2779">
                  <c:v>210.99669561207901</c:v>
                </c:pt>
                <c:pt idx="2780">
                  <c:v>209.444401752093</c:v>
                </c:pt>
                <c:pt idx="2781">
                  <c:v>213.26365941750399</c:v>
                </c:pt>
                <c:pt idx="2782">
                  <c:v>216.69484361791899</c:v>
                </c:pt>
                <c:pt idx="2783">
                  <c:v>213.96296011680499</c:v>
                </c:pt>
                <c:pt idx="2784">
                  <c:v>208.23407361868701</c:v>
                </c:pt>
                <c:pt idx="2785">
                  <c:v>206.55690463382601</c:v>
                </c:pt>
                <c:pt idx="2786">
                  <c:v>207.92284638438301</c:v>
                </c:pt>
                <c:pt idx="2787">
                  <c:v>206.58764312610299</c:v>
                </c:pt>
                <c:pt idx="2788">
                  <c:v>207.644278798123</c:v>
                </c:pt>
                <c:pt idx="2789">
                  <c:v>209.56927687696799</c:v>
                </c:pt>
                <c:pt idx="2790">
                  <c:v>211.71136555751801</c:v>
                </c:pt>
                <c:pt idx="2791">
                  <c:v>209.847844463228</c:v>
                </c:pt>
                <c:pt idx="2792">
                  <c:v>209.801736724812</c:v>
                </c:pt>
                <c:pt idx="2793">
                  <c:v>210.39153154537601</c:v>
                </c:pt>
                <c:pt idx="2794">
                  <c:v>211.012064858217</c:v>
                </c:pt>
                <c:pt idx="2795">
                  <c:v>209.258049642663</c:v>
                </c:pt>
                <c:pt idx="2796">
                  <c:v>210.54714516252801</c:v>
                </c:pt>
                <c:pt idx="2797">
                  <c:v>213.20218243295</c:v>
                </c:pt>
                <c:pt idx="2798">
                  <c:v>214.800584031352</c:v>
                </c:pt>
                <c:pt idx="2799">
                  <c:v>214.58349342964601</c:v>
                </c:pt>
                <c:pt idx="2800">
                  <c:v>212.487512487511</c:v>
                </c:pt>
                <c:pt idx="2801">
                  <c:v>207.75378467685999</c:v>
                </c:pt>
                <c:pt idx="2802">
                  <c:v>207.25620533312701</c:v>
                </c:pt>
                <c:pt idx="2803">
                  <c:v>206.46468915699501</c:v>
                </c:pt>
                <c:pt idx="2804">
                  <c:v>207.76915392299799</c:v>
                </c:pt>
                <c:pt idx="2805">
                  <c:v>203.46768615999201</c:v>
                </c:pt>
                <c:pt idx="2806">
                  <c:v>201.371705217857</c:v>
                </c:pt>
                <c:pt idx="2807">
                  <c:v>198.71666794743601</c:v>
                </c:pt>
                <c:pt idx="2808">
                  <c:v>205.859525090293</c:v>
                </c:pt>
                <c:pt idx="2809">
                  <c:v>203.93452701144901</c:v>
                </c:pt>
                <c:pt idx="2810">
                  <c:v>204.38407746099901</c:v>
                </c:pt>
                <c:pt idx="2811">
                  <c:v>201.216091600705</c:v>
                </c:pt>
                <c:pt idx="2812">
                  <c:v>199.18350879889201</c:v>
                </c:pt>
                <c:pt idx="2813">
                  <c:v>207.45792668869399</c:v>
                </c:pt>
                <c:pt idx="2814">
                  <c:v>202.318835011141</c:v>
                </c:pt>
                <c:pt idx="2815">
                  <c:v>206.067009913162</c:v>
                </c:pt>
                <c:pt idx="2816">
                  <c:v>210.185967878274</c:v>
                </c:pt>
                <c:pt idx="2817">
                  <c:v>210.387689233842</c:v>
                </c:pt>
                <c:pt idx="2818">
                  <c:v>207.81334050564701</c:v>
                </c:pt>
                <c:pt idx="2819">
                  <c:v>207.158226388994</c:v>
                </c:pt>
                <c:pt idx="2820">
                  <c:v>205.17751479289799</c:v>
                </c:pt>
                <c:pt idx="2821">
                  <c:v>205.896027049872</c:v>
                </c:pt>
                <c:pt idx="2822">
                  <c:v>213.13494198109399</c:v>
                </c:pt>
                <c:pt idx="2823">
                  <c:v>213.27518635210799</c:v>
                </c:pt>
                <c:pt idx="2824">
                  <c:v>213.80542534388499</c:v>
                </c:pt>
                <c:pt idx="2825">
                  <c:v>213.571044340274</c:v>
                </c:pt>
                <c:pt idx="2826">
                  <c:v>213.68055021901</c:v>
                </c:pt>
                <c:pt idx="2827">
                  <c:v>213.461538461537</c:v>
                </c:pt>
                <c:pt idx="2828">
                  <c:v>211.91692922461999</c:v>
                </c:pt>
                <c:pt idx="2829">
                  <c:v>212.212787212786</c:v>
                </c:pt>
                <c:pt idx="2830">
                  <c:v>208.095750403441</c:v>
                </c:pt>
                <c:pt idx="2831">
                  <c:v>207.39260739260601</c:v>
                </c:pt>
                <c:pt idx="2832">
                  <c:v>207.876738645968</c:v>
                </c:pt>
                <c:pt idx="2833">
                  <c:v>213.50956735572001</c:v>
                </c:pt>
                <c:pt idx="2834">
                  <c:v>213.82079459002401</c:v>
                </c:pt>
                <c:pt idx="2835">
                  <c:v>216.05125643586999</c:v>
                </c:pt>
                <c:pt idx="2836">
                  <c:v>216.16076231460701</c:v>
                </c:pt>
                <c:pt idx="2837">
                  <c:v>215.20979020978899</c:v>
                </c:pt>
                <c:pt idx="2838">
                  <c:v>214.86590332744001</c:v>
                </c:pt>
                <c:pt idx="2839">
                  <c:v>215.80150618612001</c:v>
                </c:pt>
                <c:pt idx="2840">
                  <c:v>217.799508184122</c:v>
                </c:pt>
                <c:pt idx="2841">
                  <c:v>217.84561592253701</c:v>
                </c:pt>
                <c:pt idx="2842">
                  <c:v>216.98685929454999</c:v>
                </c:pt>
                <c:pt idx="2843">
                  <c:v>215.70929070928901</c:v>
                </c:pt>
                <c:pt idx="2844">
                  <c:v>220.17021440098199</c:v>
                </c:pt>
                <c:pt idx="2845">
                  <c:v>220.779220779219</c:v>
                </c:pt>
                <c:pt idx="2846">
                  <c:v>219.71874279566401</c:v>
                </c:pt>
                <c:pt idx="2847">
                  <c:v>221.62068700530099</c:v>
                </c:pt>
                <c:pt idx="2848">
                  <c:v>217.67463305924699</c:v>
                </c:pt>
                <c:pt idx="2849">
                  <c:v>217.11173441942501</c:v>
                </c:pt>
                <c:pt idx="2850">
                  <c:v>216.706370552523</c:v>
                </c:pt>
                <c:pt idx="2851">
                  <c:v>219.14047490970401</c:v>
                </c:pt>
                <c:pt idx="2852">
                  <c:v>219.17121340198099</c:v>
                </c:pt>
                <c:pt idx="2853">
                  <c:v>219.62460616306601</c:v>
                </c:pt>
                <c:pt idx="2854">
                  <c:v>222.36993775455201</c:v>
                </c:pt>
                <c:pt idx="2855">
                  <c:v>222.57358026588599</c:v>
                </c:pt>
                <c:pt idx="2856">
                  <c:v>223.182586644124</c:v>
                </c:pt>
                <c:pt idx="2857">
                  <c:v>221.37285791131799</c:v>
                </c:pt>
                <c:pt idx="2858">
                  <c:v>217.62660416506401</c:v>
                </c:pt>
                <c:pt idx="2859">
                  <c:v>217.659263813108</c:v>
                </c:pt>
                <c:pt idx="2860">
                  <c:v>214.74102820256499</c:v>
                </c:pt>
                <c:pt idx="2861">
                  <c:v>216.331745177898</c:v>
                </c:pt>
                <c:pt idx="2862">
                  <c:v>217.330746176899</c:v>
                </c:pt>
                <c:pt idx="2863">
                  <c:v>218.423883808498</c:v>
                </c:pt>
                <c:pt idx="2864">
                  <c:v>218.96949204641399</c:v>
                </c:pt>
                <c:pt idx="2865">
                  <c:v>216.706370552523</c:v>
                </c:pt>
                <c:pt idx="2866">
                  <c:v>215.44417121340001</c:v>
                </c:pt>
                <c:pt idx="2867">
                  <c:v>215.33466533466401</c:v>
                </c:pt>
                <c:pt idx="2868">
                  <c:v>219.63997540920499</c:v>
                </c:pt>
                <c:pt idx="2869">
                  <c:v>212.635441481594</c:v>
                </c:pt>
                <c:pt idx="2870">
                  <c:v>213.150311227233</c:v>
                </c:pt>
                <c:pt idx="2871">
                  <c:v>212.08983324367799</c:v>
                </c:pt>
                <c:pt idx="2872">
                  <c:v>208.9679551218</c:v>
                </c:pt>
                <c:pt idx="2873">
                  <c:v>209.763313609466</c:v>
                </c:pt>
                <c:pt idx="2874">
                  <c:v>212.416429724121</c:v>
                </c:pt>
                <c:pt idx="2875">
                  <c:v>212.54130484899599</c:v>
                </c:pt>
                <c:pt idx="2876">
                  <c:v>211.51156535771801</c:v>
                </c:pt>
                <c:pt idx="2877">
                  <c:v>209.452086375162</c:v>
                </c:pt>
                <c:pt idx="2878">
                  <c:v>209.71720587105099</c:v>
                </c:pt>
                <c:pt idx="2879">
                  <c:v>206.31291785137799</c:v>
                </c:pt>
                <c:pt idx="2880">
                  <c:v>206.10927534004301</c:v>
                </c:pt>
                <c:pt idx="2881">
                  <c:v>205.701990317374</c:v>
                </c:pt>
                <c:pt idx="2882">
                  <c:v>206.674095135632</c:v>
                </c:pt>
                <c:pt idx="2883">
                  <c:v>201.06047798355399</c:v>
                </c:pt>
                <c:pt idx="2884">
                  <c:v>199.96349804042001</c:v>
                </c:pt>
                <c:pt idx="2885">
                  <c:v>200.66856220702201</c:v>
                </c:pt>
                <c:pt idx="2886">
                  <c:v>201.29678014293299</c:v>
                </c:pt>
                <c:pt idx="2887">
                  <c:v>197.84638438484501</c:v>
                </c:pt>
                <c:pt idx="2888">
                  <c:v>198.05002689617899</c:v>
                </c:pt>
                <c:pt idx="2889">
                  <c:v>196.027049873202</c:v>
                </c:pt>
                <c:pt idx="2890">
                  <c:v>199.50818412356699</c:v>
                </c:pt>
                <c:pt idx="2891">
                  <c:v>195.667793744715</c:v>
                </c:pt>
                <c:pt idx="2892">
                  <c:v>196.466994543916</c:v>
                </c:pt>
                <c:pt idx="2893">
                  <c:v>194.17697686928301</c:v>
                </c:pt>
                <c:pt idx="2894">
                  <c:v>192.421040497962</c:v>
                </c:pt>
                <c:pt idx="2895">
                  <c:v>189.708368554521</c:v>
                </c:pt>
                <c:pt idx="2896">
                  <c:v>194.36525013447999</c:v>
                </c:pt>
                <c:pt idx="2897">
                  <c:v>196.30945977099699</c:v>
                </c:pt>
                <c:pt idx="2898">
                  <c:v>197.53323599477301</c:v>
                </c:pt>
                <c:pt idx="2899">
                  <c:v>197.64274187351</c:v>
                </c:pt>
                <c:pt idx="2900">
                  <c:v>199.88473065395999</c:v>
                </c:pt>
                <c:pt idx="2901">
                  <c:v>200.96634135095499</c:v>
                </c:pt>
                <c:pt idx="2902">
                  <c:v>196.795512180126</c:v>
                </c:pt>
                <c:pt idx="2903">
                  <c:v>196.74940444171099</c:v>
                </c:pt>
                <c:pt idx="2904">
                  <c:v>193.863828479212</c:v>
                </c:pt>
                <c:pt idx="2905">
                  <c:v>198.00391915776399</c:v>
                </c:pt>
                <c:pt idx="2906">
                  <c:v>201.53116114654401</c:v>
                </c:pt>
                <c:pt idx="2907">
                  <c:v>198.86459694151901</c:v>
                </c:pt>
                <c:pt idx="2908">
                  <c:v>197.815645892568</c:v>
                </c:pt>
                <c:pt idx="2909">
                  <c:v>195.980942134787</c:v>
                </c:pt>
                <c:pt idx="2910">
                  <c:v>201.264120494888</c:v>
                </c:pt>
                <c:pt idx="2911">
                  <c:v>202.15745792668699</c:v>
                </c:pt>
                <c:pt idx="2912">
                  <c:v>199.14700683931301</c:v>
                </c:pt>
                <c:pt idx="2913">
                  <c:v>202.849074002919</c:v>
                </c:pt>
                <c:pt idx="2914">
                  <c:v>204.948897256588</c:v>
                </c:pt>
                <c:pt idx="2915">
                  <c:v>202.81641435487401</c:v>
                </c:pt>
                <c:pt idx="2916">
                  <c:v>201.594559286866</c:v>
                </c:pt>
                <c:pt idx="2917">
                  <c:v>203.114193498807</c:v>
                </c:pt>
                <c:pt idx="2918">
                  <c:v>204.10166756320501</c:v>
                </c:pt>
                <c:pt idx="2919">
                  <c:v>201.31214938907101</c:v>
                </c:pt>
                <c:pt idx="2920">
                  <c:v>199.116268347036</c:v>
                </c:pt>
                <c:pt idx="2921">
                  <c:v>200.042265426879</c:v>
                </c:pt>
                <c:pt idx="2922">
                  <c:v>200.38615230922801</c:v>
                </c:pt>
                <c:pt idx="2923">
                  <c:v>203.28709751786499</c:v>
                </c:pt>
                <c:pt idx="2924">
                  <c:v>199.164297241219</c:v>
                </c:pt>
                <c:pt idx="2925">
                  <c:v>199.74448628294601</c:v>
                </c:pt>
                <c:pt idx="2926">
                  <c:v>201.68869591946401</c:v>
                </c:pt>
                <c:pt idx="2927">
                  <c:v>204.134327211249</c:v>
                </c:pt>
                <c:pt idx="2928">
                  <c:v>201.93844616921399</c:v>
                </c:pt>
                <c:pt idx="2929">
                  <c:v>200.68393145316099</c:v>
                </c:pt>
                <c:pt idx="2930">
                  <c:v>200.511027434103</c:v>
                </c:pt>
                <c:pt idx="2931">
                  <c:v>194.47475601321599</c:v>
                </c:pt>
                <c:pt idx="2932">
                  <c:v>195.08760470298799</c:v>
                </c:pt>
                <c:pt idx="2933">
                  <c:v>199.116268347036</c:v>
                </c:pt>
                <c:pt idx="2934">
                  <c:v>193.20487205102501</c:v>
                </c:pt>
                <c:pt idx="2935">
                  <c:v>193.98870360408699</c:v>
                </c:pt>
                <c:pt idx="2936">
                  <c:v>196.795512180126</c:v>
                </c:pt>
                <c:pt idx="2937">
                  <c:v>197.706140013831</c:v>
                </c:pt>
                <c:pt idx="2938">
                  <c:v>188.29824022131601</c:v>
                </c:pt>
                <c:pt idx="2939">
                  <c:v>191.44893567970399</c:v>
                </c:pt>
                <c:pt idx="2940">
                  <c:v>182.84023668638901</c:v>
                </c:pt>
                <c:pt idx="2941">
                  <c:v>188.26558057327199</c:v>
                </c:pt>
                <c:pt idx="2942">
                  <c:v>195.742718819641</c:v>
                </c:pt>
                <c:pt idx="2943">
                  <c:v>191.31061246445699</c:v>
                </c:pt>
                <c:pt idx="2944">
                  <c:v>186.95919465150101</c:v>
                </c:pt>
                <c:pt idx="2945">
                  <c:v>187.55859525090199</c:v>
                </c:pt>
                <c:pt idx="2946">
                  <c:v>190.49220010758299</c:v>
                </c:pt>
                <c:pt idx="2947">
                  <c:v>190.58633674018199</c:v>
                </c:pt>
                <c:pt idx="2948">
                  <c:v>175.65127180511701</c:v>
                </c:pt>
                <c:pt idx="2949">
                  <c:v>182.920925228616</c:v>
                </c:pt>
                <c:pt idx="2950">
                  <c:v>183.03235226312</c:v>
                </c:pt>
                <c:pt idx="2951">
                  <c:v>176.392837931298</c:v>
                </c:pt>
                <c:pt idx="2952">
                  <c:v>174.01060477983401</c:v>
                </c:pt>
                <c:pt idx="2953">
                  <c:v>165.148313225235</c:v>
                </c:pt>
                <c:pt idx="2954">
                  <c:v>157.75186352109299</c:v>
                </c:pt>
                <c:pt idx="2955">
                  <c:v>153.77699223853</c:v>
                </c:pt>
                <c:pt idx="2956">
                  <c:v>143.037731499269</c:v>
                </c:pt>
                <c:pt idx="2957">
                  <c:v>139.56812418350799</c:v>
                </c:pt>
                <c:pt idx="2958">
                  <c:v>159.83439637285699</c:v>
                </c:pt>
                <c:pt idx="2959">
                  <c:v>157.46753246753099</c:v>
                </c:pt>
                <c:pt idx="2960">
                  <c:v>141.96572658111</c:v>
                </c:pt>
                <c:pt idx="2961">
                  <c:v>147.879044032889</c:v>
                </c:pt>
                <c:pt idx="2962">
                  <c:v>146.99723353569399</c:v>
                </c:pt>
                <c:pt idx="2963">
                  <c:v>155.82686544224899</c:v>
                </c:pt>
                <c:pt idx="2964">
                  <c:v>151.17574732959201</c:v>
                </c:pt>
                <c:pt idx="2965">
                  <c:v>142.94359486667099</c:v>
                </c:pt>
                <c:pt idx="2966">
                  <c:v>144.59963113809201</c:v>
                </c:pt>
                <c:pt idx="2967">
                  <c:v>137.26657957427099</c:v>
                </c:pt>
                <c:pt idx="2968">
                  <c:v>132.39260739260601</c:v>
                </c:pt>
                <c:pt idx="2969">
                  <c:v>147.86367478675101</c:v>
                </c:pt>
                <c:pt idx="2970">
                  <c:v>146.79166986859201</c:v>
                </c:pt>
                <c:pt idx="2971">
                  <c:v>151.869284561591</c:v>
                </c:pt>
                <c:pt idx="2972">
                  <c:v>152.704987320371</c:v>
                </c:pt>
                <c:pt idx="2973">
                  <c:v>153.14685314685201</c:v>
                </c:pt>
                <c:pt idx="2974">
                  <c:v>158.35126412049399</c:v>
                </c:pt>
                <c:pt idx="2975">
                  <c:v>151.69638054253301</c:v>
                </c:pt>
                <c:pt idx="2976">
                  <c:v>143.28940290478599</c:v>
                </c:pt>
                <c:pt idx="2977">
                  <c:v>148.02120955967001</c:v>
                </c:pt>
                <c:pt idx="2978">
                  <c:v>146.080842234687</c:v>
                </c:pt>
                <c:pt idx="2979">
                  <c:v>141.571889648812</c:v>
                </c:pt>
                <c:pt idx="2980">
                  <c:v>135.34158149542699</c:v>
                </c:pt>
                <c:pt idx="2981">
                  <c:v>143.77929762545</c:v>
                </c:pt>
                <c:pt idx="2982">
                  <c:v>136.60378083454901</c:v>
                </c:pt>
                <c:pt idx="2983">
                  <c:v>134.79020979020899</c:v>
                </c:pt>
                <c:pt idx="2984">
                  <c:v>137.32997771459199</c:v>
                </c:pt>
                <c:pt idx="2985">
                  <c:v>128.529163144547</c:v>
                </c:pt>
                <c:pt idx="2986">
                  <c:v>118.98870360408699</c:v>
                </c:pt>
                <c:pt idx="2987">
                  <c:v>125.407285022669</c:v>
                </c:pt>
                <c:pt idx="2988">
                  <c:v>134.09667255821</c:v>
                </c:pt>
                <c:pt idx="2989">
                  <c:v>135.08991008990901</c:v>
                </c:pt>
                <c:pt idx="2990">
                  <c:v>140.30969030968899</c:v>
                </c:pt>
                <c:pt idx="2991">
                  <c:v>142.075232459847</c:v>
                </c:pt>
                <c:pt idx="2992">
                  <c:v>129.491662183969</c:v>
                </c:pt>
                <c:pt idx="2993">
                  <c:v>134.47514024437001</c:v>
                </c:pt>
                <c:pt idx="2994">
                  <c:v>137.708445400752</c:v>
                </c:pt>
                <c:pt idx="2995">
                  <c:v>134.52124798278501</c:v>
                </c:pt>
                <c:pt idx="2996">
                  <c:v>138.66902328440699</c:v>
                </c:pt>
                <c:pt idx="2997">
                  <c:v>143.51033581802699</c:v>
                </c:pt>
                <c:pt idx="2998">
                  <c:v>141.14539306846899</c:v>
                </c:pt>
                <c:pt idx="2999">
                  <c:v>142.10789210789099</c:v>
                </c:pt>
                <c:pt idx="3000">
                  <c:v>138.68439253054501</c:v>
                </c:pt>
                <c:pt idx="3001">
                  <c:v>140.340428801966</c:v>
                </c:pt>
                <c:pt idx="3002">
                  <c:v>138.386613386612</c:v>
                </c:pt>
                <c:pt idx="3003">
                  <c:v>144.899331437792</c:v>
                </c:pt>
                <c:pt idx="3004">
                  <c:v>143.49496657188899</c:v>
                </c:pt>
                <c:pt idx="3005">
                  <c:v>140.81495427649199</c:v>
                </c:pt>
                <c:pt idx="3006">
                  <c:v>140.20786905402201</c:v>
                </c:pt>
                <c:pt idx="3007">
                  <c:v>138.41158841158699</c:v>
                </c:pt>
                <c:pt idx="3008">
                  <c:v>136.98032736494201</c:v>
                </c:pt>
                <c:pt idx="3009">
                  <c:v>137.77568585260801</c:v>
                </c:pt>
                <c:pt idx="3010">
                  <c:v>138.571044340274</c:v>
                </c:pt>
                <c:pt idx="3011">
                  <c:v>138.17336509644099</c:v>
                </c:pt>
                <c:pt idx="3012">
                  <c:v>141.44893567970399</c:v>
                </c:pt>
                <c:pt idx="3013">
                  <c:v>143.468070391146</c:v>
                </c:pt>
                <c:pt idx="3014">
                  <c:v>147.79259202335999</c:v>
                </c:pt>
                <c:pt idx="3015">
                  <c:v>147.61776684853501</c:v>
                </c:pt>
                <c:pt idx="3016">
                  <c:v>148.603319757165</c:v>
                </c:pt>
                <c:pt idx="3017">
                  <c:v>144.15200184430799</c:v>
                </c:pt>
                <c:pt idx="3018">
                  <c:v>144.73987550910499</c:v>
                </c:pt>
                <c:pt idx="3019">
                  <c:v>141.63913010066699</c:v>
                </c:pt>
                <c:pt idx="3020">
                  <c:v>138.23676323676199</c:v>
                </c:pt>
                <c:pt idx="3021">
                  <c:v>138.49227695381401</c:v>
                </c:pt>
                <c:pt idx="3022">
                  <c:v>134.13509567355601</c:v>
                </c:pt>
                <c:pt idx="3023">
                  <c:v>134.18312456773899</c:v>
                </c:pt>
                <c:pt idx="3024">
                  <c:v>135.23207561669</c:v>
                </c:pt>
                <c:pt idx="3025">
                  <c:v>128.09306078536699</c:v>
                </c:pt>
                <c:pt idx="3026">
                  <c:v>133.62598939521899</c:v>
                </c:pt>
                <c:pt idx="3027">
                  <c:v>131.56074694536099</c:v>
                </c:pt>
                <c:pt idx="3028">
                  <c:v>132.131330208252</c:v>
                </c:pt>
                <c:pt idx="3029">
                  <c:v>133.03811573042199</c:v>
                </c:pt>
                <c:pt idx="3030">
                  <c:v>134.39060939060801</c:v>
                </c:pt>
                <c:pt idx="3031">
                  <c:v>138.93606393606299</c:v>
                </c:pt>
                <c:pt idx="3032">
                  <c:v>134.42134788288499</c:v>
                </c:pt>
                <c:pt idx="3033">
                  <c:v>131.68754322600401</c:v>
                </c:pt>
                <c:pt idx="3034">
                  <c:v>131.289863982171</c:v>
                </c:pt>
                <c:pt idx="3035">
                  <c:v>133.134173518788</c:v>
                </c:pt>
                <c:pt idx="3036">
                  <c:v>132.48290171367</c:v>
                </c:pt>
                <c:pt idx="3037">
                  <c:v>134.45400753093</c:v>
                </c:pt>
                <c:pt idx="3038">
                  <c:v>138.28479213094499</c:v>
                </c:pt>
                <c:pt idx="3039">
                  <c:v>138.47498655190901</c:v>
                </c:pt>
                <c:pt idx="3040">
                  <c:v>132.131330208252</c:v>
                </c:pt>
                <c:pt idx="3041">
                  <c:v>132.91131944978</c:v>
                </c:pt>
                <c:pt idx="3042">
                  <c:v>133.00737723814501</c:v>
                </c:pt>
                <c:pt idx="3043">
                  <c:v>131.57611619150001</c:v>
                </c:pt>
                <c:pt idx="3044">
                  <c:v>125.947129793283</c:v>
                </c:pt>
                <c:pt idx="3045">
                  <c:v>125.645508337815</c:v>
                </c:pt>
                <c:pt idx="3046">
                  <c:v>124.294935833396</c:v>
                </c:pt>
                <c:pt idx="3047">
                  <c:v>123.086528855759</c:v>
                </c:pt>
                <c:pt idx="3048">
                  <c:v>118.681318681318</c:v>
                </c:pt>
                <c:pt idx="3049">
                  <c:v>123.18066548835699</c:v>
                </c:pt>
                <c:pt idx="3050">
                  <c:v>122.21240298163301</c:v>
                </c:pt>
                <c:pt idx="3051">
                  <c:v>120.224006762467</c:v>
                </c:pt>
                <c:pt idx="3052">
                  <c:v>117.538230999768</c:v>
                </c:pt>
                <c:pt idx="3053">
                  <c:v>112.24352570506301</c:v>
                </c:pt>
                <c:pt idx="3054">
                  <c:v>111.40013832321399</c:v>
                </c:pt>
                <c:pt idx="3055">
                  <c:v>114.039806347498</c:v>
                </c:pt>
                <c:pt idx="3056">
                  <c:v>109.381003611772</c:v>
                </c:pt>
                <c:pt idx="3057">
                  <c:v>109.573119188503</c:v>
                </c:pt>
                <c:pt idx="3058">
                  <c:v>108.284023668638</c:v>
                </c:pt>
                <c:pt idx="3059">
                  <c:v>114.739107046798</c:v>
                </c:pt>
                <c:pt idx="3060">
                  <c:v>115.48643664028199</c:v>
                </c:pt>
                <c:pt idx="3061">
                  <c:v>120.033812341504</c:v>
                </c:pt>
                <c:pt idx="3062">
                  <c:v>120.971336355951</c:v>
                </c:pt>
                <c:pt idx="3063">
                  <c:v>120.606316760162</c:v>
                </c:pt>
                <c:pt idx="3064">
                  <c:v>124.294935833396</c:v>
                </c:pt>
                <c:pt idx="3065">
                  <c:v>127.076769384461</c:v>
                </c:pt>
                <c:pt idx="3066">
                  <c:v>125.503342811034</c:v>
                </c:pt>
                <c:pt idx="3067">
                  <c:v>122.83101513870599</c:v>
                </c:pt>
                <c:pt idx="3068">
                  <c:v>131.65296242219199</c:v>
                </c:pt>
                <c:pt idx="3069">
                  <c:v>129.059402136324</c:v>
                </c:pt>
                <c:pt idx="3070">
                  <c:v>130.41958041957901</c:v>
                </c:pt>
                <c:pt idx="3071">
                  <c:v>133.078460001536</c:v>
                </c:pt>
                <c:pt idx="3072">
                  <c:v>130.67701529239901</c:v>
                </c:pt>
                <c:pt idx="3073">
                  <c:v>126.16037808345401</c:v>
                </c:pt>
                <c:pt idx="3074">
                  <c:v>127.330361945745</c:v>
                </c:pt>
                <c:pt idx="3075">
                  <c:v>129.795204795204</c:v>
                </c:pt>
                <c:pt idx="3076">
                  <c:v>133.58948743564</c:v>
                </c:pt>
                <c:pt idx="3077">
                  <c:v>134.918927226618</c:v>
                </c:pt>
                <c:pt idx="3078">
                  <c:v>133.86229155459799</c:v>
                </c:pt>
                <c:pt idx="3079">
                  <c:v>130.74041343272</c:v>
                </c:pt>
                <c:pt idx="3080">
                  <c:v>132.14862061015799</c:v>
                </c:pt>
                <c:pt idx="3081">
                  <c:v>137.40106047798201</c:v>
                </c:pt>
                <c:pt idx="3082">
                  <c:v>137.433720126027</c:v>
                </c:pt>
                <c:pt idx="3083">
                  <c:v>135.06301390916701</c:v>
                </c:pt>
                <c:pt idx="3084">
                  <c:v>136.50388073464899</c:v>
                </c:pt>
                <c:pt idx="3085">
                  <c:v>138.505725044185</c:v>
                </c:pt>
                <c:pt idx="3086">
                  <c:v>139.43556443556301</c:v>
                </c:pt>
                <c:pt idx="3087">
                  <c:v>133.58948743564</c:v>
                </c:pt>
                <c:pt idx="3088">
                  <c:v>136.20033812341401</c:v>
                </c:pt>
                <c:pt idx="3089">
                  <c:v>135.36847767616899</c:v>
                </c:pt>
                <c:pt idx="3090">
                  <c:v>136.69599631137999</c:v>
                </c:pt>
                <c:pt idx="3091">
                  <c:v>138.763159917005</c:v>
                </c:pt>
                <c:pt idx="3092">
                  <c:v>137.44908937216499</c:v>
                </c:pt>
                <c:pt idx="3093">
                  <c:v>137.01682932452101</c:v>
                </c:pt>
                <c:pt idx="3094">
                  <c:v>139.93122262352901</c:v>
                </c:pt>
                <c:pt idx="3095">
                  <c:v>139.97925151771199</c:v>
                </c:pt>
                <c:pt idx="3096">
                  <c:v>140.73234457849699</c:v>
                </c:pt>
                <c:pt idx="3097">
                  <c:v>145.51986475063299</c:v>
                </c:pt>
                <c:pt idx="3098">
                  <c:v>145.02228540690001</c:v>
                </c:pt>
                <c:pt idx="3099">
                  <c:v>147.53707830630799</c:v>
                </c:pt>
                <c:pt idx="3100">
                  <c:v>145.487205102589</c:v>
                </c:pt>
                <c:pt idx="3101">
                  <c:v>148.88188734342501</c:v>
                </c:pt>
                <c:pt idx="3102">
                  <c:v>146.09621148082601</c:v>
                </c:pt>
                <c:pt idx="3103">
                  <c:v>145.66395143318101</c:v>
                </c:pt>
                <c:pt idx="3104">
                  <c:v>141.99646507338699</c:v>
                </c:pt>
                <c:pt idx="3105">
                  <c:v>143.21447782986101</c:v>
                </c:pt>
                <c:pt idx="3106">
                  <c:v>142.04449396756999</c:v>
                </c:pt>
                <c:pt idx="3107">
                  <c:v>146.080842234687</c:v>
                </c:pt>
                <c:pt idx="3108">
                  <c:v>145.90409590409499</c:v>
                </c:pt>
                <c:pt idx="3109">
                  <c:v>144.926227618534</c:v>
                </c:pt>
                <c:pt idx="3110">
                  <c:v>142.845615922538</c:v>
                </c:pt>
                <c:pt idx="3111">
                  <c:v>142.54015215553599</c:v>
                </c:pt>
                <c:pt idx="3112">
                  <c:v>146.192269269191</c:v>
                </c:pt>
                <c:pt idx="3113">
                  <c:v>143.58141858141701</c:v>
                </c:pt>
                <c:pt idx="3114">
                  <c:v>145.58326289095399</c:v>
                </c:pt>
                <c:pt idx="3115">
                  <c:v>148.16145393068399</c:v>
                </c:pt>
                <c:pt idx="3116">
                  <c:v>151.74825174825099</c:v>
                </c:pt>
                <c:pt idx="3117">
                  <c:v>151.87696918466</c:v>
                </c:pt>
                <c:pt idx="3118">
                  <c:v>149.95389226158301</c:v>
                </c:pt>
                <c:pt idx="3119">
                  <c:v>151.364020594789</c:v>
                </c:pt>
                <c:pt idx="3120">
                  <c:v>151.39668024283301</c:v>
                </c:pt>
                <c:pt idx="3121">
                  <c:v>150.77230461845701</c:v>
                </c:pt>
                <c:pt idx="3122">
                  <c:v>151.54076692538101</c:v>
                </c:pt>
                <c:pt idx="3123">
                  <c:v>151.15653577191901</c:v>
                </c:pt>
                <c:pt idx="3124">
                  <c:v>151.82894029047799</c:v>
                </c:pt>
                <c:pt idx="3125">
                  <c:v>152.243909936216</c:v>
                </c:pt>
                <c:pt idx="3126">
                  <c:v>148.75316990701501</c:v>
                </c:pt>
                <c:pt idx="3127">
                  <c:v>146.73595635134001</c:v>
                </c:pt>
                <c:pt idx="3128">
                  <c:v>146.59186966879199</c:v>
                </c:pt>
                <c:pt idx="3129">
                  <c:v>147.66579574271799</c:v>
                </c:pt>
                <c:pt idx="3130">
                  <c:v>148.209482824866</c:v>
                </c:pt>
                <c:pt idx="3131">
                  <c:v>143.76584953507901</c:v>
                </c:pt>
                <c:pt idx="3132">
                  <c:v>143.87727656958299</c:v>
                </c:pt>
                <c:pt idx="3133">
                  <c:v>145.118343195265</c:v>
                </c:pt>
                <c:pt idx="3134">
                  <c:v>148.27288096518799</c:v>
                </c:pt>
                <c:pt idx="3135">
                  <c:v>147.886728655958</c:v>
                </c:pt>
                <c:pt idx="3136">
                  <c:v>149.271881964188</c:v>
                </c:pt>
                <c:pt idx="3137">
                  <c:v>148.06539614231801</c:v>
                </c:pt>
                <c:pt idx="3138">
                  <c:v>148.676323676322</c:v>
                </c:pt>
                <c:pt idx="3139">
                  <c:v>144.61884269576501</c:v>
                </c:pt>
                <c:pt idx="3140">
                  <c:v>144.60155229385899</c:v>
                </c:pt>
                <c:pt idx="3141">
                  <c:v>141.80050718512101</c:v>
                </c:pt>
                <c:pt idx="3142">
                  <c:v>141.70444939675599</c:v>
                </c:pt>
                <c:pt idx="3143">
                  <c:v>141.97725351571401</c:v>
                </c:pt>
                <c:pt idx="3144">
                  <c:v>141.63913010066699</c:v>
                </c:pt>
                <c:pt idx="3145">
                  <c:v>145.08568354722101</c:v>
                </c:pt>
                <c:pt idx="3146">
                  <c:v>145.90601705986199</c:v>
                </c:pt>
                <c:pt idx="3147">
                  <c:v>150.17482517482401</c:v>
                </c:pt>
                <c:pt idx="3148">
                  <c:v>149.932759548143</c:v>
                </c:pt>
                <c:pt idx="3149">
                  <c:v>151.575347729193</c:v>
                </c:pt>
                <c:pt idx="3150">
                  <c:v>153.18527626219799</c:v>
                </c:pt>
                <c:pt idx="3151">
                  <c:v>153.894182740335</c:v>
                </c:pt>
                <c:pt idx="3152">
                  <c:v>153.86152309229101</c:v>
                </c:pt>
                <c:pt idx="3153">
                  <c:v>157.25812648889499</c:v>
                </c:pt>
                <c:pt idx="3154">
                  <c:v>157.903634826711</c:v>
                </c:pt>
                <c:pt idx="3155">
                  <c:v>158.370475678167</c:v>
                </c:pt>
                <c:pt idx="3156">
                  <c:v>157.628909551985</c:v>
                </c:pt>
                <c:pt idx="3157">
                  <c:v>157.242757242756</c:v>
                </c:pt>
                <c:pt idx="3158">
                  <c:v>158.885345423806</c:v>
                </c:pt>
                <c:pt idx="3159">
                  <c:v>159.11012064858099</c:v>
                </c:pt>
                <c:pt idx="3160">
                  <c:v>161.736340582493</c:v>
                </c:pt>
                <c:pt idx="3161">
                  <c:v>162.15515253976699</c:v>
                </c:pt>
                <c:pt idx="3162">
                  <c:v>161.68831168831099</c:v>
                </c:pt>
                <c:pt idx="3163">
                  <c:v>160.85068777376301</c:v>
                </c:pt>
                <c:pt idx="3164">
                  <c:v>162.96011680626901</c:v>
                </c:pt>
                <c:pt idx="3165">
                  <c:v>162.62199339122299</c:v>
                </c:pt>
                <c:pt idx="3166">
                  <c:v>160.59325290094401</c:v>
                </c:pt>
                <c:pt idx="3167">
                  <c:v>162.314608468453</c:v>
                </c:pt>
                <c:pt idx="3168">
                  <c:v>163.55567509413501</c:v>
                </c:pt>
                <c:pt idx="3169">
                  <c:v>162.29923922231501</c:v>
                </c:pt>
                <c:pt idx="3170">
                  <c:v>158.305156382078</c:v>
                </c:pt>
                <c:pt idx="3171">
                  <c:v>159.56159225389899</c:v>
                </c:pt>
                <c:pt idx="3172">
                  <c:v>160.96211480826699</c:v>
                </c:pt>
                <c:pt idx="3173">
                  <c:v>162.62199339122299</c:v>
                </c:pt>
                <c:pt idx="3174">
                  <c:v>165.80919080919</c:v>
                </c:pt>
                <c:pt idx="3175">
                  <c:v>165.79382156305101</c:v>
                </c:pt>
                <c:pt idx="3176">
                  <c:v>166.11465457619201</c:v>
                </c:pt>
                <c:pt idx="3177">
                  <c:v>166.13194497809801</c:v>
                </c:pt>
                <c:pt idx="3178">
                  <c:v>166.50272804118799</c:v>
                </c:pt>
                <c:pt idx="3179">
                  <c:v>166.470068393144</c:v>
                </c:pt>
                <c:pt idx="3180">
                  <c:v>164.98885729654799</c:v>
                </c:pt>
                <c:pt idx="3181">
                  <c:v>161.34826711749699</c:v>
                </c:pt>
                <c:pt idx="3182">
                  <c:v>160.737339583492</c:v>
                </c:pt>
                <c:pt idx="3183">
                  <c:v>162.07446399753999</c:v>
                </c:pt>
                <c:pt idx="3184">
                  <c:v>164.34527011450001</c:v>
                </c:pt>
                <c:pt idx="3185">
                  <c:v>165.76116191500699</c:v>
                </c:pt>
                <c:pt idx="3186">
                  <c:v>167.03296703296601</c:v>
                </c:pt>
                <c:pt idx="3187">
                  <c:v>168.74087451010399</c:v>
                </c:pt>
                <c:pt idx="3188">
                  <c:v>168.70821486206</c:v>
                </c:pt>
                <c:pt idx="3189">
                  <c:v>169.52854837470099</c:v>
                </c:pt>
                <c:pt idx="3190">
                  <c:v>170.237454852838</c:v>
                </c:pt>
                <c:pt idx="3191">
                  <c:v>172.8137247368</c:v>
                </c:pt>
                <c:pt idx="3192">
                  <c:v>172.55628986398099</c:v>
                </c:pt>
                <c:pt idx="3193">
                  <c:v>172.66579574271799</c:v>
                </c:pt>
                <c:pt idx="3194">
                  <c:v>172.22969338353801</c:v>
                </c:pt>
                <c:pt idx="3195">
                  <c:v>173.23253669407401</c:v>
                </c:pt>
                <c:pt idx="3196">
                  <c:v>171.79359102435899</c:v>
                </c:pt>
                <c:pt idx="3197">
                  <c:v>169.899331437792</c:v>
                </c:pt>
                <c:pt idx="3198">
                  <c:v>168.99446707138901</c:v>
                </c:pt>
                <c:pt idx="3199">
                  <c:v>172.02028740490201</c:v>
                </c:pt>
                <c:pt idx="3200">
                  <c:v>171.50157534772799</c:v>
                </c:pt>
                <c:pt idx="3201">
                  <c:v>170.83877660800599</c:v>
                </c:pt>
                <c:pt idx="3202">
                  <c:v>166.598785829554</c:v>
                </c:pt>
                <c:pt idx="3203">
                  <c:v>165.82263889956101</c:v>
                </c:pt>
                <c:pt idx="3204">
                  <c:v>168.29900868362299</c:v>
                </c:pt>
                <c:pt idx="3205">
                  <c:v>170.70813801582901</c:v>
                </c:pt>
                <c:pt idx="3206">
                  <c:v>171.17882117881999</c:v>
                </c:pt>
                <c:pt idx="3207">
                  <c:v>172.48904941212501</c:v>
                </c:pt>
                <c:pt idx="3208">
                  <c:v>173.539921616843</c:v>
                </c:pt>
                <c:pt idx="3209">
                  <c:v>174.22001075847101</c:v>
                </c:pt>
                <c:pt idx="3210">
                  <c:v>173.86459694151901</c:v>
                </c:pt>
                <c:pt idx="3211">
                  <c:v>176.857757626987</c:v>
                </c:pt>
                <c:pt idx="3212">
                  <c:v>177.50518712057001</c:v>
                </c:pt>
                <c:pt idx="3213">
                  <c:v>176.17766848535999</c:v>
                </c:pt>
                <c:pt idx="3214">
                  <c:v>177.63390455698001</c:v>
                </c:pt>
                <c:pt idx="3215">
                  <c:v>176.694459386766</c:v>
                </c:pt>
                <c:pt idx="3216">
                  <c:v>175.10950587873501</c:v>
                </c:pt>
                <c:pt idx="3217">
                  <c:v>176.89041727503101</c:v>
                </c:pt>
                <c:pt idx="3218">
                  <c:v>174.867440252054</c:v>
                </c:pt>
                <c:pt idx="3219">
                  <c:v>172.97318066548701</c:v>
                </c:pt>
                <c:pt idx="3220">
                  <c:v>172.181664489356</c:v>
                </c:pt>
                <c:pt idx="3221">
                  <c:v>168.92914777530001</c:v>
                </c:pt>
                <c:pt idx="3222">
                  <c:v>172.55244755244601</c:v>
                </c:pt>
                <c:pt idx="3223">
                  <c:v>167.55360024590701</c:v>
                </c:pt>
                <c:pt idx="3224">
                  <c:v>168.78313993698501</c:v>
                </c:pt>
                <c:pt idx="3225">
                  <c:v>169.31722124029699</c:v>
                </c:pt>
                <c:pt idx="3226">
                  <c:v>169.75524475524401</c:v>
                </c:pt>
                <c:pt idx="3227">
                  <c:v>172.87712287712199</c:v>
                </c:pt>
                <c:pt idx="3228">
                  <c:v>173.330515638207</c:v>
                </c:pt>
                <c:pt idx="3229">
                  <c:v>177.27849074002799</c:v>
                </c:pt>
                <c:pt idx="3230">
                  <c:v>177.31115038807201</c:v>
                </c:pt>
                <c:pt idx="3231">
                  <c:v>178.216014754475</c:v>
                </c:pt>
                <c:pt idx="3232">
                  <c:v>176.40436486590201</c:v>
                </c:pt>
                <c:pt idx="3233">
                  <c:v>177.35917928225501</c:v>
                </c:pt>
                <c:pt idx="3234">
                  <c:v>179.931606854683</c:v>
                </c:pt>
                <c:pt idx="3235">
                  <c:v>180.141012833319</c:v>
                </c:pt>
                <c:pt idx="3236">
                  <c:v>180.02766464304801</c:v>
                </c:pt>
                <c:pt idx="3237">
                  <c:v>177.68193345116299</c:v>
                </c:pt>
                <c:pt idx="3238">
                  <c:v>177.051794359485</c:v>
                </c:pt>
                <c:pt idx="3239">
                  <c:v>179.299546607238</c:v>
                </c:pt>
                <c:pt idx="3240">
                  <c:v>179.57619303773001</c:v>
                </c:pt>
                <c:pt idx="3241">
                  <c:v>180.206332129408</c:v>
                </c:pt>
                <c:pt idx="3242">
                  <c:v>177.27849074002799</c:v>
                </c:pt>
                <c:pt idx="3243">
                  <c:v>177.875970183661</c:v>
                </c:pt>
                <c:pt idx="3244">
                  <c:v>180.077614692998</c:v>
                </c:pt>
                <c:pt idx="3245">
                  <c:v>179.996926150771</c:v>
                </c:pt>
                <c:pt idx="3246">
                  <c:v>178.58871897333299</c:v>
                </c:pt>
                <c:pt idx="3247">
                  <c:v>179.60693153000699</c:v>
                </c:pt>
                <c:pt idx="3248">
                  <c:v>179.33220625528199</c:v>
                </c:pt>
                <c:pt idx="3249">
                  <c:v>177.34188888034899</c:v>
                </c:pt>
                <c:pt idx="3250">
                  <c:v>178.006608775838</c:v>
                </c:pt>
                <c:pt idx="3251">
                  <c:v>179.00945208637401</c:v>
                </c:pt>
                <c:pt idx="3252">
                  <c:v>179.77022977022901</c:v>
                </c:pt>
                <c:pt idx="3253">
                  <c:v>180.99976946130701</c:v>
                </c:pt>
                <c:pt idx="3254">
                  <c:v>180.15830323522499</c:v>
                </c:pt>
                <c:pt idx="3255">
                  <c:v>180.43302850995099</c:v>
                </c:pt>
                <c:pt idx="3256">
                  <c:v>178.264043648658</c:v>
                </c:pt>
                <c:pt idx="3257">
                  <c:v>179.272650426496</c:v>
                </c:pt>
                <c:pt idx="3258">
                  <c:v>181.095827249672</c:v>
                </c:pt>
                <c:pt idx="3259">
                  <c:v>181.74517789902299</c:v>
                </c:pt>
                <c:pt idx="3260">
                  <c:v>182.10443402751</c:v>
                </c:pt>
                <c:pt idx="3261">
                  <c:v>182.96511181126499</c:v>
                </c:pt>
                <c:pt idx="3262">
                  <c:v>183.35702758779601</c:v>
                </c:pt>
                <c:pt idx="3263">
                  <c:v>183.095750403442</c:v>
                </c:pt>
                <c:pt idx="3264">
                  <c:v>183.030431107353</c:v>
                </c:pt>
                <c:pt idx="3265">
                  <c:v>181.27449473603201</c:v>
                </c:pt>
                <c:pt idx="3266">
                  <c:v>184.34834396372699</c:v>
                </c:pt>
                <c:pt idx="3267">
                  <c:v>184.83631752862399</c:v>
                </c:pt>
                <c:pt idx="3268">
                  <c:v>184.966956120801</c:v>
                </c:pt>
                <c:pt idx="3269">
                  <c:v>185.746945362329</c:v>
                </c:pt>
                <c:pt idx="3270">
                  <c:v>186.36555751940301</c:v>
                </c:pt>
                <c:pt idx="3271">
                  <c:v>186.624913547989</c:v>
                </c:pt>
                <c:pt idx="3272">
                  <c:v>184.884346422807</c:v>
                </c:pt>
                <c:pt idx="3273">
                  <c:v>186.44624606163001</c:v>
                </c:pt>
                <c:pt idx="3274">
                  <c:v>186.95151002843201</c:v>
                </c:pt>
                <c:pt idx="3275">
                  <c:v>184.85360793052999</c:v>
                </c:pt>
                <c:pt idx="3276">
                  <c:v>187.16283716283601</c:v>
                </c:pt>
                <c:pt idx="3277">
                  <c:v>185.258971797432</c:v>
                </c:pt>
                <c:pt idx="3278">
                  <c:v>181.69714900484001</c:v>
                </c:pt>
                <c:pt idx="3279">
                  <c:v>177.64735264735199</c:v>
                </c:pt>
                <c:pt idx="3280">
                  <c:v>178.55798048105601</c:v>
                </c:pt>
                <c:pt idx="3281">
                  <c:v>177.80872973180601</c:v>
                </c:pt>
                <c:pt idx="3282">
                  <c:v>178.655959425189</c:v>
                </c:pt>
                <c:pt idx="3283">
                  <c:v>176.60608622147001</c:v>
                </c:pt>
                <c:pt idx="3284">
                  <c:v>174.686851609928</c:v>
                </c:pt>
                <c:pt idx="3285">
                  <c:v>177.40336586490301</c:v>
                </c:pt>
                <c:pt idx="3286">
                  <c:v>179.54929685698801</c:v>
                </c:pt>
                <c:pt idx="3287">
                  <c:v>178.655959425189</c:v>
                </c:pt>
                <c:pt idx="3288">
                  <c:v>173.14032121724301</c:v>
                </c:pt>
                <c:pt idx="3289">
                  <c:v>173.49957734572999</c:v>
                </c:pt>
                <c:pt idx="3290">
                  <c:v>172.246983785444</c:v>
                </c:pt>
                <c:pt idx="3291">
                  <c:v>174.410205179435</c:v>
                </c:pt>
                <c:pt idx="3292">
                  <c:v>174.06823945285399</c:v>
                </c:pt>
                <c:pt idx="3293">
                  <c:v>175.88949512026301</c:v>
                </c:pt>
                <c:pt idx="3294">
                  <c:v>175.74348728194801</c:v>
                </c:pt>
                <c:pt idx="3295">
                  <c:v>178.50803043110599</c:v>
                </c:pt>
                <c:pt idx="3296">
                  <c:v>179.35526012449</c:v>
                </c:pt>
                <c:pt idx="3297">
                  <c:v>180.41189579651001</c:v>
                </c:pt>
                <c:pt idx="3298">
                  <c:v>180.786521171136</c:v>
                </c:pt>
                <c:pt idx="3299">
                  <c:v>180.81918081917999</c:v>
                </c:pt>
                <c:pt idx="3300">
                  <c:v>178.62329977714501</c:v>
                </c:pt>
                <c:pt idx="3301">
                  <c:v>180.26588795819501</c:v>
                </c:pt>
                <c:pt idx="3302">
                  <c:v>180.021901175746</c:v>
                </c:pt>
                <c:pt idx="3303">
                  <c:v>180.135249366018</c:v>
                </c:pt>
                <c:pt idx="3304">
                  <c:v>182.00645508337701</c:v>
                </c:pt>
                <c:pt idx="3305">
                  <c:v>182.509797894412</c:v>
                </c:pt>
                <c:pt idx="3306">
                  <c:v>182.67309613463399</c:v>
                </c:pt>
                <c:pt idx="3307">
                  <c:v>183.226388995619</c:v>
                </c:pt>
                <c:pt idx="3308">
                  <c:v>185.84492430646199</c:v>
                </c:pt>
                <c:pt idx="3309">
                  <c:v>185.87758395450601</c:v>
                </c:pt>
                <c:pt idx="3310">
                  <c:v>186.186890033043</c:v>
                </c:pt>
                <c:pt idx="3311">
                  <c:v>187.01682932452101</c:v>
                </c:pt>
                <c:pt idx="3312">
                  <c:v>187.79681856604799</c:v>
                </c:pt>
                <c:pt idx="3313">
                  <c:v>187.81410896795401</c:v>
                </c:pt>
                <c:pt idx="3314">
                  <c:v>187.86213786213699</c:v>
                </c:pt>
                <c:pt idx="3315">
                  <c:v>189.358718204871</c:v>
                </c:pt>
                <c:pt idx="3316">
                  <c:v>190.48067317298</c:v>
                </c:pt>
                <c:pt idx="3317">
                  <c:v>190.38269422884699</c:v>
                </c:pt>
                <c:pt idx="3318">
                  <c:v>189.42019518942499</c:v>
                </c:pt>
                <c:pt idx="3319">
                  <c:v>190.432644278797</c:v>
                </c:pt>
                <c:pt idx="3320">
                  <c:v>191.771689848612</c:v>
                </c:pt>
                <c:pt idx="3321">
                  <c:v>190.83992930146701</c:v>
                </c:pt>
                <c:pt idx="3322">
                  <c:v>190.53062322292999</c:v>
                </c:pt>
                <c:pt idx="3323">
                  <c:v>190.415353876891</c:v>
                </c:pt>
                <c:pt idx="3324">
                  <c:v>191.623760854529</c:v>
                </c:pt>
                <c:pt idx="3325">
                  <c:v>191.754399446706</c:v>
                </c:pt>
                <c:pt idx="3326">
                  <c:v>191.101206485821</c:v>
                </c:pt>
                <c:pt idx="3327">
                  <c:v>192.40951356335901</c:v>
                </c:pt>
                <c:pt idx="3328">
                  <c:v>193.97717666948299</c:v>
                </c:pt>
                <c:pt idx="3329">
                  <c:v>194.43441174210301</c:v>
                </c:pt>
                <c:pt idx="3330">
                  <c:v>193.32398370859801</c:v>
                </c:pt>
                <c:pt idx="3331">
                  <c:v>193.992545915622</c:v>
                </c:pt>
                <c:pt idx="3332">
                  <c:v>195.266272189348</c:v>
                </c:pt>
                <c:pt idx="3333">
                  <c:v>195.577499423652</c:v>
                </c:pt>
                <c:pt idx="3334">
                  <c:v>195.723507261968</c:v>
                </c:pt>
                <c:pt idx="3335">
                  <c:v>197.94628448474501</c:v>
                </c:pt>
                <c:pt idx="3336">
                  <c:v>198.109582724966</c:v>
                </c:pt>
                <c:pt idx="3337">
                  <c:v>194.95696611081101</c:v>
                </c:pt>
                <c:pt idx="3338">
                  <c:v>195.69084761392401</c:v>
                </c:pt>
                <c:pt idx="3339">
                  <c:v>197.439099362175</c:v>
                </c:pt>
                <c:pt idx="3340">
                  <c:v>197.079843233688</c:v>
                </c:pt>
                <c:pt idx="3341">
                  <c:v>197.667716898485</c:v>
                </c:pt>
                <c:pt idx="3342">
                  <c:v>198.95873357411699</c:v>
                </c:pt>
                <c:pt idx="3343">
                  <c:v>198.20756166909899</c:v>
                </c:pt>
                <c:pt idx="3344">
                  <c:v>193.51994159686399</c:v>
                </c:pt>
                <c:pt idx="3345">
                  <c:v>194.98962575885599</c:v>
                </c:pt>
                <c:pt idx="3346">
                  <c:v>197.40643971413101</c:v>
                </c:pt>
                <c:pt idx="3347">
                  <c:v>194.05786521171001</c:v>
                </c:pt>
                <c:pt idx="3348">
                  <c:v>196.57457926688599</c:v>
                </c:pt>
                <c:pt idx="3349">
                  <c:v>191.95227849073899</c:v>
                </c:pt>
                <c:pt idx="3350">
                  <c:v>190.80726965342299</c:v>
                </c:pt>
                <c:pt idx="3351">
                  <c:v>184.47129793283599</c:v>
                </c:pt>
                <c:pt idx="3352">
                  <c:v>181.72596634134999</c:v>
                </c:pt>
                <c:pt idx="3353">
                  <c:v>189.72950126796201</c:v>
                </c:pt>
                <c:pt idx="3354">
                  <c:v>189.19157765311499</c:v>
                </c:pt>
                <c:pt idx="3355">
                  <c:v>191.837009144701</c:v>
                </c:pt>
                <c:pt idx="3356">
                  <c:v>189.452854837469</c:v>
                </c:pt>
                <c:pt idx="3357">
                  <c:v>186.021670637054</c:v>
                </c:pt>
                <c:pt idx="3358">
                  <c:v>186.11964958118699</c:v>
                </c:pt>
                <c:pt idx="3359">
                  <c:v>183.58948743564</c:v>
                </c:pt>
                <c:pt idx="3360">
                  <c:v>182.54245754245699</c:v>
                </c:pt>
                <c:pt idx="3361">
                  <c:v>175.65127180511701</c:v>
                </c:pt>
                <c:pt idx="3362">
                  <c:v>178.21409359870799</c:v>
                </c:pt>
                <c:pt idx="3363">
                  <c:v>175.92791823561001</c:v>
                </c:pt>
                <c:pt idx="3364">
                  <c:v>176.108506877737</c:v>
                </c:pt>
                <c:pt idx="3365">
                  <c:v>175.046107738415</c:v>
                </c:pt>
                <c:pt idx="3366">
                  <c:v>180.90947514024299</c:v>
                </c:pt>
                <c:pt idx="3367">
                  <c:v>178.638669023284</c:v>
                </c:pt>
                <c:pt idx="3368">
                  <c:v>175.63398140321101</c:v>
                </c:pt>
                <c:pt idx="3369">
                  <c:v>180.208253285176</c:v>
                </c:pt>
                <c:pt idx="3370">
                  <c:v>180.82878659801699</c:v>
                </c:pt>
                <c:pt idx="3371">
                  <c:v>174.47360331975599</c:v>
                </c:pt>
                <c:pt idx="3372">
                  <c:v>172.302697302696</c:v>
                </c:pt>
                <c:pt idx="3373">
                  <c:v>174.147006839314</c:v>
                </c:pt>
                <c:pt idx="3374">
                  <c:v>173.21716744793599</c:v>
                </c:pt>
                <c:pt idx="3375">
                  <c:v>178.27941289479699</c:v>
                </c:pt>
                <c:pt idx="3376">
                  <c:v>179.14585414585301</c:v>
                </c:pt>
                <c:pt idx="3377">
                  <c:v>178.867286559593</c:v>
                </c:pt>
                <c:pt idx="3378">
                  <c:v>182.93437331898801</c:v>
                </c:pt>
                <c:pt idx="3379">
                  <c:v>182.86905402289901</c:v>
                </c:pt>
                <c:pt idx="3380">
                  <c:v>183.16299085529801</c:v>
                </c:pt>
                <c:pt idx="3381">
                  <c:v>183.362791055098</c:v>
                </c:pt>
                <c:pt idx="3382">
                  <c:v>182.83639437485499</c:v>
                </c:pt>
                <c:pt idx="3383">
                  <c:v>179.81825866441201</c:v>
                </c:pt>
                <c:pt idx="3384">
                  <c:v>179.25920233612501</c:v>
                </c:pt>
                <c:pt idx="3385">
                  <c:v>176.28909551986399</c:v>
                </c:pt>
                <c:pt idx="3386">
                  <c:v>177.02874049027801</c:v>
                </c:pt>
                <c:pt idx="3387">
                  <c:v>176.46968416199101</c:v>
                </c:pt>
                <c:pt idx="3388">
                  <c:v>171.02128640590101</c:v>
                </c:pt>
                <c:pt idx="3389">
                  <c:v>169.395988626757</c:v>
                </c:pt>
                <c:pt idx="3390">
                  <c:v>168.640974410204</c:v>
                </c:pt>
                <c:pt idx="3391">
                  <c:v>167.72266195342999</c:v>
                </c:pt>
                <c:pt idx="3392">
                  <c:v>168.82156305233201</c:v>
                </c:pt>
                <c:pt idx="3393">
                  <c:v>174.13932221624501</c:v>
                </c:pt>
                <c:pt idx="3394">
                  <c:v>175.86259893952101</c:v>
                </c:pt>
                <c:pt idx="3395">
                  <c:v>177.17474832859401</c:v>
                </c:pt>
                <c:pt idx="3396">
                  <c:v>177.290017674632</c:v>
                </c:pt>
                <c:pt idx="3397">
                  <c:v>179.96618765849499</c:v>
                </c:pt>
                <c:pt idx="3398">
                  <c:v>179.94889725658899</c:v>
                </c:pt>
                <c:pt idx="3399">
                  <c:v>179.99884730653901</c:v>
                </c:pt>
                <c:pt idx="3400">
                  <c:v>175.04226542687999</c:v>
                </c:pt>
                <c:pt idx="3401">
                  <c:v>176.07584722969301</c:v>
                </c:pt>
                <c:pt idx="3402">
                  <c:v>178.02966264504599</c:v>
                </c:pt>
                <c:pt idx="3403">
                  <c:v>175.714669945438</c:v>
                </c:pt>
                <c:pt idx="3404">
                  <c:v>179.63767002228499</c:v>
                </c:pt>
                <c:pt idx="3405">
                  <c:v>181.19572734957299</c:v>
                </c:pt>
                <c:pt idx="3406">
                  <c:v>183.08422346883799</c:v>
                </c:pt>
                <c:pt idx="3407">
                  <c:v>183.06693306693199</c:v>
                </c:pt>
                <c:pt idx="3408">
                  <c:v>181.885422270037</c:v>
                </c:pt>
                <c:pt idx="3409">
                  <c:v>180.99976946130701</c:v>
                </c:pt>
                <c:pt idx="3410">
                  <c:v>180.96710981326299</c:v>
                </c:pt>
                <c:pt idx="3411">
                  <c:v>185.05340813033001</c:v>
                </c:pt>
                <c:pt idx="3412">
                  <c:v>184.16583416583299</c:v>
                </c:pt>
                <c:pt idx="3413">
                  <c:v>185.397295012679</c:v>
                </c:pt>
                <c:pt idx="3414">
                  <c:v>185.20133712441299</c:v>
                </c:pt>
                <c:pt idx="3415">
                  <c:v>184.446322907861</c:v>
                </c:pt>
                <c:pt idx="3416">
                  <c:v>185.42995466072301</c:v>
                </c:pt>
                <c:pt idx="3417">
                  <c:v>184.42903250595501</c:v>
                </c:pt>
                <c:pt idx="3418">
                  <c:v>179.374471682163</c:v>
                </c:pt>
                <c:pt idx="3419">
                  <c:v>178.27557058326201</c:v>
                </c:pt>
                <c:pt idx="3420">
                  <c:v>177.749173903019</c:v>
                </c:pt>
                <c:pt idx="3421">
                  <c:v>177.668485360792</c:v>
                </c:pt>
                <c:pt idx="3422">
                  <c:v>179.850918312456</c:v>
                </c:pt>
                <c:pt idx="3423">
                  <c:v>180.179435948666</c:v>
                </c:pt>
                <c:pt idx="3424">
                  <c:v>177.044109736417</c:v>
                </c:pt>
                <c:pt idx="3425">
                  <c:v>176.46968416199101</c:v>
                </c:pt>
                <c:pt idx="3426">
                  <c:v>175.797279643433</c:v>
                </c:pt>
                <c:pt idx="3427">
                  <c:v>173.18835011142599</c:v>
                </c:pt>
                <c:pt idx="3428">
                  <c:v>173.860754629985</c:v>
                </c:pt>
                <c:pt idx="3429">
                  <c:v>172.69461307922799</c:v>
                </c:pt>
                <c:pt idx="3430">
                  <c:v>175.37078306308999</c:v>
                </c:pt>
                <c:pt idx="3431">
                  <c:v>172.82717282717201</c:v>
                </c:pt>
                <c:pt idx="3432">
                  <c:v>172.82717282717201</c:v>
                </c:pt>
                <c:pt idx="3433">
                  <c:v>177.99508184123499</c:v>
                </c:pt>
                <c:pt idx="3434">
                  <c:v>179.65303926842299</c:v>
                </c:pt>
                <c:pt idx="3435">
                  <c:v>181.98340121416999</c:v>
                </c:pt>
                <c:pt idx="3436">
                  <c:v>179.93352801045</c:v>
                </c:pt>
                <c:pt idx="3437">
                  <c:v>181.19572734957299</c:v>
                </c:pt>
                <c:pt idx="3438">
                  <c:v>182.03335126412</c:v>
                </c:pt>
                <c:pt idx="3439">
                  <c:v>182.951663720894</c:v>
                </c:pt>
                <c:pt idx="3440">
                  <c:v>184.98808883424201</c:v>
                </c:pt>
                <c:pt idx="3441">
                  <c:v>184.87281948820299</c:v>
                </c:pt>
                <c:pt idx="3442">
                  <c:v>185.57788365480599</c:v>
                </c:pt>
                <c:pt idx="3443">
                  <c:v>185.527933604856</c:v>
                </c:pt>
                <c:pt idx="3444">
                  <c:v>185.599016368246</c:v>
                </c:pt>
                <c:pt idx="3445">
                  <c:v>188.43656343656301</c:v>
                </c:pt>
                <c:pt idx="3446">
                  <c:v>188.056174594635</c:v>
                </c:pt>
                <c:pt idx="3447">
                  <c:v>187.132098670559</c:v>
                </c:pt>
                <c:pt idx="3448">
                  <c:v>185.61438561438499</c:v>
                </c:pt>
                <c:pt idx="3449">
                  <c:v>189.443249058633</c:v>
                </c:pt>
                <c:pt idx="3450">
                  <c:v>188.534542380695</c:v>
                </c:pt>
                <c:pt idx="3451">
                  <c:v>189.19541996465</c:v>
                </c:pt>
                <c:pt idx="3452">
                  <c:v>188.864981172673</c:v>
                </c:pt>
                <c:pt idx="3453">
                  <c:v>188.304003688618</c:v>
                </c:pt>
                <c:pt idx="3454">
                  <c:v>189.09551986475</c:v>
                </c:pt>
                <c:pt idx="3455">
                  <c:v>187.67770690847499</c:v>
                </c:pt>
                <c:pt idx="3456">
                  <c:v>191.45469914700601</c:v>
                </c:pt>
                <c:pt idx="3457">
                  <c:v>191.43932990086799</c:v>
                </c:pt>
                <c:pt idx="3458">
                  <c:v>191.20687005302301</c:v>
                </c:pt>
                <c:pt idx="3459">
                  <c:v>192.28079612694901</c:v>
                </c:pt>
                <c:pt idx="3460">
                  <c:v>192.46138476907601</c:v>
                </c:pt>
                <c:pt idx="3461">
                  <c:v>193.055021901175</c:v>
                </c:pt>
                <c:pt idx="3462">
                  <c:v>194.55736571121099</c:v>
                </c:pt>
                <c:pt idx="3463">
                  <c:v>193.798509183124</c:v>
                </c:pt>
                <c:pt idx="3464">
                  <c:v>194.19426727118901</c:v>
                </c:pt>
                <c:pt idx="3465">
                  <c:v>195.15100284331001</c:v>
                </c:pt>
                <c:pt idx="3466">
                  <c:v>192.59394451702099</c:v>
                </c:pt>
                <c:pt idx="3467">
                  <c:v>194.47475601321699</c:v>
                </c:pt>
                <c:pt idx="3468">
                  <c:v>194.90317374932701</c:v>
                </c:pt>
                <c:pt idx="3469">
                  <c:v>195.266272189348</c:v>
                </c:pt>
                <c:pt idx="3470">
                  <c:v>195.844540075308</c:v>
                </c:pt>
                <c:pt idx="3471">
                  <c:v>195.87719972335299</c:v>
                </c:pt>
                <c:pt idx="3472">
                  <c:v>195.31622223929801</c:v>
                </c:pt>
                <c:pt idx="3473">
                  <c:v>195.348881887343</c:v>
                </c:pt>
                <c:pt idx="3474">
                  <c:v>195.49681088142501</c:v>
                </c:pt>
                <c:pt idx="3475">
                  <c:v>195.56405133328099</c:v>
                </c:pt>
                <c:pt idx="3476">
                  <c:v>197.11442403749999</c:v>
                </c:pt>
                <c:pt idx="3477">
                  <c:v>197.90594021363199</c:v>
                </c:pt>
                <c:pt idx="3478">
                  <c:v>201.71751325597401</c:v>
                </c:pt>
                <c:pt idx="3479">
                  <c:v>202.47636978406101</c:v>
                </c:pt>
                <c:pt idx="3480">
                  <c:v>202.097902097901</c:v>
                </c:pt>
                <c:pt idx="3481">
                  <c:v>200.64550833781499</c:v>
                </c:pt>
                <c:pt idx="3482">
                  <c:v>201.454314915852</c:v>
                </c:pt>
                <c:pt idx="3483">
                  <c:v>200.695458387765</c:v>
                </c:pt>
                <c:pt idx="3484">
                  <c:v>198.318988703603</c:v>
                </c:pt>
                <c:pt idx="3485">
                  <c:v>198.03849996157601</c:v>
                </c:pt>
                <c:pt idx="3486">
                  <c:v>194.95312379927699</c:v>
                </c:pt>
                <c:pt idx="3487">
                  <c:v>195.05110274341001</c:v>
                </c:pt>
                <c:pt idx="3488">
                  <c:v>197.92323061553699</c:v>
                </c:pt>
                <c:pt idx="3489">
                  <c:v>198.466917697686</c:v>
                </c:pt>
                <c:pt idx="3490">
                  <c:v>198.301698301697</c:v>
                </c:pt>
                <c:pt idx="3491">
                  <c:v>195.431491585337</c:v>
                </c:pt>
                <c:pt idx="3492">
                  <c:v>198.318988703603</c:v>
                </c:pt>
                <c:pt idx="3493">
                  <c:v>196.009759471297</c:v>
                </c:pt>
                <c:pt idx="3494">
                  <c:v>196.60339660339599</c:v>
                </c:pt>
                <c:pt idx="3495">
                  <c:v>195.49681088142501</c:v>
                </c:pt>
                <c:pt idx="3496">
                  <c:v>199.65611311765099</c:v>
                </c:pt>
                <c:pt idx="3497">
                  <c:v>202.21317144394001</c:v>
                </c:pt>
                <c:pt idx="3498">
                  <c:v>202.756858526088</c:v>
                </c:pt>
                <c:pt idx="3499">
                  <c:v>202.54168908015001</c:v>
                </c:pt>
                <c:pt idx="3500">
                  <c:v>202.658879581956</c:v>
                </c:pt>
                <c:pt idx="3501">
                  <c:v>203.400445708137</c:v>
                </c:pt>
                <c:pt idx="3502">
                  <c:v>204.19196188426901</c:v>
                </c:pt>
                <c:pt idx="3503">
                  <c:v>205.381157304233</c:v>
                </c:pt>
                <c:pt idx="3504">
                  <c:v>205.51179589641001</c:v>
                </c:pt>
                <c:pt idx="3505">
                  <c:v>205.694305694305</c:v>
                </c:pt>
                <c:pt idx="3506">
                  <c:v>204.75293936832301</c:v>
                </c:pt>
                <c:pt idx="3507">
                  <c:v>205.942134788288</c:v>
                </c:pt>
                <c:pt idx="3508">
                  <c:v>206.161146545761</c:v>
                </c:pt>
                <c:pt idx="3509">
                  <c:v>206.65872588949401</c:v>
                </c:pt>
                <c:pt idx="3510">
                  <c:v>207.968954122799</c:v>
                </c:pt>
                <c:pt idx="3511">
                  <c:v>208.61638361638299</c:v>
                </c:pt>
                <c:pt idx="3512">
                  <c:v>208.31860447245001</c:v>
                </c:pt>
                <c:pt idx="3513">
                  <c:v>208.40121417044401</c:v>
                </c:pt>
                <c:pt idx="3514">
                  <c:v>208.69899331437699</c:v>
                </c:pt>
                <c:pt idx="3515">
                  <c:v>208.848843464227</c:v>
                </c:pt>
                <c:pt idx="3516">
                  <c:v>208.51648351648299</c:v>
                </c:pt>
                <c:pt idx="3517">
                  <c:v>208.56643356643301</c:v>
                </c:pt>
                <c:pt idx="3518">
                  <c:v>210.72389149312099</c:v>
                </c:pt>
                <c:pt idx="3519">
                  <c:v>210.60670099131499</c:v>
                </c:pt>
                <c:pt idx="3520">
                  <c:v>211.701759778682</c:v>
                </c:pt>
                <c:pt idx="3521">
                  <c:v>211.286790132943</c:v>
                </c:pt>
                <c:pt idx="3522">
                  <c:v>210.87182048720399</c:v>
                </c:pt>
                <c:pt idx="3523">
                  <c:v>210.60670099131499</c:v>
                </c:pt>
                <c:pt idx="3524">
                  <c:v>211.35403058479901</c:v>
                </c:pt>
                <c:pt idx="3525">
                  <c:v>213.26173826173701</c:v>
                </c:pt>
                <c:pt idx="3526">
                  <c:v>212.912087912087</c:v>
                </c:pt>
                <c:pt idx="3527">
                  <c:v>214.45477599323601</c:v>
                </c:pt>
                <c:pt idx="3528">
                  <c:v>214.81979558902501</c:v>
                </c:pt>
                <c:pt idx="3529">
                  <c:v>212.71420886805399</c:v>
                </c:pt>
                <c:pt idx="3530">
                  <c:v>212.431798970259</c:v>
                </c:pt>
                <c:pt idx="3531">
                  <c:v>212.912087912087</c:v>
                </c:pt>
                <c:pt idx="3532">
                  <c:v>214.122416045492</c:v>
                </c:pt>
                <c:pt idx="3533">
                  <c:v>214.239606547298</c:v>
                </c:pt>
                <c:pt idx="3534">
                  <c:v>215.06954583877601</c:v>
                </c:pt>
                <c:pt idx="3535">
                  <c:v>215.59978483055301</c:v>
                </c:pt>
                <c:pt idx="3536">
                  <c:v>211.83431952662599</c:v>
                </c:pt>
                <c:pt idx="3537">
                  <c:v>213.42695765772601</c:v>
                </c:pt>
                <c:pt idx="3538">
                  <c:v>216.84277261200199</c:v>
                </c:pt>
                <c:pt idx="3539">
                  <c:v>216.42780296626299</c:v>
                </c:pt>
                <c:pt idx="3540">
                  <c:v>216.910013063858</c:v>
                </c:pt>
                <c:pt idx="3541">
                  <c:v>217.52286175363</c:v>
                </c:pt>
                <c:pt idx="3542">
                  <c:v>218.88304003688501</c:v>
                </c:pt>
                <c:pt idx="3543">
                  <c:v>219.87819872435199</c:v>
                </c:pt>
                <c:pt idx="3544">
                  <c:v>219.38061938061799</c:v>
                </c:pt>
                <c:pt idx="3545">
                  <c:v>219.46322907861301</c:v>
                </c:pt>
                <c:pt idx="3546">
                  <c:v>220.77345731191801</c:v>
                </c:pt>
                <c:pt idx="3547">
                  <c:v>221.30561745946301</c:v>
                </c:pt>
                <c:pt idx="3548">
                  <c:v>220.60823791592901</c:v>
                </c:pt>
                <c:pt idx="3549">
                  <c:v>222.001075847229</c:v>
                </c:pt>
                <c:pt idx="3550">
                  <c:v>222.66579574271799</c:v>
                </c:pt>
                <c:pt idx="3551">
                  <c:v>223.12879428263901</c:v>
                </c:pt>
                <c:pt idx="3552">
                  <c:v>218.65058018904099</c:v>
                </c:pt>
                <c:pt idx="3553">
                  <c:v>217.30769230769101</c:v>
                </c:pt>
                <c:pt idx="3554">
                  <c:v>217.157842157841</c:v>
                </c:pt>
                <c:pt idx="3555">
                  <c:v>219.48051948051801</c:v>
                </c:pt>
                <c:pt idx="3556">
                  <c:v>220.84069776377399</c:v>
                </c:pt>
                <c:pt idx="3557">
                  <c:v>217.157842157841</c:v>
                </c:pt>
                <c:pt idx="3558">
                  <c:v>217.62276185352999</c:v>
                </c:pt>
                <c:pt idx="3559">
                  <c:v>221.37093675555101</c:v>
                </c:pt>
                <c:pt idx="3560">
                  <c:v>219.71297932836299</c:v>
                </c:pt>
                <c:pt idx="3561">
                  <c:v>217.98778144931899</c:v>
                </c:pt>
                <c:pt idx="3562">
                  <c:v>219.89548912625699</c:v>
                </c:pt>
                <c:pt idx="3563">
                  <c:v>219.580419580419</c:v>
                </c:pt>
                <c:pt idx="3564">
                  <c:v>215.517175132559</c:v>
                </c:pt>
                <c:pt idx="3565">
                  <c:v>217.009913163758</c:v>
                </c:pt>
                <c:pt idx="3566">
                  <c:v>215.699684930453</c:v>
                </c:pt>
                <c:pt idx="3567">
                  <c:v>213.22715745792601</c:v>
                </c:pt>
                <c:pt idx="3568">
                  <c:v>209.281103511872</c:v>
                </c:pt>
                <c:pt idx="3569">
                  <c:v>212.049488972565</c:v>
                </c:pt>
                <c:pt idx="3570">
                  <c:v>212.82179359102301</c:v>
                </c:pt>
                <c:pt idx="3571">
                  <c:v>216.120418043494</c:v>
                </c:pt>
                <c:pt idx="3572">
                  <c:v>215.369246138476</c:v>
                </c:pt>
                <c:pt idx="3573">
                  <c:v>215.98593713978201</c:v>
                </c:pt>
                <c:pt idx="3574">
                  <c:v>218.05117958963999</c:v>
                </c:pt>
                <c:pt idx="3575">
                  <c:v>218.717820640897</c:v>
                </c:pt>
                <c:pt idx="3576">
                  <c:v>218.185660493352</c:v>
                </c:pt>
                <c:pt idx="3577">
                  <c:v>219.651502343809</c:v>
                </c:pt>
                <c:pt idx="3578">
                  <c:v>221.16729424421601</c:v>
                </c:pt>
                <c:pt idx="3579">
                  <c:v>220.86759394451599</c:v>
                </c:pt>
                <c:pt idx="3580">
                  <c:v>221.79935449166101</c:v>
                </c:pt>
                <c:pt idx="3581">
                  <c:v>221.98378544532301</c:v>
                </c:pt>
                <c:pt idx="3582">
                  <c:v>221.94920464151099</c:v>
                </c:pt>
                <c:pt idx="3583">
                  <c:v>222.64850534081199</c:v>
                </c:pt>
                <c:pt idx="3584">
                  <c:v>222.08368554522301</c:v>
                </c:pt>
                <c:pt idx="3585">
                  <c:v>221.31714439406699</c:v>
                </c:pt>
                <c:pt idx="3586">
                  <c:v>220.65050334281</c:v>
                </c:pt>
                <c:pt idx="3587">
                  <c:v>219.00215169445801</c:v>
                </c:pt>
                <c:pt idx="3588">
                  <c:v>218.98486129255301</c:v>
                </c:pt>
                <c:pt idx="3589">
                  <c:v>219.15200184430901</c:v>
                </c:pt>
                <c:pt idx="3590">
                  <c:v>219.95120264350899</c:v>
                </c:pt>
                <c:pt idx="3591">
                  <c:v>217.486359794051</c:v>
                </c:pt>
                <c:pt idx="3592">
                  <c:v>218.735111042802</c:v>
                </c:pt>
                <c:pt idx="3593">
                  <c:v>221.716744793667</c:v>
                </c:pt>
                <c:pt idx="3594">
                  <c:v>222.85022669637999</c:v>
                </c:pt>
                <c:pt idx="3595">
                  <c:v>222.615845692768</c:v>
                </c:pt>
                <c:pt idx="3596">
                  <c:v>224.531237992775</c:v>
                </c:pt>
                <c:pt idx="3597">
                  <c:v>225.997079843233</c:v>
                </c:pt>
                <c:pt idx="3598">
                  <c:v>226.730961346345</c:v>
                </c:pt>
                <c:pt idx="3599">
                  <c:v>227.26312149389</c:v>
                </c:pt>
                <c:pt idx="3600">
                  <c:v>226.913471144239</c:v>
                </c:pt>
                <c:pt idx="3601">
                  <c:v>226.09697994313299</c:v>
                </c:pt>
                <c:pt idx="3602">
                  <c:v>224.59847844463101</c:v>
                </c:pt>
                <c:pt idx="3603">
                  <c:v>222.56589564281799</c:v>
                </c:pt>
                <c:pt idx="3604">
                  <c:v>223.54952739568</c:v>
                </c:pt>
                <c:pt idx="3605">
                  <c:v>224.41596864673701</c:v>
                </c:pt>
                <c:pt idx="3606">
                  <c:v>226.33136094674501</c:v>
                </c:pt>
                <c:pt idx="3607">
                  <c:v>223.94912779528099</c:v>
                </c:pt>
                <c:pt idx="3608">
                  <c:v>225.01536924613799</c:v>
                </c:pt>
                <c:pt idx="3609">
                  <c:v>223.282486744024</c:v>
                </c:pt>
                <c:pt idx="3610">
                  <c:v>221.86659494351699</c:v>
                </c:pt>
                <c:pt idx="3611">
                  <c:v>221.833935295473</c:v>
                </c:pt>
                <c:pt idx="3612">
                  <c:v>223.814646891569</c:v>
                </c:pt>
                <c:pt idx="3613">
                  <c:v>224.34872819488101</c:v>
                </c:pt>
                <c:pt idx="3614">
                  <c:v>222.56589564281799</c:v>
                </c:pt>
                <c:pt idx="3615">
                  <c:v>219.983862291554</c:v>
                </c:pt>
                <c:pt idx="3616">
                  <c:v>219.80135249365901</c:v>
                </c:pt>
                <c:pt idx="3617">
                  <c:v>220.533312841004</c:v>
                </c:pt>
                <c:pt idx="3618">
                  <c:v>221.549604241911</c:v>
                </c:pt>
                <c:pt idx="3619">
                  <c:v>222.39875509106199</c:v>
                </c:pt>
                <c:pt idx="3620">
                  <c:v>224.71566894643701</c:v>
                </c:pt>
                <c:pt idx="3621">
                  <c:v>219.66687158994799</c:v>
                </c:pt>
                <c:pt idx="3622">
                  <c:v>219.43441174210301</c:v>
                </c:pt>
                <c:pt idx="3623">
                  <c:v>217.25197879043901</c:v>
                </c:pt>
                <c:pt idx="3624">
                  <c:v>214.95427649273699</c:v>
                </c:pt>
                <c:pt idx="3625">
                  <c:v>214.81979558902501</c:v>
                </c:pt>
                <c:pt idx="3626">
                  <c:v>213.920694689925</c:v>
                </c:pt>
                <c:pt idx="3627">
                  <c:v>215.553677092138</c:v>
                </c:pt>
                <c:pt idx="3628">
                  <c:v>212.55475293936701</c:v>
                </c:pt>
                <c:pt idx="3629">
                  <c:v>212.72189349112301</c:v>
                </c:pt>
                <c:pt idx="3630">
                  <c:v>215.41919618842601</c:v>
                </c:pt>
                <c:pt idx="3631">
                  <c:v>211.58841158841099</c:v>
                </c:pt>
                <c:pt idx="3632">
                  <c:v>212.05525243986699</c:v>
                </c:pt>
                <c:pt idx="3633">
                  <c:v>212.68731268731199</c:v>
                </c:pt>
                <c:pt idx="3634">
                  <c:v>213.77660800737601</c:v>
                </c:pt>
                <c:pt idx="3635">
                  <c:v>216.70637055252399</c:v>
                </c:pt>
                <c:pt idx="3636">
                  <c:v>215.39998463075301</c:v>
                </c:pt>
                <c:pt idx="3637">
                  <c:v>214.77945131791199</c:v>
                </c:pt>
                <c:pt idx="3638">
                  <c:v>212.28579113194399</c:v>
                </c:pt>
                <c:pt idx="3639">
                  <c:v>214.178129562744</c:v>
                </c:pt>
                <c:pt idx="3640">
                  <c:v>216.97341120418</c:v>
                </c:pt>
                <c:pt idx="3641">
                  <c:v>218.83116883116799</c:v>
                </c:pt>
                <c:pt idx="3642">
                  <c:v>220.92330746176799</c:v>
                </c:pt>
                <c:pt idx="3643">
                  <c:v>224.189272266194</c:v>
                </c:pt>
                <c:pt idx="3644">
                  <c:v>224.00484131253299</c:v>
                </c:pt>
                <c:pt idx="3645">
                  <c:v>224.27188196418899</c:v>
                </c:pt>
                <c:pt idx="3646">
                  <c:v>226.59840159840101</c:v>
                </c:pt>
                <c:pt idx="3647">
                  <c:v>224.99231537693001</c:v>
                </c:pt>
                <c:pt idx="3648">
                  <c:v>220.92330746176799</c:v>
                </c:pt>
                <c:pt idx="3649">
                  <c:v>219.97041420118299</c:v>
                </c:pt>
                <c:pt idx="3650">
                  <c:v>220.706216860062</c:v>
                </c:pt>
                <c:pt idx="3651">
                  <c:v>219.18274033658599</c:v>
                </c:pt>
                <c:pt idx="3652">
                  <c:v>220.45454545454501</c:v>
                </c:pt>
                <c:pt idx="3653">
                  <c:v>218.64673787750601</c:v>
                </c:pt>
                <c:pt idx="3654">
                  <c:v>222.19703373549399</c:v>
                </c:pt>
                <c:pt idx="3655">
                  <c:v>222.06255283178299</c:v>
                </c:pt>
                <c:pt idx="3656">
                  <c:v>225.14216552677999</c:v>
                </c:pt>
                <c:pt idx="3657">
                  <c:v>225.293936832398</c:v>
                </c:pt>
                <c:pt idx="3658">
                  <c:v>224.03750096057701</c:v>
                </c:pt>
                <c:pt idx="3659">
                  <c:v>223.19987704603</c:v>
                </c:pt>
                <c:pt idx="3660">
                  <c:v>218.63136863136799</c:v>
                </c:pt>
                <c:pt idx="3661">
                  <c:v>217.99546607238801</c:v>
                </c:pt>
                <c:pt idx="3662">
                  <c:v>216.504649196956</c:v>
                </c:pt>
                <c:pt idx="3663">
                  <c:v>215.58441558441501</c:v>
                </c:pt>
                <c:pt idx="3664">
                  <c:v>210.076461999538</c:v>
                </c:pt>
                <c:pt idx="3665">
                  <c:v>211.213786213785</c:v>
                </c:pt>
                <c:pt idx="3666">
                  <c:v>201.32175516790801</c:v>
                </c:pt>
                <c:pt idx="3667">
                  <c:v>201.02013371244101</c:v>
                </c:pt>
                <c:pt idx="3668">
                  <c:v>187.929378313993</c:v>
                </c:pt>
                <c:pt idx="3669">
                  <c:v>196.66679474371699</c:v>
                </c:pt>
                <c:pt idx="3670">
                  <c:v>187.97932836394301</c:v>
                </c:pt>
                <c:pt idx="3671">
                  <c:v>196.41512333819901</c:v>
                </c:pt>
                <c:pt idx="3672">
                  <c:v>197.73879966187599</c:v>
                </c:pt>
                <c:pt idx="3673">
                  <c:v>201.923076923076</c:v>
                </c:pt>
                <c:pt idx="3674">
                  <c:v>200.199800199799</c:v>
                </c:pt>
                <c:pt idx="3675">
                  <c:v>200.33235994774401</c:v>
                </c:pt>
                <c:pt idx="3676">
                  <c:v>191.69484361791999</c:v>
                </c:pt>
                <c:pt idx="3677">
                  <c:v>188.56528087297201</c:v>
                </c:pt>
                <c:pt idx="3678">
                  <c:v>188.71513102282299</c:v>
                </c:pt>
                <c:pt idx="3679">
                  <c:v>194.92622761853499</c:v>
                </c:pt>
                <c:pt idx="3680">
                  <c:v>197.67155921002001</c:v>
                </c:pt>
                <c:pt idx="3681">
                  <c:v>194.659186966878</c:v>
                </c:pt>
                <c:pt idx="3682">
                  <c:v>197.48712825635801</c:v>
                </c:pt>
                <c:pt idx="3683">
                  <c:v>203.162222392991</c:v>
                </c:pt>
                <c:pt idx="3684">
                  <c:v>203.69822485207001</c:v>
                </c:pt>
                <c:pt idx="3685">
                  <c:v>204.603089218473</c:v>
                </c:pt>
                <c:pt idx="3686">
                  <c:v>202.45907938215601</c:v>
                </c:pt>
                <c:pt idx="3687">
                  <c:v>197.28732805655801</c:v>
                </c:pt>
                <c:pt idx="3688">
                  <c:v>195.84646123107601</c:v>
                </c:pt>
                <c:pt idx="3689">
                  <c:v>201.37170521785799</c:v>
                </c:pt>
                <c:pt idx="3690">
                  <c:v>199.27956658725799</c:v>
                </c:pt>
                <c:pt idx="3691">
                  <c:v>194.055944055943</c:v>
                </c:pt>
                <c:pt idx="3692">
                  <c:v>195.310458771996</c:v>
                </c:pt>
                <c:pt idx="3693">
                  <c:v>197.10289710289601</c:v>
                </c:pt>
                <c:pt idx="3694">
                  <c:v>199.83093829247599</c:v>
                </c:pt>
                <c:pt idx="3695">
                  <c:v>203.27941289479699</c:v>
                </c:pt>
                <c:pt idx="3696">
                  <c:v>204.48205640513299</c:v>
                </c:pt>
                <c:pt idx="3697">
                  <c:v>202.447552447552</c:v>
                </c:pt>
                <c:pt idx="3698">
                  <c:v>202.21125028817301</c:v>
                </c:pt>
                <c:pt idx="3699">
                  <c:v>196.25374625374499</c:v>
                </c:pt>
                <c:pt idx="3700">
                  <c:v>189.910089910089</c:v>
                </c:pt>
                <c:pt idx="3701">
                  <c:v>191.05509874740599</c:v>
                </c:pt>
                <c:pt idx="3702">
                  <c:v>195.59863213709301</c:v>
                </c:pt>
                <c:pt idx="3703">
                  <c:v>197.78490740029099</c:v>
                </c:pt>
                <c:pt idx="3704">
                  <c:v>193.74663797740601</c:v>
                </c:pt>
                <c:pt idx="3705">
                  <c:v>195.27779912395201</c:v>
                </c:pt>
                <c:pt idx="3706">
                  <c:v>190.398063474986</c:v>
                </c:pt>
                <c:pt idx="3707">
                  <c:v>184.98040421117301</c:v>
                </c:pt>
                <c:pt idx="3708">
                  <c:v>189.03596403596299</c:v>
                </c:pt>
                <c:pt idx="3709">
                  <c:v>192.53630984400101</c:v>
                </c:pt>
                <c:pt idx="3710">
                  <c:v>196.019365250134</c:v>
                </c:pt>
                <c:pt idx="3711">
                  <c:v>194.70529470529399</c:v>
                </c:pt>
                <c:pt idx="3712">
                  <c:v>201.218012756474</c:v>
                </c:pt>
                <c:pt idx="3713">
                  <c:v>201.419734112041</c:v>
                </c:pt>
                <c:pt idx="3714">
                  <c:v>203.18719741796599</c:v>
                </c:pt>
                <c:pt idx="3715">
                  <c:v>202.78375470683099</c:v>
                </c:pt>
                <c:pt idx="3716">
                  <c:v>206.24951971105699</c:v>
                </c:pt>
                <c:pt idx="3717">
                  <c:v>202.311150388073</c:v>
                </c:pt>
                <c:pt idx="3718">
                  <c:v>206.26681011296299</c:v>
                </c:pt>
                <c:pt idx="3719">
                  <c:v>203.82694228848001</c:v>
                </c:pt>
                <c:pt idx="3720">
                  <c:v>204.71835856451199</c:v>
                </c:pt>
                <c:pt idx="3721">
                  <c:v>208.60485668177901</c:v>
                </c:pt>
                <c:pt idx="3722">
                  <c:v>211.16383616383499</c:v>
                </c:pt>
                <c:pt idx="3723">
                  <c:v>207.05640513332801</c:v>
                </c:pt>
                <c:pt idx="3724">
                  <c:v>209.160070698532</c:v>
                </c:pt>
                <c:pt idx="3725">
                  <c:v>216.44701452393701</c:v>
                </c:pt>
                <c:pt idx="3726">
                  <c:v>216.397064473987</c:v>
                </c:pt>
                <c:pt idx="3727">
                  <c:v>211.179205409974</c:v>
                </c:pt>
                <c:pt idx="3728">
                  <c:v>205.29086298317</c:v>
                </c:pt>
                <c:pt idx="3729">
                  <c:v>208.639437485591</c:v>
                </c:pt>
                <c:pt idx="3730">
                  <c:v>212.44140474909599</c:v>
                </c:pt>
                <c:pt idx="3731">
                  <c:v>211.14654576193001</c:v>
                </c:pt>
                <c:pt idx="3732">
                  <c:v>212.45869515100199</c:v>
                </c:pt>
                <c:pt idx="3733">
                  <c:v>215.184815184814</c:v>
                </c:pt>
                <c:pt idx="3734">
                  <c:v>207.242757242756</c:v>
                </c:pt>
                <c:pt idx="3735">
                  <c:v>209.19465150234299</c:v>
                </c:pt>
                <c:pt idx="3736">
                  <c:v>213.13109966956</c:v>
                </c:pt>
                <c:pt idx="3737">
                  <c:v>211.11196495811799</c:v>
                </c:pt>
                <c:pt idx="3738">
                  <c:v>212.15515253976699</c:v>
                </c:pt>
                <c:pt idx="3739">
                  <c:v>208.79120879120799</c:v>
                </c:pt>
                <c:pt idx="3740">
                  <c:v>205.475293936832</c:v>
                </c:pt>
                <c:pt idx="3741">
                  <c:v>205.25628217935801</c:v>
                </c:pt>
                <c:pt idx="3742">
                  <c:v>201.35249366018499</c:v>
                </c:pt>
                <c:pt idx="3743">
                  <c:v>200.56289863982099</c:v>
                </c:pt>
                <c:pt idx="3744">
                  <c:v>196.13655575193999</c:v>
                </c:pt>
                <c:pt idx="3745">
                  <c:v>195.76577268884901</c:v>
                </c:pt>
                <c:pt idx="3746">
                  <c:v>201.43702451394699</c:v>
                </c:pt>
                <c:pt idx="3747">
                  <c:v>202.00952893260501</c:v>
                </c:pt>
                <c:pt idx="3748">
                  <c:v>210.32236993775399</c:v>
                </c:pt>
                <c:pt idx="3749">
                  <c:v>210.287789133942</c:v>
                </c:pt>
                <c:pt idx="3750">
                  <c:v>210.10335818028099</c:v>
                </c:pt>
                <c:pt idx="3751">
                  <c:v>212.39145469914601</c:v>
                </c:pt>
                <c:pt idx="3752">
                  <c:v>212.45869515100199</c:v>
                </c:pt>
                <c:pt idx="3753">
                  <c:v>213.250211327134</c:v>
                </c:pt>
                <c:pt idx="3754">
                  <c:v>208.57219703373499</c:v>
                </c:pt>
                <c:pt idx="3755">
                  <c:v>212.105202489817</c:v>
                </c:pt>
                <c:pt idx="3756">
                  <c:v>209.01022054868099</c:v>
                </c:pt>
                <c:pt idx="3757">
                  <c:v>207.05640513332801</c:v>
                </c:pt>
                <c:pt idx="3758">
                  <c:v>204.85283946822301</c:v>
                </c:pt>
                <c:pt idx="3759">
                  <c:v>205.592484438638</c:v>
                </c:pt>
                <c:pt idx="3760">
                  <c:v>205.89794820564001</c:v>
                </c:pt>
                <c:pt idx="3761">
                  <c:v>203.696303696303</c:v>
                </c:pt>
                <c:pt idx="3762">
                  <c:v>209.86129255360001</c:v>
                </c:pt>
                <c:pt idx="3763">
                  <c:v>210.26665642050199</c:v>
                </c:pt>
                <c:pt idx="3764">
                  <c:v>212.130177514792</c:v>
                </c:pt>
                <c:pt idx="3765">
                  <c:v>214.02635825712699</c:v>
                </c:pt>
                <c:pt idx="3766">
                  <c:v>214.19541996465</c:v>
                </c:pt>
                <c:pt idx="3767">
                  <c:v>211.38476907707599</c:v>
                </c:pt>
                <c:pt idx="3768">
                  <c:v>213.56912318450699</c:v>
                </c:pt>
                <c:pt idx="3769">
                  <c:v>212.52017213555601</c:v>
                </c:pt>
                <c:pt idx="3770">
                  <c:v>215.90524859755601</c:v>
                </c:pt>
                <c:pt idx="3771">
                  <c:v>216.24529316836899</c:v>
                </c:pt>
                <c:pt idx="3772">
                  <c:v>216.819718742795</c:v>
                </c:pt>
                <c:pt idx="3773">
                  <c:v>216.26258357027501</c:v>
                </c:pt>
                <c:pt idx="3774">
                  <c:v>216.78705909475099</c:v>
                </c:pt>
                <c:pt idx="3775">
                  <c:v>218.66594943517899</c:v>
                </c:pt>
                <c:pt idx="3776">
                  <c:v>218.78506109275301</c:v>
                </c:pt>
                <c:pt idx="3777">
                  <c:v>219.30953661722799</c:v>
                </c:pt>
                <c:pt idx="3778">
                  <c:v>218.176054714515</c:v>
                </c:pt>
                <c:pt idx="3779">
                  <c:v>219.02136325213201</c:v>
                </c:pt>
                <c:pt idx="3780">
                  <c:v>221.44394067470901</c:v>
                </c:pt>
                <c:pt idx="3781">
                  <c:v>222.612003381233</c:v>
                </c:pt>
                <c:pt idx="3782">
                  <c:v>223.44194267271101</c:v>
                </c:pt>
                <c:pt idx="3783">
                  <c:v>222.86559594251801</c:v>
                </c:pt>
                <c:pt idx="3784">
                  <c:v>222.612003381233</c:v>
                </c:pt>
                <c:pt idx="3785">
                  <c:v>224.47360331975599</c:v>
                </c:pt>
                <c:pt idx="3786">
                  <c:v>223.32283101513801</c:v>
                </c:pt>
                <c:pt idx="3787">
                  <c:v>223.221009759471</c:v>
                </c:pt>
                <c:pt idx="3788">
                  <c:v>222.46023207561601</c:v>
                </c:pt>
                <c:pt idx="3789">
                  <c:v>222.375701221854</c:v>
                </c:pt>
                <c:pt idx="3790">
                  <c:v>224.32183201413901</c:v>
                </c:pt>
                <c:pt idx="3791">
                  <c:v>224.677245831091</c:v>
                </c:pt>
                <c:pt idx="3792">
                  <c:v>227.82794128947901</c:v>
                </c:pt>
                <c:pt idx="3793">
                  <c:v>227.67424882809399</c:v>
                </c:pt>
                <c:pt idx="3794">
                  <c:v>228.25059555828699</c:v>
                </c:pt>
                <c:pt idx="3795">
                  <c:v>228.92876354414699</c:v>
                </c:pt>
                <c:pt idx="3796">
                  <c:v>229.216936909244</c:v>
                </c:pt>
                <c:pt idx="3797">
                  <c:v>227.522477522477</c:v>
                </c:pt>
                <c:pt idx="3798">
                  <c:v>229.216936909244</c:v>
                </c:pt>
                <c:pt idx="3799">
                  <c:v>228.92876354414699</c:v>
                </c:pt>
                <c:pt idx="3800">
                  <c:v>227.860600937523</c:v>
                </c:pt>
                <c:pt idx="3801">
                  <c:v>230.38499961576801</c:v>
                </c:pt>
                <c:pt idx="3802">
                  <c:v>230.99400599400499</c:v>
                </c:pt>
                <c:pt idx="3803">
                  <c:v>231.09582724967299</c:v>
                </c:pt>
                <c:pt idx="3804">
                  <c:v>230.35041881195599</c:v>
                </c:pt>
                <c:pt idx="3805">
                  <c:v>231.36671021286301</c:v>
                </c:pt>
                <c:pt idx="3806">
                  <c:v>231.87389533543299</c:v>
                </c:pt>
                <c:pt idx="3807">
                  <c:v>232.263889956197</c:v>
                </c:pt>
                <c:pt idx="3808">
                  <c:v>232.942057942057</c:v>
                </c:pt>
                <c:pt idx="3809">
                  <c:v>232.02758779681801</c:v>
                </c:pt>
                <c:pt idx="3810">
                  <c:v>233.23023130715401</c:v>
                </c:pt>
                <c:pt idx="3811">
                  <c:v>232.51748251748199</c:v>
                </c:pt>
                <c:pt idx="3812">
                  <c:v>231.57035272419799</c:v>
                </c:pt>
                <c:pt idx="3813">
                  <c:v>228.18335510643101</c:v>
                </c:pt>
                <c:pt idx="3814">
                  <c:v>229.77407208176399</c:v>
                </c:pt>
                <c:pt idx="3815">
                  <c:v>232.060247444862</c:v>
                </c:pt>
                <c:pt idx="3816">
                  <c:v>232.959348343963</c:v>
                </c:pt>
                <c:pt idx="3817">
                  <c:v>232.97471759010099</c:v>
                </c:pt>
                <c:pt idx="3818">
                  <c:v>237.17436409743999</c:v>
                </c:pt>
                <c:pt idx="3819">
                  <c:v>236.920771536155</c:v>
                </c:pt>
                <c:pt idx="3820">
                  <c:v>238.29247675401399</c:v>
                </c:pt>
                <c:pt idx="3821">
                  <c:v>238.62291554599199</c:v>
                </c:pt>
                <c:pt idx="3822">
                  <c:v>239.55851840467099</c:v>
                </c:pt>
                <c:pt idx="3823">
                  <c:v>238.86113886113799</c:v>
                </c:pt>
                <c:pt idx="3824">
                  <c:v>238.46922308460699</c:v>
                </c:pt>
                <c:pt idx="3825">
                  <c:v>236.75170982863199</c:v>
                </c:pt>
                <c:pt idx="3826">
                  <c:v>237.516329824021</c:v>
                </c:pt>
                <c:pt idx="3827">
                  <c:v>240.85145623607099</c:v>
                </c:pt>
                <c:pt idx="3828">
                  <c:v>240.10220548682</c:v>
                </c:pt>
                <c:pt idx="3829">
                  <c:v>238.911088911088</c:v>
                </c:pt>
                <c:pt idx="3830">
                  <c:v>238.50380388841799</c:v>
                </c:pt>
                <c:pt idx="3831">
                  <c:v>239.489356797048</c:v>
                </c:pt>
                <c:pt idx="3832">
                  <c:v>241.241450856835</c:v>
                </c:pt>
                <c:pt idx="3833">
                  <c:v>240.25589794820499</c:v>
                </c:pt>
                <c:pt idx="3834">
                  <c:v>237.873664796741</c:v>
                </c:pt>
                <c:pt idx="3835">
                  <c:v>237.754553139168</c:v>
                </c:pt>
                <c:pt idx="3836">
                  <c:v>235.08414662260699</c:v>
                </c:pt>
                <c:pt idx="3837">
                  <c:v>231.13809267655299</c:v>
                </c:pt>
                <c:pt idx="3838">
                  <c:v>233.00929839391301</c:v>
                </c:pt>
                <c:pt idx="3839">
                  <c:v>236.05433028509901</c:v>
                </c:pt>
                <c:pt idx="3840">
                  <c:v>233.24752170905899</c:v>
                </c:pt>
                <c:pt idx="3841">
                  <c:v>233.095750403442</c:v>
                </c:pt>
                <c:pt idx="3842">
                  <c:v>236.54806731729701</c:v>
                </c:pt>
                <c:pt idx="3843">
                  <c:v>235.74886651809601</c:v>
                </c:pt>
                <c:pt idx="3844">
                  <c:v>234.23499577345601</c:v>
                </c:pt>
                <c:pt idx="3845">
                  <c:v>234.62499039421999</c:v>
                </c:pt>
                <c:pt idx="3846">
                  <c:v>232.65196342119299</c:v>
                </c:pt>
                <c:pt idx="3847">
                  <c:v>233.537616229923</c:v>
                </c:pt>
                <c:pt idx="3848">
                  <c:v>236.73441942672599</c:v>
                </c:pt>
                <c:pt idx="3849">
                  <c:v>238.38469223084499</c:v>
                </c:pt>
                <c:pt idx="3850">
                  <c:v>238.774686851609</c:v>
                </c:pt>
                <c:pt idx="3851">
                  <c:v>237.89095519864699</c:v>
                </c:pt>
                <c:pt idx="3852">
                  <c:v>239.370245139475</c:v>
                </c:pt>
                <c:pt idx="3853">
                  <c:v>238.65749634980301</c:v>
                </c:pt>
                <c:pt idx="3854">
                  <c:v>236.83624068239399</c:v>
                </c:pt>
                <c:pt idx="3855">
                  <c:v>233.00929839391301</c:v>
                </c:pt>
                <c:pt idx="3856">
                  <c:v>233.18028125720301</c:v>
                </c:pt>
                <c:pt idx="3857">
                  <c:v>232.244678398524</c:v>
                </c:pt>
                <c:pt idx="3858">
                  <c:v>230.867209713363</c:v>
                </c:pt>
                <c:pt idx="3859">
                  <c:v>231.343656343655</c:v>
                </c:pt>
                <c:pt idx="3860">
                  <c:v>230.646276800122</c:v>
                </c:pt>
                <c:pt idx="3861">
                  <c:v>228.09498194113499</c:v>
                </c:pt>
                <c:pt idx="3862">
                  <c:v>226.78475370782999</c:v>
                </c:pt>
                <c:pt idx="3863">
                  <c:v>225.91831245677301</c:v>
                </c:pt>
                <c:pt idx="3864">
                  <c:v>222.567816798585</c:v>
                </c:pt>
                <c:pt idx="3865">
                  <c:v>220.662030277414</c:v>
                </c:pt>
                <c:pt idx="3866">
                  <c:v>224.45439176208299</c:v>
                </c:pt>
                <c:pt idx="3867">
                  <c:v>224.84630753861401</c:v>
                </c:pt>
                <c:pt idx="3868">
                  <c:v>224.96541919618801</c:v>
                </c:pt>
                <c:pt idx="3869">
                  <c:v>225.40728502266899</c:v>
                </c:pt>
                <c:pt idx="3870">
                  <c:v>224.67532467532399</c:v>
                </c:pt>
                <c:pt idx="3871">
                  <c:v>227.39760239760199</c:v>
                </c:pt>
                <c:pt idx="3872">
                  <c:v>224.09705678936399</c:v>
                </c:pt>
                <c:pt idx="3873">
                  <c:v>223.605240912932</c:v>
                </c:pt>
                <c:pt idx="3874">
                  <c:v>217.974333358948</c:v>
                </c:pt>
                <c:pt idx="3875">
                  <c:v>217.872512103281</c:v>
                </c:pt>
                <c:pt idx="3876">
                  <c:v>219.522784907399</c:v>
                </c:pt>
                <c:pt idx="3877">
                  <c:v>224.45439176208299</c:v>
                </c:pt>
                <c:pt idx="3878">
                  <c:v>224.59079382156199</c:v>
                </c:pt>
                <c:pt idx="3879">
                  <c:v>226.37746868516001</c:v>
                </c:pt>
                <c:pt idx="3880">
                  <c:v>223.50149850149799</c:v>
                </c:pt>
                <c:pt idx="3881">
                  <c:v>226.07008376239099</c:v>
                </c:pt>
                <c:pt idx="3882">
                  <c:v>224.62537462537401</c:v>
                </c:pt>
                <c:pt idx="3883">
                  <c:v>227.00568662107</c:v>
                </c:pt>
                <c:pt idx="3884">
                  <c:v>229.328363943748</c:v>
                </c:pt>
                <c:pt idx="3885">
                  <c:v>229.77215092599599</c:v>
                </c:pt>
                <c:pt idx="3886">
                  <c:v>231.994928148773</c:v>
                </c:pt>
                <c:pt idx="3887">
                  <c:v>231.61838161838099</c:v>
                </c:pt>
                <c:pt idx="3888">
                  <c:v>226.42165526780801</c:v>
                </c:pt>
                <c:pt idx="3889">
                  <c:v>228.16606470452501</c:v>
                </c:pt>
                <c:pt idx="3890">
                  <c:v>224.50626296780001</c:v>
                </c:pt>
                <c:pt idx="3891">
                  <c:v>225.63398140321101</c:v>
                </c:pt>
                <c:pt idx="3892">
                  <c:v>227.668485360792</c:v>
                </c:pt>
                <c:pt idx="3893">
                  <c:v>227.01913471144101</c:v>
                </c:pt>
                <c:pt idx="3894">
                  <c:v>232.67885960193601</c:v>
                </c:pt>
                <c:pt idx="3895">
                  <c:v>233.380081457004</c:v>
                </c:pt>
                <c:pt idx="3896">
                  <c:v>234.91892722661899</c:v>
                </c:pt>
                <c:pt idx="3897">
                  <c:v>233.858449243064</c:v>
                </c:pt>
                <c:pt idx="3898">
                  <c:v>231.63567202028599</c:v>
                </c:pt>
                <c:pt idx="3899">
                  <c:v>231.345577499423</c:v>
                </c:pt>
                <c:pt idx="3900">
                  <c:v>229.328363943748</c:v>
                </c:pt>
                <c:pt idx="3901">
                  <c:v>229.36102359179199</c:v>
                </c:pt>
                <c:pt idx="3902">
                  <c:v>228.25059555828699</c:v>
                </c:pt>
                <c:pt idx="3903">
                  <c:v>232.079459002535</c:v>
                </c:pt>
                <c:pt idx="3904">
                  <c:v>231.53385076461899</c:v>
                </c:pt>
                <c:pt idx="3905">
                  <c:v>233.122646584184</c:v>
                </c:pt>
                <c:pt idx="3906">
                  <c:v>234.84976561899501</c:v>
                </c:pt>
                <c:pt idx="3907">
                  <c:v>235.464535464535</c:v>
                </c:pt>
                <c:pt idx="3908">
                  <c:v>233.31091984938001</c:v>
                </c:pt>
                <c:pt idx="3909">
                  <c:v>230.95174056712401</c:v>
                </c:pt>
                <c:pt idx="3910">
                  <c:v>228.969107815261</c:v>
                </c:pt>
                <c:pt idx="3911">
                  <c:v>229.01905786521101</c:v>
                </c:pt>
                <c:pt idx="3912">
                  <c:v>232.79797125950901</c:v>
                </c:pt>
                <c:pt idx="3913">
                  <c:v>237.08983324367799</c:v>
                </c:pt>
                <c:pt idx="3914">
                  <c:v>237.08983324367799</c:v>
                </c:pt>
                <c:pt idx="3915">
                  <c:v>235.43187581648999</c:v>
                </c:pt>
                <c:pt idx="3916">
                  <c:v>235.22631214938801</c:v>
                </c:pt>
                <c:pt idx="3917">
                  <c:v>233.601014370244</c:v>
                </c:pt>
                <c:pt idx="3918">
                  <c:v>238.23484208099501</c:v>
                </c:pt>
                <c:pt idx="3919">
                  <c:v>238.69591946514899</c:v>
                </c:pt>
                <c:pt idx="3920">
                  <c:v>239.892799508183</c:v>
                </c:pt>
                <c:pt idx="3921">
                  <c:v>240.18289402904699</c:v>
                </c:pt>
                <c:pt idx="3922">
                  <c:v>240.388457696149</c:v>
                </c:pt>
                <c:pt idx="3923">
                  <c:v>240.782294628448</c:v>
                </c:pt>
                <c:pt idx="3924">
                  <c:v>240.663182970874</c:v>
                </c:pt>
                <c:pt idx="3925">
                  <c:v>240.69584261891899</c:v>
                </c:pt>
                <c:pt idx="3926">
                  <c:v>240.97056789364399</c:v>
                </c:pt>
                <c:pt idx="3927">
                  <c:v>242.74763697840501</c:v>
                </c:pt>
                <c:pt idx="3928">
                  <c:v>243.07231230308099</c:v>
                </c:pt>
                <c:pt idx="3929">
                  <c:v>243.08960270498599</c:v>
                </c:pt>
                <c:pt idx="3930">
                  <c:v>242.35572120187399</c:v>
                </c:pt>
                <c:pt idx="3931">
                  <c:v>242.457542457541</c:v>
                </c:pt>
                <c:pt idx="3932">
                  <c:v>240.47490970567799</c:v>
                </c:pt>
                <c:pt idx="3933">
                  <c:v>241.927303465764</c:v>
                </c:pt>
                <c:pt idx="3934">
                  <c:v>241.97917467148099</c:v>
                </c:pt>
                <c:pt idx="3935">
                  <c:v>241.73903020056801</c:v>
                </c:pt>
                <c:pt idx="3936">
                  <c:v>241.927303465764</c:v>
                </c:pt>
                <c:pt idx="3937">
                  <c:v>240.18289402904699</c:v>
                </c:pt>
                <c:pt idx="3938">
                  <c:v>241.32982402213099</c:v>
                </c:pt>
                <c:pt idx="3939">
                  <c:v>241.10696995312301</c:v>
                </c:pt>
                <c:pt idx="3940">
                  <c:v>240.901406286021</c:v>
                </c:pt>
                <c:pt idx="3941">
                  <c:v>245.790747713824</c:v>
                </c:pt>
                <c:pt idx="3942">
                  <c:v>246.74940444171099</c:v>
                </c:pt>
                <c:pt idx="3943">
                  <c:v>245.346960731575</c:v>
                </c:pt>
                <c:pt idx="3944">
                  <c:v>246.03089218473701</c:v>
                </c:pt>
                <c:pt idx="3945">
                  <c:v>246.85122569737899</c:v>
                </c:pt>
                <c:pt idx="3946">
                  <c:v>250.612848689771</c:v>
                </c:pt>
                <c:pt idx="3947">
                  <c:v>251.723276723276</c:v>
                </c:pt>
                <c:pt idx="3948">
                  <c:v>250.868362406823</c:v>
                </c:pt>
                <c:pt idx="3949">
                  <c:v>250.66279873972101</c:v>
                </c:pt>
                <c:pt idx="3950">
                  <c:v>250.80112195496699</c:v>
                </c:pt>
                <c:pt idx="3951">
                  <c:v>250.81841235687301</c:v>
                </c:pt>
                <c:pt idx="3952">
                  <c:v>250.712748789671</c:v>
                </c:pt>
                <c:pt idx="3953">
                  <c:v>250.33428110351099</c:v>
                </c:pt>
                <c:pt idx="3954">
                  <c:v>247.669638054252</c:v>
                </c:pt>
                <c:pt idx="3955">
                  <c:v>246.27872127872001</c:v>
                </c:pt>
                <c:pt idx="3956">
                  <c:v>248.59947744562999</c:v>
                </c:pt>
                <c:pt idx="3957">
                  <c:v>247.44678398524499</c:v>
                </c:pt>
                <c:pt idx="3958">
                  <c:v>248.09997694613</c:v>
                </c:pt>
                <c:pt idx="3959">
                  <c:v>248.357411818949</c:v>
                </c:pt>
                <c:pt idx="3960">
                  <c:v>249.37178206408899</c:v>
                </c:pt>
                <c:pt idx="3961">
                  <c:v>251.16037808345399</c:v>
                </c:pt>
                <c:pt idx="3962">
                  <c:v>251.17766848535999</c:v>
                </c:pt>
                <c:pt idx="3963">
                  <c:v>250.31699070160499</c:v>
                </c:pt>
                <c:pt idx="3964">
                  <c:v>247.84254207331</c:v>
                </c:pt>
                <c:pt idx="3965">
                  <c:v>246.26143087681399</c:v>
                </c:pt>
                <c:pt idx="3966">
                  <c:v>246.39783293629301</c:v>
                </c:pt>
                <c:pt idx="3967">
                  <c:v>245.59094751402299</c:v>
                </c:pt>
                <c:pt idx="3968">
                  <c:v>247.63697840620799</c:v>
                </c:pt>
                <c:pt idx="3969">
                  <c:v>250.14600783831401</c:v>
                </c:pt>
                <c:pt idx="3970">
                  <c:v>251.27948974102699</c:v>
                </c:pt>
                <c:pt idx="3971">
                  <c:v>250.62629678014201</c:v>
                </c:pt>
                <c:pt idx="3972">
                  <c:v>246.449704142011</c:v>
                </c:pt>
                <c:pt idx="3973">
                  <c:v>246.484284945822</c:v>
                </c:pt>
                <c:pt idx="3974">
                  <c:v>243.064627680011</c:v>
                </c:pt>
                <c:pt idx="3975">
                  <c:v>242.376853915314</c:v>
                </c:pt>
                <c:pt idx="3976">
                  <c:v>243.081918081917</c:v>
                </c:pt>
                <c:pt idx="3977">
                  <c:v>242.94359486667099</c:v>
                </c:pt>
                <c:pt idx="3978">
                  <c:v>242.94359486667099</c:v>
                </c:pt>
                <c:pt idx="3979">
                  <c:v>245.487205102589</c:v>
                </c:pt>
                <c:pt idx="3980">
                  <c:v>243.304772150925</c:v>
                </c:pt>
                <c:pt idx="3981">
                  <c:v>243.80427265042599</c:v>
                </c:pt>
                <c:pt idx="3982">
                  <c:v>245.71198032736399</c:v>
                </c:pt>
                <c:pt idx="3983">
                  <c:v>240.14254975793301</c:v>
                </c:pt>
                <c:pt idx="3984">
                  <c:v>237.25505263966701</c:v>
                </c:pt>
                <c:pt idx="3985">
                  <c:v>237.460616306769</c:v>
                </c:pt>
                <c:pt idx="3986">
                  <c:v>237.65081072773299</c:v>
                </c:pt>
                <c:pt idx="3987">
                  <c:v>236.82471374779001</c:v>
                </c:pt>
                <c:pt idx="3988">
                  <c:v>233.627910550986</c:v>
                </c:pt>
                <c:pt idx="3989">
                  <c:v>233.23215246292099</c:v>
                </c:pt>
                <c:pt idx="3990">
                  <c:v>234.38484592330599</c:v>
                </c:pt>
                <c:pt idx="3991">
                  <c:v>239.12817951279399</c:v>
                </c:pt>
                <c:pt idx="3992">
                  <c:v>239.231921924229</c:v>
                </c:pt>
                <c:pt idx="3993">
                  <c:v>239.67763006224399</c:v>
                </c:pt>
                <c:pt idx="3994">
                  <c:v>242.94359486667099</c:v>
                </c:pt>
                <c:pt idx="3995">
                  <c:v>242.42872512103199</c:v>
                </c:pt>
                <c:pt idx="3996">
                  <c:v>241.19150080688399</c:v>
                </c:pt>
                <c:pt idx="3997">
                  <c:v>243.13378928763399</c:v>
                </c:pt>
                <c:pt idx="3998">
                  <c:v>244.267271190347</c:v>
                </c:pt>
                <c:pt idx="3999">
                  <c:v>244.319142396064</c:v>
                </c:pt>
                <c:pt idx="4000">
                  <c:v>243.11649888572899</c:v>
                </c:pt>
                <c:pt idx="4001">
                  <c:v>242.77261200338</c:v>
                </c:pt>
                <c:pt idx="4002">
                  <c:v>243.20102973949</c:v>
                </c:pt>
                <c:pt idx="4003">
                  <c:v>244.027126719433</c:v>
                </c:pt>
                <c:pt idx="4004">
                  <c:v>244.76677168984699</c:v>
                </c:pt>
                <c:pt idx="4005">
                  <c:v>244.86859294551499</c:v>
                </c:pt>
                <c:pt idx="4006">
                  <c:v>246.53615615154001</c:v>
                </c:pt>
                <c:pt idx="4007">
                  <c:v>246.65718896487999</c:v>
                </c:pt>
                <c:pt idx="4008">
                  <c:v>245.14331822023999</c:v>
                </c:pt>
                <c:pt idx="4009">
                  <c:v>244.23269038653501</c:v>
                </c:pt>
                <c:pt idx="4010">
                  <c:v>247.10289710289601</c:v>
                </c:pt>
                <c:pt idx="4011">
                  <c:v>249.85399216168301</c:v>
                </c:pt>
                <c:pt idx="4012">
                  <c:v>247.99623453469499</c:v>
                </c:pt>
                <c:pt idx="4013">
                  <c:v>249.42365326980601</c:v>
                </c:pt>
                <c:pt idx="4014">
                  <c:v>247.16053177591499</c:v>
                </c:pt>
                <c:pt idx="4015">
                  <c:v>246.39783293629301</c:v>
                </c:pt>
                <c:pt idx="4016">
                  <c:v>245.36040882194601</c:v>
                </c:pt>
                <c:pt idx="4017">
                  <c:v>245.02997002996901</c:v>
                </c:pt>
                <c:pt idx="4018">
                  <c:v>242.38261738261599</c:v>
                </c:pt>
                <c:pt idx="4019">
                  <c:v>246.50157534772799</c:v>
                </c:pt>
                <c:pt idx="4020">
                  <c:v>252.82025666640899</c:v>
                </c:pt>
                <c:pt idx="4021">
                  <c:v>252.24775224775101</c:v>
                </c:pt>
                <c:pt idx="4022">
                  <c:v>253.356259125489</c:v>
                </c:pt>
                <c:pt idx="4023">
                  <c:v>252.66464304925699</c:v>
                </c:pt>
                <c:pt idx="4024">
                  <c:v>251.93652501344701</c:v>
                </c:pt>
                <c:pt idx="4025">
                  <c:v>252.57819103972801</c:v>
                </c:pt>
                <c:pt idx="4026">
                  <c:v>254.58579881656701</c:v>
                </c:pt>
                <c:pt idx="4027">
                  <c:v>254.56850841466101</c:v>
                </c:pt>
                <c:pt idx="4028">
                  <c:v>254.39560439560299</c:v>
                </c:pt>
                <c:pt idx="4029">
                  <c:v>254.56850841466101</c:v>
                </c:pt>
                <c:pt idx="4030">
                  <c:v>254.53392761084899</c:v>
                </c:pt>
                <c:pt idx="4031">
                  <c:v>256.178436947666</c:v>
                </c:pt>
                <c:pt idx="4032">
                  <c:v>256.74902021055698</c:v>
                </c:pt>
                <c:pt idx="4033">
                  <c:v>258.13417351878797</c:v>
                </c:pt>
                <c:pt idx="4034">
                  <c:v>258.54914316452698</c:v>
                </c:pt>
                <c:pt idx="4035">
                  <c:v>258.61830477215</c:v>
                </c:pt>
                <c:pt idx="4036">
                  <c:v>260.07261968800299</c:v>
                </c:pt>
                <c:pt idx="4037">
                  <c:v>259.76139245369899</c:v>
                </c:pt>
                <c:pt idx="4038">
                  <c:v>260.78152616614</c:v>
                </c:pt>
                <c:pt idx="4039">
                  <c:v>259.76139245369899</c:v>
                </c:pt>
                <c:pt idx="4040">
                  <c:v>259.11972642741802</c:v>
                </c:pt>
                <c:pt idx="4041">
                  <c:v>261.78629063244301</c:v>
                </c:pt>
                <c:pt idx="4042">
                  <c:v>258.84307999692498</c:v>
                </c:pt>
                <c:pt idx="4043">
                  <c:v>261.45777299623302</c:v>
                </c:pt>
                <c:pt idx="4044">
                  <c:v>261.64796741719698</c:v>
                </c:pt>
                <c:pt idx="4045">
                  <c:v>261.30215937908099</c:v>
                </c:pt>
                <c:pt idx="4046">
                  <c:v>262.754553139167</c:v>
                </c:pt>
                <c:pt idx="4047">
                  <c:v>262.70268193344998</c:v>
                </c:pt>
                <c:pt idx="4048">
                  <c:v>263.13686313686202</c:v>
                </c:pt>
                <c:pt idx="4049">
                  <c:v>263.36163836163701</c:v>
                </c:pt>
                <c:pt idx="4050">
                  <c:v>263.60370398831799</c:v>
                </c:pt>
                <c:pt idx="4051">
                  <c:v>263.29247675401399</c:v>
                </c:pt>
                <c:pt idx="4052">
                  <c:v>265.26550372704099</c:v>
                </c:pt>
                <c:pt idx="4053">
                  <c:v>261.95919465150098</c:v>
                </c:pt>
                <c:pt idx="4054">
                  <c:v>260.36655652040099</c:v>
                </c:pt>
                <c:pt idx="4055">
                  <c:v>262.91016675631897</c:v>
                </c:pt>
                <c:pt idx="4056">
                  <c:v>257.90939829401202</c:v>
                </c:pt>
                <c:pt idx="4057">
                  <c:v>259.67494044416998</c:v>
                </c:pt>
                <c:pt idx="4058">
                  <c:v>262.94474756013102</c:v>
                </c:pt>
                <c:pt idx="4059">
                  <c:v>262.42603550295701</c:v>
                </c:pt>
                <c:pt idx="4060">
                  <c:v>263.29247675401399</c:v>
                </c:pt>
                <c:pt idx="4061">
                  <c:v>264.69299930838298</c:v>
                </c:pt>
                <c:pt idx="4062">
                  <c:v>267.06562668100997</c:v>
                </c:pt>
                <c:pt idx="4063">
                  <c:v>267.42872512103099</c:v>
                </c:pt>
                <c:pt idx="4064">
                  <c:v>267.91285637439302</c:v>
                </c:pt>
                <c:pt idx="4065">
                  <c:v>269.05594405594297</c:v>
                </c:pt>
                <c:pt idx="4066">
                  <c:v>270.07799892415102</c:v>
                </c:pt>
                <c:pt idx="4067">
                  <c:v>269.47091370168198</c:v>
                </c:pt>
                <c:pt idx="4068">
                  <c:v>269.85130254360899</c:v>
                </c:pt>
                <c:pt idx="4069">
                  <c:v>271.28832705755599</c:v>
                </c:pt>
                <c:pt idx="4070">
                  <c:v>270.93099208483699</c:v>
                </c:pt>
                <c:pt idx="4071">
                  <c:v>269.43441174210301</c:v>
                </c:pt>
                <c:pt idx="4072">
                  <c:v>268.81003611772701</c:v>
                </c:pt>
                <c:pt idx="4073">
                  <c:v>270.687005302388</c:v>
                </c:pt>
                <c:pt idx="4074">
                  <c:v>268.37393375854799</c:v>
                </c:pt>
                <c:pt idx="4075">
                  <c:v>270.53139168523597</c:v>
                </c:pt>
                <c:pt idx="4076">
                  <c:v>269.39983093829102</c:v>
                </c:pt>
                <c:pt idx="4077">
                  <c:v>271.55728886498002</c:v>
                </c:pt>
                <c:pt idx="4078">
                  <c:v>271.55728886498002</c:v>
                </c:pt>
                <c:pt idx="4079">
                  <c:v>272.39107046799199</c:v>
                </c:pt>
                <c:pt idx="4080">
                  <c:v>271.31330208253098</c:v>
                </c:pt>
                <c:pt idx="4081">
                  <c:v>272.65234765234601</c:v>
                </c:pt>
                <c:pt idx="4082">
                  <c:v>269.88780450318802</c:v>
                </c:pt>
                <c:pt idx="4083">
                  <c:v>270.98286329055401</c:v>
                </c:pt>
                <c:pt idx="4084">
                  <c:v>269.76485053407998</c:v>
                </c:pt>
                <c:pt idx="4085">
                  <c:v>271.59186966879099</c:v>
                </c:pt>
                <c:pt idx="4086">
                  <c:v>272.52939368323803</c:v>
                </c:pt>
                <c:pt idx="4087">
                  <c:v>275.868362406823</c:v>
                </c:pt>
                <c:pt idx="4088">
                  <c:v>276.77322677322502</c:v>
                </c:pt>
                <c:pt idx="4089">
                  <c:v>276.09505878736502</c:v>
                </c:pt>
                <c:pt idx="4090">
                  <c:v>269.69568892645702</c:v>
                </c:pt>
                <c:pt idx="4091">
                  <c:v>273.67824483209</c:v>
                </c:pt>
                <c:pt idx="4092">
                  <c:v>269.67839852455103</c:v>
                </c:pt>
                <c:pt idx="4093">
                  <c:v>267.99162376085297</c:v>
                </c:pt>
                <c:pt idx="4094">
                  <c:v>270.3219857066</c:v>
                </c:pt>
                <c:pt idx="4095">
                  <c:v>271.52270806116798</c:v>
                </c:pt>
                <c:pt idx="4096">
                  <c:v>274.32183201413801</c:v>
                </c:pt>
                <c:pt idx="4097">
                  <c:v>274.49473603319598</c:v>
                </c:pt>
                <c:pt idx="4098">
                  <c:v>275.60708522246802</c:v>
                </c:pt>
                <c:pt idx="4099">
                  <c:v>275.12103281333901</c:v>
                </c:pt>
                <c:pt idx="4100">
                  <c:v>276.96342119418898</c:v>
                </c:pt>
                <c:pt idx="4101">
                  <c:v>277.62429877814299</c:v>
                </c:pt>
                <c:pt idx="4102">
                  <c:v>275.19019442096197</c:v>
                </c:pt>
                <c:pt idx="4103">
                  <c:v>277.74533159148399</c:v>
                </c:pt>
                <c:pt idx="4104">
                  <c:v>280.56174594636002</c:v>
                </c:pt>
                <c:pt idx="4105">
                  <c:v>281.27449473603201</c:v>
                </c:pt>
                <c:pt idx="4106">
                  <c:v>282.70191347114297</c:v>
                </c:pt>
                <c:pt idx="4107">
                  <c:v>283.98716667947298</c:v>
                </c:pt>
                <c:pt idx="4108">
                  <c:v>283.18796588027197</c:v>
                </c:pt>
                <c:pt idx="4109">
                  <c:v>284.11012064858102</c:v>
                </c:pt>
                <c:pt idx="4110">
                  <c:v>284.334895873356</c:v>
                </c:pt>
                <c:pt idx="4111">
                  <c:v>287.27426419733899</c:v>
                </c:pt>
                <c:pt idx="4112">
                  <c:v>288.82079459002398</c:v>
                </c:pt>
                <c:pt idx="4113">
                  <c:v>287.46445861830301</c:v>
                </c:pt>
                <c:pt idx="4114">
                  <c:v>290.246292169367</c:v>
                </c:pt>
                <c:pt idx="4115">
                  <c:v>290.22900176746202</c:v>
                </c:pt>
                <c:pt idx="4116">
                  <c:v>290.64589256896801</c:v>
                </c:pt>
                <c:pt idx="4117">
                  <c:v>288.49035579804598</c:v>
                </c:pt>
                <c:pt idx="4118">
                  <c:v>287.65657419503401</c:v>
                </c:pt>
                <c:pt idx="4119">
                  <c:v>287.41258741258599</c:v>
                </c:pt>
                <c:pt idx="4120">
                  <c:v>289.13394298009501</c:v>
                </c:pt>
                <c:pt idx="4121">
                  <c:v>287.25697379543402</c:v>
                </c:pt>
                <c:pt idx="4122">
                  <c:v>288.31745177898898</c:v>
                </c:pt>
                <c:pt idx="4123">
                  <c:v>284.17928225620398</c:v>
                </c:pt>
                <c:pt idx="4124">
                  <c:v>285.74310305079399</c:v>
                </c:pt>
                <c:pt idx="4125">
                  <c:v>284.36947667716697</c:v>
                </c:pt>
                <c:pt idx="4126">
                  <c:v>280.388841927302</c:v>
                </c:pt>
                <c:pt idx="4127">
                  <c:v>282.92668869591802</c:v>
                </c:pt>
                <c:pt idx="4128">
                  <c:v>286.52693460385598</c:v>
                </c:pt>
                <c:pt idx="4129">
                  <c:v>286.52693460385598</c:v>
                </c:pt>
                <c:pt idx="4130">
                  <c:v>283.57027587796603</c:v>
                </c:pt>
                <c:pt idx="4131">
                  <c:v>281.22262353031402</c:v>
                </c:pt>
                <c:pt idx="4132">
                  <c:v>285.50103742411301</c:v>
                </c:pt>
                <c:pt idx="4133">
                  <c:v>283.70859909321302</c:v>
                </c:pt>
                <c:pt idx="4134">
                  <c:v>285.900637823713</c:v>
                </c:pt>
                <c:pt idx="4135">
                  <c:v>288.15991700606901</c:v>
                </c:pt>
                <c:pt idx="4136">
                  <c:v>284.17928225620398</c:v>
                </c:pt>
                <c:pt idx="4137">
                  <c:v>277.13824636901398</c:v>
                </c:pt>
                <c:pt idx="4138">
                  <c:v>278.02774148927801</c:v>
                </c:pt>
                <c:pt idx="4139">
                  <c:v>274.51394759086901</c:v>
                </c:pt>
                <c:pt idx="4140">
                  <c:v>277.15361561515198</c:v>
                </c:pt>
                <c:pt idx="4141">
                  <c:v>279.89702605087098</c:v>
                </c:pt>
                <c:pt idx="4142">
                  <c:v>281.53961423191998</c:v>
                </c:pt>
                <c:pt idx="4143">
                  <c:v>280.38692077153399</c:v>
                </c:pt>
                <c:pt idx="4144">
                  <c:v>282.02950895258402</c:v>
                </c:pt>
                <c:pt idx="4145">
                  <c:v>281.76823176823001</c:v>
                </c:pt>
                <c:pt idx="4146">
                  <c:v>281.88926458157101</c:v>
                </c:pt>
                <c:pt idx="4147">
                  <c:v>284.93045416122197</c:v>
                </c:pt>
                <c:pt idx="4148">
                  <c:v>286.55575194036601</c:v>
                </c:pt>
                <c:pt idx="4149">
                  <c:v>288.61907323445598</c:v>
                </c:pt>
                <c:pt idx="4150">
                  <c:v>288.72473680165803</c:v>
                </c:pt>
                <c:pt idx="4151">
                  <c:v>292.65734265734102</c:v>
                </c:pt>
                <c:pt idx="4152">
                  <c:v>292.778375470681</c:v>
                </c:pt>
                <c:pt idx="4153">
                  <c:v>293.89648812725602</c:v>
                </c:pt>
                <c:pt idx="4154">
                  <c:v>292.79566587258699</c:v>
                </c:pt>
                <c:pt idx="4155">
                  <c:v>293.54875893337299</c:v>
                </c:pt>
                <c:pt idx="4156">
                  <c:v>295.15676631061098</c:v>
                </c:pt>
                <c:pt idx="4157">
                  <c:v>295.67932067931901</c:v>
                </c:pt>
                <c:pt idx="4158">
                  <c:v>296.25758856527898</c:v>
                </c:pt>
                <c:pt idx="4159">
                  <c:v>295.62744947360198</c:v>
                </c:pt>
                <c:pt idx="4160">
                  <c:v>294.54391762083901</c:v>
                </c:pt>
                <c:pt idx="4161">
                  <c:v>295.26050872204502</c:v>
                </c:pt>
                <c:pt idx="4162">
                  <c:v>295.575578267884</c:v>
                </c:pt>
                <c:pt idx="4163">
                  <c:v>294.66687158994699</c:v>
                </c:pt>
                <c:pt idx="4164">
                  <c:v>294.66687158994699</c:v>
                </c:pt>
                <c:pt idx="4165">
                  <c:v>294.87627756858399</c:v>
                </c:pt>
                <c:pt idx="4166">
                  <c:v>298.28440789979101</c:v>
                </c:pt>
                <c:pt idx="4167">
                  <c:v>298.79159302236098</c:v>
                </c:pt>
                <c:pt idx="4168">
                  <c:v>298.35356950741402</c:v>
                </c:pt>
                <c:pt idx="4169">
                  <c:v>296.65911012064697</c:v>
                </c:pt>
                <c:pt idx="4170">
                  <c:v>295.69853223699198</c:v>
                </c:pt>
                <c:pt idx="4171">
                  <c:v>296.78206408975501</c:v>
                </c:pt>
                <c:pt idx="4172">
                  <c:v>295.92522861753503</c:v>
                </c:pt>
                <c:pt idx="4173">
                  <c:v>295.575578267884</c:v>
                </c:pt>
                <c:pt idx="4174">
                  <c:v>296.44970414200998</c:v>
                </c:pt>
                <c:pt idx="4175">
                  <c:v>294.92814877430101</c:v>
                </c:pt>
                <c:pt idx="4176">
                  <c:v>290.80342734188702</c:v>
                </c:pt>
                <c:pt idx="4177">
                  <c:v>289.84284945823202</c:v>
                </c:pt>
                <c:pt idx="4178">
                  <c:v>287.98893414277899</c:v>
                </c:pt>
                <c:pt idx="4179">
                  <c:v>289.40482594328603</c:v>
                </c:pt>
                <c:pt idx="4180">
                  <c:v>287.62199339122299</c:v>
                </c:pt>
                <c:pt idx="4181">
                  <c:v>290.24437101360002</c:v>
                </c:pt>
                <c:pt idx="4182">
                  <c:v>291.22416045492798</c:v>
                </c:pt>
                <c:pt idx="4183">
                  <c:v>290.13870744639797</c:v>
                </c:pt>
                <c:pt idx="4184">
                  <c:v>285.47222008760298</c:v>
                </c:pt>
                <c:pt idx="4185">
                  <c:v>286.48659033274299</c:v>
                </c:pt>
                <c:pt idx="4186">
                  <c:v>286.94190424959498</c:v>
                </c:pt>
                <c:pt idx="4187">
                  <c:v>286.03319757165798</c:v>
                </c:pt>
                <c:pt idx="4188">
                  <c:v>287.32613540305698</c:v>
                </c:pt>
                <c:pt idx="4189">
                  <c:v>289.70260508721901</c:v>
                </c:pt>
                <c:pt idx="4190">
                  <c:v>290.06954583877501</c:v>
                </c:pt>
                <c:pt idx="4191">
                  <c:v>290.20979020978899</c:v>
                </c:pt>
                <c:pt idx="4192">
                  <c:v>292.98778144931799</c:v>
                </c:pt>
                <c:pt idx="4193">
                  <c:v>295.15676631061098</c:v>
                </c:pt>
                <c:pt idx="4194">
                  <c:v>296.08276339045398</c:v>
                </c:pt>
                <c:pt idx="4195">
                  <c:v>295.29508952585701</c:v>
                </c:pt>
                <c:pt idx="4196">
                  <c:v>295.95980942134599</c:v>
                </c:pt>
                <c:pt idx="4197">
                  <c:v>297.67348036578602</c:v>
                </c:pt>
                <c:pt idx="4198">
                  <c:v>299.00099900099701</c:v>
                </c:pt>
                <c:pt idx="4199">
                  <c:v>302.46100053792202</c:v>
                </c:pt>
                <c:pt idx="4200">
                  <c:v>301.95573657111999</c:v>
                </c:pt>
                <c:pt idx="4201">
                  <c:v>299.84438638284598</c:v>
                </c:pt>
                <c:pt idx="4202">
                  <c:v>298.45539076308103</c:v>
                </c:pt>
                <c:pt idx="4203">
                  <c:v>297.75416890801301</c:v>
                </c:pt>
                <c:pt idx="4204">
                  <c:v>296.89349112425901</c:v>
                </c:pt>
                <c:pt idx="4205">
                  <c:v>298.03465765004103</c:v>
                </c:pt>
                <c:pt idx="4206">
                  <c:v>296.66487358794899</c:v>
                </c:pt>
                <c:pt idx="4207">
                  <c:v>295.08376239145298</c:v>
                </c:pt>
                <c:pt idx="4208">
                  <c:v>297.41988780450203</c:v>
                </c:pt>
                <c:pt idx="4209">
                  <c:v>297.13939906247401</c:v>
                </c:pt>
                <c:pt idx="4210">
                  <c:v>294.39983093829102</c:v>
                </c:pt>
                <c:pt idx="4211">
                  <c:v>296.630292784137</c:v>
                </c:pt>
                <c:pt idx="4212">
                  <c:v>294.06554983477901</c:v>
                </c:pt>
                <c:pt idx="4213">
                  <c:v>290.64012910166599</c:v>
                </c:pt>
                <c:pt idx="4214">
                  <c:v>290.85145623607002</c:v>
                </c:pt>
                <c:pt idx="4215">
                  <c:v>297.12210866056898</c:v>
                </c:pt>
                <c:pt idx="4216">
                  <c:v>299.035579804809</c:v>
                </c:pt>
                <c:pt idx="4217">
                  <c:v>300.23053869207502</c:v>
                </c:pt>
                <c:pt idx="4218">
                  <c:v>298.051948051946</c:v>
                </c:pt>
                <c:pt idx="4219">
                  <c:v>302.215092599706</c:v>
                </c:pt>
                <c:pt idx="4220">
                  <c:v>304.23422731114903</c:v>
                </c:pt>
                <c:pt idx="4221">
                  <c:v>306.28986398217</c:v>
                </c:pt>
                <c:pt idx="4222">
                  <c:v>306.307154384076</c:v>
                </c:pt>
                <c:pt idx="4223">
                  <c:v>308.08038115730199</c:v>
                </c:pt>
                <c:pt idx="4224">
                  <c:v>306.60493352800898</c:v>
                </c:pt>
                <c:pt idx="4225">
                  <c:v>307.62506724044999</c:v>
                </c:pt>
                <c:pt idx="4226">
                  <c:v>309.029432106353</c:v>
                </c:pt>
                <c:pt idx="4227">
                  <c:v>309.52124798278498</c:v>
                </c:pt>
                <c:pt idx="4228">
                  <c:v>311.17152078690401</c:v>
                </c:pt>
                <c:pt idx="4229">
                  <c:v>309.62691154998703</c:v>
                </c:pt>
                <c:pt idx="4230">
                  <c:v>308.74894336432601</c:v>
                </c:pt>
                <c:pt idx="4231">
                  <c:v>309.48666717897299</c:v>
                </c:pt>
                <c:pt idx="4232">
                  <c:v>310.57596249903798</c:v>
                </c:pt>
                <c:pt idx="4233">
                  <c:v>309.59233074617498</c:v>
                </c:pt>
                <c:pt idx="4234">
                  <c:v>311.17152078690401</c:v>
                </c:pt>
                <c:pt idx="4235">
                  <c:v>307.23891493122102</c:v>
                </c:pt>
                <c:pt idx="4236">
                  <c:v>311.38284792130798</c:v>
                </c:pt>
                <c:pt idx="4237">
                  <c:v>311.43664028279198</c:v>
                </c:pt>
                <c:pt idx="4238">
                  <c:v>310.80265887958001</c:v>
                </c:pt>
                <c:pt idx="4239">
                  <c:v>313.29824022131498</c:v>
                </c:pt>
                <c:pt idx="4240">
                  <c:v>314.86013986013802</c:v>
                </c:pt>
                <c:pt idx="4241">
                  <c:v>316.22992392223</c:v>
                </c:pt>
                <c:pt idx="4242">
                  <c:v>315.12333820025901</c:v>
                </c:pt>
                <c:pt idx="4243">
                  <c:v>314.439406747097</c:v>
                </c:pt>
                <c:pt idx="4244">
                  <c:v>313.45577499423501</c:v>
                </c:pt>
                <c:pt idx="4245">
                  <c:v>315.98401598401398</c:v>
                </c:pt>
                <c:pt idx="4246">
                  <c:v>317.56512718050999</c:v>
                </c:pt>
                <c:pt idx="4247">
                  <c:v>317.25005763467101</c:v>
                </c:pt>
                <c:pt idx="4248">
                  <c:v>317.33650964420002</c:v>
                </c:pt>
                <c:pt idx="4249">
                  <c:v>318.11073541842597</c:v>
                </c:pt>
                <c:pt idx="4250">
                  <c:v>317.899408284022</c:v>
                </c:pt>
                <c:pt idx="4251">
                  <c:v>317.07331130407903</c:v>
                </c:pt>
                <c:pt idx="4252">
                  <c:v>315.70352724198699</c:v>
                </c:pt>
                <c:pt idx="4253">
                  <c:v>315.668946438175</c:v>
                </c:pt>
                <c:pt idx="4254">
                  <c:v>314.28187197417799</c:v>
                </c:pt>
                <c:pt idx="4255">
                  <c:v>317.79374471682002</c:v>
                </c:pt>
                <c:pt idx="4256">
                  <c:v>318.60063013909001</c:v>
                </c:pt>
                <c:pt idx="4257">
                  <c:v>317.459463613308</c:v>
                </c:pt>
                <c:pt idx="4258">
                  <c:v>313.89379850918101</c:v>
                </c:pt>
                <c:pt idx="4259">
                  <c:v>312.85829555060099</c:v>
                </c:pt>
                <c:pt idx="4260">
                  <c:v>312.82371474679002</c:v>
                </c:pt>
                <c:pt idx="4261">
                  <c:v>314.77176669484197</c:v>
                </c:pt>
                <c:pt idx="4262">
                  <c:v>313.77084454007399</c:v>
                </c:pt>
                <c:pt idx="4263">
                  <c:v>319.1289479751</c:v>
                </c:pt>
                <c:pt idx="4264">
                  <c:v>318.76008606777702</c:v>
                </c:pt>
                <c:pt idx="4265">
                  <c:v>320.61400138323</c:v>
                </c:pt>
                <c:pt idx="4266">
                  <c:v>322.327672327671</c:v>
                </c:pt>
                <c:pt idx="4267">
                  <c:v>323.03273649427302</c:v>
                </c:pt>
                <c:pt idx="4268">
                  <c:v>324.675324675323</c:v>
                </c:pt>
                <c:pt idx="4269">
                  <c:v>324.658034273417</c:v>
                </c:pt>
                <c:pt idx="4270">
                  <c:v>324.60424191193198</c:v>
                </c:pt>
                <c:pt idx="4271">
                  <c:v>326.14116652578002</c:v>
                </c:pt>
                <c:pt idx="4272">
                  <c:v>323.01544609236697</c:v>
                </c:pt>
                <c:pt idx="4273">
                  <c:v>322.96357488665001</c:v>
                </c:pt>
                <c:pt idx="4274">
                  <c:v>322.02605087220297</c:v>
                </c:pt>
                <c:pt idx="4275">
                  <c:v>324.00484131253199</c:v>
                </c:pt>
                <c:pt idx="4276">
                  <c:v>324.07592407592199</c:v>
                </c:pt>
                <c:pt idx="4277">
                  <c:v>324.28725121032602</c:v>
                </c:pt>
                <c:pt idx="4278">
                  <c:v>325.170982863289</c:v>
                </c:pt>
                <c:pt idx="4279">
                  <c:v>320.84454007530701</c:v>
                </c:pt>
                <c:pt idx="4280">
                  <c:v>324.34104357181099</c:v>
                </c:pt>
                <c:pt idx="4281">
                  <c:v>326.089295320063</c:v>
                </c:pt>
                <c:pt idx="4282">
                  <c:v>325.664719895487</c:v>
                </c:pt>
                <c:pt idx="4283">
                  <c:v>324.28725121032602</c:v>
                </c:pt>
                <c:pt idx="4284">
                  <c:v>325.24014447091201</c:v>
                </c:pt>
                <c:pt idx="4285">
                  <c:v>325.45339276108302</c:v>
                </c:pt>
                <c:pt idx="4286">
                  <c:v>322.786828556057</c:v>
                </c:pt>
                <c:pt idx="4287">
                  <c:v>315.89948513025303</c:v>
                </c:pt>
                <c:pt idx="4288">
                  <c:v>314.34527011449899</c:v>
                </c:pt>
                <c:pt idx="4289">
                  <c:v>316.21647583185899</c:v>
                </c:pt>
                <c:pt idx="4290">
                  <c:v>313.17912856374198</c:v>
                </c:pt>
                <c:pt idx="4291">
                  <c:v>316.49888572965301</c:v>
                </c:pt>
                <c:pt idx="4292">
                  <c:v>314.64497041419901</c:v>
                </c:pt>
                <c:pt idx="4293">
                  <c:v>307.56359025589597</c:v>
                </c:pt>
                <c:pt idx="4294">
                  <c:v>309.71912702681698</c:v>
                </c:pt>
                <c:pt idx="4295">
                  <c:v>309.33105356182102</c:v>
                </c:pt>
                <c:pt idx="4296">
                  <c:v>313.40966725581899</c:v>
                </c:pt>
                <c:pt idx="4297">
                  <c:v>317.29424421731898</c:v>
                </c:pt>
                <c:pt idx="4298">
                  <c:v>317.87635441481399</c:v>
                </c:pt>
                <c:pt idx="4299">
                  <c:v>321.35556750941203</c:v>
                </c:pt>
                <c:pt idx="4300">
                  <c:v>321.51502343809801</c:v>
                </c:pt>
                <c:pt idx="4301">
                  <c:v>323.17490202105398</c:v>
                </c:pt>
                <c:pt idx="4302">
                  <c:v>324.95773457311702</c:v>
                </c:pt>
                <c:pt idx="4303">
                  <c:v>325.34772919388098</c:v>
                </c:pt>
                <c:pt idx="4304">
                  <c:v>323.19219242295998</c:v>
                </c:pt>
                <c:pt idx="4305">
                  <c:v>325.09990009989798</c:v>
                </c:pt>
                <c:pt idx="4306">
                  <c:v>324.729117036807</c:v>
                </c:pt>
                <c:pt idx="4307">
                  <c:v>326.52923999077598</c:v>
                </c:pt>
                <c:pt idx="4308">
                  <c:v>326.40628602166902</c:v>
                </c:pt>
                <c:pt idx="4309">
                  <c:v>326.42357642357399</c:v>
                </c:pt>
                <c:pt idx="4310">
                  <c:v>328.13724736801498</c:v>
                </c:pt>
                <c:pt idx="4311">
                  <c:v>328.96718665949197</c:v>
                </c:pt>
                <c:pt idx="4312">
                  <c:v>326.65411511565202</c:v>
                </c:pt>
                <c:pt idx="4313">
                  <c:v>331.24567739952198</c:v>
                </c:pt>
                <c:pt idx="4314">
                  <c:v>331.545377699222</c:v>
                </c:pt>
                <c:pt idx="4315">
                  <c:v>332.304234227309</c:v>
                </c:pt>
                <c:pt idx="4316">
                  <c:v>332.44639975409001</c:v>
                </c:pt>
                <c:pt idx="4317">
                  <c:v>332.269653423497</c:v>
                </c:pt>
                <c:pt idx="4318">
                  <c:v>330.627065242448</c:v>
                </c:pt>
                <c:pt idx="4319">
                  <c:v>330.71543840774399</c:v>
                </c:pt>
                <c:pt idx="4320">
                  <c:v>327.00760777683701</c:v>
                </c:pt>
                <c:pt idx="4321">
                  <c:v>326.089295320063</c:v>
                </c:pt>
                <c:pt idx="4322">
                  <c:v>329.03826942288299</c:v>
                </c:pt>
                <c:pt idx="4323">
                  <c:v>331.38592177053499</c:v>
                </c:pt>
                <c:pt idx="4324">
                  <c:v>329.620379620378</c:v>
                </c:pt>
                <c:pt idx="4325">
                  <c:v>331.545377699222</c:v>
                </c:pt>
                <c:pt idx="4326">
                  <c:v>330.25820333512399</c:v>
                </c:pt>
                <c:pt idx="4327">
                  <c:v>328.892261584567</c:v>
                </c:pt>
                <c:pt idx="4328">
                  <c:v>330.45416122338997</c:v>
                </c:pt>
                <c:pt idx="4329">
                  <c:v>328.077691539228</c:v>
                </c:pt>
                <c:pt idx="4330">
                  <c:v>327.38607546299698</c:v>
                </c:pt>
                <c:pt idx="4331">
                  <c:v>328.99984630753698</c:v>
                </c:pt>
                <c:pt idx="4332">
                  <c:v>331.69522784907201</c:v>
                </c:pt>
                <c:pt idx="4333">
                  <c:v>333.89495120264201</c:v>
                </c:pt>
                <c:pt idx="4334">
                  <c:v>335.011142703448</c:v>
                </c:pt>
                <c:pt idx="4335">
                  <c:v>334.56927687696702</c:v>
                </c:pt>
                <c:pt idx="4336">
                  <c:v>330.61361715207698</c:v>
                </c:pt>
                <c:pt idx="4337">
                  <c:v>326.959578882654</c:v>
                </c:pt>
                <c:pt idx="4338">
                  <c:v>328.308230231305</c:v>
                </c:pt>
                <c:pt idx="4339">
                  <c:v>331.83739337585303</c:v>
                </c:pt>
                <c:pt idx="4340">
                  <c:v>324.867440252054</c:v>
                </c:pt>
                <c:pt idx="4341">
                  <c:v>321.93959886267402</c:v>
                </c:pt>
                <c:pt idx="4342">
                  <c:v>324.475524475523</c:v>
                </c:pt>
                <c:pt idx="4343">
                  <c:v>326.711749788671</c:v>
                </c:pt>
                <c:pt idx="4344">
                  <c:v>330.13524936601698</c:v>
                </c:pt>
                <c:pt idx="4345">
                  <c:v>330.59632675017099</c:v>
                </c:pt>
                <c:pt idx="4346">
                  <c:v>331.74902021055698</c:v>
                </c:pt>
                <c:pt idx="4347">
                  <c:v>333.25520633212699</c:v>
                </c:pt>
                <c:pt idx="4348">
                  <c:v>332.47521709059998</c:v>
                </c:pt>
                <c:pt idx="4349">
                  <c:v>333.149542764925</c:v>
                </c:pt>
                <c:pt idx="4350">
                  <c:v>330.417659263811</c:v>
                </c:pt>
                <c:pt idx="4351">
                  <c:v>331.46468915699501</c:v>
                </c:pt>
                <c:pt idx="4352">
                  <c:v>333.00737723814501</c:v>
                </c:pt>
                <c:pt idx="4353">
                  <c:v>334.00061476984399</c:v>
                </c:pt>
                <c:pt idx="4354">
                  <c:v>334.037116729422</c:v>
                </c:pt>
                <c:pt idx="4355">
                  <c:v>333.55682778759501</c:v>
                </c:pt>
                <c:pt idx="4356">
                  <c:v>334.19657265810901</c:v>
                </c:pt>
                <c:pt idx="4357">
                  <c:v>331.287942826402</c:v>
                </c:pt>
                <c:pt idx="4358">
                  <c:v>333.23791593022202</c:v>
                </c:pt>
                <c:pt idx="4359">
                  <c:v>332.88442326903697</c:v>
                </c:pt>
                <c:pt idx="4360">
                  <c:v>333.38008145700297</c:v>
                </c:pt>
                <c:pt idx="4361">
                  <c:v>336.626834703756</c:v>
                </c:pt>
                <c:pt idx="4362">
                  <c:v>336.928456159223</c:v>
                </c:pt>
                <c:pt idx="4363">
                  <c:v>335.331975716589</c:v>
                </c:pt>
                <c:pt idx="4364">
                  <c:v>332.38684392530399</c:v>
                </c:pt>
                <c:pt idx="4365">
                  <c:v>333.53953738568902</c:v>
                </c:pt>
                <c:pt idx="4366">
                  <c:v>334.76331360946602</c:v>
                </c:pt>
                <c:pt idx="4367">
                  <c:v>332.65388457696002</c:v>
                </c:pt>
                <c:pt idx="4368">
                  <c:v>335.45492968569698</c:v>
                </c:pt>
                <c:pt idx="4369">
                  <c:v>336.27142088680398</c:v>
                </c:pt>
                <c:pt idx="4370">
                  <c:v>337.62007223545498</c:v>
                </c:pt>
                <c:pt idx="4371">
                  <c:v>339.69492046414899</c:v>
                </c:pt>
                <c:pt idx="4372">
                  <c:v>339.44709137016599</c:v>
                </c:pt>
                <c:pt idx="4373">
                  <c:v>341.20110658572003</c:v>
                </c:pt>
                <c:pt idx="4374">
                  <c:v>341.75247829093797</c:v>
                </c:pt>
                <c:pt idx="4375">
                  <c:v>342.14247291170199</c:v>
                </c:pt>
                <c:pt idx="4376">
                  <c:v>341.96572658110898</c:v>
                </c:pt>
                <c:pt idx="4377">
                  <c:v>342.65734265734102</c:v>
                </c:pt>
                <c:pt idx="4378">
                  <c:v>344.89164681472198</c:v>
                </c:pt>
                <c:pt idx="4379">
                  <c:v>346.539998463073</c:v>
                </c:pt>
                <c:pt idx="4380">
                  <c:v>346.89541228002599</c:v>
                </c:pt>
                <c:pt idx="4381">
                  <c:v>346.93191423960502</c:v>
                </c:pt>
                <c:pt idx="4382">
                  <c:v>345.72542841773401</c:v>
                </c:pt>
                <c:pt idx="4383">
                  <c:v>343.27787597018198</c:v>
                </c:pt>
                <c:pt idx="4384">
                  <c:v>344.32298470759798</c:v>
                </c:pt>
                <c:pt idx="4385">
                  <c:v>344.60731576116001</c:v>
                </c:pt>
                <c:pt idx="4386">
                  <c:v>345.565972489047</c:v>
                </c:pt>
                <c:pt idx="4387">
                  <c:v>348.10189810189598</c:v>
                </c:pt>
                <c:pt idx="4388">
                  <c:v>348.49189272266</c:v>
                </c:pt>
                <c:pt idx="4389">
                  <c:v>349.19887804503003</c:v>
                </c:pt>
                <c:pt idx="4390">
                  <c:v>349.09129332206101</c:v>
                </c:pt>
                <c:pt idx="4391">
                  <c:v>346.989548912624</c:v>
                </c:pt>
                <c:pt idx="4392">
                  <c:v>348.55721201874798</c:v>
                </c:pt>
                <c:pt idx="4393">
                  <c:v>348.307461768998</c:v>
                </c:pt>
                <c:pt idx="4394">
                  <c:v>348.98562975485902</c:v>
                </c:pt>
                <c:pt idx="4395">
                  <c:v>348.80696226849898</c:v>
                </c:pt>
                <c:pt idx="4396">
                  <c:v>351.14116652578002</c:v>
                </c:pt>
                <c:pt idx="4397">
                  <c:v>351.49850149849999</c:v>
                </c:pt>
                <c:pt idx="4398">
                  <c:v>353.22562053331097</c:v>
                </c:pt>
                <c:pt idx="4399">
                  <c:v>351.99608084223303</c:v>
                </c:pt>
                <c:pt idx="4400">
                  <c:v>349.73295934834198</c:v>
                </c:pt>
                <c:pt idx="4401">
                  <c:v>351.30254361023401</c:v>
                </c:pt>
                <c:pt idx="4402">
                  <c:v>349.91162683470202</c:v>
                </c:pt>
                <c:pt idx="4403">
                  <c:v>350.391915776529</c:v>
                </c:pt>
                <c:pt idx="4404">
                  <c:v>352.15745792668702</c:v>
                </c:pt>
                <c:pt idx="4405">
                  <c:v>351.49850149849902</c:v>
                </c:pt>
                <c:pt idx="4406">
                  <c:v>352.79912395296799</c:v>
                </c:pt>
                <c:pt idx="4407">
                  <c:v>348.78967186659298</c:v>
                </c:pt>
                <c:pt idx="4408">
                  <c:v>352.35341581495197</c:v>
                </c:pt>
                <c:pt idx="4409">
                  <c:v>351.694459386765</c:v>
                </c:pt>
                <c:pt idx="4410">
                  <c:v>353.22562053331097</c:v>
                </c:pt>
                <c:pt idx="4411">
                  <c:v>354.01137324214</c:v>
                </c:pt>
                <c:pt idx="4412">
                  <c:v>354.02866364404599</c:v>
                </c:pt>
                <c:pt idx="4413">
                  <c:v>352.37070621685803</c:v>
                </c:pt>
                <c:pt idx="4414">
                  <c:v>352.51287174363898</c:v>
                </c:pt>
                <c:pt idx="4415">
                  <c:v>350.99900099899901</c:v>
                </c:pt>
                <c:pt idx="4416">
                  <c:v>351.05279336048397</c:v>
                </c:pt>
                <c:pt idx="4417">
                  <c:v>344.11934219626301</c:v>
                </c:pt>
                <c:pt idx="4418">
                  <c:v>343.06846999154499</c:v>
                </c:pt>
                <c:pt idx="4419">
                  <c:v>345.54483977560699</c:v>
                </c:pt>
                <c:pt idx="4420">
                  <c:v>342.19434411741901</c:v>
                </c:pt>
                <c:pt idx="4421">
                  <c:v>342.30192884038797</c:v>
                </c:pt>
                <c:pt idx="4422">
                  <c:v>340.44801352493403</c:v>
                </c:pt>
                <c:pt idx="4423">
                  <c:v>344.38638284791898</c:v>
                </c:pt>
                <c:pt idx="4424">
                  <c:v>345.38538384691998</c:v>
                </c:pt>
                <c:pt idx="4425">
                  <c:v>344.90317374932499</c:v>
                </c:pt>
                <c:pt idx="4426">
                  <c:v>347.23929916237398</c:v>
                </c:pt>
                <c:pt idx="4427">
                  <c:v>348.87804503188897</c:v>
                </c:pt>
                <c:pt idx="4428">
                  <c:v>348.80696226849801</c:v>
                </c:pt>
                <c:pt idx="4429">
                  <c:v>351.72904019057597</c:v>
                </c:pt>
                <c:pt idx="4430">
                  <c:v>353.56566510412398</c:v>
                </c:pt>
                <c:pt idx="4431">
                  <c:v>354.50895258587298</c:v>
                </c:pt>
                <c:pt idx="4432">
                  <c:v>355.54253438868602</c:v>
                </c:pt>
                <c:pt idx="4433">
                  <c:v>354.99116268346802</c:v>
                </c:pt>
                <c:pt idx="4434">
                  <c:v>356.791285637437</c:v>
                </c:pt>
                <c:pt idx="4435">
                  <c:v>357.021824329514</c:v>
                </c:pt>
                <c:pt idx="4436">
                  <c:v>356.87965880273299</c:v>
                </c:pt>
                <c:pt idx="4437">
                  <c:v>356.68370091446798</c:v>
                </c:pt>
                <c:pt idx="4438">
                  <c:v>357.69999231537503</c:v>
                </c:pt>
                <c:pt idx="4439">
                  <c:v>357.52132482901499</c:v>
                </c:pt>
                <c:pt idx="4440">
                  <c:v>357.32536694074901</c:v>
                </c:pt>
                <c:pt idx="4441">
                  <c:v>356.808576039343</c:v>
                </c:pt>
                <c:pt idx="4442">
                  <c:v>358.412741105046</c:v>
                </c:pt>
                <c:pt idx="4443">
                  <c:v>357.486744025203</c:v>
                </c:pt>
                <c:pt idx="4444">
                  <c:v>355.22170137554502</c:v>
                </c:pt>
                <c:pt idx="4445">
                  <c:v>356.55882578959302</c:v>
                </c:pt>
                <c:pt idx="4446">
                  <c:v>356.96995312379698</c:v>
                </c:pt>
                <c:pt idx="4447">
                  <c:v>354.883577960499</c:v>
                </c:pt>
                <c:pt idx="4448">
                  <c:v>354.61653730884302</c:v>
                </c:pt>
                <c:pt idx="4449">
                  <c:v>357.29078613693798</c:v>
                </c:pt>
                <c:pt idx="4450">
                  <c:v>357.77107507876502</c:v>
                </c:pt>
                <c:pt idx="4451">
                  <c:v>359.67878275570399</c:v>
                </c:pt>
                <c:pt idx="4452">
                  <c:v>359.35410743102801</c:v>
                </c:pt>
                <c:pt idx="4453">
                  <c:v>356.57803734726599</c:v>
                </c:pt>
                <c:pt idx="4454">
                  <c:v>354.53776992238301</c:v>
                </c:pt>
                <c:pt idx="4455">
                  <c:v>357.31384000614599</c:v>
                </c:pt>
                <c:pt idx="4456">
                  <c:v>351.54845154844901</c:v>
                </c:pt>
                <c:pt idx="4457">
                  <c:v>354.33989087834999</c:v>
                </c:pt>
                <c:pt idx="4458">
                  <c:v>353.69630369630198</c:v>
                </c:pt>
                <c:pt idx="4459">
                  <c:v>352.764543149156</c:v>
                </c:pt>
                <c:pt idx="4460">
                  <c:v>347.98470760009002</c:v>
                </c:pt>
                <c:pt idx="4461">
                  <c:v>348.03849996157498</c:v>
                </c:pt>
                <c:pt idx="4462">
                  <c:v>351.86928456159001</c:v>
                </c:pt>
                <c:pt idx="4463">
                  <c:v>351.45815722738598</c:v>
                </c:pt>
                <c:pt idx="4464">
                  <c:v>346.03281334050399</c:v>
                </c:pt>
                <c:pt idx="4465">
                  <c:v>352.08445400752902</c:v>
                </c:pt>
                <c:pt idx="4466">
                  <c:v>345.10105279335801</c:v>
                </c:pt>
                <c:pt idx="4467">
                  <c:v>341.16268347037402</c:v>
                </c:pt>
                <c:pt idx="4468">
                  <c:v>335.55867209713199</c:v>
                </c:pt>
                <c:pt idx="4469">
                  <c:v>336.07738415430498</c:v>
                </c:pt>
                <c:pt idx="4470">
                  <c:v>333.80465688157801</c:v>
                </c:pt>
                <c:pt idx="4471">
                  <c:v>333.516483516481</c:v>
                </c:pt>
                <c:pt idx="4472">
                  <c:v>337.45677399523299</c:v>
                </c:pt>
                <c:pt idx="4473">
                  <c:v>340.732344578496</c:v>
                </c:pt>
                <c:pt idx="4474">
                  <c:v>347.483285944822</c:v>
                </c:pt>
                <c:pt idx="4475">
                  <c:v>345.01267962806202</c:v>
                </c:pt>
                <c:pt idx="4476">
                  <c:v>349.02213171443702</c:v>
                </c:pt>
                <c:pt idx="4477">
                  <c:v>351.70790747713602</c:v>
                </c:pt>
                <c:pt idx="4478">
                  <c:v>351.22569737954097</c:v>
                </c:pt>
                <c:pt idx="4479">
                  <c:v>355.25436102358998</c:v>
                </c:pt>
                <c:pt idx="4480">
                  <c:v>354.71643740874299</c:v>
                </c:pt>
                <c:pt idx="4481">
                  <c:v>356.99108583723699</c:v>
                </c:pt>
                <c:pt idx="4482">
                  <c:v>361.07354184277</c:v>
                </c:pt>
                <c:pt idx="4483">
                  <c:v>361.26949973103598</c:v>
                </c:pt>
                <c:pt idx="4484">
                  <c:v>360.01690617075002</c:v>
                </c:pt>
                <c:pt idx="4485">
                  <c:v>362.29155459924499</c:v>
                </c:pt>
                <c:pt idx="4486">
                  <c:v>363.74010604779602</c:v>
                </c:pt>
                <c:pt idx="4487">
                  <c:v>364.08207177437703</c:v>
                </c:pt>
                <c:pt idx="4488">
                  <c:v>365.22708061169402</c:v>
                </c:pt>
                <c:pt idx="4489">
                  <c:v>365.58441558441302</c:v>
                </c:pt>
                <c:pt idx="4490">
                  <c:v>365.19057865211499</c:v>
                </c:pt>
                <c:pt idx="4491">
                  <c:v>365.603627142086</c:v>
                </c:pt>
                <c:pt idx="4492">
                  <c:v>365.69200030738301</c:v>
                </c:pt>
                <c:pt idx="4493">
                  <c:v>365.924460155227</c:v>
                </c:pt>
                <c:pt idx="4494">
                  <c:v>368.03773149926798</c:v>
                </c:pt>
                <c:pt idx="4495">
                  <c:v>367.44793667870402</c:v>
                </c:pt>
                <c:pt idx="4496">
                  <c:v>368.09152386075198</c:v>
                </c:pt>
                <c:pt idx="4497">
                  <c:v>370.06070852224502</c:v>
                </c:pt>
                <c:pt idx="4498">
                  <c:v>371.10005379235901</c:v>
                </c:pt>
                <c:pt idx="4499">
                  <c:v>370.83109198493599</c:v>
                </c:pt>
                <c:pt idx="4500">
                  <c:v>371.78014293398701</c:v>
                </c:pt>
                <c:pt idx="4501">
                  <c:v>370.99246906938998</c:v>
                </c:pt>
                <c:pt idx="4502">
                  <c:v>368.41427802966001</c:v>
                </c:pt>
                <c:pt idx="4503">
                  <c:v>370.796511181124</c:v>
                </c:pt>
                <c:pt idx="4504">
                  <c:v>372.22777222777</c:v>
                </c:pt>
                <c:pt idx="4505">
                  <c:v>371.81664489356598</c:v>
                </c:pt>
                <c:pt idx="4506">
                  <c:v>372.42565127180302</c:v>
                </c:pt>
                <c:pt idx="4507">
                  <c:v>369.93583339737</c:v>
                </c:pt>
                <c:pt idx="4508">
                  <c:v>369.686083147619</c:v>
                </c:pt>
                <c:pt idx="4509">
                  <c:v>363.75931760546899</c:v>
                </c:pt>
                <c:pt idx="4510">
                  <c:v>365.603627142086</c:v>
                </c:pt>
                <c:pt idx="4511">
                  <c:v>359.69415200184199</c:v>
                </c:pt>
                <c:pt idx="4512">
                  <c:v>357.223545685082</c:v>
                </c:pt>
                <c:pt idx="4513">
                  <c:v>354.35910243602302</c:v>
                </c:pt>
                <c:pt idx="4514">
                  <c:v>361.30600169061501</c:v>
                </c:pt>
                <c:pt idx="4515">
                  <c:v>370.24129716437199</c:v>
                </c:pt>
                <c:pt idx="4516">
                  <c:v>371.81664489356598</c:v>
                </c:pt>
                <c:pt idx="4517">
                  <c:v>373.52647352647102</c:v>
                </c:pt>
                <c:pt idx="4518">
                  <c:v>374.02981633750602</c:v>
                </c:pt>
                <c:pt idx="4519">
                  <c:v>374.06631829708499</c:v>
                </c:pt>
                <c:pt idx="4520">
                  <c:v>375.272804118956</c:v>
                </c:pt>
                <c:pt idx="4521">
                  <c:v>375.776146929991</c:v>
                </c:pt>
                <c:pt idx="4522">
                  <c:v>373.76085453008301</c:v>
                </c:pt>
                <c:pt idx="4523">
                  <c:v>370.05110274340802</c:v>
                </c:pt>
                <c:pt idx="4524">
                  <c:v>369.85322369937501</c:v>
                </c:pt>
                <c:pt idx="4525">
                  <c:v>363.17336509644002</c:v>
                </c:pt>
                <c:pt idx="4526">
                  <c:v>359.75370783062903</c:v>
                </c:pt>
                <c:pt idx="4527">
                  <c:v>364.23576423576202</c:v>
                </c:pt>
                <c:pt idx="4528">
                  <c:v>370.69853223699198</c:v>
                </c:pt>
                <c:pt idx="4529">
                  <c:v>367.72842542073101</c:v>
                </c:pt>
                <c:pt idx="4530">
                  <c:v>364.84861292553398</c:v>
                </c:pt>
                <c:pt idx="4531">
                  <c:v>363.82271574578999</c:v>
                </c:pt>
                <c:pt idx="4532">
                  <c:v>361.624913547988</c:v>
                </c:pt>
                <c:pt idx="4533">
                  <c:v>358.31284100514699</c:v>
                </c:pt>
                <c:pt idx="4534">
                  <c:v>363.01198801198598</c:v>
                </c:pt>
                <c:pt idx="4535">
                  <c:v>363.78621378621199</c:v>
                </c:pt>
                <c:pt idx="4536">
                  <c:v>365.62283869976</c:v>
                </c:pt>
                <c:pt idx="4537">
                  <c:v>371.05970952124602</c:v>
                </c:pt>
                <c:pt idx="4538">
                  <c:v>369.025205563665</c:v>
                </c:pt>
                <c:pt idx="4539">
                  <c:v>369.88972565895398</c:v>
                </c:pt>
                <c:pt idx="4540">
                  <c:v>365.00999000998797</c:v>
                </c:pt>
                <c:pt idx="4541">
                  <c:v>360.33005456082202</c:v>
                </c:pt>
                <c:pt idx="4542">
                  <c:v>363.65941750556902</c:v>
                </c:pt>
                <c:pt idx="4543">
                  <c:v>359.08706677937198</c:v>
                </c:pt>
                <c:pt idx="4544">
                  <c:v>363.53454238069401</c:v>
                </c:pt>
                <c:pt idx="4545">
                  <c:v>368.79082456005301</c:v>
                </c:pt>
                <c:pt idx="4546">
                  <c:v>367.38645969415001</c:v>
                </c:pt>
                <c:pt idx="4547">
                  <c:v>371.09621148082499</c:v>
                </c:pt>
                <c:pt idx="4548">
                  <c:v>370.06839314531402</c:v>
                </c:pt>
                <c:pt idx="4549">
                  <c:v>368.41235687389297</c:v>
                </c:pt>
                <c:pt idx="4550">
                  <c:v>372.33727810650697</c:v>
                </c:pt>
                <c:pt idx="4551">
                  <c:v>372.55436870821302</c:v>
                </c:pt>
                <c:pt idx="4552">
                  <c:v>376.13732421424498</c:v>
                </c:pt>
                <c:pt idx="4553">
                  <c:v>377.68577576269701</c:v>
                </c:pt>
                <c:pt idx="4554">
                  <c:v>378.27941289479497</c:v>
                </c:pt>
                <c:pt idx="4555">
                  <c:v>378.315914854374</c:v>
                </c:pt>
                <c:pt idx="4556">
                  <c:v>378.04503189118401</c:v>
                </c:pt>
                <c:pt idx="4557">
                  <c:v>380.313916852376</c:v>
                </c:pt>
                <c:pt idx="4558">
                  <c:v>380.26012449089097</c:v>
                </c:pt>
                <c:pt idx="4559">
                  <c:v>381.33981403211999</c:v>
                </c:pt>
                <c:pt idx="4560">
                  <c:v>381.01513870744401</c:v>
                </c:pt>
                <c:pt idx="4561">
                  <c:v>380.56558825789398</c:v>
                </c:pt>
                <c:pt idx="4562">
                  <c:v>379.26880811496</c:v>
                </c:pt>
                <c:pt idx="4563">
                  <c:v>381.664489356795</c:v>
                </c:pt>
                <c:pt idx="4564">
                  <c:v>380.09682625067001</c:v>
                </c:pt>
                <c:pt idx="4565">
                  <c:v>378.49458234073398</c:v>
                </c:pt>
                <c:pt idx="4566">
                  <c:v>378.90955198647299</c:v>
                </c:pt>
                <c:pt idx="4567">
                  <c:v>373.58026588795599</c:v>
                </c:pt>
                <c:pt idx="4568">
                  <c:v>375.12871743640699</c:v>
                </c:pt>
                <c:pt idx="4569">
                  <c:v>369.04249596557099</c:v>
                </c:pt>
                <c:pt idx="4570">
                  <c:v>368.17989702604899</c:v>
                </c:pt>
                <c:pt idx="4571">
                  <c:v>372.859832475215</c:v>
                </c:pt>
                <c:pt idx="4572">
                  <c:v>370.573657112116</c:v>
                </c:pt>
                <c:pt idx="4573">
                  <c:v>375.52447552447302</c:v>
                </c:pt>
                <c:pt idx="4574">
                  <c:v>374.408284023666</c:v>
                </c:pt>
                <c:pt idx="4575">
                  <c:v>378.90955198647299</c:v>
                </c:pt>
                <c:pt idx="4576">
                  <c:v>377.18051179589401</c:v>
                </c:pt>
                <c:pt idx="4577">
                  <c:v>380.50987474064198</c:v>
                </c:pt>
                <c:pt idx="4578">
                  <c:v>379.76830861446001</c:v>
                </c:pt>
                <c:pt idx="4579">
                  <c:v>377.63390455697902</c:v>
                </c:pt>
                <c:pt idx="4580">
                  <c:v>372.10097594712698</c:v>
                </c:pt>
                <c:pt idx="4581">
                  <c:v>371.21532313839799</c:v>
                </c:pt>
                <c:pt idx="4582">
                  <c:v>372.06447398754898</c:v>
                </c:pt>
                <c:pt idx="4583">
                  <c:v>376.60416506570101</c:v>
                </c:pt>
                <c:pt idx="4584">
                  <c:v>373.31130408053298</c:v>
                </c:pt>
                <c:pt idx="4585">
                  <c:v>371.99147006839098</c:v>
                </c:pt>
                <c:pt idx="4586">
                  <c:v>373.33051563820601</c:v>
                </c:pt>
                <c:pt idx="4587">
                  <c:v>375.84338738184698</c:v>
                </c:pt>
                <c:pt idx="4588">
                  <c:v>374.850149850148</c:v>
                </c:pt>
                <c:pt idx="4589">
                  <c:v>376.11619150080497</c:v>
                </c:pt>
                <c:pt idx="4590">
                  <c:v>377.77991239529501</c:v>
                </c:pt>
                <c:pt idx="4591">
                  <c:v>379.84131253361801</c:v>
                </c:pt>
                <c:pt idx="4592">
                  <c:v>378.12187812187602</c:v>
                </c:pt>
                <c:pt idx="4593">
                  <c:v>378.84615384615199</c:v>
                </c:pt>
                <c:pt idx="4594">
                  <c:v>380.546376700221</c:v>
                </c:pt>
                <c:pt idx="4595">
                  <c:v>380.43687082148398</c:v>
                </c:pt>
                <c:pt idx="4596">
                  <c:v>376.06047798355303</c:v>
                </c:pt>
                <c:pt idx="4597">
                  <c:v>379.497425651269</c:v>
                </c:pt>
                <c:pt idx="4598">
                  <c:v>379.04595404595199</c:v>
                </c:pt>
                <c:pt idx="4599">
                  <c:v>380.90755398447499</c:v>
                </c:pt>
                <c:pt idx="4600">
                  <c:v>381.86621071236198</c:v>
                </c:pt>
                <c:pt idx="4601">
                  <c:v>382.75186352109199</c:v>
                </c:pt>
                <c:pt idx="4602">
                  <c:v>381.16114654576</c:v>
                </c:pt>
                <c:pt idx="4603">
                  <c:v>382.37339583493201</c:v>
                </c:pt>
                <c:pt idx="4604">
                  <c:v>380.799969261505</c:v>
                </c:pt>
                <c:pt idx="4605">
                  <c:v>376.98263275186099</c:v>
                </c:pt>
                <c:pt idx="4606">
                  <c:v>381.07085222469601</c:v>
                </c:pt>
                <c:pt idx="4607">
                  <c:v>382.15630523322602</c:v>
                </c:pt>
                <c:pt idx="4608">
                  <c:v>377.77991239529501</c:v>
                </c:pt>
                <c:pt idx="4609">
                  <c:v>376.223776223774</c:v>
                </c:pt>
                <c:pt idx="4610">
                  <c:v>377.72419887804301</c:v>
                </c:pt>
                <c:pt idx="4611">
                  <c:v>382.69807115960703</c:v>
                </c:pt>
                <c:pt idx="4612">
                  <c:v>380.87105202489602</c:v>
                </c:pt>
                <c:pt idx="4613">
                  <c:v>379.73180665488098</c:v>
                </c:pt>
                <c:pt idx="4614">
                  <c:v>379.80481057403898</c:v>
                </c:pt>
                <c:pt idx="4615">
                  <c:v>383.764312610464</c:v>
                </c:pt>
                <c:pt idx="4616">
                  <c:v>384.18120341196999</c:v>
                </c:pt>
                <c:pt idx="4617">
                  <c:v>385.37424114346999</c:v>
                </c:pt>
                <c:pt idx="4618">
                  <c:v>385.24744486282702</c:v>
                </c:pt>
                <c:pt idx="4619">
                  <c:v>384.97656189963698</c:v>
                </c:pt>
                <c:pt idx="4620">
                  <c:v>386.09851686774499</c:v>
                </c:pt>
                <c:pt idx="4621">
                  <c:v>385.17636209943697</c:v>
                </c:pt>
                <c:pt idx="4622">
                  <c:v>381.03435026511698</c:v>
                </c:pt>
                <c:pt idx="4623">
                  <c:v>384.651886574961</c:v>
                </c:pt>
                <c:pt idx="4624">
                  <c:v>384.21770537154902</c:v>
                </c:pt>
                <c:pt idx="4625">
                  <c:v>381.82970875278301</c:v>
                </c:pt>
                <c:pt idx="4626">
                  <c:v>382.607776838544</c:v>
                </c:pt>
                <c:pt idx="4627">
                  <c:v>382.22738799661698</c:v>
                </c:pt>
                <c:pt idx="4628">
                  <c:v>383.239837085989</c:v>
                </c:pt>
                <c:pt idx="4629">
                  <c:v>380.002689618072</c:v>
                </c:pt>
                <c:pt idx="4630">
                  <c:v>379.353338968721</c:v>
                </c:pt>
                <c:pt idx="4631">
                  <c:v>376.91154998847099</c:v>
                </c:pt>
                <c:pt idx="4632">
                  <c:v>376.96534234995602</c:v>
                </c:pt>
                <c:pt idx="4633">
                  <c:v>381.50503342810799</c:v>
                </c:pt>
                <c:pt idx="4634">
                  <c:v>382.75186352109199</c:v>
                </c:pt>
                <c:pt idx="4635">
                  <c:v>379.64151233381801</c:v>
                </c:pt>
                <c:pt idx="4636">
                  <c:v>378.141089679549</c:v>
                </c:pt>
                <c:pt idx="4637">
                  <c:v>380.21978021977799</c:v>
                </c:pt>
                <c:pt idx="4638">
                  <c:v>380.83455006531699</c:v>
                </c:pt>
                <c:pt idx="4639">
                  <c:v>384.66917697686699</c:v>
                </c:pt>
                <c:pt idx="4640">
                  <c:v>383.08806578037098</c:v>
                </c:pt>
                <c:pt idx="4641">
                  <c:v>385.05148697456201</c:v>
                </c:pt>
                <c:pt idx="4642">
                  <c:v>385.341581495426</c:v>
                </c:pt>
                <c:pt idx="4643">
                  <c:v>382.542457542455</c:v>
                </c:pt>
                <c:pt idx="4644">
                  <c:v>381.30715438407498</c:v>
                </c:pt>
                <c:pt idx="4645">
                  <c:v>381.433950664718</c:v>
                </c:pt>
                <c:pt idx="4646">
                  <c:v>373.38430799969098</c:v>
                </c:pt>
                <c:pt idx="4647">
                  <c:v>374.14700683931198</c:v>
                </c:pt>
                <c:pt idx="4648">
                  <c:v>377.19972335356698</c:v>
                </c:pt>
                <c:pt idx="4649">
                  <c:v>376.74633059248202</c:v>
                </c:pt>
                <c:pt idx="4650">
                  <c:v>375.56481979558703</c:v>
                </c:pt>
                <c:pt idx="4651">
                  <c:v>378.00084530853599</c:v>
                </c:pt>
                <c:pt idx="4652">
                  <c:v>371.676400522552</c:v>
                </c:pt>
                <c:pt idx="4653">
                  <c:v>372.16629524321598</c:v>
                </c:pt>
                <c:pt idx="4654">
                  <c:v>377.03642511334601</c:v>
                </c:pt>
                <c:pt idx="4655">
                  <c:v>381.18035810343298</c:v>
                </c:pt>
                <c:pt idx="4656">
                  <c:v>382.92476754015001</c:v>
                </c:pt>
                <c:pt idx="4657">
                  <c:v>382.76146929992899</c:v>
                </c:pt>
                <c:pt idx="4658">
                  <c:v>385.74118189502599</c:v>
                </c:pt>
                <c:pt idx="4659">
                  <c:v>386.10428033504701</c:v>
                </c:pt>
                <c:pt idx="4660">
                  <c:v>386.377084454005</c:v>
                </c:pt>
                <c:pt idx="4661">
                  <c:v>384.81518481518299</c:v>
                </c:pt>
                <c:pt idx="4662">
                  <c:v>383.96027049872998</c:v>
                </c:pt>
                <c:pt idx="4663">
                  <c:v>381.87005302389701</c:v>
                </c:pt>
                <c:pt idx="4664">
                  <c:v>377.87212787212599</c:v>
                </c:pt>
                <c:pt idx="4665">
                  <c:v>375.69161607622902</c:v>
                </c:pt>
                <c:pt idx="4666">
                  <c:v>380.361945746559</c:v>
                </c:pt>
                <c:pt idx="4667">
                  <c:v>383.01506186121401</c:v>
                </c:pt>
                <c:pt idx="4668">
                  <c:v>383.10727733804401</c:v>
                </c:pt>
                <c:pt idx="4669">
                  <c:v>382.43487281948597</c:v>
                </c:pt>
                <c:pt idx="4670">
                  <c:v>381.12656574194801</c:v>
                </c:pt>
                <c:pt idx="4671">
                  <c:v>380.38115730423198</c:v>
                </c:pt>
                <c:pt idx="4672">
                  <c:v>381.79897026050702</c:v>
                </c:pt>
                <c:pt idx="4673">
                  <c:v>378.61753630984202</c:v>
                </c:pt>
                <c:pt idx="4674">
                  <c:v>377.83562591254702</c:v>
                </c:pt>
                <c:pt idx="4675">
                  <c:v>382.76146929992899</c:v>
                </c:pt>
                <c:pt idx="4676">
                  <c:v>379.180434949664</c:v>
                </c:pt>
                <c:pt idx="4677">
                  <c:v>379.65303926842199</c:v>
                </c:pt>
                <c:pt idx="4678">
                  <c:v>379.25343886882098</c:v>
                </c:pt>
                <c:pt idx="4679">
                  <c:v>380.45416122338997</c:v>
                </c:pt>
                <c:pt idx="4680">
                  <c:v>382.63467301928603</c:v>
                </c:pt>
                <c:pt idx="4681">
                  <c:v>381.48966418197</c:v>
                </c:pt>
                <c:pt idx="4682">
                  <c:v>378.490740029199</c:v>
                </c:pt>
                <c:pt idx="4683">
                  <c:v>370.73119188503603</c:v>
                </c:pt>
                <c:pt idx="4684">
                  <c:v>359.13701682932202</c:v>
                </c:pt>
                <c:pt idx="4685">
                  <c:v>344.45362329977502</c:v>
                </c:pt>
                <c:pt idx="4686">
                  <c:v>340.238607546298</c:v>
                </c:pt>
                <c:pt idx="4687">
                  <c:v>353.77699223852898</c:v>
                </c:pt>
                <c:pt idx="4688">
                  <c:v>361.91692922461903</c:v>
                </c:pt>
                <c:pt idx="4689">
                  <c:v>362.06293706293502</c:v>
                </c:pt>
                <c:pt idx="4690">
                  <c:v>358.973718589101</c:v>
                </c:pt>
                <c:pt idx="4691">
                  <c:v>348.48805041112502</c:v>
                </c:pt>
                <c:pt idx="4692">
                  <c:v>355.10258971797202</c:v>
                </c:pt>
                <c:pt idx="4693">
                  <c:v>355.53869207715201</c:v>
                </c:pt>
                <c:pt idx="4694">
                  <c:v>349.978867286558</c:v>
                </c:pt>
                <c:pt idx="4695">
                  <c:v>358.82771075078603</c:v>
                </c:pt>
                <c:pt idx="4696">
                  <c:v>353.92107892107703</c:v>
                </c:pt>
                <c:pt idx="4697">
                  <c:v>355.90371167294001</c:v>
                </c:pt>
                <c:pt idx="4698">
                  <c:v>357.51940367324801</c:v>
                </c:pt>
                <c:pt idx="4699">
                  <c:v>356.13809267655199</c:v>
                </c:pt>
                <c:pt idx="4700">
                  <c:v>360.62783370475501</c:v>
                </c:pt>
                <c:pt idx="4701">
                  <c:v>363.697840620916</c:v>
                </c:pt>
                <c:pt idx="4702">
                  <c:v>362.89863982171499</c:v>
                </c:pt>
                <c:pt idx="4703">
                  <c:v>356.85852608929298</c:v>
                </c:pt>
                <c:pt idx="4704">
                  <c:v>358.83155306231998</c:v>
                </c:pt>
                <c:pt idx="4705">
                  <c:v>354.19196188426798</c:v>
                </c:pt>
                <c:pt idx="4706">
                  <c:v>353.64443249058399</c:v>
                </c:pt>
                <c:pt idx="4707">
                  <c:v>352.42065626680801</c:v>
                </c:pt>
                <c:pt idx="4708">
                  <c:v>352.31115038807098</c:v>
                </c:pt>
                <c:pt idx="4709">
                  <c:v>343.25097978943899</c:v>
                </c:pt>
                <c:pt idx="4710">
                  <c:v>343.56028586797601</c:v>
                </c:pt>
                <c:pt idx="4711">
                  <c:v>349.97310381925598</c:v>
                </c:pt>
                <c:pt idx="4712">
                  <c:v>350.95865672788602</c:v>
                </c:pt>
                <c:pt idx="4713">
                  <c:v>356.20149081687401</c:v>
                </c:pt>
                <c:pt idx="4714">
                  <c:v>362.53938369322799</c:v>
                </c:pt>
                <c:pt idx="4715">
                  <c:v>361.29831706754601</c:v>
                </c:pt>
                <c:pt idx="4716">
                  <c:v>364.256896949203</c:v>
                </c:pt>
                <c:pt idx="4717">
                  <c:v>367.54591562283701</c:v>
                </c:pt>
                <c:pt idx="4718">
                  <c:v>367.76492738030998</c:v>
                </c:pt>
                <c:pt idx="4719">
                  <c:v>368.11073541842597</c:v>
                </c:pt>
                <c:pt idx="4720">
                  <c:v>365.79190040728298</c:v>
                </c:pt>
                <c:pt idx="4721">
                  <c:v>364.03788519173003</c:v>
                </c:pt>
                <c:pt idx="4722">
                  <c:v>369.62652731883298</c:v>
                </c:pt>
                <c:pt idx="4723">
                  <c:v>371.30753861522902</c:v>
                </c:pt>
                <c:pt idx="4724">
                  <c:v>371.49004841312399</c:v>
                </c:pt>
                <c:pt idx="4725">
                  <c:v>371.015522938598</c:v>
                </c:pt>
                <c:pt idx="4726">
                  <c:v>368.713978329361</c:v>
                </c:pt>
                <c:pt idx="4727">
                  <c:v>374.85207100591498</c:v>
                </c:pt>
                <c:pt idx="4728">
                  <c:v>379.07092907092698</c:v>
                </c:pt>
                <c:pt idx="4729">
                  <c:v>378.10266656420299</c:v>
                </c:pt>
                <c:pt idx="4730">
                  <c:v>377.336125413047</c:v>
                </c:pt>
                <c:pt idx="4731">
                  <c:v>381.664489356795</c:v>
                </c:pt>
                <c:pt idx="4732">
                  <c:v>381.57419503573198</c:v>
                </c:pt>
                <c:pt idx="4733">
                  <c:v>379.820179820178</c:v>
                </c:pt>
                <c:pt idx="4734">
                  <c:v>384.31376315991503</c:v>
                </c:pt>
                <c:pt idx="4735">
                  <c:v>385.42803350495501</c:v>
                </c:pt>
                <c:pt idx="4736">
                  <c:v>384.29647275800897</c:v>
                </c:pt>
                <c:pt idx="4737">
                  <c:v>383.87573964496897</c:v>
                </c:pt>
                <c:pt idx="4738">
                  <c:v>383.67401828940098</c:v>
                </c:pt>
                <c:pt idx="4739">
                  <c:v>380.09490509490303</c:v>
                </c:pt>
                <c:pt idx="4740">
                  <c:v>380.97095212479701</c:v>
                </c:pt>
                <c:pt idx="4741">
                  <c:v>379.47245062629497</c:v>
                </c:pt>
                <c:pt idx="4742">
                  <c:v>374.17582417582202</c:v>
                </c:pt>
                <c:pt idx="4743">
                  <c:v>369.97425651271601</c:v>
                </c:pt>
                <c:pt idx="4744">
                  <c:v>375.601321755166</c:v>
                </c:pt>
                <c:pt idx="4745">
                  <c:v>375.32659648044103</c:v>
                </c:pt>
                <c:pt idx="4746">
                  <c:v>381.28217935910101</c:v>
                </c:pt>
                <c:pt idx="4747">
                  <c:v>380.95366172289101</c:v>
                </c:pt>
                <c:pt idx="4748">
                  <c:v>382.34073618688802</c:v>
                </c:pt>
                <c:pt idx="4749">
                  <c:v>381.90271267194203</c:v>
                </c:pt>
                <c:pt idx="4750">
                  <c:v>382.41374010604602</c:v>
                </c:pt>
                <c:pt idx="4751">
                  <c:v>382.359947744561</c:v>
                </c:pt>
                <c:pt idx="4752">
                  <c:v>382.79797125950802</c:v>
                </c:pt>
                <c:pt idx="4753">
                  <c:v>381.20917543994301</c:v>
                </c:pt>
                <c:pt idx="4754">
                  <c:v>384.844002151692</c:v>
                </c:pt>
                <c:pt idx="4755">
                  <c:v>380.91715976331199</c:v>
                </c:pt>
                <c:pt idx="4756">
                  <c:v>375.58211019749302</c:v>
                </c:pt>
                <c:pt idx="4757">
                  <c:v>382.90747713824402</c:v>
                </c:pt>
                <c:pt idx="4758">
                  <c:v>380.58672097133399</c:v>
                </c:pt>
                <c:pt idx="4759">
                  <c:v>378.02966264504499</c:v>
                </c:pt>
                <c:pt idx="4760">
                  <c:v>375.088373165294</c:v>
                </c:pt>
                <c:pt idx="4761">
                  <c:v>376.05663567201799</c:v>
                </c:pt>
                <c:pt idx="4762">
                  <c:v>368.769691846613</c:v>
                </c:pt>
                <c:pt idx="4763">
                  <c:v>370.631291785136</c:v>
                </c:pt>
                <c:pt idx="4764">
                  <c:v>374.52355336970498</c:v>
                </c:pt>
                <c:pt idx="4765">
                  <c:v>380.002689618072</c:v>
                </c:pt>
                <c:pt idx="4766">
                  <c:v>374.21232613540099</c:v>
                </c:pt>
                <c:pt idx="4767">
                  <c:v>367.54591562283701</c:v>
                </c:pt>
                <c:pt idx="4768">
                  <c:v>370.57749942365098</c:v>
                </c:pt>
                <c:pt idx="4769">
                  <c:v>373.93952201644299</c:v>
                </c:pt>
                <c:pt idx="4770">
                  <c:v>378.56950741565902</c:v>
                </c:pt>
                <c:pt idx="4771">
                  <c:v>377.94513179128398</c:v>
                </c:pt>
                <c:pt idx="4772">
                  <c:v>377.08253285176198</c:v>
                </c:pt>
                <c:pt idx="4773">
                  <c:v>381.105433028508</c:v>
                </c:pt>
                <c:pt idx="4774">
                  <c:v>378.40428801967101</c:v>
                </c:pt>
                <c:pt idx="4775">
                  <c:v>374.619611158071</c:v>
                </c:pt>
                <c:pt idx="4776">
                  <c:v>369.38254053638502</c:v>
                </c:pt>
                <c:pt idx="4777">
                  <c:v>370.00691616076102</c:v>
                </c:pt>
                <c:pt idx="4778">
                  <c:v>365.34042880196603</c:v>
                </c:pt>
                <c:pt idx="4779">
                  <c:v>356.57419503573198</c:v>
                </c:pt>
                <c:pt idx="4780">
                  <c:v>352.66080073772201</c:v>
                </c:pt>
                <c:pt idx="4781">
                  <c:v>353.01045108737299</c:v>
                </c:pt>
                <c:pt idx="4782">
                  <c:v>355.857603934525</c:v>
                </c:pt>
                <c:pt idx="4783">
                  <c:v>346.98378544532198</c:v>
                </c:pt>
                <c:pt idx="4784">
                  <c:v>352.68001229539499</c:v>
                </c:pt>
                <c:pt idx="4785">
                  <c:v>345.10873741642803</c:v>
                </c:pt>
                <c:pt idx="4786">
                  <c:v>345.567893644815</c:v>
                </c:pt>
                <c:pt idx="4787">
                  <c:v>341.13962960116601</c:v>
                </c:pt>
                <c:pt idx="4788">
                  <c:v>343.05117958964001</c:v>
                </c:pt>
                <c:pt idx="4789">
                  <c:v>350.08837316529502</c:v>
                </c:pt>
                <c:pt idx="4790">
                  <c:v>344.79558902635699</c:v>
                </c:pt>
                <c:pt idx="4791">
                  <c:v>349.50049950049799</c:v>
                </c:pt>
                <c:pt idx="4792">
                  <c:v>345.696611081225</c:v>
                </c:pt>
                <c:pt idx="4793">
                  <c:v>347.49673403519398</c:v>
                </c:pt>
                <c:pt idx="4794">
                  <c:v>355.96903096902901</c:v>
                </c:pt>
                <c:pt idx="4795">
                  <c:v>355.84031353261997</c:v>
                </c:pt>
                <c:pt idx="4796">
                  <c:v>349.42749558134</c:v>
                </c:pt>
                <c:pt idx="4797">
                  <c:v>351.521555367708</c:v>
                </c:pt>
                <c:pt idx="4798">
                  <c:v>352.07292707292498</c:v>
                </c:pt>
                <c:pt idx="4799">
                  <c:v>345.36617228924803</c:v>
                </c:pt>
                <c:pt idx="4800">
                  <c:v>340.716975332358</c:v>
                </c:pt>
                <c:pt idx="4801">
                  <c:v>340.734265734264</c:v>
                </c:pt>
                <c:pt idx="4802">
                  <c:v>340.440328901866</c:v>
                </c:pt>
                <c:pt idx="4803">
                  <c:v>336.012064858217</c:v>
                </c:pt>
                <c:pt idx="4804">
                  <c:v>342.93975255513601</c:v>
                </c:pt>
                <c:pt idx="4805">
                  <c:v>348.72819488203902</c:v>
                </c:pt>
                <c:pt idx="4806">
                  <c:v>354.42442173211202</c:v>
                </c:pt>
                <c:pt idx="4807">
                  <c:v>352.97394912779401</c:v>
                </c:pt>
                <c:pt idx="4808">
                  <c:v>352.80872973180499</c:v>
                </c:pt>
                <c:pt idx="4809">
                  <c:v>357.91708291708102</c:v>
                </c:pt>
                <c:pt idx="4810">
                  <c:v>353.39660339660202</c:v>
                </c:pt>
                <c:pt idx="4811">
                  <c:v>355.012295396909</c:v>
                </c:pt>
                <c:pt idx="4812">
                  <c:v>359.31184200414799</c:v>
                </c:pt>
                <c:pt idx="4813">
                  <c:v>358.48574502420502</c:v>
                </c:pt>
                <c:pt idx="4814">
                  <c:v>355.675094136631</c:v>
                </c:pt>
                <c:pt idx="4815">
                  <c:v>364.03596403596202</c:v>
                </c:pt>
                <c:pt idx="4816">
                  <c:v>365.670867593943</c:v>
                </c:pt>
                <c:pt idx="4817">
                  <c:v>367.10404979635598</c:v>
                </c:pt>
                <c:pt idx="4818">
                  <c:v>368.29900868362199</c:v>
                </c:pt>
                <c:pt idx="4819">
                  <c:v>368.59294551602102</c:v>
                </c:pt>
                <c:pt idx="4820">
                  <c:v>364.568124183507</c:v>
                </c:pt>
                <c:pt idx="4821">
                  <c:v>366.36824713747598</c:v>
                </c:pt>
                <c:pt idx="4822">
                  <c:v>366.662183969875</c:v>
                </c:pt>
                <c:pt idx="4823">
                  <c:v>372.57934373318801</c:v>
                </c:pt>
                <c:pt idx="4824">
                  <c:v>372.10289710289499</c:v>
                </c:pt>
                <c:pt idx="4825">
                  <c:v>371.495811880426</c:v>
                </c:pt>
                <c:pt idx="4826">
                  <c:v>373.64558518404499</c:v>
                </c:pt>
                <c:pt idx="4827">
                  <c:v>376.016291400905</c:v>
                </c:pt>
                <c:pt idx="4828">
                  <c:v>377.49366018596601</c:v>
                </c:pt>
                <c:pt idx="4829">
                  <c:v>378.02774148927801</c:v>
                </c:pt>
                <c:pt idx="4830">
                  <c:v>377.82602013371098</c:v>
                </c:pt>
                <c:pt idx="4831">
                  <c:v>375.33235994774299</c:v>
                </c:pt>
                <c:pt idx="4832">
                  <c:v>375.16521939598698</c:v>
                </c:pt>
                <c:pt idx="4833">
                  <c:v>375.38807346499499</c:v>
                </c:pt>
                <c:pt idx="4834">
                  <c:v>378.85960193652301</c:v>
                </c:pt>
                <c:pt idx="4835">
                  <c:v>380.52140167524601</c:v>
                </c:pt>
                <c:pt idx="4836">
                  <c:v>379.59924690693799</c:v>
                </c:pt>
                <c:pt idx="4837">
                  <c:v>382.185122569736</c:v>
                </c:pt>
                <c:pt idx="4838">
                  <c:v>380.94597709982202</c:v>
                </c:pt>
                <c:pt idx="4839">
                  <c:v>377.14208868054902</c:v>
                </c:pt>
                <c:pt idx="4840">
                  <c:v>381.26104664565997</c:v>
                </c:pt>
                <c:pt idx="4841">
                  <c:v>376.69830169829999</c:v>
                </c:pt>
                <c:pt idx="4842">
                  <c:v>377.71459309920698</c:v>
                </c:pt>
                <c:pt idx="4843">
                  <c:v>376.82894029047702</c:v>
                </c:pt>
                <c:pt idx="4844">
                  <c:v>380.33697072158401</c:v>
                </c:pt>
                <c:pt idx="4845">
                  <c:v>384.17928225620398</c:v>
                </c:pt>
                <c:pt idx="4846">
                  <c:v>384.19849381387701</c:v>
                </c:pt>
                <c:pt idx="4847">
                  <c:v>383.77199723353402</c:v>
                </c:pt>
                <c:pt idx="4848">
                  <c:v>386.469299930837</c:v>
                </c:pt>
                <c:pt idx="4849">
                  <c:v>387.689233843078</c:v>
                </c:pt>
                <c:pt idx="4850">
                  <c:v>388.058095750402</c:v>
                </c:pt>
                <c:pt idx="4851">
                  <c:v>385.96979943133601</c:v>
                </c:pt>
                <c:pt idx="4852">
                  <c:v>385.96979943133601</c:v>
                </c:pt>
                <c:pt idx="4853">
                  <c:v>385.30507953584703</c:v>
                </c:pt>
                <c:pt idx="4854">
                  <c:v>385.87758395450498</c:v>
                </c:pt>
                <c:pt idx="4855">
                  <c:v>386.67294244217101</c:v>
                </c:pt>
                <c:pt idx="4856">
                  <c:v>383.16299085529698</c:v>
                </c:pt>
                <c:pt idx="4857">
                  <c:v>381.09390609390402</c:v>
                </c:pt>
                <c:pt idx="4858">
                  <c:v>384.12356873895197</c:v>
                </c:pt>
                <c:pt idx="4859">
                  <c:v>380.78075770383299</c:v>
                </c:pt>
                <c:pt idx="4860">
                  <c:v>378.65595942518797</c:v>
                </c:pt>
                <c:pt idx="4861">
                  <c:v>378.582955506031</c:v>
                </c:pt>
                <c:pt idx="4862">
                  <c:v>379.96810881426097</c:v>
                </c:pt>
                <c:pt idx="4863">
                  <c:v>380.28125720433201</c:v>
                </c:pt>
                <c:pt idx="4864">
                  <c:v>385.011142703448</c:v>
                </c:pt>
                <c:pt idx="4865">
                  <c:v>381.40897563974301</c:v>
                </c:pt>
                <c:pt idx="4866">
                  <c:v>381.51848151847997</c:v>
                </c:pt>
                <c:pt idx="4867">
                  <c:v>378.19488204103402</c:v>
                </c:pt>
                <c:pt idx="4868">
                  <c:v>381.92576654114902</c:v>
                </c:pt>
                <c:pt idx="4869">
                  <c:v>378.36010143702299</c:v>
                </c:pt>
                <c:pt idx="4870">
                  <c:v>378.47152847152699</c:v>
                </c:pt>
                <c:pt idx="4871">
                  <c:v>377.16130023822097</c:v>
                </c:pt>
                <c:pt idx="4872">
                  <c:v>379.54353338968502</c:v>
                </c:pt>
                <c:pt idx="4873">
                  <c:v>379.02674248827901</c:v>
                </c:pt>
                <c:pt idx="4874">
                  <c:v>383.93913778528997</c:v>
                </c:pt>
                <c:pt idx="4875">
                  <c:v>386.54422500576197</c:v>
                </c:pt>
                <c:pt idx="4876">
                  <c:v>386.65373088449797</c:v>
                </c:pt>
                <c:pt idx="4877">
                  <c:v>388.31553062322098</c:v>
                </c:pt>
                <c:pt idx="4878">
                  <c:v>387.577806808574</c:v>
                </c:pt>
                <c:pt idx="4879">
                  <c:v>388.37124414047298</c:v>
                </c:pt>
                <c:pt idx="4880">
                  <c:v>389.55467609313598</c:v>
                </c:pt>
                <c:pt idx="4881">
                  <c:v>388.39045569814601</c:v>
                </c:pt>
                <c:pt idx="4882">
                  <c:v>390.367324982708</c:v>
                </c:pt>
                <c:pt idx="4883">
                  <c:v>390.97633136094498</c:v>
                </c:pt>
                <c:pt idx="4884">
                  <c:v>392.25005763467101</c:v>
                </c:pt>
                <c:pt idx="4885">
                  <c:v>391.71405517559202</c:v>
                </c:pt>
                <c:pt idx="4886">
                  <c:v>388.00238223315</c:v>
                </c:pt>
                <c:pt idx="4887">
                  <c:v>385.01114270344902</c:v>
                </c:pt>
                <c:pt idx="4888">
                  <c:v>384.25228617536101</c:v>
                </c:pt>
                <c:pt idx="4889">
                  <c:v>383.718204872049</c:v>
                </c:pt>
                <c:pt idx="4890">
                  <c:v>384.86321370936599</c:v>
                </c:pt>
                <c:pt idx="4891">
                  <c:v>383.43003150695301</c:v>
                </c:pt>
                <c:pt idx="4892">
                  <c:v>385.89871666794602</c:v>
                </c:pt>
                <c:pt idx="4893">
                  <c:v>386.993775455312</c:v>
                </c:pt>
                <c:pt idx="4894">
                  <c:v>386.36363636363501</c:v>
                </c:pt>
                <c:pt idx="4895">
                  <c:v>391.395143318218</c:v>
                </c:pt>
                <c:pt idx="4896">
                  <c:v>377.33996772458102</c:v>
                </c:pt>
                <c:pt idx="4897">
                  <c:v>370.58134173518602</c:v>
                </c:pt>
                <c:pt idx="4898">
                  <c:v>377.26504264965598</c:v>
                </c:pt>
                <c:pt idx="4899">
                  <c:v>383.68938753553999</c:v>
                </c:pt>
                <c:pt idx="4900">
                  <c:v>388.92645815722602</c:v>
                </c:pt>
                <c:pt idx="4901">
                  <c:v>389.742949358332</c:v>
                </c:pt>
                <c:pt idx="4902">
                  <c:v>386.93998309382698</c:v>
                </c:pt>
                <c:pt idx="4903">
                  <c:v>389.26073926073798</c:v>
                </c:pt>
                <c:pt idx="4904">
                  <c:v>389.018673634057</c:v>
                </c:pt>
                <c:pt idx="4905">
                  <c:v>394.81095827249499</c:v>
                </c:pt>
                <c:pt idx="4906">
                  <c:v>396.20379620379401</c:v>
                </c:pt>
                <c:pt idx="4907">
                  <c:v>399.08168754322401</c:v>
                </c:pt>
                <c:pt idx="4908">
                  <c:v>399.025974025972</c:v>
                </c:pt>
                <c:pt idx="4909">
                  <c:v>401.25451471605101</c:v>
                </c:pt>
                <c:pt idx="4910">
                  <c:v>400.71466994543698</c:v>
                </c:pt>
                <c:pt idx="4911">
                  <c:v>401.79243833089799</c:v>
                </c:pt>
                <c:pt idx="4912">
                  <c:v>401.38323215246101</c:v>
                </c:pt>
                <c:pt idx="4913">
                  <c:v>403.05463767001999</c:v>
                </c:pt>
                <c:pt idx="4914">
                  <c:v>401.53116114654398</c:v>
                </c:pt>
                <c:pt idx="4915">
                  <c:v>403.33320525628</c:v>
                </c:pt>
                <c:pt idx="4916">
                  <c:v>402.23814646891401</c:v>
                </c:pt>
                <c:pt idx="4917">
                  <c:v>402.42257742257601</c:v>
                </c:pt>
                <c:pt idx="4918">
                  <c:v>401.99608084223303</c:v>
                </c:pt>
                <c:pt idx="4919">
                  <c:v>402.46100053792202</c:v>
                </c:pt>
                <c:pt idx="4920">
                  <c:v>403.11035118727199</c:v>
                </c:pt>
                <c:pt idx="4921">
                  <c:v>402.776070083761</c:v>
                </c:pt>
                <c:pt idx="4922">
                  <c:v>400.19595788826399</c:v>
                </c:pt>
                <c:pt idx="4923">
                  <c:v>401.36402059478797</c:v>
                </c:pt>
                <c:pt idx="4924">
                  <c:v>401.79243833089799</c:v>
                </c:pt>
                <c:pt idx="4925">
                  <c:v>405.07761469299697</c:v>
                </c:pt>
                <c:pt idx="4926">
                  <c:v>404.83747022208399</c:v>
                </c:pt>
                <c:pt idx="4927">
                  <c:v>405.07761469299697</c:v>
                </c:pt>
                <c:pt idx="4928">
                  <c:v>404.07477138246202</c:v>
                </c:pt>
                <c:pt idx="4929">
                  <c:v>405.95174056712301</c:v>
                </c:pt>
                <c:pt idx="4930">
                  <c:v>405.59824790593802</c:v>
                </c:pt>
                <c:pt idx="4931">
                  <c:v>406.76823176823001</c:v>
                </c:pt>
                <c:pt idx="4932">
                  <c:v>404.67032967032799</c:v>
                </c:pt>
                <c:pt idx="4933">
                  <c:v>405.43110735418202</c:v>
                </c:pt>
                <c:pt idx="4934">
                  <c:v>406.33981403211999</c:v>
                </c:pt>
                <c:pt idx="4935">
                  <c:v>405.746176900021</c:v>
                </c:pt>
                <c:pt idx="4936">
                  <c:v>405.728886498115</c:v>
                </c:pt>
                <c:pt idx="4937">
                  <c:v>406.545377699222</c:v>
                </c:pt>
                <c:pt idx="4938">
                  <c:v>404.46476600322598</c:v>
                </c:pt>
                <c:pt idx="4939">
                  <c:v>404.18619841696602</c:v>
                </c:pt>
                <c:pt idx="4940">
                  <c:v>403.42542073311103</c:v>
                </c:pt>
                <c:pt idx="4941">
                  <c:v>405.41189579650899</c:v>
                </c:pt>
                <c:pt idx="4942">
                  <c:v>404.74333358948502</c:v>
                </c:pt>
                <c:pt idx="4943">
                  <c:v>403.59256128486697</c:v>
                </c:pt>
                <c:pt idx="4944">
                  <c:v>403.61177284254001</c:v>
                </c:pt>
                <c:pt idx="4945">
                  <c:v>405.43110735418202</c:v>
                </c:pt>
                <c:pt idx="4946">
                  <c:v>406.65680473372601</c:v>
                </c:pt>
                <c:pt idx="4947">
                  <c:v>406.61838161837898</c:v>
                </c:pt>
                <c:pt idx="4948">
                  <c:v>405.690463382769</c:v>
                </c:pt>
                <c:pt idx="4949">
                  <c:v>395.98094213478601</c:v>
                </c:pt>
                <c:pt idx="4950">
                  <c:v>401.66179973872102</c:v>
                </c:pt>
                <c:pt idx="4951">
                  <c:v>395.88872665795498</c:v>
                </c:pt>
                <c:pt idx="4952">
                  <c:v>395.73887650810502</c:v>
                </c:pt>
                <c:pt idx="4953">
                  <c:v>399.69453623299597</c:v>
                </c:pt>
                <c:pt idx="4954">
                  <c:v>398.14992699607899</c:v>
                </c:pt>
                <c:pt idx="4955">
                  <c:v>398.22293091523699</c:v>
                </c:pt>
                <c:pt idx="4956">
                  <c:v>398.24214247291002</c:v>
                </c:pt>
                <c:pt idx="4957">
                  <c:v>402.72035656650797</c:v>
                </c:pt>
                <c:pt idx="4958">
                  <c:v>405.25820333512399</c:v>
                </c:pt>
                <c:pt idx="4959">
                  <c:v>403.03734726811399</c:v>
                </c:pt>
                <c:pt idx="4960">
                  <c:v>399.77330361945502</c:v>
                </c:pt>
                <c:pt idx="4961">
                  <c:v>402.253515715052</c:v>
                </c:pt>
                <c:pt idx="4962">
                  <c:v>404.251517713054</c:v>
                </c:pt>
                <c:pt idx="4963">
                  <c:v>400.593637132097</c:v>
                </c:pt>
                <c:pt idx="4964">
                  <c:v>403.61561515407499</c:v>
                </c:pt>
                <c:pt idx="4965">
                  <c:v>402.645431491583</c:v>
                </c:pt>
                <c:pt idx="4966">
                  <c:v>400.593637132097</c:v>
                </c:pt>
                <c:pt idx="4967">
                  <c:v>402.36686390532299</c:v>
                </c:pt>
                <c:pt idx="4968">
                  <c:v>402.645431491583</c:v>
                </c:pt>
                <c:pt idx="4969">
                  <c:v>401.26604165065498</c:v>
                </c:pt>
                <c:pt idx="4970">
                  <c:v>403.35433796972097</c:v>
                </c:pt>
                <c:pt idx="4971">
                  <c:v>398.26135403058299</c:v>
                </c:pt>
                <c:pt idx="4972">
                  <c:v>398.78390839929102</c:v>
                </c:pt>
                <c:pt idx="4973">
                  <c:v>397.47752247752101</c:v>
                </c:pt>
                <c:pt idx="4974">
                  <c:v>397.68308614462302</c:v>
                </c:pt>
                <c:pt idx="4975">
                  <c:v>396.301775147927</c:v>
                </c:pt>
                <c:pt idx="4976">
                  <c:v>398.78390839929102</c:v>
                </c:pt>
                <c:pt idx="4977">
                  <c:v>399.84630753861302</c:v>
                </c:pt>
                <c:pt idx="4978">
                  <c:v>399.10089910089698</c:v>
                </c:pt>
                <c:pt idx="4979">
                  <c:v>399.28725121032602</c:v>
                </c:pt>
                <c:pt idx="4980">
                  <c:v>400.98555290862799</c:v>
                </c:pt>
                <c:pt idx="4981">
                  <c:v>399.64266502727901</c:v>
                </c:pt>
                <c:pt idx="4982">
                  <c:v>398.83962191654302</c:v>
                </c:pt>
                <c:pt idx="4983">
                  <c:v>397.77530162145399</c:v>
                </c:pt>
                <c:pt idx="4984">
                  <c:v>396.59955429185999</c:v>
                </c:pt>
                <c:pt idx="4985">
                  <c:v>396.61876584953302</c:v>
                </c:pt>
                <c:pt idx="4986">
                  <c:v>393.74471682163801</c:v>
                </c:pt>
                <c:pt idx="4987">
                  <c:v>391.37593176054497</c:v>
                </c:pt>
                <c:pt idx="4988">
                  <c:v>389.58349342964499</c:v>
                </c:pt>
                <c:pt idx="4989">
                  <c:v>389.15507569353503</c:v>
                </c:pt>
                <c:pt idx="4990">
                  <c:v>397.73879966187502</c:v>
                </c:pt>
                <c:pt idx="4991">
                  <c:v>399.529316837007</c:v>
                </c:pt>
                <c:pt idx="4992">
                  <c:v>403.765465303925</c:v>
                </c:pt>
                <c:pt idx="4993">
                  <c:v>404.77407208176197</c:v>
                </c:pt>
                <c:pt idx="4994">
                  <c:v>403.84039037884997</c:v>
                </c:pt>
                <c:pt idx="4995">
                  <c:v>404.15738108045599</c:v>
                </c:pt>
                <c:pt idx="4996">
                  <c:v>407.31191885037799</c:v>
                </c:pt>
                <c:pt idx="4997">
                  <c:v>406.545377699222</c:v>
                </c:pt>
                <c:pt idx="4998">
                  <c:v>408.63559517405503</c:v>
                </c:pt>
                <c:pt idx="4999">
                  <c:v>407.72112502881498</c:v>
                </c:pt>
                <c:pt idx="5000">
                  <c:v>410.80073772381297</c:v>
                </c:pt>
                <c:pt idx="5001">
                  <c:v>411.60378083454799</c:v>
                </c:pt>
                <c:pt idx="5002">
                  <c:v>411.826634903556</c:v>
                </c:pt>
                <c:pt idx="5003">
                  <c:v>413.35779605010202</c:v>
                </c:pt>
                <c:pt idx="5004">
                  <c:v>411.41550756935197</c:v>
                </c:pt>
                <c:pt idx="5005">
                  <c:v>412.21855068008699</c:v>
                </c:pt>
                <c:pt idx="5006">
                  <c:v>411.22915545992299</c:v>
                </c:pt>
                <c:pt idx="5007">
                  <c:v>409.71912702681698</c:v>
                </c:pt>
                <c:pt idx="5008">
                  <c:v>409.92276953815201</c:v>
                </c:pt>
                <c:pt idx="5009">
                  <c:v>412.38761238760998</c:v>
                </c:pt>
                <c:pt idx="5010">
                  <c:v>413.69207715361398</c:v>
                </c:pt>
                <c:pt idx="5011">
                  <c:v>419.10397295012501</c:v>
                </c:pt>
                <c:pt idx="5012">
                  <c:v>420.12987012986798</c:v>
                </c:pt>
                <c:pt idx="5013">
                  <c:v>422.667716898484</c:v>
                </c:pt>
                <c:pt idx="5014">
                  <c:v>422.18358564512198</c:v>
                </c:pt>
                <c:pt idx="5015">
                  <c:v>424.99999999999801</c:v>
                </c:pt>
                <c:pt idx="5016">
                  <c:v>421.49196956889102</c:v>
                </c:pt>
                <c:pt idx="5017">
                  <c:v>423.22869438253798</c:v>
                </c:pt>
                <c:pt idx="5018">
                  <c:v>422.40067624682803</c:v>
                </c:pt>
                <c:pt idx="5019">
                  <c:v>423.32090985936901</c:v>
                </c:pt>
                <c:pt idx="5020">
                  <c:v>424.95389226158198</c:v>
                </c:pt>
                <c:pt idx="5021">
                  <c:v>423.77046030892001</c:v>
                </c:pt>
                <c:pt idx="5022">
                  <c:v>423.03849996157498</c:v>
                </c:pt>
                <c:pt idx="5023">
                  <c:v>423.65711211864902</c:v>
                </c:pt>
                <c:pt idx="5024">
                  <c:v>424.70990547913402</c:v>
                </c:pt>
                <c:pt idx="5025">
                  <c:v>421.198032736492</c:v>
                </c:pt>
                <c:pt idx="5026">
                  <c:v>421.10581725966102</c:v>
                </c:pt>
                <c:pt idx="5027">
                  <c:v>419.56505033427902</c:v>
                </c:pt>
                <c:pt idx="5028">
                  <c:v>422.77530162145302</c:v>
                </c:pt>
                <c:pt idx="5029">
                  <c:v>425.290094520862</c:v>
                </c:pt>
                <c:pt idx="5030">
                  <c:v>424.95389226158198</c:v>
                </c:pt>
                <c:pt idx="5031">
                  <c:v>426.47352647352398</c:v>
                </c:pt>
                <c:pt idx="5032">
                  <c:v>425.06531929608599</c:v>
                </c:pt>
                <c:pt idx="5033">
                  <c:v>425.06531929608599</c:v>
                </c:pt>
                <c:pt idx="5034">
                  <c:v>426.26604165065498</c:v>
                </c:pt>
                <c:pt idx="5035">
                  <c:v>425.19787904403103</c:v>
                </c:pt>
                <c:pt idx="5036">
                  <c:v>426.17382617382401</c:v>
                </c:pt>
                <c:pt idx="5037">
                  <c:v>424.67148236378802</c:v>
                </c:pt>
                <c:pt idx="5038">
                  <c:v>425.60900637823499</c:v>
                </c:pt>
                <c:pt idx="5039">
                  <c:v>424.033658649041</c:v>
                </c:pt>
                <c:pt idx="5040">
                  <c:v>425.591715976329</c:v>
                </c:pt>
                <c:pt idx="5041">
                  <c:v>424.483209098592</c:v>
                </c:pt>
                <c:pt idx="5042">
                  <c:v>427.205486820869</c:v>
                </c:pt>
                <c:pt idx="5043">
                  <c:v>430.90371167294001</c:v>
                </c:pt>
                <c:pt idx="5044">
                  <c:v>430.45224006762299</c:v>
                </c:pt>
                <c:pt idx="5045">
                  <c:v>429.77599323752997</c:v>
                </c:pt>
                <c:pt idx="5046">
                  <c:v>427.11135018827099</c:v>
                </c:pt>
                <c:pt idx="5047">
                  <c:v>427.07484822869202</c:v>
                </c:pt>
                <c:pt idx="5048">
                  <c:v>427.24198878044803</c:v>
                </c:pt>
                <c:pt idx="5049">
                  <c:v>427.52439867824302</c:v>
                </c:pt>
                <c:pt idx="5050">
                  <c:v>430.47145162529603</c:v>
                </c:pt>
                <c:pt idx="5051">
                  <c:v>429.701068162605</c:v>
                </c:pt>
                <c:pt idx="5052">
                  <c:v>429.72027972027797</c:v>
                </c:pt>
                <c:pt idx="5053">
                  <c:v>430.28317836009899</c:v>
                </c:pt>
                <c:pt idx="5054">
                  <c:v>432.83639437485402</c:v>
                </c:pt>
                <c:pt idx="5055">
                  <c:v>434.54430185199197</c:v>
                </c:pt>
                <c:pt idx="5056">
                  <c:v>436.90924460154997</c:v>
                </c:pt>
                <c:pt idx="5057">
                  <c:v>438.65557519403501</c:v>
                </c:pt>
                <c:pt idx="5058">
                  <c:v>440.94559286866797</c:v>
                </c:pt>
                <c:pt idx="5059">
                  <c:v>440.56904633827497</c:v>
                </c:pt>
                <c:pt idx="5060">
                  <c:v>441.26450472604103</c:v>
                </c:pt>
                <c:pt idx="5061">
                  <c:v>443.89264581572098</c:v>
                </c:pt>
                <c:pt idx="5062">
                  <c:v>443.49688772765501</c:v>
                </c:pt>
                <c:pt idx="5063">
                  <c:v>443.79850918312201</c:v>
                </c:pt>
                <c:pt idx="5064">
                  <c:v>444.36140782294399</c:v>
                </c:pt>
                <c:pt idx="5065">
                  <c:v>445.054945054943</c:v>
                </c:pt>
                <c:pt idx="5066">
                  <c:v>443.85422270037401</c:v>
                </c:pt>
                <c:pt idx="5067">
                  <c:v>450.06724045185399</c:v>
                </c:pt>
                <c:pt idx="5068">
                  <c:v>447.23353569507202</c:v>
                </c:pt>
                <c:pt idx="5069">
                  <c:v>447.51402443709901</c:v>
                </c:pt>
                <c:pt idx="5070">
                  <c:v>446.182663490354</c:v>
                </c:pt>
                <c:pt idx="5071">
                  <c:v>444.84938138784099</c:v>
                </c:pt>
                <c:pt idx="5072">
                  <c:v>444.02328440789699</c:v>
                </c:pt>
                <c:pt idx="5073">
                  <c:v>444.58618304771898</c:v>
                </c:pt>
                <c:pt idx="5074">
                  <c:v>446.14424037500697</c:v>
                </c:pt>
                <c:pt idx="5075">
                  <c:v>446.36901559978298</c:v>
                </c:pt>
                <c:pt idx="5076">
                  <c:v>444.66110812264401</c:v>
                </c:pt>
                <c:pt idx="5077">
                  <c:v>448.50918312456599</c:v>
                </c:pt>
                <c:pt idx="5078">
                  <c:v>447.62737262736999</c:v>
                </c:pt>
                <c:pt idx="5079">
                  <c:v>446.84161991854103</c:v>
                </c:pt>
                <c:pt idx="5080">
                  <c:v>446.35172519787699</c:v>
                </c:pt>
                <c:pt idx="5081">
                  <c:v>440.62091754399199</c:v>
                </c:pt>
                <c:pt idx="5082">
                  <c:v>441.65642050257202</c:v>
                </c:pt>
                <c:pt idx="5083">
                  <c:v>441.18573733958101</c:v>
                </c:pt>
                <c:pt idx="5084">
                  <c:v>440.86490432644098</c:v>
                </c:pt>
                <c:pt idx="5085">
                  <c:v>440.413432721123</c:v>
                </c:pt>
                <c:pt idx="5086">
                  <c:v>443.61792054099499</c:v>
                </c:pt>
                <c:pt idx="5087">
                  <c:v>444.03289018673399</c:v>
                </c:pt>
                <c:pt idx="5088">
                  <c:v>445.446860831474</c:v>
                </c:pt>
                <c:pt idx="5089">
                  <c:v>444.40943671712699</c:v>
                </c:pt>
                <c:pt idx="5090">
                  <c:v>443.63713209866802</c:v>
                </c:pt>
                <c:pt idx="5091">
                  <c:v>443.91954199646301</c:v>
                </c:pt>
                <c:pt idx="5092">
                  <c:v>442.59970798432101</c:v>
                </c:pt>
                <c:pt idx="5093">
                  <c:v>443.842695765771</c:v>
                </c:pt>
                <c:pt idx="5094">
                  <c:v>443.39122416045302</c:v>
                </c:pt>
                <c:pt idx="5095">
                  <c:v>443.65442250057401</c:v>
                </c:pt>
                <c:pt idx="5096">
                  <c:v>443.128025820331</c:v>
                </c:pt>
                <c:pt idx="5097">
                  <c:v>441.18573733958101</c:v>
                </c:pt>
                <c:pt idx="5098">
                  <c:v>438.31937293475499</c:v>
                </c:pt>
                <c:pt idx="5099">
                  <c:v>442.20394989625498</c:v>
                </c:pt>
                <c:pt idx="5100">
                  <c:v>440.88411588411401</c:v>
                </c:pt>
                <c:pt idx="5101">
                  <c:v>440.07338815030897</c:v>
                </c:pt>
                <c:pt idx="5102">
                  <c:v>443.65442250057401</c:v>
                </c:pt>
                <c:pt idx="5103">
                  <c:v>442.24045185583401</c:v>
                </c:pt>
                <c:pt idx="5104">
                  <c:v>447.10481825866202</c:v>
                </c:pt>
                <c:pt idx="5105">
                  <c:v>449.70606316759898</c:v>
                </c:pt>
                <c:pt idx="5106">
                  <c:v>449.42365326980502</c:v>
                </c:pt>
                <c:pt idx="5107">
                  <c:v>449.80019980019699</c:v>
                </c:pt>
                <c:pt idx="5108">
                  <c:v>448.82041035886999</c:v>
                </c:pt>
                <c:pt idx="5109">
                  <c:v>449.95197110581501</c:v>
                </c:pt>
                <c:pt idx="5110">
                  <c:v>450.12103281333799</c:v>
                </c:pt>
                <c:pt idx="5111">
                  <c:v>449.57542457542201</c:v>
                </c:pt>
                <c:pt idx="5112">
                  <c:v>450.10182125566502</c:v>
                </c:pt>
                <c:pt idx="5113">
                  <c:v>451.87504802889202</c:v>
                </c:pt>
                <c:pt idx="5114">
                  <c:v>451.79820179819899</c:v>
                </c:pt>
                <c:pt idx="5115">
                  <c:v>451.38515330822798</c:v>
                </c:pt>
                <c:pt idx="5116">
                  <c:v>452.19395988626502</c:v>
                </c:pt>
                <c:pt idx="5117">
                  <c:v>451.271805117957</c:v>
                </c:pt>
                <c:pt idx="5118">
                  <c:v>450.51679090140402</c:v>
                </c:pt>
                <c:pt idx="5119">
                  <c:v>453.00468762007</c:v>
                </c:pt>
                <c:pt idx="5120">
                  <c:v>452.59163913009797</c:v>
                </c:pt>
                <c:pt idx="5121">
                  <c:v>444.559286866977</c:v>
                </c:pt>
                <c:pt idx="5122">
                  <c:v>446.35172519787699</c:v>
                </c:pt>
                <c:pt idx="5123">
                  <c:v>449.25459156228197</c:v>
                </c:pt>
                <c:pt idx="5124">
                  <c:v>451.53500345807799</c:v>
                </c:pt>
                <c:pt idx="5125">
                  <c:v>452.53400445707899</c:v>
                </c:pt>
                <c:pt idx="5126">
                  <c:v>453.59064012909897</c:v>
                </c:pt>
                <c:pt idx="5127">
                  <c:v>455.75770383462498</c:v>
                </c:pt>
                <c:pt idx="5128">
                  <c:v>455.663567202026</c:v>
                </c:pt>
                <c:pt idx="5129">
                  <c:v>455.26780911396099</c:v>
                </c:pt>
                <c:pt idx="5130">
                  <c:v>455.15446092368899</c:v>
                </c:pt>
                <c:pt idx="5131">
                  <c:v>458.773918389301</c:v>
                </c:pt>
                <c:pt idx="5132">
                  <c:v>460.30123722431199</c:v>
                </c:pt>
                <c:pt idx="5133">
                  <c:v>459.96119265349802</c:v>
                </c:pt>
                <c:pt idx="5134">
                  <c:v>458.49150849150601</c:v>
                </c:pt>
                <c:pt idx="5135">
                  <c:v>459.340659340657</c:v>
                </c:pt>
                <c:pt idx="5136">
                  <c:v>459.56543456543199</c:v>
                </c:pt>
                <c:pt idx="5137">
                  <c:v>458.86805502189901</c:v>
                </c:pt>
                <c:pt idx="5138">
                  <c:v>458.773918389301</c:v>
                </c:pt>
                <c:pt idx="5139">
                  <c:v>461.017828325518</c:v>
                </c:pt>
                <c:pt idx="5140">
                  <c:v>460.433796972256</c:v>
                </c:pt>
                <c:pt idx="5141">
                  <c:v>459.54622300775901</c:v>
                </c:pt>
                <c:pt idx="5142">
                  <c:v>459.64804426342698</c:v>
                </c:pt>
                <c:pt idx="5143">
                  <c:v>463.47498655190702</c:v>
                </c:pt>
                <c:pt idx="5144">
                  <c:v>460.349266118495</c:v>
                </c:pt>
                <c:pt idx="5145">
                  <c:v>460.23399677245601</c:v>
                </c:pt>
                <c:pt idx="5146">
                  <c:v>460.02651194958702</c:v>
                </c:pt>
                <c:pt idx="5147">
                  <c:v>460.57596249903702</c:v>
                </c:pt>
                <c:pt idx="5148">
                  <c:v>460.87950511027202</c:v>
                </c:pt>
                <c:pt idx="5149">
                  <c:v>457.16591101206302</c:v>
                </c:pt>
                <c:pt idx="5150">
                  <c:v>461.257972796432</c:v>
                </c:pt>
                <c:pt idx="5151">
                  <c:v>457.20433412740903</c:v>
                </c:pt>
                <c:pt idx="5152">
                  <c:v>458.05540613232699</c:v>
                </c:pt>
                <c:pt idx="5153">
                  <c:v>458.83347421808702</c:v>
                </c:pt>
                <c:pt idx="5154">
                  <c:v>459.89395220164198</c:v>
                </c:pt>
                <c:pt idx="5155">
                  <c:v>455.68854222700099</c:v>
                </c:pt>
                <c:pt idx="5156">
                  <c:v>458.64327979712402</c:v>
                </c:pt>
                <c:pt idx="5157">
                  <c:v>459.13509567355499</c:v>
                </c:pt>
                <c:pt idx="5158">
                  <c:v>458.79505110274101</c:v>
                </c:pt>
                <c:pt idx="5159">
                  <c:v>462.24352570506198</c:v>
                </c:pt>
                <c:pt idx="5160">
                  <c:v>463.01967263505497</c:v>
                </c:pt>
                <c:pt idx="5161">
                  <c:v>465.17905171751102</c:v>
                </c:pt>
                <c:pt idx="5162">
                  <c:v>465.12141704449198</c:v>
                </c:pt>
                <c:pt idx="5163">
                  <c:v>465.36924613847401</c:v>
                </c:pt>
                <c:pt idx="5164">
                  <c:v>467.887881349417</c:v>
                </c:pt>
                <c:pt idx="5165">
                  <c:v>468.09728732805399</c:v>
                </c:pt>
                <c:pt idx="5166">
                  <c:v>467.68039652654801</c:v>
                </c:pt>
                <c:pt idx="5167">
                  <c:v>467.56512718050902</c:v>
                </c:pt>
                <c:pt idx="5168">
                  <c:v>468.70245139475702</c:v>
                </c:pt>
                <c:pt idx="5169">
                  <c:v>468.72166295242999</c:v>
                </c:pt>
                <c:pt idx="5170">
                  <c:v>468.28556059325001</c:v>
                </c:pt>
                <c:pt idx="5171">
                  <c:v>467.73611004380001</c:v>
                </c:pt>
                <c:pt idx="5172">
                  <c:v>467.47099054791101</c:v>
                </c:pt>
                <c:pt idx="5173">
                  <c:v>468.512256973793</c:v>
                </c:pt>
                <c:pt idx="5174">
                  <c:v>468.74087451010303</c:v>
                </c:pt>
                <c:pt idx="5175">
                  <c:v>467.83024667639802</c:v>
                </c:pt>
                <c:pt idx="5176">
                  <c:v>468.68323983708399</c:v>
                </c:pt>
                <c:pt idx="5177">
                  <c:v>469.55544455544202</c:v>
                </c:pt>
                <c:pt idx="5178">
                  <c:v>468.39890878352202</c:v>
                </c:pt>
                <c:pt idx="5179">
                  <c:v>468.37969722584899</c:v>
                </c:pt>
                <c:pt idx="5180">
                  <c:v>461.76900023053599</c:v>
                </c:pt>
                <c:pt idx="5181">
                  <c:v>462.45101052793098</c:v>
                </c:pt>
                <c:pt idx="5182">
                  <c:v>467.034888188732</c:v>
                </c:pt>
                <c:pt idx="5183">
                  <c:v>466.97917467148</c:v>
                </c:pt>
                <c:pt idx="5184">
                  <c:v>467.79374471681899</c:v>
                </c:pt>
                <c:pt idx="5185">
                  <c:v>460.49911626834501</c:v>
                </c:pt>
                <c:pt idx="5186">
                  <c:v>459.780604011371</c:v>
                </c:pt>
                <c:pt idx="5187">
                  <c:v>460.139860139858</c:v>
                </c:pt>
                <c:pt idx="5188">
                  <c:v>464.95235533696803</c:v>
                </c:pt>
                <c:pt idx="5189">
                  <c:v>463.28479213094403</c:v>
                </c:pt>
                <c:pt idx="5190">
                  <c:v>462.20510258971598</c:v>
                </c:pt>
                <c:pt idx="5191">
                  <c:v>463.28479213094403</c:v>
                </c:pt>
                <c:pt idx="5192">
                  <c:v>463.304003688617</c:v>
                </c:pt>
                <c:pt idx="5193">
                  <c:v>463.83424268039403</c:v>
                </c:pt>
                <c:pt idx="5194">
                  <c:v>466.03204487819602</c:v>
                </c:pt>
                <c:pt idx="5195">
                  <c:v>468.83501114270098</c:v>
                </c:pt>
                <c:pt idx="5196">
                  <c:v>469.49780988242298</c:v>
                </c:pt>
                <c:pt idx="5197">
                  <c:v>466.12618151079499</c:v>
                </c:pt>
                <c:pt idx="5198">
                  <c:v>467.71689848612698</c:v>
                </c:pt>
                <c:pt idx="5199">
                  <c:v>467.66118496887498</c:v>
                </c:pt>
                <c:pt idx="5200">
                  <c:v>467.11173441942401</c:v>
                </c:pt>
                <c:pt idx="5201">
                  <c:v>472.09329132405799</c:v>
                </c:pt>
                <c:pt idx="5202">
                  <c:v>473.684008299391</c:v>
                </c:pt>
                <c:pt idx="5203">
                  <c:v>473.9126258357</c:v>
                </c:pt>
                <c:pt idx="5204">
                  <c:v>473.76085453008301</c:v>
                </c:pt>
                <c:pt idx="5205">
                  <c:v>474.39867824483002</c:v>
                </c:pt>
                <c:pt idx="5206">
                  <c:v>475.407285022667</c:v>
                </c:pt>
                <c:pt idx="5207">
                  <c:v>475.88373165296002</c:v>
                </c:pt>
                <c:pt idx="5208">
                  <c:v>476.05471451625101</c:v>
                </c:pt>
                <c:pt idx="5209">
                  <c:v>474.77906708675698</c:v>
                </c:pt>
                <c:pt idx="5210">
                  <c:v>474.87512487512299</c:v>
                </c:pt>
                <c:pt idx="5211">
                  <c:v>473.90302005686402</c:v>
                </c:pt>
                <c:pt idx="5212">
                  <c:v>474.18927226619297</c:v>
                </c:pt>
                <c:pt idx="5213">
                  <c:v>476.03550295857798</c:v>
                </c:pt>
                <c:pt idx="5214">
                  <c:v>476.60608622146799</c:v>
                </c:pt>
                <c:pt idx="5215">
                  <c:v>478.28133405056298</c:v>
                </c:pt>
                <c:pt idx="5216">
                  <c:v>480.35618227925698</c:v>
                </c:pt>
                <c:pt idx="5217">
                  <c:v>481.38592177053499</c:v>
                </c:pt>
                <c:pt idx="5218">
                  <c:v>481.95650503342603</c:v>
                </c:pt>
                <c:pt idx="5219">
                  <c:v>484.81134250364801</c:v>
                </c:pt>
                <c:pt idx="5220">
                  <c:v>484.25997079843</c:v>
                </c:pt>
                <c:pt idx="5221">
                  <c:v>483.460769999229</c:v>
                </c:pt>
                <c:pt idx="5222">
                  <c:v>484.73641742872297</c:v>
                </c:pt>
                <c:pt idx="5223">
                  <c:v>485.497195112577</c:v>
                </c:pt>
                <c:pt idx="5224">
                  <c:v>484.77291938830098</c:v>
                </c:pt>
                <c:pt idx="5225">
                  <c:v>485.36463536463299</c:v>
                </c:pt>
                <c:pt idx="5226">
                  <c:v>486.01206485821598</c:v>
                </c:pt>
                <c:pt idx="5227">
                  <c:v>486.35403058479699</c:v>
                </c:pt>
                <c:pt idx="5228">
                  <c:v>486.83047721509001</c:v>
                </c:pt>
                <c:pt idx="5229">
                  <c:v>486.96303696303403</c:v>
                </c:pt>
                <c:pt idx="5230">
                  <c:v>489.475908706675</c:v>
                </c:pt>
                <c:pt idx="5231">
                  <c:v>487.57204334127198</c:v>
                </c:pt>
                <c:pt idx="5232">
                  <c:v>488.42887881349202</c:v>
                </c:pt>
                <c:pt idx="5233">
                  <c:v>486.01206485821598</c:v>
                </c:pt>
                <c:pt idx="5234">
                  <c:v>486.64028279412599</c:v>
                </c:pt>
                <c:pt idx="5235">
                  <c:v>490.61899638822399</c:v>
                </c:pt>
                <c:pt idx="5236">
                  <c:v>488.790056097746</c:v>
                </c:pt>
                <c:pt idx="5237">
                  <c:v>489.55275493736798</c:v>
                </c:pt>
                <c:pt idx="5238">
                  <c:v>490.20018443095103</c:v>
                </c:pt>
                <c:pt idx="5239">
                  <c:v>490.39037885191499</c:v>
                </c:pt>
                <c:pt idx="5240">
                  <c:v>492.02720356566198</c:v>
                </c:pt>
                <c:pt idx="5241">
                  <c:v>492.78798124951697</c:v>
                </c:pt>
                <c:pt idx="5242">
                  <c:v>492.44601552293602</c:v>
                </c:pt>
                <c:pt idx="5243">
                  <c:v>493.28363943748298</c:v>
                </c:pt>
                <c:pt idx="5244">
                  <c:v>491.49312226235003</c:v>
                </c:pt>
                <c:pt idx="5245">
                  <c:v>491.34135095673298</c:v>
                </c:pt>
                <c:pt idx="5246">
                  <c:v>491.79858602935298</c:v>
                </c:pt>
                <c:pt idx="5247">
                  <c:v>490.65549834780302</c:v>
                </c:pt>
                <c:pt idx="5248">
                  <c:v>488.20026127718199</c:v>
                </c:pt>
                <c:pt idx="5249">
                  <c:v>492.34995773457098</c:v>
                </c:pt>
                <c:pt idx="5250">
                  <c:v>490.90332744178602</c:v>
                </c:pt>
                <c:pt idx="5251">
                  <c:v>491.74095135633303</c:v>
                </c:pt>
                <c:pt idx="5252">
                  <c:v>494.95888726657699</c:v>
                </c:pt>
                <c:pt idx="5253">
                  <c:v>494.52086375162997</c:v>
                </c:pt>
                <c:pt idx="5254">
                  <c:v>495.66395143317999</c:v>
                </c:pt>
                <c:pt idx="5255">
                  <c:v>495.41612233919699</c:v>
                </c:pt>
                <c:pt idx="5256">
                  <c:v>500.44186582647899</c:v>
                </c:pt>
                <c:pt idx="5257">
                  <c:v>500.13640205947598</c:v>
                </c:pt>
                <c:pt idx="5258">
                  <c:v>504.51663720894197</c:v>
                </c:pt>
                <c:pt idx="5259">
                  <c:v>503.46768615999099</c:v>
                </c:pt>
                <c:pt idx="5260">
                  <c:v>502.85867978175401</c:v>
                </c:pt>
                <c:pt idx="5261">
                  <c:v>501.05087220471597</c:v>
                </c:pt>
                <c:pt idx="5262">
                  <c:v>501.14692999308102</c:v>
                </c:pt>
                <c:pt idx="5263">
                  <c:v>502.72612003380999</c:v>
                </c:pt>
                <c:pt idx="5264">
                  <c:v>505.46760931376099</c:v>
                </c:pt>
                <c:pt idx="5265">
                  <c:v>506.99108583723699</c:v>
                </c:pt>
                <c:pt idx="5266">
                  <c:v>507.88634442480401</c:v>
                </c:pt>
                <c:pt idx="5267">
                  <c:v>507.828709751784</c:v>
                </c:pt>
                <c:pt idx="5268">
                  <c:v>505.75386152308999</c:v>
                </c:pt>
                <c:pt idx="5269">
                  <c:v>509.965034965033</c:v>
                </c:pt>
                <c:pt idx="5270">
                  <c:v>513.19834012141496</c:v>
                </c:pt>
                <c:pt idx="5271">
                  <c:v>511.22723430415499</c:v>
                </c:pt>
                <c:pt idx="5272">
                  <c:v>510.96019365249902</c:v>
                </c:pt>
                <c:pt idx="5273">
                  <c:v>512.01298701298504</c:v>
                </c:pt>
                <c:pt idx="5274">
                  <c:v>511.87850610927302</c:v>
                </c:pt>
                <c:pt idx="5275">
                  <c:v>511.265657419501</c:v>
                </c:pt>
                <c:pt idx="5276">
                  <c:v>511.51540766925098</c:v>
                </c:pt>
                <c:pt idx="5277">
                  <c:v>512.56627987396996</c:v>
                </c:pt>
                <c:pt idx="5278">
                  <c:v>510.633597172056</c:v>
                </c:pt>
                <c:pt idx="5279">
                  <c:v>514.28955659724602</c:v>
                </c:pt>
                <c:pt idx="5280">
                  <c:v>517.54207331130203</c:v>
                </c:pt>
                <c:pt idx="5281">
                  <c:v>519.72450626296495</c:v>
                </c:pt>
                <c:pt idx="5282">
                  <c:v>523.18642895565699</c:v>
                </c:pt>
                <c:pt idx="5283">
                  <c:v>524.143164527777</c:v>
                </c:pt>
                <c:pt idx="5284">
                  <c:v>525.33043879197498</c:v>
                </c:pt>
                <c:pt idx="5285">
                  <c:v>524.52547452547196</c:v>
                </c:pt>
                <c:pt idx="5286">
                  <c:v>528.35433796971995</c:v>
                </c:pt>
                <c:pt idx="5287">
                  <c:v>531.79704910473902</c:v>
                </c:pt>
                <c:pt idx="5288">
                  <c:v>529.97963574886398</c:v>
                </c:pt>
                <c:pt idx="5289">
                  <c:v>535.03227541688796</c:v>
                </c:pt>
                <c:pt idx="5290">
                  <c:v>534.13125336201995</c:v>
                </c:pt>
                <c:pt idx="5291">
                  <c:v>536.561515407667</c:v>
                </c:pt>
                <c:pt idx="5292">
                  <c:v>540.92446015522705</c:v>
                </c:pt>
                <c:pt idx="5293">
                  <c:v>542.07331130407795</c:v>
                </c:pt>
                <c:pt idx="5294">
                  <c:v>541.86198416967397</c:v>
                </c:pt>
                <c:pt idx="5295">
                  <c:v>542.09252286175104</c:v>
                </c:pt>
                <c:pt idx="5296">
                  <c:v>548.36893875355099</c:v>
                </c:pt>
                <c:pt idx="5297">
                  <c:v>544.732190886034</c:v>
                </c:pt>
                <c:pt idx="5298">
                  <c:v>539.14546991469797</c:v>
                </c:pt>
                <c:pt idx="5299">
                  <c:v>539.41251056635394</c:v>
                </c:pt>
                <c:pt idx="5300">
                  <c:v>538.80158303234998</c:v>
                </c:pt>
                <c:pt idx="5301">
                  <c:v>527.07100591715698</c:v>
                </c:pt>
                <c:pt idx="5302">
                  <c:v>505.02766464304699</c:v>
                </c:pt>
                <c:pt idx="5303">
                  <c:v>514.97733036194302</c:v>
                </c:pt>
                <c:pt idx="5304">
                  <c:v>512.183969876275</c:v>
                </c:pt>
                <c:pt idx="5305">
                  <c:v>492.97241220317898</c:v>
                </c:pt>
                <c:pt idx="5306">
                  <c:v>500.37846768615799</c:v>
                </c:pt>
                <c:pt idx="5307">
                  <c:v>507.726888496117</c:v>
                </c:pt>
                <c:pt idx="5308">
                  <c:v>508.98908783523899</c:v>
                </c:pt>
                <c:pt idx="5309">
                  <c:v>515.85914085913805</c:v>
                </c:pt>
                <c:pt idx="5310">
                  <c:v>522.44102051794096</c:v>
                </c:pt>
                <c:pt idx="5311">
                  <c:v>522.594712979326</c:v>
                </c:pt>
                <c:pt idx="5312">
                  <c:v>519.32106355182998</c:v>
                </c:pt>
                <c:pt idx="5313">
                  <c:v>516.73903020056605</c:v>
                </c:pt>
                <c:pt idx="5314">
                  <c:v>517.40759240758996</c:v>
                </c:pt>
                <c:pt idx="5315">
                  <c:v>525.65511411665</c:v>
                </c:pt>
                <c:pt idx="5316">
                  <c:v>531.75862598939295</c:v>
                </c:pt>
                <c:pt idx="5317">
                  <c:v>525.11911165756999</c:v>
                </c:pt>
                <c:pt idx="5318">
                  <c:v>519.79943133789004</c:v>
                </c:pt>
                <c:pt idx="5319">
                  <c:v>512.24160454929404</c:v>
                </c:pt>
                <c:pt idx="5320">
                  <c:v>514.88319372934495</c:v>
                </c:pt>
                <c:pt idx="5321">
                  <c:v>520.83301314070297</c:v>
                </c:pt>
                <c:pt idx="5322">
                  <c:v>522.15284715284497</c:v>
                </c:pt>
                <c:pt idx="5323">
                  <c:v>521.96265273188101</c:v>
                </c:pt>
                <c:pt idx="5324">
                  <c:v>524.48897256589305</c:v>
                </c:pt>
                <c:pt idx="5325">
                  <c:v>533.61638361638097</c:v>
                </c:pt>
                <c:pt idx="5326">
                  <c:v>532.94590025359003</c:v>
                </c:pt>
                <c:pt idx="5327">
                  <c:v>529.50126796280404</c:v>
                </c:pt>
                <c:pt idx="5328">
                  <c:v>526.78475370782803</c:v>
                </c:pt>
                <c:pt idx="5329">
                  <c:v>526.21032813340196</c:v>
                </c:pt>
                <c:pt idx="5330">
                  <c:v>526.78091139629305</c:v>
                </c:pt>
                <c:pt idx="5331">
                  <c:v>519.65342349957496</c:v>
                </c:pt>
                <c:pt idx="5332">
                  <c:v>520.53715515253703</c:v>
                </c:pt>
                <c:pt idx="5333">
                  <c:v>519.53815415353597</c:v>
                </c:pt>
                <c:pt idx="5334">
                  <c:v>506.551141166523</c:v>
                </c:pt>
                <c:pt idx="5335">
                  <c:v>495.75424575424302</c:v>
                </c:pt>
                <c:pt idx="5336">
                  <c:v>509.31760547144899</c:v>
                </c:pt>
                <c:pt idx="5337">
                  <c:v>500.65319296088302</c:v>
                </c:pt>
                <c:pt idx="5338">
                  <c:v>499.17390302005401</c:v>
                </c:pt>
                <c:pt idx="5339">
                  <c:v>505.552140167522</c:v>
                </c:pt>
                <c:pt idx="5340">
                  <c:v>494.639975409204</c:v>
                </c:pt>
                <c:pt idx="5341">
                  <c:v>500.97978944132501</c:v>
                </c:pt>
                <c:pt idx="5342">
                  <c:v>506.33981403211902</c:v>
                </c:pt>
                <c:pt idx="5343">
                  <c:v>510.33581802812301</c:v>
                </c:pt>
                <c:pt idx="5344">
                  <c:v>498.96257588564998</c:v>
                </c:pt>
                <c:pt idx="5345">
                  <c:v>501.42165526780599</c:v>
                </c:pt>
                <c:pt idx="5346">
                  <c:v>509.394451702141</c:v>
                </c:pt>
                <c:pt idx="5347">
                  <c:v>506.72404518558102</c:v>
                </c:pt>
                <c:pt idx="5348">
                  <c:v>510.89295320064298</c:v>
                </c:pt>
                <c:pt idx="5349">
                  <c:v>509.394451702141</c:v>
                </c:pt>
                <c:pt idx="5350">
                  <c:v>513.58257127487605</c:v>
                </c:pt>
                <c:pt idx="5351">
                  <c:v>519.07707676938196</c:v>
                </c:pt>
                <c:pt idx="5352">
                  <c:v>519.46130792284396</c:v>
                </c:pt>
                <c:pt idx="5353">
                  <c:v>516.57957427187898</c:v>
                </c:pt>
                <c:pt idx="5354">
                  <c:v>512.19933912241299</c:v>
                </c:pt>
                <c:pt idx="5355">
                  <c:v>512.12249289172098</c:v>
                </c:pt>
                <c:pt idx="5356">
                  <c:v>505.22554368707898</c:v>
                </c:pt>
                <c:pt idx="5357">
                  <c:v>506.47429493583002</c:v>
                </c:pt>
                <c:pt idx="5358">
                  <c:v>511.62299239222</c:v>
                </c:pt>
                <c:pt idx="5359">
                  <c:v>512.10328133404801</c:v>
                </c:pt>
                <c:pt idx="5360">
                  <c:v>508.164912011063</c:v>
                </c:pt>
                <c:pt idx="5361">
                  <c:v>509.06785522169798</c:v>
                </c:pt>
                <c:pt idx="5362">
                  <c:v>505.64819795588699</c:v>
                </c:pt>
                <c:pt idx="5363">
                  <c:v>504.53392761084802</c:v>
                </c:pt>
                <c:pt idx="5364">
                  <c:v>511.06585721969998</c:v>
                </c:pt>
                <c:pt idx="5365">
                  <c:v>512.79489741027896</c:v>
                </c:pt>
                <c:pt idx="5366">
                  <c:v>512.79489741027896</c:v>
                </c:pt>
              </c:numCache>
            </c:numRef>
          </c:val>
          <c:smooth val="0"/>
          <c:extLst>
            <c:ext xmlns:c16="http://schemas.microsoft.com/office/drawing/2014/chart" uri="{C3380CC4-5D6E-409C-BE32-E72D297353CC}">
              <c16:uniqueId val="{00000002-9C21-429F-AC13-5A13BD6C0A8A}"/>
            </c:ext>
          </c:extLst>
        </c:ser>
        <c:dLbls>
          <c:showLegendKey val="0"/>
          <c:showVal val="0"/>
          <c:showCatName val="0"/>
          <c:showSerName val="0"/>
          <c:showPercent val="0"/>
          <c:showBubbleSize val="0"/>
        </c:dLbls>
        <c:smooth val="0"/>
        <c:axId val="219089728"/>
        <c:axId val="219090120"/>
      </c:lineChart>
      <c:catAx>
        <c:axId val="21908972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9090120"/>
        <c:crosses val="autoZero"/>
        <c:auto val="1"/>
        <c:lblAlgn val="ctr"/>
        <c:lblOffset val="100"/>
        <c:tickLblSkip val="255"/>
        <c:noMultiLvlLbl val="0"/>
      </c:catAx>
      <c:valAx>
        <c:axId val="219090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9089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Short-Term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'RATING_SPY - Copy'!$J$1</c:f>
              <c:strCache>
                <c:ptCount val="1"/>
                <c:pt idx="0">
                  <c:v>ST</c:v>
                </c:pt>
              </c:strCache>
            </c:strRef>
          </c:tx>
          <c:spPr>
            <a:solidFill>
              <a:schemeClr val="accent1"/>
            </a:solidFill>
            <a:ln>
              <a:noFill/>
            </a:ln>
            <a:effectLst/>
          </c:spPr>
          <c:invertIfNegative val="0"/>
          <c:cat>
            <c:numRef>
              <c:f>'RATING_SPY - Copy'!$I$2:$I$9</c:f>
              <c:numCache>
                <c:formatCode>General</c:formatCode>
                <c:ptCount val="8"/>
                <c:pt idx="0">
                  <c:v>1</c:v>
                </c:pt>
                <c:pt idx="1">
                  <c:v>2</c:v>
                </c:pt>
                <c:pt idx="2">
                  <c:v>3</c:v>
                </c:pt>
                <c:pt idx="3">
                  <c:v>4</c:v>
                </c:pt>
                <c:pt idx="4">
                  <c:v>5</c:v>
                </c:pt>
                <c:pt idx="5">
                  <c:v>6</c:v>
                </c:pt>
                <c:pt idx="6">
                  <c:v>7</c:v>
                </c:pt>
                <c:pt idx="7">
                  <c:v>8</c:v>
                </c:pt>
              </c:numCache>
            </c:numRef>
          </c:cat>
          <c:val>
            <c:numRef>
              <c:f>'RATING_SPY - Copy'!$J$2:$J$9</c:f>
              <c:numCache>
                <c:formatCode>0.00%</c:formatCode>
                <c:ptCount val="8"/>
                <c:pt idx="0">
                  <c:v>-7.1830558005172933E-4</c:v>
                </c:pt>
                <c:pt idx="1">
                  <c:v>-7.967329870440917E-5</c:v>
                </c:pt>
                <c:pt idx="2">
                  <c:v>3.3502175246127424E-4</c:v>
                </c:pt>
                <c:pt idx="3">
                  <c:v>3.7714402233483981E-4</c:v>
                </c:pt>
                <c:pt idx="4">
                  <c:v>-4.4677508909758489E-4</c:v>
                </c:pt>
                <c:pt idx="5">
                  <c:v>5.1676495741970294E-4</c:v>
                </c:pt>
                <c:pt idx="6">
                  <c:v>1.7897010497958743E-3</c:v>
                </c:pt>
                <c:pt idx="7">
                  <c:v>9.4975275788026494E-4</c:v>
                </c:pt>
              </c:numCache>
            </c:numRef>
          </c:val>
          <c:extLst>
            <c:ext xmlns:c16="http://schemas.microsoft.com/office/drawing/2014/chart" uri="{C3380CC4-5D6E-409C-BE32-E72D297353CC}">
              <c16:uniqueId val="{00000000-D763-4BEC-BB55-F60E1637E4DE}"/>
            </c:ext>
          </c:extLst>
        </c:ser>
        <c:dLbls>
          <c:showLegendKey val="0"/>
          <c:showVal val="0"/>
          <c:showCatName val="0"/>
          <c:showSerName val="0"/>
          <c:showPercent val="0"/>
          <c:showBubbleSize val="0"/>
        </c:dLbls>
        <c:gapWidth val="219"/>
        <c:overlap val="-27"/>
        <c:axId val="219090512"/>
        <c:axId val="219090904"/>
      </c:barChart>
      <c:catAx>
        <c:axId val="219090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9090904"/>
        <c:crosses val="autoZero"/>
        <c:auto val="1"/>
        <c:lblAlgn val="ctr"/>
        <c:lblOffset val="100"/>
        <c:noMultiLvlLbl val="0"/>
      </c:catAx>
      <c:valAx>
        <c:axId val="219090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9090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Rule-Based</a:t>
            </a:r>
            <a:r>
              <a:rPr lang="en-GB" baseline="0"/>
              <a:t> Model - Short-Term </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'RB 3,4,6,7,8'!$K$1</c:f>
              <c:strCache>
                <c:ptCount val="1"/>
                <c:pt idx="0">
                  <c:v>Long Value</c:v>
                </c:pt>
              </c:strCache>
            </c:strRef>
          </c:tx>
          <c:spPr>
            <a:ln w="6350" cap="rnd">
              <a:solidFill>
                <a:srgbClr val="0070C0"/>
              </a:solidFill>
              <a:round/>
            </a:ln>
            <a:effectLst/>
          </c:spPr>
          <c:marker>
            <c:symbol val="none"/>
          </c:marker>
          <c:cat>
            <c:strRef>
              <c:f>'RB 3,4,6,7,8'!$B$2:$B$550</c:f>
              <c:strCache>
                <c:ptCount val="549"/>
                <c:pt idx="0">
                  <c:v>03/04/2016</c:v>
                </c:pt>
                <c:pt idx="1">
                  <c:v>03/07/2016</c:v>
                </c:pt>
                <c:pt idx="2">
                  <c:v>03/08/2016</c:v>
                </c:pt>
                <c:pt idx="3">
                  <c:v>03/09/2016</c:v>
                </c:pt>
                <c:pt idx="4">
                  <c:v>03/10/2016</c:v>
                </c:pt>
                <c:pt idx="5">
                  <c:v>03/11/2016</c:v>
                </c:pt>
                <c:pt idx="6">
                  <c:v>3/14/2016</c:v>
                </c:pt>
                <c:pt idx="7">
                  <c:v>3/15/2016</c:v>
                </c:pt>
                <c:pt idx="8">
                  <c:v>3/16/2016</c:v>
                </c:pt>
                <c:pt idx="9">
                  <c:v>3/17/2016</c:v>
                </c:pt>
                <c:pt idx="10">
                  <c:v>3/18/2016</c:v>
                </c:pt>
                <c:pt idx="11">
                  <c:v>3/21/2016</c:v>
                </c:pt>
                <c:pt idx="12">
                  <c:v>3/22/2016</c:v>
                </c:pt>
                <c:pt idx="13">
                  <c:v>3/23/2016</c:v>
                </c:pt>
                <c:pt idx="14">
                  <c:v>3/24/2016</c:v>
                </c:pt>
                <c:pt idx="15">
                  <c:v>3/28/2016</c:v>
                </c:pt>
                <c:pt idx="16">
                  <c:v>3/29/2016</c:v>
                </c:pt>
                <c:pt idx="17">
                  <c:v>3/30/2016</c:v>
                </c:pt>
                <c:pt idx="18">
                  <c:v>3/31/2016</c:v>
                </c:pt>
                <c:pt idx="19">
                  <c:v>04/01/2016</c:v>
                </c:pt>
                <c:pt idx="20">
                  <c:v>04/04/2016</c:v>
                </c:pt>
                <c:pt idx="21">
                  <c:v>04/05/2016</c:v>
                </c:pt>
                <c:pt idx="22">
                  <c:v>04/06/2016</c:v>
                </c:pt>
                <c:pt idx="23">
                  <c:v>04/07/2016</c:v>
                </c:pt>
                <c:pt idx="24">
                  <c:v>04/08/2016</c:v>
                </c:pt>
                <c:pt idx="25">
                  <c:v>04/11/2016</c:v>
                </c:pt>
                <c:pt idx="26">
                  <c:v>04/12/2016</c:v>
                </c:pt>
                <c:pt idx="27">
                  <c:v>4/13/2016</c:v>
                </c:pt>
                <c:pt idx="28">
                  <c:v>4/14/2016</c:v>
                </c:pt>
                <c:pt idx="29">
                  <c:v>4/15/2016</c:v>
                </c:pt>
                <c:pt idx="30">
                  <c:v>4/18/2016</c:v>
                </c:pt>
                <c:pt idx="31">
                  <c:v>4/19/2016</c:v>
                </c:pt>
                <c:pt idx="32">
                  <c:v>4/20/2016</c:v>
                </c:pt>
                <c:pt idx="33">
                  <c:v>4/21/2016</c:v>
                </c:pt>
                <c:pt idx="34">
                  <c:v>4/22/2016</c:v>
                </c:pt>
                <c:pt idx="35">
                  <c:v>4/25/2016</c:v>
                </c:pt>
                <c:pt idx="36">
                  <c:v>4/26/2016</c:v>
                </c:pt>
                <c:pt idx="37">
                  <c:v>4/27/2016</c:v>
                </c:pt>
                <c:pt idx="38">
                  <c:v>4/28/2016</c:v>
                </c:pt>
                <c:pt idx="39">
                  <c:v>4/29/2016</c:v>
                </c:pt>
                <c:pt idx="40">
                  <c:v>05/02/2016</c:v>
                </c:pt>
                <c:pt idx="41">
                  <c:v>05/03/2016</c:v>
                </c:pt>
                <c:pt idx="42">
                  <c:v>05/04/2016</c:v>
                </c:pt>
                <c:pt idx="43">
                  <c:v>05/05/2016</c:v>
                </c:pt>
                <c:pt idx="44">
                  <c:v>05/06/2016</c:v>
                </c:pt>
                <c:pt idx="45">
                  <c:v>05/09/2016</c:v>
                </c:pt>
                <c:pt idx="46">
                  <c:v>05/10/2016</c:v>
                </c:pt>
                <c:pt idx="47">
                  <c:v>05/11/2016</c:v>
                </c:pt>
                <c:pt idx="48">
                  <c:v>05/12/2016</c:v>
                </c:pt>
                <c:pt idx="49">
                  <c:v>5/13/2016</c:v>
                </c:pt>
                <c:pt idx="50">
                  <c:v>5/16/2016</c:v>
                </c:pt>
                <c:pt idx="51">
                  <c:v>5/17/2016</c:v>
                </c:pt>
                <c:pt idx="52">
                  <c:v>5/18/2016</c:v>
                </c:pt>
                <c:pt idx="53">
                  <c:v>5/19/2016</c:v>
                </c:pt>
                <c:pt idx="54">
                  <c:v>5/20/2016</c:v>
                </c:pt>
                <c:pt idx="55">
                  <c:v>5/23/2016</c:v>
                </c:pt>
                <c:pt idx="56">
                  <c:v>5/24/2016</c:v>
                </c:pt>
                <c:pt idx="57">
                  <c:v>5/25/2016</c:v>
                </c:pt>
                <c:pt idx="58">
                  <c:v>5/26/2016</c:v>
                </c:pt>
                <c:pt idx="59">
                  <c:v>5/27/2016</c:v>
                </c:pt>
                <c:pt idx="60">
                  <c:v>5/31/2016</c:v>
                </c:pt>
                <c:pt idx="61">
                  <c:v>06/01/2016</c:v>
                </c:pt>
                <c:pt idx="62">
                  <c:v>06/02/2016</c:v>
                </c:pt>
                <c:pt idx="63">
                  <c:v>06/03/2016</c:v>
                </c:pt>
                <c:pt idx="64">
                  <c:v>06/06/2016</c:v>
                </c:pt>
                <c:pt idx="65">
                  <c:v>06/07/2016</c:v>
                </c:pt>
                <c:pt idx="66">
                  <c:v>06/08/2016</c:v>
                </c:pt>
                <c:pt idx="67">
                  <c:v>06/09/2016</c:v>
                </c:pt>
                <c:pt idx="68">
                  <c:v>06/10/2016</c:v>
                </c:pt>
                <c:pt idx="69">
                  <c:v>6/13/2016</c:v>
                </c:pt>
                <c:pt idx="70">
                  <c:v>6/14/2016</c:v>
                </c:pt>
                <c:pt idx="71">
                  <c:v>6/15/2016</c:v>
                </c:pt>
                <c:pt idx="72">
                  <c:v>6/16/2016</c:v>
                </c:pt>
                <c:pt idx="73">
                  <c:v>6/17/2016</c:v>
                </c:pt>
                <c:pt idx="74">
                  <c:v>6/20/2016</c:v>
                </c:pt>
                <c:pt idx="75">
                  <c:v>6/21/2016</c:v>
                </c:pt>
                <c:pt idx="76">
                  <c:v>6/22/2016</c:v>
                </c:pt>
                <c:pt idx="77">
                  <c:v>6/23/2016</c:v>
                </c:pt>
                <c:pt idx="78">
                  <c:v>6/24/2016</c:v>
                </c:pt>
                <c:pt idx="79">
                  <c:v>6/27/2016</c:v>
                </c:pt>
                <c:pt idx="80">
                  <c:v>6/28/2016</c:v>
                </c:pt>
                <c:pt idx="81">
                  <c:v>6/29/2016</c:v>
                </c:pt>
                <c:pt idx="82">
                  <c:v>6/30/2016</c:v>
                </c:pt>
                <c:pt idx="83">
                  <c:v>07/01/2016</c:v>
                </c:pt>
                <c:pt idx="84">
                  <c:v>07/05/2016</c:v>
                </c:pt>
                <c:pt idx="85">
                  <c:v>07/06/2016</c:v>
                </c:pt>
                <c:pt idx="86">
                  <c:v>07/07/2016</c:v>
                </c:pt>
                <c:pt idx="87">
                  <c:v>07/08/2016</c:v>
                </c:pt>
                <c:pt idx="88">
                  <c:v>07/11/2016</c:v>
                </c:pt>
                <c:pt idx="89">
                  <c:v>07/12/2016</c:v>
                </c:pt>
                <c:pt idx="90">
                  <c:v>7/13/2016</c:v>
                </c:pt>
                <c:pt idx="91">
                  <c:v>7/14/2016</c:v>
                </c:pt>
                <c:pt idx="92">
                  <c:v>7/15/2016</c:v>
                </c:pt>
                <c:pt idx="93">
                  <c:v>7/18/2016</c:v>
                </c:pt>
                <c:pt idx="94">
                  <c:v>7/19/2016</c:v>
                </c:pt>
                <c:pt idx="95">
                  <c:v>7/20/2016</c:v>
                </c:pt>
                <c:pt idx="96">
                  <c:v>7/21/2016</c:v>
                </c:pt>
                <c:pt idx="97">
                  <c:v>7/22/2016</c:v>
                </c:pt>
                <c:pt idx="98">
                  <c:v>7/25/2016</c:v>
                </c:pt>
                <c:pt idx="99">
                  <c:v>7/26/2016</c:v>
                </c:pt>
                <c:pt idx="100">
                  <c:v>7/27/2016</c:v>
                </c:pt>
                <c:pt idx="101">
                  <c:v>7/28/2016</c:v>
                </c:pt>
                <c:pt idx="102">
                  <c:v>7/29/2016</c:v>
                </c:pt>
                <c:pt idx="103">
                  <c:v>08/01/2016</c:v>
                </c:pt>
                <c:pt idx="104">
                  <c:v>08/02/2016</c:v>
                </c:pt>
                <c:pt idx="105">
                  <c:v>08/03/2016</c:v>
                </c:pt>
                <c:pt idx="106">
                  <c:v>08/04/2016</c:v>
                </c:pt>
                <c:pt idx="107">
                  <c:v>08/05/2016</c:v>
                </c:pt>
                <c:pt idx="108">
                  <c:v>08/08/2016</c:v>
                </c:pt>
                <c:pt idx="109">
                  <c:v>08/09/2016</c:v>
                </c:pt>
                <c:pt idx="110">
                  <c:v>08/10/2016</c:v>
                </c:pt>
                <c:pt idx="111">
                  <c:v>08/11/2016</c:v>
                </c:pt>
                <c:pt idx="112">
                  <c:v>08/12/2016</c:v>
                </c:pt>
                <c:pt idx="113">
                  <c:v>8/15/2016</c:v>
                </c:pt>
                <c:pt idx="114">
                  <c:v>8/16/2016</c:v>
                </c:pt>
                <c:pt idx="115">
                  <c:v>8/17/2016</c:v>
                </c:pt>
                <c:pt idx="116">
                  <c:v>8/18/2016</c:v>
                </c:pt>
                <c:pt idx="117">
                  <c:v>8/19/2016</c:v>
                </c:pt>
                <c:pt idx="118">
                  <c:v>8/22/2016</c:v>
                </c:pt>
                <c:pt idx="119">
                  <c:v>8/23/2016</c:v>
                </c:pt>
                <c:pt idx="120">
                  <c:v>8/24/2016</c:v>
                </c:pt>
                <c:pt idx="121">
                  <c:v>8/25/2016</c:v>
                </c:pt>
                <c:pt idx="122">
                  <c:v>8/26/2016</c:v>
                </c:pt>
                <c:pt idx="123">
                  <c:v>8/29/2016</c:v>
                </c:pt>
                <c:pt idx="124">
                  <c:v>8/30/2016</c:v>
                </c:pt>
                <c:pt idx="125">
                  <c:v>8/31/2016</c:v>
                </c:pt>
                <c:pt idx="126">
                  <c:v>09/01/2016</c:v>
                </c:pt>
                <c:pt idx="127">
                  <c:v>09/02/2016</c:v>
                </c:pt>
                <c:pt idx="128">
                  <c:v>09/06/2016</c:v>
                </c:pt>
                <c:pt idx="129">
                  <c:v>09/07/2016</c:v>
                </c:pt>
                <c:pt idx="130">
                  <c:v>09/08/2016</c:v>
                </c:pt>
                <c:pt idx="131">
                  <c:v>09/09/2016</c:v>
                </c:pt>
                <c:pt idx="132">
                  <c:v>09/12/2016</c:v>
                </c:pt>
                <c:pt idx="133">
                  <c:v>9/13/2016</c:v>
                </c:pt>
                <c:pt idx="134">
                  <c:v>9/14/2016</c:v>
                </c:pt>
                <c:pt idx="135">
                  <c:v>9/15/2016</c:v>
                </c:pt>
                <c:pt idx="136">
                  <c:v>9/16/2016</c:v>
                </c:pt>
                <c:pt idx="137">
                  <c:v>9/19/2016</c:v>
                </c:pt>
                <c:pt idx="138">
                  <c:v>9/20/2016</c:v>
                </c:pt>
                <c:pt idx="139">
                  <c:v>9/21/2016</c:v>
                </c:pt>
                <c:pt idx="140">
                  <c:v>9/22/2016</c:v>
                </c:pt>
                <c:pt idx="141">
                  <c:v>9/23/2016</c:v>
                </c:pt>
                <c:pt idx="142">
                  <c:v>9/26/2016</c:v>
                </c:pt>
                <c:pt idx="143">
                  <c:v>9/27/2016</c:v>
                </c:pt>
                <c:pt idx="144">
                  <c:v>9/28/2016</c:v>
                </c:pt>
                <c:pt idx="145">
                  <c:v>9/29/2016</c:v>
                </c:pt>
                <c:pt idx="146">
                  <c:v>9/30/2016</c:v>
                </c:pt>
                <c:pt idx="147">
                  <c:v>10/03/2016</c:v>
                </c:pt>
                <c:pt idx="148">
                  <c:v>10/04/2016</c:v>
                </c:pt>
                <c:pt idx="149">
                  <c:v>10/05/2016</c:v>
                </c:pt>
                <c:pt idx="150">
                  <c:v>10/06/2016</c:v>
                </c:pt>
                <c:pt idx="151">
                  <c:v>10/07/2016</c:v>
                </c:pt>
                <c:pt idx="152">
                  <c:v>10/10/2016</c:v>
                </c:pt>
                <c:pt idx="153">
                  <c:v>10/11/2016</c:v>
                </c:pt>
                <c:pt idx="154">
                  <c:v>10/12/2016</c:v>
                </c:pt>
                <c:pt idx="155">
                  <c:v>10/13/2016</c:v>
                </c:pt>
                <c:pt idx="156">
                  <c:v>10/14/2016</c:v>
                </c:pt>
                <c:pt idx="157">
                  <c:v>10/17/2016</c:v>
                </c:pt>
                <c:pt idx="158">
                  <c:v>10/18/2016</c:v>
                </c:pt>
                <c:pt idx="159">
                  <c:v>10/19/2016</c:v>
                </c:pt>
                <c:pt idx="160">
                  <c:v>10/20/2016</c:v>
                </c:pt>
                <c:pt idx="161">
                  <c:v>10/21/2016</c:v>
                </c:pt>
                <c:pt idx="162">
                  <c:v>10/24/2016</c:v>
                </c:pt>
                <c:pt idx="163">
                  <c:v>10/25/2016</c:v>
                </c:pt>
                <c:pt idx="164">
                  <c:v>10/26/2016</c:v>
                </c:pt>
                <c:pt idx="165">
                  <c:v>10/27/2016</c:v>
                </c:pt>
                <c:pt idx="166">
                  <c:v>10/28/2016</c:v>
                </c:pt>
                <c:pt idx="167">
                  <c:v>10/31/2016</c:v>
                </c:pt>
                <c:pt idx="168">
                  <c:v>11/01/2016</c:v>
                </c:pt>
                <c:pt idx="169">
                  <c:v>11/02/2016</c:v>
                </c:pt>
                <c:pt idx="170">
                  <c:v>11/03/2016</c:v>
                </c:pt>
                <c:pt idx="171">
                  <c:v>11/04/2016</c:v>
                </c:pt>
                <c:pt idx="172">
                  <c:v>11/07/2016</c:v>
                </c:pt>
                <c:pt idx="173">
                  <c:v>11/08/2016</c:v>
                </c:pt>
                <c:pt idx="174">
                  <c:v>11/09/2016</c:v>
                </c:pt>
                <c:pt idx="175">
                  <c:v>11/10/2016</c:v>
                </c:pt>
                <c:pt idx="176">
                  <c:v>11/11/2016</c:v>
                </c:pt>
                <c:pt idx="177">
                  <c:v>11/14/2016</c:v>
                </c:pt>
                <c:pt idx="178">
                  <c:v>11/15/2016</c:v>
                </c:pt>
                <c:pt idx="179">
                  <c:v>11/16/2016</c:v>
                </c:pt>
                <c:pt idx="180">
                  <c:v>11/17/2016</c:v>
                </c:pt>
                <c:pt idx="181">
                  <c:v>11/18/2016</c:v>
                </c:pt>
                <c:pt idx="182">
                  <c:v>11/21/2016</c:v>
                </c:pt>
                <c:pt idx="183">
                  <c:v>11/22/2016</c:v>
                </c:pt>
                <c:pt idx="184">
                  <c:v>11/23/2016</c:v>
                </c:pt>
                <c:pt idx="185">
                  <c:v>11/25/2016</c:v>
                </c:pt>
                <c:pt idx="186">
                  <c:v>11/28/2016</c:v>
                </c:pt>
                <c:pt idx="187">
                  <c:v>11/29/2016</c:v>
                </c:pt>
                <c:pt idx="188">
                  <c:v>11/30/2016</c:v>
                </c:pt>
                <c:pt idx="189">
                  <c:v>12/01/2016</c:v>
                </c:pt>
                <c:pt idx="190">
                  <c:v>12/02/2016</c:v>
                </c:pt>
                <c:pt idx="191">
                  <c:v>12/05/2016</c:v>
                </c:pt>
                <c:pt idx="192">
                  <c:v>12/06/2016</c:v>
                </c:pt>
                <c:pt idx="193">
                  <c:v>12/07/2016</c:v>
                </c:pt>
                <c:pt idx="194">
                  <c:v>12/08/2016</c:v>
                </c:pt>
                <c:pt idx="195">
                  <c:v>12/09/2016</c:v>
                </c:pt>
                <c:pt idx="196">
                  <c:v>12/12/2016</c:v>
                </c:pt>
                <c:pt idx="197">
                  <c:v>12/13/2016</c:v>
                </c:pt>
                <c:pt idx="198">
                  <c:v>12/14/2016</c:v>
                </c:pt>
                <c:pt idx="199">
                  <c:v>12/15/2016</c:v>
                </c:pt>
                <c:pt idx="200">
                  <c:v>12/16/2016</c:v>
                </c:pt>
                <c:pt idx="201">
                  <c:v>12/19/2016</c:v>
                </c:pt>
                <c:pt idx="202">
                  <c:v>12/20/2016</c:v>
                </c:pt>
                <c:pt idx="203">
                  <c:v>12/21/2016</c:v>
                </c:pt>
                <c:pt idx="204">
                  <c:v>12/22/2016</c:v>
                </c:pt>
                <c:pt idx="205">
                  <c:v>12/23/2016</c:v>
                </c:pt>
                <c:pt idx="206">
                  <c:v>12/27/2016</c:v>
                </c:pt>
                <c:pt idx="207">
                  <c:v>12/28/2016</c:v>
                </c:pt>
                <c:pt idx="208">
                  <c:v>12/29/2016</c:v>
                </c:pt>
                <c:pt idx="209">
                  <c:v>12/30/2016</c:v>
                </c:pt>
                <c:pt idx="210">
                  <c:v>01/03/2017</c:v>
                </c:pt>
                <c:pt idx="211">
                  <c:v>01/04/2017</c:v>
                </c:pt>
                <c:pt idx="212">
                  <c:v>01/05/2017</c:v>
                </c:pt>
                <c:pt idx="213">
                  <c:v>01/06/2017</c:v>
                </c:pt>
                <c:pt idx="214">
                  <c:v>01/09/2017</c:v>
                </c:pt>
                <c:pt idx="215">
                  <c:v>01/10/2017</c:v>
                </c:pt>
                <c:pt idx="216">
                  <c:v>01/11/2017</c:v>
                </c:pt>
                <c:pt idx="217">
                  <c:v>01/12/2017</c:v>
                </c:pt>
                <c:pt idx="218">
                  <c:v>1/13/2017</c:v>
                </c:pt>
                <c:pt idx="219">
                  <c:v>1/17/2017</c:v>
                </c:pt>
                <c:pt idx="220">
                  <c:v>1/18/2017</c:v>
                </c:pt>
                <c:pt idx="221">
                  <c:v>1/19/2017</c:v>
                </c:pt>
                <c:pt idx="222">
                  <c:v>1/20/2017</c:v>
                </c:pt>
                <c:pt idx="223">
                  <c:v>1/23/2017</c:v>
                </c:pt>
                <c:pt idx="224">
                  <c:v>1/24/2017</c:v>
                </c:pt>
                <c:pt idx="225">
                  <c:v>1/25/2017</c:v>
                </c:pt>
                <c:pt idx="226">
                  <c:v>1/26/2017</c:v>
                </c:pt>
                <c:pt idx="227">
                  <c:v>1/27/2017</c:v>
                </c:pt>
                <c:pt idx="228">
                  <c:v>1/30/2017</c:v>
                </c:pt>
                <c:pt idx="229">
                  <c:v>1/31/2017</c:v>
                </c:pt>
                <c:pt idx="230">
                  <c:v>02/01/2017</c:v>
                </c:pt>
                <c:pt idx="231">
                  <c:v>02/02/2017</c:v>
                </c:pt>
                <c:pt idx="232">
                  <c:v>02/03/2017</c:v>
                </c:pt>
                <c:pt idx="233">
                  <c:v>02/06/2017</c:v>
                </c:pt>
                <c:pt idx="234">
                  <c:v>02/07/2017</c:v>
                </c:pt>
                <c:pt idx="235">
                  <c:v>02/08/2017</c:v>
                </c:pt>
                <c:pt idx="236">
                  <c:v>02/09/2017</c:v>
                </c:pt>
                <c:pt idx="237">
                  <c:v>02/10/2017</c:v>
                </c:pt>
                <c:pt idx="238">
                  <c:v>2/13/2017</c:v>
                </c:pt>
                <c:pt idx="239">
                  <c:v>2/14/2017</c:v>
                </c:pt>
                <c:pt idx="240">
                  <c:v>2/15/2017</c:v>
                </c:pt>
                <c:pt idx="241">
                  <c:v>2/16/2017</c:v>
                </c:pt>
                <c:pt idx="242">
                  <c:v>2/17/2017</c:v>
                </c:pt>
                <c:pt idx="243">
                  <c:v>2/21/2017</c:v>
                </c:pt>
                <c:pt idx="244">
                  <c:v>2/22/2017</c:v>
                </c:pt>
                <c:pt idx="245">
                  <c:v>2/23/2017</c:v>
                </c:pt>
                <c:pt idx="246">
                  <c:v>2/24/2017</c:v>
                </c:pt>
                <c:pt idx="247">
                  <c:v>2/27/2017</c:v>
                </c:pt>
                <c:pt idx="248">
                  <c:v>2/28/2017</c:v>
                </c:pt>
                <c:pt idx="249">
                  <c:v>03/01/2017</c:v>
                </c:pt>
                <c:pt idx="250">
                  <c:v>03/02/2017</c:v>
                </c:pt>
                <c:pt idx="251">
                  <c:v>03/03/2017</c:v>
                </c:pt>
                <c:pt idx="252">
                  <c:v>03/06/2017</c:v>
                </c:pt>
                <c:pt idx="253">
                  <c:v>03/07/2017</c:v>
                </c:pt>
                <c:pt idx="254">
                  <c:v>03/08/2017</c:v>
                </c:pt>
                <c:pt idx="255">
                  <c:v>03/09/2017</c:v>
                </c:pt>
                <c:pt idx="256">
                  <c:v>03/10/2017</c:v>
                </c:pt>
                <c:pt idx="257">
                  <c:v>3/13/2017</c:v>
                </c:pt>
                <c:pt idx="258">
                  <c:v>3/14/2017</c:v>
                </c:pt>
                <c:pt idx="259">
                  <c:v>3/15/2017</c:v>
                </c:pt>
                <c:pt idx="260">
                  <c:v>3/16/2017</c:v>
                </c:pt>
                <c:pt idx="261">
                  <c:v>3/17/2017</c:v>
                </c:pt>
                <c:pt idx="262">
                  <c:v>3/20/2017</c:v>
                </c:pt>
                <c:pt idx="263">
                  <c:v>3/21/2017</c:v>
                </c:pt>
                <c:pt idx="264">
                  <c:v>3/22/2017</c:v>
                </c:pt>
                <c:pt idx="265">
                  <c:v>3/23/2017</c:v>
                </c:pt>
                <c:pt idx="266">
                  <c:v>3/24/2017</c:v>
                </c:pt>
                <c:pt idx="267">
                  <c:v>3/27/2017</c:v>
                </c:pt>
                <c:pt idx="268">
                  <c:v>3/28/2017</c:v>
                </c:pt>
                <c:pt idx="269">
                  <c:v>3/29/2017</c:v>
                </c:pt>
                <c:pt idx="270">
                  <c:v>3/30/2017</c:v>
                </c:pt>
                <c:pt idx="271">
                  <c:v>3/31/2017</c:v>
                </c:pt>
                <c:pt idx="272">
                  <c:v>04/03/2017</c:v>
                </c:pt>
                <c:pt idx="273">
                  <c:v>04/04/2017</c:v>
                </c:pt>
                <c:pt idx="274">
                  <c:v>04/05/2017</c:v>
                </c:pt>
                <c:pt idx="275">
                  <c:v>04/06/2017</c:v>
                </c:pt>
                <c:pt idx="276">
                  <c:v>04/07/2017</c:v>
                </c:pt>
                <c:pt idx="277">
                  <c:v>04/10/2017</c:v>
                </c:pt>
                <c:pt idx="278">
                  <c:v>04/11/2017</c:v>
                </c:pt>
                <c:pt idx="279">
                  <c:v>04/12/2017</c:v>
                </c:pt>
                <c:pt idx="280">
                  <c:v>4/13/2017</c:v>
                </c:pt>
                <c:pt idx="281">
                  <c:v>4/17/2017</c:v>
                </c:pt>
                <c:pt idx="282">
                  <c:v>4/18/2017</c:v>
                </c:pt>
                <c:pt idx="283">
                  <c:v>4/19/2017</c:v>
                </c:pt>
                <c:pt idx="284">
                  <c:v>4/20/2017</c:v>
                </c:pt>
                <c:pt idx="285">
                  <c:v>4/21/2017</c:v>
                </c:pt>
                <c:pt idx="286">
                  <c:v>4/24/2017</c:v>
                </c:pt>
                <c:pt idx="287">
                  <c:v>4/25/2017</c:v>
                </c:pt>
                <c:pt idx="288">
                  <c:v>4/26/2017</c:v>
                </c:pt>
                <c:pt idx="289">
                  <c:v>4/27/2017</c:v>
                </c:pt>
                <c:pt idx="290">
                  <c:v>4/28/2017</c:v>
                </c:pt>
                <c:pt idx="291">
                  <c:v>05/01/2017</c:v>
                </c:pt>
                <c:pt idx="292">
                  <c:v>05/02/2017</c:v>
                </c:pt>
                <c:pt idx="293">
                  <c:v>05/03/2017</c:v>
                </c:pt>
                <c:pt idx="294">
                  <c:v>05/04/2017</c:v>
                </c:pt>
                <c:pt idx="295">
                  <c:v>05/05/2017</c:v>
                </c:pt>
                <c:pt idx="296">
                  <c:v>05/08/2017</c:v>
                </c:pt>
                <c:pt idx="297">
                  <c:v>05/09/2017</c:v>
                </c:pt>
                <c:pt idx="298">
                  <c:v>05/10/2017</c:v>
                </c:pt>
                <c:pt idx="299">
                  <c:v>05/11/2017</c:v>
                </c:pt>
                <c:pt idx="300">
                  <c:v>05/12/2017</c:v>
                </c:pt>
                <c:pt idx="301">
                  <c:v>5/15/2017</c:v>
                </c:pt>
                <c:pt idx="302">
                  <c:v>5/16/2017</c:v>
                </c:pt>
                <c:pt idx="303">
                  <c:v>5/17/2017</c:v>
                </c:pt>
                <c:pt idx="304">
                  <c:v>5/18/2017</c:v>
                </c:pt>
                <c:pt idx="305">
                  <c:v>5/19/2017</c:v>
                </c:pt>
                <c:pt idx="306">
                  <c:v>5/22/2017</c:v>
                </c:pt>
                <c:pt idx="307">
                  <c:v>5/23/2017</c:v>
                </c:pt>
                <c:pt idx="308">
                  <c:v>5/24/2017</c:v>
                </c:pt>
                <c:pt idx="309">
                  <c:v>5/25/2017</c:v>
                </c:pt>
                <c:pt idx="310">
                  <c:v>5/26/2017</c:v>
                </c:pt>
                <c:pt idx="311">
                  <c:v>5/30/2017</c:v>
                </c:pt>
                <c:pt idx="312">
                  <c:v>5/31/2017</c:v>
                </c:pt>
                <c:pt idx="313">
                  <c:v>06/01/2017</c:v>
                </c:pt>
                <c:pt idx="314">
                  <c:v>06/02/2017</c:v>
                </c:pt>
                <c:pt idx="315">
                  <c:v>06/05/2017</c:v>
                </c:pt>
                <c:pt idx="316">
                  <c:v>06/06/2017</c:v>
                </c:pt>
                <c:pt idx="317">
                  <c:v>06/07/2017</c:v>
                </c:pt>
                <c:pt idx="318">
                  <c:v>06/08/2017</c:v>
                </c:pt>
                <c:pt idx="319">
                  <c:v>06/09/2017</c:v>
                </c:pt>
                <c:pt idx="320">
                  <c:v>06/12/2017</c:v>
                </c:pt>
                <c:pt idx="321">
                  <c:v>6/13/2017</c:v>
                </c:pt>
                <c:pt idx="322">
                  <c:v>6/14/2017</c:v>
                </c:pt>
                <c:pt idx="323">
                  <c:v>6/15/2017</c:v>
                </c:pt>
                <c:pt idx="324">
                  <c:v>6/16/2017</c:v>
                </c:pt>
                <c:pt idx="325">
                  <c:v>6/19/2017</c:v>
                </c:pt>
                <c:pt idx="326">
                  <c:v>6/20/2017</c:v>
                </c:pt>
                <c:pt idx="327">
                  <c:v>6/21/2017</c:v>
                </c:pt>
                <c:pt idx="328">
                  <c:v>6/22/2017</c:v>
                </c:pt>
                <c:pt idx="329">
                  <c:v>6/23/2017</c:v>
                </c:pt>
                <c:pt idx="330">
                  <c:v>6/26/2017</c:v>
                </c:pt>
                <c:pt idx="331">
                  <c:v>6/27/2017</c:v>
                </c:pt>
                <c:pt idx="332">
                  <c:v>6/28/2017</c:v>
                </c:pt>
                <c:pt idx="333">
                  <c:v>6/29/2017</c:v>
                </c:pt>
                <c:pt idx="334">
                  <c:v>6/30/2017</c:v>
                </c:pt>
                <c:pt idx="335">
                  <c:v>07/03/2017</c:v>
                </c:pt>
                <c:pt idx="336">
                  <c:v>07/05/2017</c:v>
                </c:pt>
                <c:pt idx="337">
                  <c:v>07/06/2017</c:v>
                </c:pt>
                <c:pt idx="338">
                  <c:v>07/07/2017</c:v>
                </c:pt>
                <c:pt idx="339">
                  <c:v>07/10/2017</c:v>
                </c:pt>
                <c:pt idx="340">
                  <c:v>07/11/2017</c:v>
                </c:pt>
                <c:pt idx="341">
                  <c:v>07/12/2017</c:v>
                </c:pt>
                <c:pt idx="342">
                  <c:v>7/13/2017</c:v>
                </c:pt>
                <c:pt idx="343">
                  <c:v>7/14/2017</c:v>
                </c:pt>
                <c:pt idx="344">
                  <c:v>7/17/2017</c:v>
                </c:pt>
                <c:pt idx="345">
                  <c:v>7/18/2017</c:v>
                </c:pt>
                <c:pt idx="346">
                  <c:v>7/19/2017</c:v>
                </c:pt>
                <c:pt idx="347">
                  <c:v>7/20/2017</c:v>
                </c:pt>
                <c:pt idx="348">
                  <c:v>7/21/2017</c:v>
                </c:pt>
                <c:pt idx="349">
                  <c:v>7/24/2017</c:v>
                </c:pt>
                <c:pt idx="350">
                  <c:v>7/25/2017</c:v>
                </c:pt>
                <c:pt idx="351">
                  <c:v>7/26/2017</c:v>
                </c:pt>
                <c:pt idx="352">
                  <c:v>7/27/2017</c:v>
                </c:pt>
                <c:pt idx="353">
                  <c:v>7/28/2017</c:v>
                </c:pt>
                <c:pt idx="354">
                  <c:v>7/31/2017</c:v>
                </c:pt>
                <c:pt idx="355">
                  <c:v>08/01/2017</c:v>
                </c:pt>
                <c:pt idx="356">
                  <c:v>08/02/2017</c:v>
                </c:pt>
                <c:pt idx="357">
                  <c:v>08/03/2017</c:v>
                </c:pt>
                <c:pt idx="358">
                  <c:v>08/04/2017</c:v>
                </c:pt>
                <c:pt idx="359">
                  <c:v>08/07/2017</c:v>
                </c:pt>
                <c:pt idx="360">
                  <c:v>08/08/2017</c:v>
                </c:pt>
                <c:pt idx="361">
                  <c:v>08/09/2017</c:v>
                </c:pt>
                <c:pt idx="362">
                  <c:v>08/10/2017</c:v>
                </c:pt>
                <c:pt idx="363">
                  <c:v>08/11/2017</c:v>
                </c:pt>
                <c:pt idx="364">
                  <c:v>8/14/2017</c:v>
                </c:pt>
                <c:pt idx="365">
                  <c:v>8/15/2017</c:v>
                </c:pt>
                <c:pt idx="366">
                  <c:v>8/16/2017</c:v>
                </c:pt>
                <c:pt idx="367">
                  <c:v>8/17/2017</c:v>
                </c:pt>
                <c:pt idx="368">
                  <c:v>8/18/2017</c:v>
                </c:pt>
                <c:pt idx="369">
                  <c:v>8/21/2017</c:v>
                </c:pt>
                <c:pt idx="370">
                  <c:v>8/22/2017</c:v>
                </c:pt>
                <c:pt idx="371">
                  <c:v>8/23/2017</c:v>
                </c:pt>
                <c:pt idx="372">
                  <c:v>8/24/2017</c:v>
                </c:pt>
                <c:pt idx="373">
                  <c:v>8/25/2017</c:v>
                </c:pt>
                <c:pt idx="374">
                  <c:v>8/28/2017</c:v>
                </c:pt>
                <c:pt idx="375">
                  <c:v>8/29/2017</c:v>
                </c:pt>
                <c:pt idx="376">
                  <c:v>8/30/2017</c:v>
                </c:pt>
                <c:pt idx="377">
                  <c:v>8/31/2017</c:v>
                </c:pt>
                <c:pt idx="378">
                  <c:v>09/01/2017</c:v>
                </c:pt>
                <c:pt idx="379">
                  <c:v>09/05/2017</c:v>
                </c:pt>
                <c:pt idx="380">
                  <c:v>09/06/2017</c:v>
                </c:pt>
                <c:pt idx="381">
                  <c:v>09/07/2017</c:v>
                </c:pt>
                <c:pt idx="382">
                  <c:v>09/08/2017</c:v>
                </c:pt>
                <c:pt idx="383">
                  <c:v>09/11/2017</c:v>
                </c:pt>
                <c:pt idx="384">
                  <c:v>09/12/2017</c:v>
                </c:pt>
                <c:pt idx="385">
                  <c:v>9/13/2017</c:v>
                </c:pt>
                <c:pt idx="386">
                  <c:v>9/14/2017</c:v>
                </c:pt>
                <c:pt idx="387">
                  <c:v>9/15/2017</c:v>
                </c:pt>
                <c:pt idx="388">
                  <c:v>9/18/2017</c:v>
                </c:pt>
                <c:pt idx="389">
                  <c:v>9/19/2017</c:v>
                </c:pt>
                <c:pt idx="390">
                  <c:v>9/20/2017</c:v>
                </c:pt>
                <c:pt idx="391">
                  <c:v>9/21/2017</c:v>
                </c:pt>
                <c:pt idx="392">
                  <c:v>9/22/2017</c:v>
                </c:pt>
                <c:pt idx="393">
                  <c:v>9/25/2017</c:v>
                </c:pt>
                <c:pt idx="394">
                  <c:v>9/26/2017</c:v>
                </c:pt>
                <c:pt idx="395">
                  <c:v>9/27/2017</c:v>
                </c:pt>
                <c:pt idx="396">
                  <c:v>9/28/2017</c:v>
                </c:pt>
                <c:pt idx="397">
                  <c:v>9/29/2017</c:v>
                </c:pt>
                <c:pt idx="398">
                  <c:v>10/02/2017</c:v>
                </c:pt>
                <c:pt idx="399">
                  <c:v>10/03/2017</c:v>
                </c:pt>
                <c:pt idx="400">
                  <c:v>10/04/2017</c:v>
                </c:pt>
                <c:pt idx="401">
                  <c:v>10/05/2017</c:v>
                </c:pt>
                <c:pt idx="402">
                  <c:v>10/06/2017</c:v>
                </c:pt>
                <c:pt idx="403">
                  <c:v>10/09/2017</c:v>
                </c:pt>
                <c:pt idx="404">
                  <c:v>10/10/2017</c:v>
                </c:pt>
                <c:pt idx="405">
                  <c:v>10/11/2017</c:v>
                </c:pt>
                <c:pt idx="406">
                  <c:v>10/12/2017</c:v>
                </c:pt>
                <c:pt idx="407">
                  <c:v>10/13/2017</c:v>
                </c:pt>
                <c:pt idx="408">
                  <c:v>10/16/2017</c:v>
                </c:pt>
                <c:pt idx="409">
                  <c:v>10/17/2017</c:v>
                </c:pt>
                <c:pt idx="410">
                  <c:v>10/18/2017</c:v>
                </c:pt>
                <c:pt idx="411">
                  <c:v>10/19/2017</c:v>
                </c:pt>
                <c:pt idx="412">
                  <c:v>10/20/2017</c:v>
                </c:pt>
                <c:pt idx="413">
                  <c:v>10/23/2017</c:v>
                </c:pt>
                <c:pt idx="414">
                  <c:v>10/24/2017</c:v>
                </c:pt>
                <c:pt idx="415">
                  <c:v>10/25/2017</c:v>
                </c:pt>
                <c:pt idx="416">
                  <c:v>10/26/2017</c:v>
                </c:pt>
                <c:pt idx="417">
                  <c:v>10/27/2017</c:v>
                </c:pt>
                <c:pt idx="418">
                  <c:v>10/30/2017</c:v>
                </c:pt>
                <c:pt idx="419">
                  <c:v>10/31/2017</c:v>
                </c:pt>
                <c:pt idx="420">
                  <c:v>11/01/2017</c:v>
                </c:pt>
                <c:pt idx="421">
                  <c:v>11/02/2017</c:v>
                </c:pt>
                <c:pt idx="422">
                  <c:v>11/03/2017</c:v>
                </c:pt>
                <c:pt idx="423">
                  <c:v>11/06/2017</c:v>
                </c:pt>
                <c:pt idx="424">
                  <c:v>11/07/2017</c:v>
                </c:pt>
                <c:pt idx="425">
                  <c:v>11/08/2017</c:v>
                </c:pt>
                <c:pt idx="426">
                  <c:v>11/09/2017</c:v>
                </c:pt>
                <c:pt idx="427">
                  <c:v>11/10/2017</c:v>
                </c:pt>
                <c:pt idx="428">
                  <c:v>11/13/2017</c:v>
                </c:pt>
                <c:pt idx="429">
                  <c:v>11/14/2017</c:v>
                </c:pt>
                <c:pt idx="430">
                  <c:v>11/15/2017</c:v>
                </c:pt>
                <c:pt idx="431">
                  <c:v>11/16/2017</c:v>
                </c:pt>
                <c:pt idx="432">
                  <c:v>11/17/2017</c:v>
                </c:pt>
                <c:pt idx="433">
                  <c:v>11/20/2017</c:v>
                </c:pt>
                <c:pt idx="434">
                  <c:v>11/21/2017</c:v>
                </c:pt>
                <c:pt idx="435">
                  <c:v>11/22/2017</c:v>
                </c:pt>
                <c:pt idx="436">
                  <c:v>11/24/2017</c:v>
                </c:pt>
                <c:pt idx="437">
                  <c:v>11/27/2017</c:v>
                </c:pt>
                <c:pt idx="438">
                  <c:v>11/28/2017</c:v>
                </c:pt>
                <c:pt idx="439">
                  <c:v>11/29/2017</c:v>
                </c:pt>
                <c:pt idx="440">
                  <c:v>11/30/2017</c:v>
                </c:pt>
                <c:pt idx="441">
                  <c:v>12/01/2017</c:v>
                </c:pt>
                <c:pt idx="442">
                  <c:v>12/04/2017</c:v>
                </c:pt>
                <c:pt idx="443">
                  <c:v>12/05/2017</c:v>
                </c:pt>
                <c:pt idx="444">
                  <c:v>12/06/2017</c:v>
                </c:pt>
                <c:pt idx="445">
                  <c:v>12/07/2017</c:v>
                </c:pt>
                <c:pt idx="446">
                  <c:v>12/08/2017</c:v>
                </c:pt>
                <c:pt idx="447">
                  <c:v>12/11/2017</c:v>
                </c:pt>
                <c:pt idx="448">
                  <c:v>12/12/2017</c:v>
                </c:pt>
                <c:pt idx="449">
                  <c:v>12/13/2017</c:v>
                </c:pt>
                <c:pt idx="450">
                  <c:v>12/14/2017</c:v>
                </c:pt>
                <c:pt idx="451">
                  <c:v>12/15/2017</c:v>
                </c:pt>
                <c:pt idx="452">
                  <c:v>12/18/2017</c:v>
                </c:pt>
                <c:pt idx="453">
                  <c:v>12/19/2017</c:v>
                </c:pt>
                <c:pt idx="454">
                  <c:v>12/20/2017</c:v>
                </c:pt>
                <c:pt idx="455">
                  <c:v>12/21/2017</c:v>
                </c:pt>
                <c:pt idx="456">
                  <c:v>12/22/2017</c:v>
                </c:pt>
                <c:pt idx="457">
                  <c:v>12/26/2017</c:v>
                </c:pt>
                <c:pt idx="458">
                  <c:v>12/27/2017</c:v>
                </c:pt>
                <c:pt idx="459">
                  <c:v>12/28/2017</c:v>
                </c:pt>
                <c:pt idx="460">
                  <c:v>12/29/2017</c:v>
                </c:pt>
                <c:pt idx="461">
                  <c:v>01/02/2018</c:v>
                </c:pt>
                <c:pt idx="462">
                  <c:v>01/03/2018</c:v>
                </c:pt>
                <c:pt idx="463">
                  <c:v>01/04/2018</c:v>
                </c:pt>
                <c:pt idx="464">
                  <c:v>01/05/2018</c:v>
                </c:pt>
                <c:pt idx="465">
                  <c:v>01/08/2018</c:v>
                </c:pt>
                <c:pt idx="466">
                  <c:v>01/09/2018</c:v>
                </c:pt>
                <c:pt idx="467">
                  <c:v>01/10/2018</c:v>
                </c:pt>
                <c:pt idx="468">
                  <c:v>01/11/2018</c:v>
                </c:pt>
                <c:pt idx="469">
                  <c:v>01/12/2018</c:v>
                </c:pt>
                <c:pt idx="470">
                  <c:v>1/16/2018</c:v>
                </c:pt>
                <c:pt idx="471">
                  <c:v>1/17/2018</c:v>
                </c:pt>
                <c:pt idx="472">
                  <c:v>1/18/2018</c:v>
                </c:pt>
                <c:pt idx="473">
                  <c:v>1/19/2018</c:v>
                </c:pt>
                <c:pt idx="474">
                  <c:v>1/22/2018</c:v>
                </c:pt>
                <c:pt idx="475">
                  <c:v>1/23/2018</c:v>
                </c:pt>
                <c:pt idx="476">
                  <c:v>1/24/2018</c:v>
                </c:pt>
                <c:pt idx="477">
                  <c:v>1/25/2018</c:v>
                </c:pt>
                <c:pt idx="478">
                  <c:v>1/26/2018</c:v>
                </c:pt>
                <c:pt idx="479">
                  <c:v>1/29/2018</c:v>
                </c:pt>
                <c:pt idx="480">
                  <c:v>1/30/2018</c:v>
                </c:pt>
                <c:pt idx="481">
                  <c:v>1/31/2018</c:v>
                </c:pt>
                <c:pt idx="482">
                  <c:v>02/01/2018</c:v>
                </c:pt>
                <c:pt idx="483">
                  <c:v>02/02/2018</c:v>
                </c:pt>
                <c:pt idx="484">
                  <c:v>02/05/2018</c:v>
                </c:pt>
                <c:pt idx="485">
                  <c:v>02/06/2018</c:v>
                </c:pt>
                <c:pt idx="486">
                  <c:v>02/07/2018</c:v>
                </c:pt>
                <c:pt idx="487">
                  <c:v>02/08/2018</c:v>
                </c:pt>
                <c:pt idx="488">
                  <c:v>02/09/2018</c:v>
                </c:pt>
                <c:pt idx="489">
                  <c:v>02/12/2018</c:v>
                </c:pt>
                <c:pt idx="490">
                  <c:v>2/13/2018</c:v>
                </c:pt>
                <c:pt idx="491">
                  <c:v>2/14/2018</c:v>
                </c:pt>
                <c:pt idx="492">
                  <c:v>2/15/2018</c:v>
                </c:pt>
                <c:pt idx="493">
                  <c:v>2/16/2018</c:v>
                </c:pt>
                <c:pt idx="494">
                  <c:v>2/20/2018</c:v>
                </c:pt>
                <c:pt idx="495">
                  <c:v>2/21/2018</c:v>
                </c:pt>
                <c:pt idx="496">
                  <c:v>2/22/2018</c:v>
                </c:pt>
                <c:pt idx="497">
                  <c:v>2/23/2018</c:v>
                </c:pt>
                <c:pt idx="498">
                  <c:v>2/26/2018</c:v>
                </c:pt>
                <c:pt idx="499">
                  <c:v>2/27/2018</c:v>
                </c:pt>
                <c:pt idx="500">
                  <c:v>2/28/2018</c:v>
                </c:pt>
                <c:pt idx="501">
                  <c:v>03/01/2018</c:v>
                </c:pt>
                <c:pt idx="502">
                  <c:v>03/02/2018</c:v>
                </c:pt>
                <c:pt idx="503">
                  <c:v>03/05/2018</c:v>
                </c:pt>
                <c:pt idx="504">
                  <c:v>03/06/2018</c:v>
                </c:pt>
                <c:pt idx="505">
                  <c:v>03/07/2018</c:v>
                </c:pt>
                <c:pt idx="506">
                  <c:v>03/08/2018</c:v>
                </c:pt>
                <c:pt idx="507">
                  <c:v>03/09/2018</c:v>
                </c:pt>
                <c:pt idx="508">
                  <c:v>03/12/2018</c:v>
                </c:pt>
                <c:pt idx="509">
                  <c:v>3/13/2018</c:v>
                </c:pt>
                <c:pt idx="510">
                  <c:v>3/14/2018</c:v>
                </c:pt>
                <c:pt idx="511">
                  <c:v>3/15/2018</c:v>
                </c:pt>
                <c:pt idx="512">
                  <c:v>3/16/2018</c:v>
                </c:pt>
                <c:pt idx="513">
                  <c:v>3/19/2018</c:v>
                </c:pt>
                <c:pt idx="514">
                  <c:v>3/20/2018</c:v>
                </c:pt>
                <c:pt idx="515">
                  <c:v>3/21/2018</c:v>
                </c:pt>
                <c:pt idx="516">
                  <c:v>3/22/2018</c:v>
                </c:pt>
                <c:pt idx="517">
                  <c:v>3/23/2018</c:v>
                </c:pt>
                <c:pt idx="518">
                  <c:v>3/26/2018</c:v>
                </c:pt>
                <c:pt idx="519">
                  <c:v>3/27/2018</c:v>
                </c:pt>
                <c:pt idx="520">
                  <c:v>3/28/2018</c:v>
                </c:pt>
                <c:pt idx="521">
                  <c:v>3/29/2018</c:v>
                </c:pt>
                <c:pt idx="522">
                  <c:v>04/02/2018</c:v>
                </c:pt>
                <c:pt idx="523">
                  <c:v>04/03/2018</c:v>
                </c:pt>
                <c:pt idx="524">
                  <c:v>04/04/2018</c:v>
                </c:pt>
                <c:pt idx="525">
                  <c:v>04/05/2018</c:v>
                </c:pt>
                <c:pt idx="526">
                  <c:v>04/06/2018</c:v>
                </c:pt>
                <c:pt idx="527">
                  <c:v>04/09/2018</c:v>
                </c:pt>
                <c:pt idx="528">
                  <c:v>04/10/2018</c:v>
                </c:pt>
                <c:pt idx="529">
                  <c:v>04/11/2018</c:v>
                </c:pt>
                <c:pt idx="530">
                  <c:v>04/12/2018</c:v>
                </c:pt>
                <c:pt idx="531">
                  <c:v>4/13/2018</c:v>
                </c:pt>
                <c:pt idx="532">
                  <c:v>4/16/2018</c:v>
                </c:pt>
                <c:pt idx="533">
                  <c:v>4/17/2018</c:v>
                </c:pt>
                <c:pt idx="534">
                  <c:v>4/18/2018</c:v>
                </c:pt>
                <c:pt idx="535">
                  <c:v>4/19/2018</c:v>
                </c:pt>
                <c:pt idx="536">
                  <c:v>4/20/2018</c:v>
                </c:pt>
                <c:pt idx="537">
                  <c:v>4/23/2018</c:v>
                </c:pt>
                <c:pt idx="538">
                  <c:v>4/24/2018</c:v>
                </c:pt>
                <c:pt idx="539">
                  <c:v>4/25/2018</c:v>
                </c:pt>
                <c:pt idx="540">
                  <c:v>4/26/2018</c:v>
                </c:pt>
                <c:pt idx="541">
                  <c:v>4/27/2018</c:v>
                </c:pt>
                <c:pt idx="542">
                  <c:v>4/30/2018</c:v>
                </c:pt>
                <c:pt idx="543">
                  <c:v>05/01/2018</c:v>
                </c:pt>
                <c:pt idx="544">
                  <c:v>05/02/2018</c:v>
                </c:pt>
                <c:pt idx="545">
                  <c:v>05/03/2018</c:v>
                </c:pt>
                <c:pt idx="546">
                  <c:v>05/04/2018</c:v>
                </c:pt>
                <c:pt idx="547">
                  <c:v>05/07/2018</c:v>
                </c:pt>
                <c:pt idx="548">
                  <c:v>05/08/2018</c:v>
                </c:pt>
              </c:strCache>
            </c:strRef>
          </c:cat>
          <c:val>
            <c:numRef>
              <c:f>'RB 3,4,6,7,8'!$K$2:$K$550</c:f>
              <c:numCache>
                <c:formatCode>General</c:formatCode>
                <c:ptCount val="549"/>
                <c:pt idx="0">
                  <c:v>100</c:v>
                </c:pt>
                <c:pt idx="1">
                  <c:v>100</c:v>
                </c:pt>
                <c:pt idx="2">
                  <c:v>98.908057958928296</c:v>
                </c:pt>
                <c:pt idx="3">
                  <c:v>99.396434900448199</c:v>
                </c:pt>
                <c:pt idx="4">
                  <c:v>99.476180548316407</c:v>
                </c:pt>
                <c:pt idx="5">
                  <c:v>101.08151777337601</c:v>
                </c:pt>
                <c:pt idx="6">
                  <c:v>101.08151777337601</c:v>
                </c:pt>
                <c:pt idx="7">
                  <c:v>101.08151777337601</c:v>
                </c:pt>
                <c:pt idx="8">
                  <c:v>101.666456664877</c:v>
                </c:pt>
                <c:pt idx="9">
                  <c:v>102.31150991966901</c:v>
                </c:pt>
                <c:pt idx="10">
                  <c:v>102.713492053327</c:v>
                </c:pt>
                <c:pt idx="11">
                  <c:v>102.858811992413</c:v>
                </c:pt>
                <c:pt idx="12">
                  <c:v>102.803924965061</c:v>
                </c:pt>
                <c:pt idx="13">
                  <c:v>102.125416760264</c:v>
                </c:pt>
                <c:pt idx="14">
                  <c:v>102.07993893760001</c:v>
                </c:pt>
                <c:pt idx="15">
                  <c:v>102.14057603448499</c:v>
                </c:pt>
                <c:pt idx="16">
                  <c:v>103.08515563854399</c:v>
                </c:pt>
                <c:pt idx="17">
                  <c:v>103.537320197211</c:v>
                </c:pt>
                <c:pt idx="18">
                  <c:v>103.537320197211</c:v>
                </c:pt>
                <c:pt idx="19">
                  <c:v>104.242628858044</c:v>
                </c:pt>
                <c:pt idx="20">
                  <c:v>103.904646624584</c:v>
                </c:pt>
                <c:pt idx="21">
                  <c:v>102.86711976837999</c:v>
                </c:pt>
                <c:pt idx="22">
                  <c:v>103.99058319247099</c:v>
                </c:pt>
                <c:pt idx="23">
                  <c:v>102.746074968489</c:v>
                </c:pt>
                <c:pt idx="24">
                  <c:v>103.02327280027301</c:v>
                </c:pt>
                <c:pt idx="25">
                  <c:v>102.78170720395499</c:v>
                </c:pt>
                <c:pt idx="26">
                  <c:v>103.73853752689899</c:v>
                </c:pt>
                <c:pt idx="27">
                  <c:v>104.78654445235701</c:v>
                </c:pt>
                <c:pt idx="28">
                  <c:v>104.791784486984</c:v>
                </c:pt>
                <c:pt idx="29">
                  <c:v>104.675455718259</c:v>
                </c:pt>
                <c:pt idx="30">
                  <c:v>105.41115657992999</c:v>
                </c:pt>
                <c:pt idx="31">
                  <c:v>105.743898778763</c:v>
                </c:pt>
                <c:pt idx="32">
                  <c:v>105.84450744360799</c:v>
                </c:pt>
                <c:pt idx="33">
                  <c:v>105.274915679621</c:v>
                </c:pt>
                <c:pt idx="34">
                  <c:v>105.274915679621</c:v>
                </c:pt>
                <c:pt idx="35">
                  <c:v>105.093610481516</c:v>
                </c:pt>
                <c:pt idx="36">
                  <c:v>105.093610481516</c:v>
                </c:pt>
                <c:pt idx="37">
                  <c:v>105.093610481516</c:v>
                </c:pt>
                <c:pt idx="38">
                  <c:v>104.139642814293</c:v>
                </c:pt>
                <c:pt idx="39">
                  <c:v>103.577287489936</c:v>
                </c:pt>
                <c:pt idx="40">
                  <c:v>104.400717709538</c:v>
                </c:pt>
                <c:pt idx="41">
                  <c:v>103.492177074087</c:v>
                </c:pt>
                <c:pt idx="42">
                  <c:v>102.914679405806</c:v>
                </c:pt>
                <c:pt idx="43">
                  <c:v>102.894837713767</c:v>
                </c:pt>
                <c:pt idx="44">
                  <c:v>103.27130771271</c:v>
                </c:pt>
                <c:pt idx="45">
                  <c:v>103.35641812855999</c:v>
                </c:pt>
                <c:pt idx="46">
                  <c:v>104.641950912743</c:v>
                </c:pt>
                <c:pt idx="47">
                  <c:v>104.641950912743</c:v>
                </c:pt>
                <c:pt idx="48">
                  <c:v>104.641950912743</c:v>
                </c:pt>
                <c:pt idx="49">
                  <c:v>104.641950912743</c:v>
                </c:pt>
                <c:pt idx="50">
                  <c:v>104.641950912743</c:v>
                </c:pt>
                <c:pt idx="51">
                  <c:v>104.641950912743</c:v>
                </c:pt>
                <c:pt idx="52">
                  <c:v>104.641950912743</c:v>
                </c:pt>
                <c:pt idx="53">
                  <c:v>104.641950912743</c:v>
                </c:pt>
                <c:pt idx="54">
                  <c:v>104.641950912743</c:v>
                </c:pt>
                <c:pt idx="55">
                  <c:v>104.641950912743</c:v>
                </c:pt>
                <c:pt idx="56">
                  <c:v>104.641950912743</c:v>
                </c:pt>
                <c:pt idx="57">
                  <c:v>105.35196294908</c:v>
                </c:pt>
                <c:pt idx="58">
                  <c:v>105.381808587775</c:v>
                </c:pt>
                <c:pt idx="59">
                  <c:v>105.834729245172</c:v>
                </c:pt>
                <c:pt idx="60">
                  <c:v>105.63366388975</c:v>
                </c:pt>
                <c:pt idx="61">
                  <c:v>105.84991386836801</c:v>
                </c:pt>
                <c:pt idx="62">
                  <c:v>106.172456209359</c:v>
                </c:pt>
                <c:pt idx="63">
                  <c:v>105.855149945332</c:v>
                </c:pt>
                <c:pt idx="64">
                  <c:v>106.393942264941</c:v>
                </c:pt>
                <c:pt idx="65">
                  <c:v>106.559925904704</c:v>
                </c:pt>
                <c:pt idx="66">
                  <c:v>106.90707780742601</c:v>
                </c:pt>
                <c:pt idx="67">
                  <c:v>106.760991260127</c:v>
                </c:pt>
                <c:pt idx="68">
                  <c:v>105.749381190657</c:v>
                </c:pt>
                <c:pt idx="69">
                  <c:v>104.93412400734201</c:v>
                </c:pt>
                <c:pt idx="70">
                  <c:v>104.727298967259</c:v>
                </c:pt>
                <c:pt idx="71">
                  <c:v>104.58173602765601</c:v>
                </c:pt>
                <c:pt idx="72">
                  <c:v>104.893806214718</c:v>
                </c:pt>
                <c:pt idx="73">
                  <c:v>104.503194873194</c:v>
                </c:pt>
                <c:pt idx="74">
                  <c:v>105.176030763085</c:v>
                </c:pt>
                <c:pt idx="75">
                  <c:v>105.47448715004001</c:v>
                </c:pt>
                <c:pt idx="76">
                  <c:v>105.47448715004001</c:v>
                </c:pt>
                <c:pt idx="77">
                  <c:v>106.848052272838</c:v>
                </c:pt>
                <c:pt idx="78">
                  <c:v>106.848052272838</c:v>
                </c:pt>
                <c:pt idx="79">
                  <c:v>104.934271372919</c:v>
                </c:pt>
                <c:pt idx="80">
                  <c:v>106.826836395892</c:v>
                </c:pt>
                <c:pt idx="81">
                  <c:v>108.645961844821</c:v>
                </c:pt>
                <c:pt idx="82">
                  <c:v>108.645961844821</c:v>
                </c:pt>
                <c:pt idx="83">
                  <c:v>108.874047309364</c:v>
                </c:pt>
                <c:pt idx="84">
                  <c:v>108.091043326378</c:v>
                </c:pt>
                <c:pt idx="85">
                  <c:v>108.739342717363</c:v>
                </c:pt>
                <c:pt idx="86">
                  <c:v>108.67172208552201</c:v>
                </c:pt>
                <c:pt idx="87">
                  <c:v>110.289787204578</c:v>
                </c:pt>
                <c:pt idx="88">
                  <c:v>110.67887417350499</c:v>
                </c:pt>
                <c:pt idx="89">
                  <c:v>111.482808352061</c:v>
                </c:pt>
                <c:pt idx="90">
                  <c:v>111.467244873304</c:v>
                </c:pt>
                <c:pt idx="91">
                  <c:v>112.089784023587</c:v>
                </c:pt>
                <c:pt idx="92">
                  <c:v>111.93897928114799</c:v>
                </c:pt>
                <c:pt idx="93">
                  <c:v>112.240052094345</c:v>
                </c:pt>
                <c:pt idx="94">
                  <c:v>112.240052094345</c:v>
                </c:pt>
                <c:pt idx="95">
                  <c:v>112.240052094345</c:v>
                </c:pt>
                <c:pt idx="96">
                  <c:v>111.815804192502</c:v>
                </c:pt>
                <c:pt idx="97">
                  <c:v>112.317625796448</c:v>
                </c:pt>
                <c:pt idx="98">
                  <c:v>112.012680898528</c:v>
                </c:pt>
                <c:pt idx="99">
                  <c:v>112.06404003922999</c:v>
                </c:pt>
                <c:pt idx="100">
                  <c:v>111.94527202635599</c:v>
                </c:pt>
                <c:pt idx="101">
                  <c:v>112.07473986021</c:v>
                </c:pt>
                <c:pt idx="102">
                  <c:v>112.255566834766</c:v>
                </c:pt>
                <c:pt idx="103">
                  <c:v>112.162478392243</c:v>
                </c:pt>
                <c:pt idx="104">
                  <c:v>111.44398541346</c:v>
                </c:pt>
                <c:pt idx="105">
                  <c:v>111.769259971241</c:v>
                </c:pt>
                <c:pt idx="106">
                  <c:v>111.88856297516401</c:v>
                </c:pt>
                <c:pt idx="107">
                  <c:v>112.803397668923</c:v>
                </c:pt>
                <c:pt idx="108">
                  <c:v>112.736523787801</c:v>
                </c:pt>
                <c:pt idx="109">
                  <c:v>112.803397668923</c:v>
                </c:pt>
                <c:pt idx="110">
                  <c:v>112.524132341355</c:v>
                </c:pt>
                <c:pt idx="111">
                  <c:v>112.524132341355</c:v>
                </c:pt>
                <c:pt idx="112">
                  <c:v>112.42614913051</c:v>
                </c:pt>
                <c:pt idx="113">
                  <c:v>112.42614913051</c:v>
                </c:pt>
                <c:pt idx="114">
                  <c:v>111.846312664189</c:v>
                </c:pt>
                <c:pt idx="115">
                  <c:v>112.05658303109701</c:v>
                </c:pt>
                <c:pt idx="116">
                  <c:v>112.30773930268001</c:v>
                </c:pt>
                <c:pt idx="117">
                  <c:v>112.1436646982</c:v>
                </c:pt>
                <c:pt idx="118">
                  <c:v>112.138885826224</c:v>
                </c:pt>
                <c:pt idx="119">
                  <c:v>112.36455478060699</c:v>
                </c:pt>
                <c:pt idx="120">
                  <c:v>111.789497186262</c:v>
                </c:pt>
                <c:pt idx="121">
                  <c:v>111.712504248884</c:v>
                </c:pt>
                <c:pt idx="122">
                  <c:v>111.50223388197701</c:v>
                </c:pt>
                <c:pt idx="123">
                  <c:v>112.051273173346</c:v>
                </c:pt>
                <c:pt idx="124">
                  <c:v>111.86649012364001</c:v>
                </c:pt>
                <c:pt idx="125">
                  <c:v>111.548429644404</c:v>
                </c:pt>
                <c:pt idx="126">
                  <c:v>111.553739502154</c:v>
                </c:pt>
                <c:pt idx="127">
                  <c:v>112.05658303109701</c:v>
                </c:pt>
                <c:pt idx="128">
                  <c:v>112.39535195555899</c:v>
                </c:pt>
                <c:pt idx="129">
                  <c:v>112.384732240058</c:v>
                </c:pt>
                <c:pt idx="130">
                  <c:v>112.128266110724</c:v>
                </c:pt>
                <c:pt idx="131">
                  <c:v>109.444664003779</c:v>
                </c:pt>
                <c:pt idx="132">
                  <c:v>109.444664003779</c:v>
                </c:pt>
                <c:pt idx="133">
                  <c:v>107.871619108784</c:v>
                </c:pt>
                <c:pt idx="134">
                  <c:v>107.83078799337299</c:v>
                </c:pt>
                <c:pt idx="135">
                  <c:v>108.90862474505199</c:v>
                </c:pt>
                <c:pt idx="136">
                  <c:v>108.90862474505199</c:v>
                </c:pt>
                <c:pt idx="137">
                  <c:v>108.90862474505199</c:v>
                </c:pt>
                <c:pt idx="138">
                  <c:v>108.913878848126</c:v>
                </c:pt>
                <c:pt idx="139">
                  <c:v>108.913878848126</c:v>
                </c:pt>
                <c:pt idx="140">
                  <c:v>109.600227901471</c:v>
                </c:pt>
                <c:pt idx="141">
                  <c:v>108.99960753382</c:v>
                </c:pt>
                <c:pt idx="142">
                  <c:v>108.116861855067</c:v>
                </c:pt>
                <c:pt idx="143">
                  <c:v>108.116861855067</c:v>
                </c:pt>
                <c:pt idx="144">
                  <c:v>108.653880669234</c:v>
                </c:pt>
                <c:pt idx="145">
                  <c:v>107.670723147912</c:v>
                </c:pt>
                <c:pt idx="146">
                  <c:v>107.670723147912</c:v>
                </c:pt>
                <c:pt idx="147">
                  <c:v>107.41191161385601</c:v>
                </c:pt>
                <c:pt idx="148">
                  <c:v>106.864563656686</c:v>
                </c:pt>
                <c:pt idx="149">
                  <c:v>106.864563656686</c:v>
                </c:pt>
                <c:pt idx="150">
                  <c:v>106.864563656686</c:v>
                </c:pt>
                <c:pt idx="151">
                  <c:v>106.49846514436101</c:v>
                </c:pt>
                <c:pt idx="152">
                  <c:v>107.052711777922</c:v>
                </c:pt>
                <c:pt idx="153">
                  <c:v>105.701002646763</c:v>
                </c:pt>
                <c:pt idx="154">
                  <c:v>105.839691776781</c:v>
                </c:pt>
                <c:pt idx="155">
                  <c:v>105.49296895173801</c:v>
                </c:pt>
                <c:pt idx="156">
                  <c:v>105.54752680803099</c:v>
                </c:pt>
                <c:pt idx="157">
                  <c:v>105.1809184092</c:v>
                </c:pt>
                <c:pt idx="158">
                  <c:v>105.839691776781</c:v>
                </c:pt>
                <c:pt idx="159">
                  <c:v>105.839691776781</c:v>
                </c:pt>
                <c:pt idx="160">
                  <c:v>105.839691776781</c:v>
                </c:pt>
                <c:pt idx="161">
                  <c:v>105.839691776781</c:v>
                </c:pt>
                <c:pt idx="162">
                  <c:v>105.839691776781</c:v>
                </c:pt>
                <c:pt idx="163">
                  <c:v>105.485238010499</c:v>
                </c:pt>
                <c:pt idx="164">
                  <c:v>105.27327567243699</c:v>
                </c:pt>
                <c:pt idx="165">
                  <c:v>105.27327567243699</c:v>
                </c:pt>
                <c:pt idx="166">
                  <c:v>105.27327567243699</c:v>
                </c:pt>
                <c:pt idx="167">
                  <c:v>105.27327567243699</c:v>
                </c:pt>
                <c:pt idx="168">
                  <c:v>105.27327567243699</c:v>
                </c:pt>
                <c:pt idx="169">
                  <c:v>105.27327567243699</c:v>
                </c:pt>
                <c:pt idx="170">
                  <c:v>104.791141133183</c:v>
                </c:pt>
                <c:pt idx="171">
                  <c:v>104.67590426045599</c:v>
                </c:pt>
                <c:pt idx="172">
                  <c:v>106.984775773199</c:v>
                </c:pt>
                <c:pt idx="173">
                  <c:v>106.984775773199</c:v>
                </c:pt>
                <c:pt idx="174">
                  <c:v>108.119119048589</c:v>
                </c:pt>
                <c:pt idx="175">
                  <c:v>108.38920078082501</c:v>
                </c:pt>
                <c:pt idx="176">
                  <c:v>108.139182262983</c:v>
                </c:pt>
                <c:pt idx="177">
                  <c:v>108.224065093115</c:v>
                </c:pt>
                <c:pt idx="178">
                  <c:v>109.06877786326901</c:v>
                </c:pt>
                <c:pt idx="179">
                  <c:v>108.86351574677001</c:v>
                </c:pt>
                <c:pt idx="180">
                  <c:v>109.423227984241</c:v>
                </c:pt>
                <c:pt idx="181">
                  <c:v>109.178353880347</c:v>
                </c:pt>
                <c:pt idx="182">
                  <c:v>110.00300343610699</c:v>
                </c:pt>
                <c:pt idx="183">
                  <c:v>110.21803993910601</c:v>
                </c:pt>
                <c:pt idx="184">
                  <c:v>110.277715140895</c:v>
                </c:pt>
                <c:pt idx="185">
                  <c:v>110.277715140895</c:v>
                </c:pt>
                <c:pt idx="186">
                  <c:v>109.759541447673</c:v>
                </c:pt>
                <c:pt idx="187">
                  <c:v>109.973781411834</c:v>
                </c:pt>
                <c:pt idx="188">
                  <c:v>109.709825475128</c:v>
                </c:pt>
                <c:pt idx="189">
                  <c:v>109.30697233677699</c:v>
                </c:pt>
                <c:pt idx="190">
                  <c:v>109.361301131517</c:v>
                </c:pt>
                <c:pt idx="191">
                  <c:v>110.018884562184</c:v>
                </c:pt>
                <c:pt idx="192">
                  <c:v>110.366896369996</c:v>
                </c:pt>
                <c:pt idx="193">
                  <c:v>111.81070971698701</c:v>
                </c:pt>
                <c:pt idx="194">
                  <c:v>111.81070971698701</c:v>
                </c:pt>
                <c:pt idx="195">
                  <c:v>112.486116224656</c:v>
                </c:pt>
                <c:pt idx="196">
                  <c:v>112.35727259109601</c:v>
                </c:pt>
                <c:pt idx="197">
                  <c:v>113.106815316488</c:v>
                </c:pt>
                <c:pt idx="198">
                  <c:v>112.173210257439</c:v>
                </c:pt>
                <c:pt idx="199">
                  <c:v>112.173210257439</c:v>
                </c:pt>
                <c:pt idx="200">
                  <c:v>111.95375100605401</c:v>
                </c:pt>
                <c:pt idx="201">
                  <c:v>111.95375100605401</c:v>
                </c:pt>
                <c:pt idx="202">
                  <c:v>112.385618416797</c:v>
                </c:pt>
                <c:pt idx="203">
                  <c:v>112.07264156383501</c:v>
                </c:pt>
                <c:pt idx="204">
                  <c:v>111.87906334796</c:v>
                </c:pt>
                <c:pt idx="205">
                  <c:v>112.042664884736</c:v>
                </c:pt>
                <c:pt idx="206">
                  <c:v>112.321092344839</c:v>
                </c:pt>
                <c:pt idx="207">
                  <c:v>111.39232337208701</c:v>
                </c:pt>
                <c:pt idx="208">
                  <c:v>111.367935565363</c:v>
                </c:pt>
                <c:pt idx="209">
                  <c:v>110.960455961343</c:v>
                </c:pt>
                <c:pt idx="210">
                  <c:v>111.809456482935</c:v>
                </c:pt>
                <c:pt idx="211">
                  <c:v>112.47453229548</c:v>
                </c:pt>
                <c:pt idx="212">
                  <c:v>112.385618416797</c:v>
                </c:pt>
                <c:pt idx="213">
                  <c:v>112.787509148442</c:v>
                </c:pt>
                <c:pt idx="214">
                  <c:v>112.415087016589</c:v>
                </c:pt>
                <c:pt idx="215">
                  <c:v>112.415087016589</c:v>
                </c:pt>
                <c:pt idx="216">
                  <c:v>112.732636583313</c:v>
                </c:pt>
                <c:pt idx="217">
                  <c:v>112.450144488756</c:v>
                </c:pt>
                <c:pt idx="218">
                  <c:v>112.70824877658799</c:v>
                </c:pt>
                <c:pt idx="219">
                  <c:v>112.310930758704</c:v>
                </c:pt>
                <c:pt idx="220">
                  <c:v>112.558873460402</c:v>
                </c:pt>
                <c:pt idx="221">
                  <c:v>112.142248428861</c:v>
                </c:pt>
                <c:pt idx="222">
                  <c:v>112.554300746641</c:v>
                </c:pt>
                <c:pt idx="223">
                  <c:v>112.261138986642</c:v>
                </c:pt>
                <c:pt idx="224">
                  <c:v>112.98108736431701</c:v>
                </c:pt>
                <c:pt idx="225">
                  <c:v>113.95914002982499</c:v>
                </c:pt>
                <c:pt idx="226">
                  <c:v>113.839741392737</c:v>
                </c:pt>
                <c:pt idx="227">
                  <c:v>113.660897476758</c:v>
                </c:pt>
                <c:pt idx="228">
                  <c:v>112.956191478286</c:v>
                </c:pt>
                <c:pt idx="229">
                  <c:v>112.946537971457</c:v>
                </c:pt>
                <c:pt idx="230">
                  <c:v>112.99074087114499</c:v>
                </c:pt>
                <c:pt idx="231">
                  <c:v>113.065428529239</c:v>
                </c:pt>
                <c:pt idx="232">
                  <c:v>113.84482218580401</c:v>
                </c:pt>
                <c:pt idx="233">
                  <c:v>113.84482218580401</c:v>
                </c:pt>
                <c:pt idx="234">
                  <c:v>113.84991208789999</c:v>
                </c:pt>
                <c:pt idx="235">
                  <c:v>113.84991208789999</c:v>
                </c:pt>
                <c:pt idx="236">
                  <c:v>114.525475143674</c:v>
                </c:pt>
                <c:pt idx="237">
                  <c:v>114.977375487228</c:v>
                </c:pt>
                <c:pt idx="238">
                  <c:v>115.603122757099</c:v>
                </c:pt>
                <c:pt idx="239">
                  <c:v>116.06518958757199</c:v>
                </c:pt>
                <c:pt idx="240">
                  <c:v>116.67111220795</c:v>
                </c:pt>
                <c:pt idx="241">
                  <c:v>116.57148063614299</c:v>
                </c:pt>
                <c:pt idx="242">
                  <c:v>116.755494049379</c:v>
                </c:pt>
                <c:pt idx="243">
                  <c:v>117.450881754645</c:v>
                </c:pt>
                <c:pt idx="244">
                  <c:v>117.346166939379</c:v>
                </c:pt>
                <c:pt idx="245">
                  <c:v>117.425973861694</c:v>
                </c:pt>
                <c:pt idx="246">
                  <c:v>117.425973861694</c:v>
                </c:pt>
                <c:pt idx="247">
                  <c:v>117.425973861694</c:v>
                </c:pt>
                <c:pt idx="248">
                  <c:v>117.425973861694</c:v>
                </c:pt>
                <c:pt idx="249">
                  <c:v>119.069688448093</c:v>
                </c:pt>
                <c:pt idx="250">
                  <c:v>119.069688448093</c:v>
                </c:pt>
                <c:pt idx="251">
                  <c:v>119.144364661884</c:v>
                </c:pt>
                <c:pt idx="252">
                  <c:v>118.789908386832</c:v>
                </c:pt>
                <c:pt idx="253">
                  <c:v>118.434940630863</c:v>
                </c:pt>
                <c:pt idx="254">
                  <c:v>118.21500383681899</c:v>
                </c:pt>
                <c:pt idx="255">
                  <c:v>118.364867745319</c:v>
                </c:pt>
                <c:pt idx="256">
                  <c:v>118.779678768504</c:v>
                </c:pt>
                <c:pt idx="257">
                  <c:v>118.839522035721</c:v>
                </c:pt>
                <c:pt idx="258">
                  <c:v>118.384815501058</c:v>
                </c:pt>
                <c:pt idx="259">
                  <c:v>119.40931177656999</c:v>
                </c:pt>
                <c:pt idx="260">
                  <c:v>119.17454203595101</c:v>
                </c:pt>
                <c:pt idx="261">
                  <c:v>118.965346341151</c:v>
                </c:pt>
                <c:pt idx="262">
                  <c:v>118.834918707474</c:v>
                </c:pt>
                <c:pt idx="263">
                  <c:v>117.30917113390799</c:v>
                </c:pt>
                <c:pt idx="264">
                  <c:v>117.584859347837</c:v>
                </c:pt>
                <c:pt idx="265">
                  <c:v>117.45954652332399</c:v>
                </c:pt>
                <c:pt idx="266">
                  <c:v>117.374129210288</c:v>
                </c:pt>
                <c:pt idx="267">
                  <c:v>117.253931194939</c:v>
                </c:pt>
                <c:pt idx="268">
                  <c:v>118.107081363463</c:v>
                </c:pt>
                <c:pt idx="269">
                  <c:v>118.107081363463</c:v>
                </c:pt>
                <c:pt idx="270">
                  <c:v>118.107081363463</c:v>
                </c:pt>
                <c:pt idx="271">
                  <c:v>117.832015704558</c:v>
                </c:pt>
                <c:pt idx="272">
                  <c:v>117.627244602929</c:v>
                </c:pt>
                <c:pt idx="273">
                  <c:v>117.627244602929</c:v>
                </c:pt>
                <c:pt idx="274">
                  <c:v>117.627244602929</c:v>
                </c:pt>
                <c:pt idx="275">
                  <c:v>117.627244602929</c:v>
                </c:pt>
                <c:pt idx="276">
                  <c:v>117.627244602929</c:v>
                </c:pt>
                <c:pt idx="277">
                  <c:v>117.627244602929</c:v>
                </c:pt>
                <c:pt idx="278">
                  <c:v>117.627244602929</c:v>
                </c:pt>
                <c:pt idx="279">
                  <c:v>117.627244602929</c:v>
                </c:pt>
                <c:pt idx="280">
                  <c:v>117.627244602929</c:v>
                </c:pt>
                <c:pt idx="281">
                  <c:v>118.669708415035</c:v>
                </c:pt>
                <c:pt idx="282">
                  <c:v>118.315518188073</c:v>
                </c:pt>
                <c:pt idx="283">
                  <c:v>118.097951556664</c:v>
                </c:pt>
                <c:pt idx="284">
                  <c:v>119.058956772176</c:v>
                </c:pt>
                <c:pt idx="285">
                  <c:v>119.058956772176</c:v>
                </c:pt>
                <c:pt idx="286">
                  <c:v>119.058956772176</c:v>
                </c:pt>
                <c:pt idx="287">
                  <c:v>119.75163887382099</c:v>
                </c:pt>
                <c:pt idx="288">
                  <c:v>119.676436311825</c:v>
                </c:pt>
                <c:pt idx="289">
                  <c:v>119.776706394486</c:v>
                </c:pt>
                <c:pt idx="290">
                  <c:v>119.515799546747</c:v>
                </c:pt>
                <c:pt idx="291">
                  <c:v>119.81712137678301</c:v>
                </c:pt>
                <c:pt idx="292">
                  <c:v>119.862140597569</c:v>
                </c:pt>
                <c:pt idx="293">
                  <c:v>119.71685129412199</c:v>
                </c:pt>
                <c:pt idx="294">
                  <c:v>119.857024777025</c:v>
                </c:pt>
                <c:pt idx="295">
                  <c:v>119.857024777025</c:v>
                </c:pt>
                <c:pt idx="296">
                  <c:v>119.83664179589699</c:v>
                </c:pt>
                <c:pt idx="297">
                  <c:v>119.83664179589699</c:v>
                </c:pt>
                <c:pt idx="298">
                  <c:v>120.051368982789</c:v>
                </c:pt>
                <c:pt idx="299">
                  <c:v>119.806549387283</c:v>
                </c:pt>
                <c:pt idx="300">
                  <c:v>119.606103343463</c:v>
                </c:pt>
                <c:pt idx="301">
                  <c:v>120.26660621050399</c:v>
                </c:pt>
                <c:pt idx="302">
                  <c:v>120.15694743335099</c:v>
                </c:pt>
                <c:pt idx="303">
                  <c:v>118.024466748332</c:v>
                </c:pt>
                <c:pt idx="304">
                  <c:v>118.50033483709601</c:v>
                </c:pt>
                <c:pt idx="305">
                  <c:v>119.271006522115</c:v>
                </c:pt>
                <c:pt idx="306">
                  <c:v>119.876424980167</c:v>
                </c:pt>
                <c:pt idx="307">
                  <c:v>120.141646208632</c:v>
                </c:pt>
                <c:pt idx="308">
                  <c:v>120.141646208632</c:v>
                </c:pt>
                <c:pt idx="309">
                  <c:v>120.71563204076099</c:v>
                </c:pt>
                <c:pt idx="310">
                  <c:v>120.690698259047</c:v>
                </c:pt>
                <c:pt idx="311">
                  <c:v>120.585874605307</c:v>
                </c:pt>
                <c:pt idx="312">
                  <c:v>120.555852296711</c:v>
                </c:pt>
                <c:pt idx="313">
                  <c:v>120.555852296711</c:v>
                </c:pt>
                <c:pt idx="314">
                  <c:v>120.957198616768</c:v>
                </c:pt>
                <c:pt idx="315">
                  <c:v>120.867842266265</c:v>
                </c:pt>
                <c:pt idx="316">
                  <c:v>120.48164109036099</c:v>
                </c:pt>
                <c:pt idx="317">
                  <c:v>120.70477954755</c:v>
                </c:pt>
                <c:pt idx="318">
                  <c:v>120.76384560974699</c:v>
                </c:pt>
                <c:pt idx="319">
                  <c:v>120.58058936549401</c:v>
                </c:pt>
                <c:pt idx="320">
                  <c:v>120.58058936549401</c:v>
                </c:pt>
                <c:pt idx="321">
                  <c:v>121.17036130271001</c:v>
                </c:pt>
                <c:pt idx="322">
                  <c:v>121.17036130271001</c:v>
                </c:pt>
                <c:pt idx="323">
                  <c:v>120.93678231987199</c:v>
                </c:pt>
                <c:pt idx="324">
                  <c:v>120.96357817721</c:v>
                </c:pt>
                <c:pt idx="325">
                  <c:v>121.970697947369</c:v>
                </c:pt>
                <c:pt idx="326">
                  <c:v>121.14811568529601</c:v>
                </c:pt>
                <c:pt idx="327">
                  <c:v>121.11778075246001</c:v>
                </c:pt>
                <c:pt idx="328">
                  <c:v>121.063177873355</c:v>
                </c:pt>
                <c:pt idx="329">
                  <c:v>121.207774386541</c:v>
                </c:pt>
                <c:pt idx="330">
                  <c:v>121.287656376342</c:v>
                </c:pt>
                <c:pt idx="331">
                  <c:v>120.310365956806</c:v>
                </c:pt>
                <c:pt idx="332">
                  <c:v>121.387256072488</c:v>
                </c:pt>
                <c:pt idx="333">
                  <c:v>120.320477601085</c:v>
                </c:pt>
                <c:pt idx="334">
                  <c:v>120.544450521858</c:v>
                </c:pt>
                <c:pt idx="335">
                  <c:v>120.544450521858</c:v>
                </c:pt>
                <c:pt idx="336">
                  <c:v>120.823058650953</c:v>
                </c:pt>
                <c:pt idx="337">
                  <c:v>119.71821590713201</c:v>
                </c:pt>
                <c:pt idx="338">
                  <c:v>119.71821590713201</c:v>
                </c:pt>
                <c:pt idx="339">
                  <c:v>119.846593061829</c:v>
                </c:pt>
                <c:pt idx="340">
                  <c:v>119.846593061829</c:v>
                </c:pt>
                <c:pt idx="341">
                  <c:v>119.846593061829</c:v>
                </c:pt>
                <c:pt idx="342">
                  <c:v>120.04782587549199</c:v>
                </c:pt>
                <c:pt idx="343">
                  <c:v>120.607691426375</c:v>
                </c:pt>
                <c:pt idx="344">
                  <c:v>120.59274839565801</c:v>
                </c:pt>
                <c:pt idx="345">
                  <c:v>120.65700342774301</c:v>
                </c:pt>
                <c:pt idx="346">
                  <c:v>121.31001387009999</c:v>
                </c:pt>
                <c:pt idx="347">
                  <c:v>121.36430688170699</c:v>
                </c:pt>
                <c:pt idx="348">
                  <c:v>121.256218959517</c:v>
                </c:pt>
                <c:pt idx="349">
                  <c:v>121.226332898081</c:v>
                </c:pt>
                <c:pt idx="350">
                  <c:v>121.226332898081</c:v>
                </c:pt>
                <c:pt idx="351">
                  <c:v>121.231301821711</c:v>
                </c:pt>
                <c:pt idx="352">
                  <c:v>121.231301821711</c:v>
                </c:pt>
                <c:pt idx="353">
                  <c:v>121.089058261367</c:v>
                </c:pt>
                <c:pt idx="354">
                  <c:v>121.020423256725</c:v>
                </c:pt>
                <c:pt idx="355">
                  <c:v>121.28998972423101</c:v>
                </c:pt>
                <c:pt idx="356">
                  <c:v>121.349174981856</c:v>
                </c:pt>
                <c:pt idx="357">
                  <c:v>121.113428661566</c:v>
                </c:pt>
                <c:pt idx="358">
                  <c:v>121.334254328673</c:v>
                </c:pt>
                <c:pt idx="359">
                  <c:v>121.560053546842</c:v>
                </c:pt>
                <c:pt idx="360">
                  <c:v>121.260645772971</c:v>
                </c:pt>
                <c:pt idx="361">
                  <c:v>121.25567222191</c:v>
                </c:pt>
                <c:pt idx="362">
                  <c:v>119.544273301825</c:v>
                </c:pt>
                <c:pt idx="363">
                  <c:v>119.72083436449</c:v>
                </c:pt>
                <c:pt idx="364">
                  <c:v>120.907523647641</c:v>
                </c:pt>
                <c:pt idx="365">
                  <c:v>120.907523647641</c:v>
                </c:pt>
                <c:pt idx="366">
                  <c:v>120.907523647641</c:v>
                </c:pt>
                <c:pt idx="367">
                  <c:v>119.022129771396</c:v>
                </c:pt>
                <c:pt idx="368">
                  <c:v>119.022129771396</c:v>
                </c:pt>
                <c:pt idx="369">
                  <c:v>119.115129408991</c:v>
                </c:pt>
                <c:pt idx="370">
                  <c:v>120.36092669334199</c:v>
                </c:pt>
                <c:pt idx="371">
                  <c:v>120.36092669334199</c:v>
                </c:pt>
                <c:pt idx="372">
                  <c:v>120.36092669334199</c:v>
                </c:pt>
                <c:pt idx="373">
                  <c:v>120.36092669334199</c:v>
                </c:pt>
                <c:pt idx="374">
                  <c:v>120.36092669334199</c:v>
                </c:pt>
                <c:pt idx="375">
                  <c:v>120.36092669334199</c:v>
                </c:pt>
                <c:pt idx="376">
                  <c:v>120.931237129431</c:v>
                </c:pt>
                <c:pt idx="377">
                  <c:v>121.658582344688</c:v>
                </c:pt>
                <c:pt idx="378">
                  <c:v>121.658582344688</c:v>
                </c:pt>
                <c:pt idx="379">
                  <c:v>120.78490941320401</c:v>
                </c:pt>
                <c:pt idx="380">
                  <c:v>121.19710382190399</c:v>
                </c:pt>
                <c:pt idx="381">
                  <c:v>121.182667061213</c:v>
                </c:pt>
                <c:pt idx="382">
                  <c:v>121.040290731638</c:v>
                </c:pt>
                <c:pt idx="383">
                  <c:v>122.33113626516401</c:v>
                </c:pt>
                <c:pt idx="384">
                  <c:v>122.74333067386399</c:v>
                </c:pt>
                <c:pt idx="385">
                  <c:v>122.802571174631</c:v>
                </c:pt>
                <c:pt idx="386">
                  <c:v>122.76324344723101</c:v>
                </c:pt>
                <c:pt idx="387">
                  <c:v>122.928519466179</c:v>
                </c:pt>
                <c:pt idx="388">
                  <c:v>122.928519466179</c:v>
                </c:pt>
                <c:pt idx="389">
                  <c:v>122.928519466179</c:v>
                </c:pt>
                <c:pt idx="390">
                  <c:v>122.972687124874</c:v>
                </c:pt>
                <c:pt idx="391">
                  <c:v>122.643166615056</c:v>
                </c:pt>
                <c:pt idx="392">
                  <c:v>122.667979906458</c:v>
                </c:pt>
                <c:pt idx="393">
                  <c:v>122.41686939746999</c:v>
                </c:pt>
                <c:pt idx="394">
                  <c:v>122.490813005848</c:v>
                </c:pt>
                <c:pt idx="395">
                  <c:v>122.96772446659401</c:v>
                </c:pt>
                <c:pt idx="396">
                  <c:v>123.11511541752201</c:v>
                </c:pt>
                <c:pt idx="397">
                  <c:v>123.547859219572</c:v>
                </c:pt>
                <c:pt idx="398">
                  <c:v>123.547859219572</c:v>
                </c:pt>
                <c:pt idx="399">
                  <c:v>123.81270875080401</c:v>
                </c:pt>
                <c:pt idx="400">
                  <c:v>123.959463061954</c:v>
                </c:pt>
                <c:pt idx="401">
                  <c:v>124.69372873995999</c:v>
                </c:pt>
                <c:pt idx="402">
                  <c:v>124.551915651408</c:v>
                </c:pt>
                <c:pt idx="403">
                  <c:v>124.346360791347</c:v>
                </c:pt>
                <c:pt idx="404">
                  <c:v>124.674457971829</c:v>
                </c:pt>
                <c:pt idx="405">
                  <c:v>124.870130386695</c:v>
                </c:pt>
                <c:pt idx="406">
                  <c:v>124.683846294765</c:v>
                </c:pt>
                <c:pt idx="407">
                  <c:v>124.683846294765</c:v>
                </c:pt>
                <c:pt idx="408">
                  <c:v>124.683846294765</c:v>
                </c:pt>
                <c:pt idx="409">
                  <c:v>124.77157580844199</c:v>
                </c:pt>
                <c:pt idx="410">
                  <c:v>124.89380569266601</c:v>
                </c:pt>
                <c:pt idx="411">
                  <c:v>124.927813200776</c:v>
                </c:pt>
                <c:pt idx="412">
                  <c:v>125.572477267571</c:v>
                </c:pt>
                <c:pt idx="413">
                  <c:v>125.084050593111</c:v>
                </c:pt>
                <c:pt idx="414">
                  <c:v>125.30386723974</c:v>
                </c:pt>
                <c:pt idx="415">
                  <c:v>124.683846294765</c:v>
                </c:pt>
                <c:pt idx="416">
                  <c:v>124.84501231146299</c:v>
                </c:pt>
                <c:pt idx="417">
                  <c:v>125.865730417221</c:v>
                </c:pt>
                <c:pt idx="418">
                  <c:v>125.865730417221</c:v>
                </c:pt>
                <c:pt idx="419">
                  <c:v>126.062128943213</c:v>
                </c:pt>
                <c:pt idx="420">
                  <c:v>126.22884507233</c:v>
                </c:pt>
                <c:pt idx="421">
                  <c:v>126.27782102717499</c:v>
                </c:pt>
                <c:pt idx="422">
                  <c:v>126.699311062806</c:v>
                </c:pt>
                <c:pt idx="423">
                  <c:v>126.89521488218401</c:v>
                </c:pt>
                <c:pt idx="424">
                  <c:v>126.807157104787</c:v>
                </c:pt>
                <c:pt idx="425">
                  <c:v>127.022849188748</c:v>
                </c:pt>
                <c:pt idx="426">
                  <c:v>126.56178262394999</c:v>
                </c:pt>
                <c:pt idx="427">
                  <c:v>126.56178262394999</c:v>
                </c:pt>
                <c:pt idx="428">
                  <c:v>126.56178262394999</c:v>
                </c:pt>
                <c:pt idx="429">
                  <c:v>126.26761501391201</c:v>
                </c:pt>
                <c:pt idx="430">
                  <c:v>126.26761501391201</c:v>
                </c:pt>
                <c:pt idx="431">
                  <c:v>127.34088825087299</c:v>
                </c:pt>
                <c:pt idx="432">
                  <c:v>126.96673327521</c:v>
                </c:pt>
                <c:pt idx="433">
                  <c:v>127.183375465634</c:v>
                </c:pt>
                <c:pt idx="434">
                  <c:v>128.01565911003601</c:v>
                </c:pt>
                <c:pt idx="435">
                  <c:v>127.902369157246</c:v>
                </c:pt>
                <c:pt idx="436">
                  <c:v>128.19801618316799</c:v>
                </c:pt>
                <c:pt idx="437">
                  <c:v>128.133917920405</c:v>
                </c:pt>
                <c:pt idx="438">
                  <c:v>129.43377106294699</c:v>
                </c:pt>
                <c:pt idx="439">
                  <c:v>129.35476622744801</c:v>
                </c:pt>
                <c:pt idx="440">
                  <c:v>130.487665755352</c:v>
                </c:pt>
                <c:pt idx="441">
                  <c:v>130.216366131564</c:v>
                </c:pt>
                <c:pt idx="442">
                  <c:v>130.05885334632501</c:v>
                </c:pt>
                <c:pt idx="443">
                  <c:v>129.59128384818601</c:v>
                </c:pt>
                <c:pt idx="444">
                  <c:v>129.59128384818601</c:v>
                </c:pt>
                <c:pt idx="445">
                  <c:v>129.999645653019</c:v>
                </c:pt>
                <c:pt idx="446">
                  <c:v>129.999645653019</c:v>
                </c:pt>
                <c:pt idx="447">
                  <c:v>129.999645653019</c:v>
                </c:pt>
                <c:pt idx="448">
                  <c:v>129.999645653019</c:v>
                </c:pt>
                <c:pt idx="449">
                  <c:v>129.98489336217199</c:v>
                </c:pt>
                <c:pt idx="450">
                  <c:v>129.45381089170399</c:v>
                </c:pt>
                <c:pt idx="451">
                  <c:v>130.53171160954301</c:v>
                </c:pt>
                <c:pt idx="452">
                  <c:v>131.35931512602201</c:v>
                </c:pt>
                <c:pt idx="453">
                  <c:v>131.35931512602201</c:v>
                </c:pt>
                <c:pt idx="454">
                  <c:v>131.29069930362701</c:v>
                </c:pt>
                <c:pt idx="455">
                  <c:v>131.561213481126</c:v>
                </c:pt>
                <c:pt idx="456">
                  <c:v>131.52665875042399</c:v>
                </c:pt>
                <c:pt idx="457">
                  <c:v>131.369187906223</c:v>
                </c:pt>
                <c:pt idx="458">
                  <c:v>131.433360977527</c:v>
                </c:pt>
                <c:pt idx="459">
                  <c:v>131.70338151601601</c:v>
                </c:pt>
                <c:pt idx="460">
                  <c:v>131.20678067192199</c:v>
                </c:pt>
                <c:pt idx="461">
                  <c:v>132.14617570801599</c:v>
                </c:pt>
                <c:pt idx="462">
                  <c:v>132.98190655200301</c:v>
                </c:pt>
                <c:pt idx="463">
                  <c:v>133.542680467401</c:v>
                </c:pt>
                <c:pt idx="464">
                  <c:v>134.432217963482</c:v>
                </c:pt>
                <c:pt idx="465">
                  <c:v>134.67805019047901</c:v>
                </c:pt>
                <c:pt idx="466">
                  <c:v>134.98311909867999</c:v>
                </c:pt>
                <c:pt idx="467">
                  <c:v>134.776284353476</c:v>
                </c:pt>
                <c:pt idx="468">
                  <c:v>135.760106900473</c:v>
                </c:pt>
                <c:pt idx="469">
                  <c:v>136.64470800645401</c:v>
                </c:pt>
                <c:pt idx="470">
                  <c:v>136.17772550296201</c:v>
                </c:pt>
                <c:pt idx="471">
                  <c:v>137.47599609935</c:v>
                </c:pt>
                <c:pt idx="472">
                  <c:v>137.24447940364499</c:v>
                </c:pt>
                <c:pt idx="473">
                  <c:v>137.86893275133701</c:v>
                </c:pt>
                <c:pt idx="474">
                  <c:v>138.98998694312399</c:v>
                </c:pt>
                <c:pt idx="475">
                  <c:v>139.28518307112401</c:v>
                </c:pt>
                <c:pt idx="476">
                  <c:v>139.23088278002001</c:v>
                </c:pt>
                <c:pt idx="477">
                  <c:v>139.23088278002001</c:v>
                </c:pt>
                <c:pt idx="478">
                  <c:v>140.84291557600301</c:v>
                </c:pt>
                <c:pt idx="479">
                  <c:v>140.84291557600301</c:v>
                </c:pt>
                <c:pt idx="480">
                  <c:v>139.39844417652</c:v>
                </c:pt>
                <c:pt idx="481">
                  <c:v>139.467488717279</c:v>
                </c:pt>
                <c:pt idx="482">
                  <c:v>139.30953070316801</c:v>
                </c:pt>
                <c:pt idx="483">
                  <c:v>136.276538142905</c:v>
                </c:pt>
                <c:pt idx="484">
                  <c:v>130.57713482871401</c:v>
                </c:pt>
                <c:pt idx="485">
                  <c:v>133.14966487614299</c:v>
                </c:pt>
                <c:pt idx="486">
                  <c:v>132.42742917640101</c:v>
                </c:pt>
                <c:pt idx="487">
                  <c:v>127.46019602824801</c:v>
                </c:pt>
                <c:pt idx="488">
                  <c:v>129.37506440686099</c:v>
                </c:pt>
                <c:pt idx="489">
                  <c:v>131.275031086029</c:v>
                </c:pt>
                <c:pt idx="490">
                  <c:v>131.60137830386299</c:v>
                </c:pt>
                <c:pt idx="491">
                  <c:v>131.60137830386299</c:v>
                </c:pt>
                <c:pt idx="492">
                  <c:v>131.60137830386299</c:v>
                </c:pt>
                <c:pt idx="493">
                  <c:v>131.64009298926999</c:v>
                </c:pt>
                <c:pt idx="494">
                  <c:v>130.81547019009801</c:v>
                </c:pt>
                <c:pt idx="495">
                  <c:v>130.165063475257</c:v>
                </c:pt>
                <c:pt idx="496">
                  <c:v>130.165063475257</c:v>
                </c:pt>
                <c:pt idx="497">
                  <c:v>132.23990582880299</c:v>
                </c:pt>
                <c:pt idx="498">
                  <c:v>133.775376165914</c:v>
                </c:pt>
                <c:pt idx="499">
                  <c:v>132.10506282469399</c:v>
                </c:pt>
                <c:pt idx="500">
                  <c:v>130.76678225703299</c:v>
                </c:pt>
                <c:pt idx="501">
                  <c:v>128.865447568273</c:v>
                </c:pt>
                <c:pt idx="502">
                  <c:v>128.865447568273</c:v>
                </c:pt>
                <c:pt idx="503">
                  <c:v>130.35457393855</c:v>
                </c:pt>
                <c:pt idx="504">
                  <c:v>130.68490323024599</c:v>
                </c:pt>
                <c:pt idx="505">
                  <c:v>130.63730119257801</c:v>
                </c:pt>
                <c:pt idx="506">
                  <c:v>131.26959088483301</c:v>
                </c:pt>
                <c:pt idx="507">
                  <c:v>133.55400786422899</c:v>
                </c:pt>
                <c:pt idx="508">
                  <c:v>133.55400786422899</c:v>
                </c:pt>
                <c:pt idx="509">
                  <c:v>132.69079745612899</c:v>
                </c:pt>
                <c:pt idx="510">
                  <c:v>132.01005037467201</c:v>
                </c:pt>
                <c:pt idx="511">
                  <c:v>131.866101734392</c:v>
                </c:pt>
                <c:pt idx="512">
                  <c:v>132.00908750751299</c:v>
                </c:pt>
                <c:pt idx="513">
                  <c:v>130.22296892745101</c:v>
                </c:pt>
                <c:pt idx="514">
                  <c:v>130.444428374035</c:v>
                </c:pt>
                <c:pt idx="515">
                  <c:v>130.19408291267899</c:v>
                </c:pt>
                <c:pt idx="516">
                  <c:v>126.939591915047</c:v>
                </c:pt>
                <c:pt idx="517">
                  <c:v>124.23393519808</c:v>
                </c:pt>
                <c:pt idx="518">
                  <c:v>127.632856269572</c:v>
                </c:pt>
                <c:pt idx="519">
                  <c:v>125.461590825885</c:v>
                </c:pt>
                <c:pt idx="520">
                  <c:v>125.09088696964599</c:v>
                </c:pt>
                <c:pt idx="521">
                  <c:v>126.68924645369</c:v>
                </c:pt>
                <c:pt idx="522">
                  <c:v>123.954703721952</c:v>
                </c:pt>
                <c:pt idx="523">
                  <c:v>125.543434534406</c:v>
                </c:pt>
                <c:pt idx="524">
                  <c:v>125.543434534406</c:v>
                </c:pt>
                <c:pt idx="525">
                  <c:v>125.543434534406</c:v>
                </c:pt>
                <c:pt idx="526">
                  <c:v>122.74559861946901</c:v>
                </c:pt>
                <c:pt idx="527">
                  <c:v>122.74559861946901</c:v>
                </c:pt>
                <c:pt idx="528">
                  <c:v>122.74559861946901</c:v>
                </c:pt>
                <c:pt idx="529">
                  <c:v>122.102127444357</c:v>
                </c:pt>
                <c:pt idx="530">
                  <c:v>123.10668316377701</c:v>
                </c:pt>
                <c:pt idx="531">
                  <c:v>122.74559861946901</c:v>
                </c:pt>
                <c:pt idx="532">
                  <c:v>123.754783627919</c:v>
                </c:pt>
                <c:pt idx="533">
                  <c:v>125.078760290381</c:v>
                </c:pt>
                <c:pt idx="534">
                  <c:v>125.17134607097201</c:v>
                </c:pt>
                <c:pt idx="535">
                  <c:v>124.476952716534</c:v>
                </c:pt>
                <c:pt idx="536">
                  <c:v>123.421474817789</c:v>
                </c:pt>
                <c:pt idx="537">
                  <c:v>123.421474817789</c:v>
                </c:pt>
                <c:pt idx="538">
                  <c:v>121.759310678554</c:v>
                </c:pt>
                <c:pt idx="539">
                  <c:v>122.060259617413</c:v>
                </c:pt>
                <c:pt idx="540">
                  <c:v>123.301095242245</c:v>
                </c:pt>
                <c:pt idx="541">
                  <c:v>123.416844834114</c:v>
                </c:pt>
                <c:pt idx="542">
                  <c:v>122.46769818078999</c:v>
                </c:pt>
                <c:pt idx="543">
                  <c:v>122.68530741350401</c:v>
                </c:pt>
                <c:pt idx="544">
                  <c:v>121.861170319398</c:v>
                </c:pt>
                <c:pt idx="545">
                  <c:v>121.861170319398</c:v>
                </c:pt>
                <c:pt idx="546">
                  <c:v>123.438841399613</c:v>
                </c:pt>
                <c:pt idx="547">
                  <c:v>123.856460214964</c:v>
                </c:pt>
                <c:pt idx="548">
                  <c:v>123.856460214964</c:v>
                </c:pt>
              </c:numCache>
            </c:numRef>
          </c:val>
          <c:smooth val="0"/>
          <c:extLst>
            <c:ext xmlns:c16="http://schemas.microsoft.com/office/drawing/2014/chart" uri="{C3380CC4-5D6E-409C-BE32-E72D297353CC}">
              <c16:uniqueId val="{00000000-EBC2-4580-B1DE-25CEB7B32A4A}"/>
            </c:ext>
          </c:extLst>
        </c:ser>
        <c:ser>
          <c:idx val="1"/>
          <c:order val="1"/>
          <c:tx>
            <c:strRef>
              <c:f>'RB 3,4,6,7,8'!$L$1</c:f>
              <c:strCache>
                <c:ptCount val="1"/>
                <c:pt idx="0">
                  <c:v>Long Short Value</c:v>
                </c:pt>
              </c:strCache>
            </c:strRef>
          </c:tx>
          <c:spPr>
            <a:ln w="6350" cap="rnd">
              <a:solidFill>
                <a:srgbClr val="FF0000"/>
              </a:solidFill>
              <a:round/>
            </a:ln>
            <a:effectLst/>
          </c:spPr>
          <c:marker>
            <c:symbol val="none"/>
          </c:marker>
          <c:cat>
            <c:strRef>
              <c:f>'RB 3,4,6,7,8'!$B$2:$B$550</c:f>
              <c:strCache>
                <c:ptCount val="549"/>
                <c:pt idx="0">
                  <c:v>03/04/2016</c:v>
                </c:pt>
                <c:pt idx="1">
                  <c:v>03/07/2016</c:v>
                </c:pt>
                <c:pt idx="2">
                  <c:v>03/08/2016</c:v>
                </c:pt>
                <c:pt idx="3">
                  <c:v>03/09/2016</c:v>
                </c:pt>
                <c:pt idx="4">
                  <c:v>03/10/2016</c:v>
                </c:pt>
                <c:pt idx="5">
                  <c:v>03/11/2016</c:v>
                </c:pt>
                <c:pt idx="6">
                  <c:v>3/14/2016</c:v>
                </c:pt>
                <c:pt idx="7">
                  <c:v>3/15/2016</c:v>
                </c:pt>
                <c:pt idx="8">
                  <c:v>3/16/2016</c:v>
                </c:pt>
                <c:pt idx="9">
                  <c:v>3/17/2016</c:v>
                </c:pt>
                <c:pt idx="10">
                  <c:v>3/18/2016</c:v>
                </c:pt>
                <c:pt idx="11">
                  <c:v>3/21/2016</c:v>
                </c:pt>
                <c:pt idx="12">
                  <c:v>3/22/2016</c:v>
                </c:pt>
                <c:pt idx="13">
                  <c:v>3/23/2016</c:v>
                </c:pt>
                <c:pt idx="14">
                  <c:v>3/24/2016</c:v>
                </c:pt>
                <c:pt idx="15">
                  <c:v>3/28/2016</c:v>
                </c:pt>
                <c:pt idx="16">
                  <c:v>3/29/2016</c:v>
                </c:pt>
                <c:pt idx="17">
                  <c:v>3/30/2016</c:v>
                </c:pt>
                <c:pt idx="18">
                  <c:v>3/31/2016</c:v>
                </c:pt>
                <c:pt idx="19">
                  <c:v>04/01/2016</c:v>
                </c:pt>
                <c:pt idx="20">
                  <c:v>04/04/2016</c:v>
                </c:pt>
                <c:pt idx="21">
                  <c:v>04/05/2016</c:v>
                </c:pt>
                <c:pt idx="22">
                  <c:v>04/06/2016</c:v>
                </c:pt>
                <c:pt idx="23">
                  <c:v>04/07/2016</c:v>
                </c:pt>
                <c:pt idx="24">
                  <c:v>04/08/2016</c:v>
                </c:pt>
                <c:pt idx="25">
                  <c:v>04/11/2016</c:v>
                </c:pt>
                <c:pt idx="26">
                  <c:v>04/12/2016</c:v>
                </c:pt>
                <c:pt idx="27">
                  <c:v>4/13/2016</c:v>
                </c:pt>
                <c:pt idx="28">
                  <c:v>4/14/2016</c:v>
                </c:pt>
                <c:pt idx="29">
                  <c:v>4/15/2016</c:v>
                </c:pt>
                <c:pt idx="30">
                  <c:v>4/18/2016</c:v>
                </c:pt>
                <c:pt idx="31">
                  <c:v>4/19/2016</c:v>
                </c:pt>
                <c:pt idx="32">
                  <c:v>4/20/2016</c:v>
                </c:pt>
                <c:pt idx="33">
                  <c:v>4/21/2016</c:v>
                </c:pt>
                <c:pt idx="34">
                  <c:v>4/22/2016</c:v>
                </c:pt>
                <c:pt idx="35">
                  <c:v>4/25/2016</c:v>
                </c:pt>
                <c:pt idx="36">
                  <c:v>4/26/2016</c:v>
                </c:pt>
                <c:pt idx="37">
                  <c:v>4/27/2016</c:v>
                </c:pt>
                <c:pt idx="38">
                  <c:v>4/28/2016</c:v>
                </c:pt>
                <c:pt idx="39">
                  <c:v>4/29/2016</c:v>
                </c:pt>
                <c:pt idx="40">
                  <c:v>05/02/2016</c:v>
                </c:pt>
                <c:pt idx="41">
                  <c:v>05/03/2016</c:v>
                </c:pt>
                <c:pt idx="42">
                  <c:v>05/04/2016</c:v>
                </c:pt>
                <c:pt idx="43">
                  <c:v>05/05/2016</c:v>
                </c:pt>
                <c:pt idx="44">
                  <c:v>05/06/2016</c:v>
                </c:pt>
                <c:pt idx="45">
                  <c:v>05/09/2016</c:v>
                </c:pt>
                <c:pt idx="46">
                  <c:v>05/10/2016</c:v>
                </c:pt>
                <c:pt idx="47">
                  <c:v>05/11/2016</c:v>
                </c:pt>
                <c:pt idx="48">
                  <c:v>05/12/2016</c:v>
                </c:pt>
                <c:pt idx="49">
                  <c:v>5/13/2016</c:v>
                </c:pt>
                <c:pt idx="50">
                  <c:v>5/16/2016</c:v>
                </c:pt>
                <c:pt idx="51">
                  <c:v>5/17/2016</c:v>
                </c:pt>
                <c:pt idx="52">
                  <c:v>5/18/2016</c:v>
                </c:pt>
                <c:pt idx="53">
                  <c:v>5/19/2016</c:v>
                </c:pt>
                <c:pt idx="54">
                  <c:v>5/20/2016</c:v>
                </c:pt>
                <c:pt idx="55">
                  <c:v>5/23/2016</c:v>
                </c:pt>
                <c:pt idx="56">
                  <c:v>5/24/2016</c:v>
                </c:pt>
                <c:pt idx="57">
                  <c:v>5/25/2016</c:v>
                </c:pt>
                <c:pt idx="58">
                  <c:v>5/26/2016</c:v>
                </c:pt>
                <c:pt idx="59">
                  <c:v>5/27/2016</c:v>
                </c:pt>
                <c:pt idx="60">
                  <c:v>5/31/2016</c:v>
                </c:pt>
                <c:pt idx="61">
                  <c:v>06/01/2016</c:v>
                </c:pt>
                <c:pt idx="62">
                  <c:v>06/02/2016</c:v>
                </c:pt>
                <c:pt idx="63">
                  <c:v>06/03/2016</c:v>
                </c:pt>
                <c:pt idx="64">
                  <c:v>06/06/2016</c:v>
                </c:pt>
                <c:pt idx="65">
                  <c:v>06/07/2016</c:v>
                </c:pt>
                <c:pt idx="66">
                  <c:v>06/08/2016</c:v>
                </c:pt>
                <c:pt idx="67">
                  <c:v>06/09/2016</c:v>
                </c:pt>
                <c:pt idx="68">
                  <c:v>06/10/2016</c:v>
                </c:pt>
                <c:pt idx="69">
                  <c:v>6/13/2016</c:v>
                </c:pt>
                <c:pt idx="70">
                  <c:v>6/14/2016</c:v>
                </c:pt>
                <c:pt idx="71">
                  <c:v>6/15/2016</c:v>
                </c:pt>
                <c:pt idx="72">
                  <c:v>6/16/2016</c:v>
                </c:pt>
                <c:pt idx="73">
                  <c:v>6/17/2016</c:v>
                </c:pt>
                <c:pt idx="74">
                  <c:v>6/20/2016</c:v>
                </c:pt>
                <c:pt idx="75">
                  <c:v>6/21/2016</c:v>
                </c:pt>
                <c:pt idx="76">
                  <c:v>6/22/2016</c:v>
                </c:pt>
                <c:pt idx="77">
                  <c:v>6/23/2016</c:v>
                </c:pt>
                <c:pt idx="78">
                  <c:v>6/24/2016</c:v>
                </c:pt>
                <c:pt idx="79">
                  <c:v>6/27/2016</c:v>
                </c:pt>
                <c:pt idx="80">
                  <c:v>6/28/2016</c:v>
                </c:pt>
                <c:pt idx="81">
                  <c:v>6/29/2016</c:v>
                </c:pt>
                <c:pt idx="82">
                  <c:v>6/30/2016</c:v>
                </c:pt>
                <c:pt idx="83">
                  <c:v>07/01/2016</c:v>
                </c:pt>
                <c:pt idx="84">
                  <c:v>07/05/2016</c:v>
                </c:pt>
                <c:pt idx="85">
                  <c:v>07/06/2016</c:v>
                </c:pt>
                <c:pt idx="86">
                  <c:v>07/07/2016</c:v>
                </c:pt>
                <c:pt idx="87">
                  <c:v>07/08/2016</c:v>
                </c:pt>
                <c:pt idx="88">
                  <c:v>07/11/2016</c:v>
                </c:pt>
                <c:pt idx="89">
                  <c:v>07/12/2016</c:v>
                </c:pt>
                <c:pt idx="90">
                  <c:v>7/13/2016</c:v>
                </c:pt>
                <c:pt idx="91">
                  <c:v>7/14/2016</c:v>
                </c:pt>
                <c:pt idx="92">
                  <c:v>7/15/2016</c:v>
                </c:pt>
                <c:pt idx="93">
                  <c:v>7/18/2016</c:v>
                </c:pt>
                <c:pt idx="94">
                  <c:v>7/19/2016</c:v>
                </c:pt>
                <c:pt idx="95">
                  <c:v>7/20/2016</c:v>
                </c:pt>
                <c:pt idx="96">
                  <c:v>7/21/2016</c:v>
                </c:pt>
                <c:pt idx="97">
                  <c:v>7/22/2016</c:v>
                </c:pt>
                <c:pt idx="98">
                  <c:v>7/25/2016</c:v>
                </c:pt>
                <c:pt idx="99">
                  <c:v>7/26/2016</c:v>
                </c:pt>
                <c:pt idx="100">
                  <c:v>7/27/2016</c:v>
                </c:pt>
                <c:pt idx="101">
                  <c:v>7/28/2016</c:v>
                </c:pt>
                <c:pt idx="102">
                  <c:v>7/29/2016</c:v>
                </c:pt>
                <c:pt idx="103">
                  <c:v>08/01/2016</c:v>
                </c:pt>
                <c:pt idx="104">
                  <c:v>08/02/2016</c:v>
                </c:pt>
                <c:pt idx="105">
                  <c:v>08/03/2016</c:v>
                </c:pt>
                <c:pt idx="106">
                  <c:v>08/04/2016</c:v>
                </c:pt>
                <c:pt idx="107">
                  <c:v>08/05/2016</c:v>
                </c:pt>
                <c:pt idx="108">
                  <c:v>08/08/2016</c:v>
                </c:pt>
                <c:pt idx="109">
                  <c:v>08/09/2016</c:v>
                </c:pt>
                <c:pt idx="110">
                  <c:v>08/10/2016</c:v>
                </c:pt>
                <c:pt idx="111">
                  <c:v>08/11/2016</c:v>
                </c:pt>
                <c:pt idx="112">
                  <c:v>08/12/2016</c:v>
                </c:pt>
                <c:pt idx="113">
                  <c:v>8/15/2016</c:v>
                </c:pt>
                <c:pt idx="114">
                  <c:v>8/16/2016</c:v>
                </c:pt>
                <c:pt idx="115">
                  <c:v>8/17/2016</c:v>
                </c:pt>
                <c:pt idx="116">
                  <c:v>8/18/2016</c:v>
                </c:pt>
                <c:pt idx="117">
                  <c:v>8/19/2016</c:v>
                </c:pt>
                <c:pt idx="118">
                  <c:v>8/22/2016</c:v>
                </c:pt>
                <c:pt idx="119">
                  <c:v>8/23/2016</c:v>
                </c:pt>
                <c:pt idx="120">
                  <c:v>8/24/2016</c:v>
                </c:pt>
                <c:pt idx="121">
                  <c:v>8/25/2016</c:v>
                </c:pt>
                <c:pt idx="122">
                  <c:v>8/26/2016</c:v>
                </c:pt>
                <c:pt idx="123">
                  <c:v>8/29/2016</c:v>
                </c:pt>
                <c:pt idx="124">
                  <c:v>8/30/2016</c:v>
                </c:pt>
                <c:pt idx="125">
                  <c:v>8/31/2016</c:v>
                </c:pt>
                <c:pt idx="126">
                  <c:v>09/01/2016</c:v>
                </c:pt>
                <c:pt idx="127">
                  <c:v>09/02/2016</c:v>
                </c:pt>
                <c:pt idx="128">
                  <c:v>09/06/2016</c:v>
                </c:pt>
                <c:pt idx="129">
                  <c:v>09/07/2016</c:v>
                </c:pt>
                <c:pt idx="130">
                  <c:v>09/08/2016</c:v>
                </c:pt>
                <c:pt idx="131">
                  <c:v>09/09/2016</c:v>
                </c:pt>
                <c:pt idx="132">
                  <c:v>09/12/2016</c:v>
                </c:pt>
                <c:pt idx="133">
                  <c:v>9/13/2016</c:v>
                </c:pt>
                <c:pt idx="134">
                  <c:v>9/14/2016</c:v>
                </c:pt>
                <c:pt idx="135">
                  <c:v>9/15/2016</c:v>
                </c:pt>
                <c:pt idx="136">
                  <c:v>9/16/2016</c:v>
                </c:pt>
                <c:pt idx="137">
                  <c:v>9/19/2016</c:v>
                </c:pt>
                <c:pt idx="138">
                  <c:v>9/20/2016</c:v>
                </c:pt>
                <c:pt idx="139">
                  <c:v>9/21/2016</c:v>
                </c:pt>
                <c:pt idx="140">
                  <c:v>9/22/2016</c:v>
                </c:pt>
                <c:pt idx="141">
                  <c:v>9/23/2016</c:v>
                </c:pt>
                <c:pt idx="142">
                  <c:v>9/26/2016</c:v>
                </c:pt>
                <c:pt idx="143">
                  <c:v>9/27/2016</c:v>
                </c:pt>
                <c:pt idx="144">
                  <c:v>9/28/2016</c:v>
                </c:pt>
                <c:pt idx="145">
                  <c:v>9/29/2016</c:v>
                </c:pt>
                <c:pt idx="146">
                  <c:v>9/30/2016</c:v>
                </c:pt>
                <c:pt idx="147">
                  <c:v>10/03/2016</c:v>
                </c:pt>
                <c:pt idx="148">
                  <c:v>10/04/2016</c:v>
                </c:pt>
                <c:pt idx="149">
                  <c:v>10/05/2016</c:v>
                </c:pt>
                <c:pt idx="150">
                  <c:v>10/06/2016</c:v>
                </c:pt>
                <c:pt idx="151">
                  <c:v>10/07/2016</c:v>
                </c:pt>
                <c:pt idx="152">
                  <c:v>10/10/2016</c:v>
                </c:pt>
                <c:pt idx="153">
                  <c:v>10/11/2016</c:v>
                </c:pt>
                <c:pt idx="154">
                  <c:v>10/12/2016</c:v>
                </c:pt>
                <c:pt idx="155">
                  <c:v>10/13/2016</c:v>
                </c:pt>
                <c:pt idx="156">
                  <c:v>10/14/2016</c:v>
                </c:pt>
                <c:pt idx="157">
                  <c:v>10/17/2016</c:v>
                </c:pt>
                <c:pt idx="158">
                  <c:v>10/18/2016</c:v>
                </c:pt>
                <c:pt idx="159">
                  <c:v>10/19/2016</c:v>
                </c:pt>
                <c:pt idx="160">
                  <c:v>10/20/2016</c:v>
                </c:pt>
                <c:pt idx="161">
                  <c:v>10/21/2016</c:v>
                </c:pt>
                <c:pt idx="162">
                  <c:v>10/24/2016</c:v>
                </c:pt>
                <c:pt idx="163">
                  <c:v>10/25/2016</c:v>
                </c:pt>
                <c:pt idx="164">
                  <c:v>10/26/2016</c:v>
                </c:pt>
                <c:pt idx="165">
                  <c:v>10/27/2016</c:v>
                </c:pt>
                <c:pt idx="166">
                  <c:v>10/28/2016</c:v>
                </c:pt>
                <c:pt idx="167">
                  <c:v>10/31/2016</c:v>
                </c:pt>
                <c:pt idx="168">
                  <c:v>11/01/2016</c:v>
                </c:pt>
                <c:pt idx="169">
                  <c:v>11/02/2016</c:v>
                </c:pt>
                <c:pt idx="170">
                  <c:v>11/03/2016</c:v>
                </c:pt>
                <c:pt idx="171">
                  <c:v>11/04/2016</c:v>
                </c:pt>
                <c:pt idx="172">
                  <c:v>11/07/2016</c:v>
                </c:pt>
                <c:pt idx="173">
                  <c:v>11/08/2016</c:v>
                </c:pt>
                <c:pt idx="174">
                  <c:v>11/09/2016</c:v>
                </c:pt>
                <c:pt idx="175">
                  <c:v>11/10/2016</c:v>
                </c:pt>
                <c:pt idx="176">
                  <c:v>11/11/2016</c:v>
                </c:pt>
                <c:pt idx="177">
                  <c:v>11/14/2016</c:v>
                </c:pt>
                <c:pt idx="178">
                  <c:v>11/15/2016</c:v>
                </c:pt>
                <c:pt idx="179">
                  <c:v>11/16/2016</c:v>
                </c:pt>
                <c:pt idx="180">
                  <c:v>11/17/2016</c:v>
                </c:pt>
                <c:pt idx="181">
                  <c:v>11/18/2016</c:v>
                </c:pt>
                <c:pt idx="182">
                  <c:v>11/21/2016</c:v>
                </c:pt>
                <c:pt idx="183">
                  <c:v>11/22/2016</c:v>
                </c:pt>
                <c:pt idx="184">
                  <c:v>11/23/2016</c:v>
                </c:pt>
                <c:pt idx="185">
                  <c:v>11/25/2016</c:v>
                </c:pt>
                <c:pt idx="186">
                  <c:v>11/28/2016</c:v>
                </c:pt>
                <c:pt idx="187">
                  <c:v>11/29/2016</c:v>
                </c:pt>
                <c:pt idx="188">
                  <c:v>11/30/2016</c:v>
                </c:pt>
                <c:pt idx="189">
                  <c:v>12/01/2016</c:v>
                </c:pt>
                <c:pt idx="190">
                  <c:v>12/02/2016</c:v>
                </c:pt>
                <c:pt idx="191">
                  <c:v>12/05/2016</c:v>
                </c:pt>
                <c:pt idx="192">
                  <c:v>12/06/2016</c:v>
                </c:pt>
                <c:pt idx="193">
                  <c:v>12/07/2016</c:v>
                </c:pt>
                <c:pt idx="194">
                  <c:v>12/08/2016</c:v>
                </c:pt>
                <c:pt idx="195">
                  <c:v>12/09/2016</c:v>
                </c:pt>
                <c:pt idx="196">
                  <c:v>12/12/2016</c:v>
                </c:pt>
                <c:pt idx="197">
                  <c:v>12/13/2016</c:v>
                </c:pt>
                <c:pt idx="198">
                  <c:v>12/14/2016</c:v>
                </c:pt>
                <c:pt idx="199">
                  <c:v>12/15/2016</c:v>
                </c:pt>
                <c:pt idx="200">
                  <c:v>12/16/2016</c:v>
                </c:pt>
                <c:pt idx="201">
                  <c:v>12/19/2016</c:v>
                </c:pt>
                <c:pt idx="202">
                  <c:v>12/20/2016</c:v>
                </c:pt>
                <c:pt idx="203">
                  <c:v>12/21/2016</c:v>
                </c:pt>
                <c:pt idx="204">
                  <c:v>12/22/2016</c:v>
                </c:pt>
                <c:pt idx="205">
                  <c:v>12/23/2016</c:v>
                </c:pt>
                <c:pt idx="206">
                  <c:v>12/27/2016</c:v>
                </c:pt>
                <c:pt idx="207">
                  <c:v>12/28/2016</c:v>
                </c:pt>
                <c:pt idx="208">
                  <c:v>12/29/2016</c:v>
                </c:pt>
                <c:pt idx="209">
                  <c:v>12/30/2016</c:v>
                </c:pt>
                <c:pt idx="210">
                  <c:v>01/03/2017</c:v>
                </c:pt>
                <c:pt idx="211">
                  <c:v>01/04/2017</c:v>
                </c:pt>
                <c:pt idx="212">
                  <c:v>01/05/2017</c:v>
                </c:pt>
                <c:pt idx="213">
                  <c:v>01/06/2017</c:v>
                </c:pt>
                <c:pt idx="214">
                  <c:v>01/09/2017</c:v>
                </c:pt>
                <c:pt idx="215">
                  <c:v>01/10/2017</c:v>
                </c:pt>
                <c:pt idx="216">
                  <c:v>01/11/2017</c:v>
                </c:pt>
                <c:pt idx="217">
                  <c:v>01/12/2017</c:v>
                </c:pt>
                <c:pt idx="218">
                  <c:v>1/13/2017</c:v>
                </c:pt>
                <c:pt idx="219">
                  <c:v>1/17/2017</c:v>
                </c:pt>
                <c:pt idx="220">
                  <c:v>1/18/2017</c:v>
                </c:pt>
                <c:pt idx="221">
                  <c:v>1/19/2017</c:v>
                </c:pt>
                <c:pt idx="222">
                  <c:v>1/20/2017</c:v>
                </c:pt>
                <c:pt idx="223">
                  <c:v>1/23/2017</c:v>
                </c:pt>
                <c:pt idx="224">
                  <c:v>1/24/2017</c:v>
                </c:pt>
                <c:pt idx="225">
                  <c:v>1/25/2017</c:v>
                </c:pt>
                <c:pt idx="226">
                  <c:v>1/26/2017</c:v>
                </c:pt>
                <c:pt idx="227">
                  <c:v>1/27/2017</c:v>
                </c:pt>
                <c:pt idx="228">
                  <c:v>1/30/2017</c:v>
                </c:pt>
                <c:pt idx="229">
                  <c:v>1/31/2017</c:v>
                </c:pt>
                <c:pt idx="230">
                  <c:v>02/01/2017</c:v>
                </c:pt>
                <c:pt idx="231">
                  <c:v>02/02/2017</c:v>
                </c:pt>
                <c:pt idx="232">
                  <c:v>02/03/2017</c:v>
                </c:pt>
                <c:pt idx="233">
                  <c:v>02/06/2017</c:v>
                </c:pt>
                <c:pt idx="234">
                  <c:v>02/07/2017</c:v>
                </c:pt>
                <c:pt idx="235">
                  <c:v>02/08/2017</c:v>
                </c:pt>
                <c:pt idx="236">
                  <c:v>02/09/2017</c:v>
                </c:pt>
                <c:pt idx="237">
                  <c:v>02/10/2017</c:v>
                </c:pt>
                <c:pt idx="238">
                  <c:v>2/13/2017</c:v>
                </c:pt>
                <c:pt idx="239">
                  <c:v>2/14/2017</c:v>
                </c:pt>
                <c:pt idx="240">
                  <c:v>2/15/2017</c:v>
                </c:pt>
                <c:pt idx="241">
                  <c:v>2/16/2017</c:v>
                </c:pt>
                <c:pt idx="242">
                  <c:v>2/17/2017</c:v>
                </c:pt>
                <c:pt idx="243">
                  <c:v>2/21/2017</c:v>
                </c:pt>
                <c:pt idx="244">
                  <c:v>2/22/2017</c:v>
                </c:pt>
                <c:pt idx="245">
                  <c:v>2/23/2017</c:v>
                </c:pt>
                <c:pt idx="246">
                  <c:v>2/24/2017</c:v>
                </c:pt>
                <c:pt idx="247">
                  <c:v>2/27/2017</c:v>
                </c:pt>
                <c:pt idx="248">
                  <c:v>2/28/2017</c:v>
                </c:pt>
                <c:pt idx="249">
                  <c:v>03/01/2017</c:v>
                </c:pt>
                <c:pt idx="250">
                  <c:v>03/02/2017</c:v>
                </c:pt>
                <c:pt idx="251">
                  <c:v>03/03/2017</c:v>
                </c:pt>
                <c:pt idx="252">
                  <c:v>03/06/2017</c:v>
                </c:pt>
                <c:pt idx="253">
                  <c:v>03/07/2017</c:v>
                </c:pt>
                <c:pt idx="254">
                  <c:v>03/08/2017</c:v>
                </c:pt>
                <c:pt idx="255">
                  <c:v>03/09/2017</c:v>
                </c:pt>
                <c:pt idx="256">
                  <c:v>03/10/2017</c:v>
                </c:pt>
                <c:pt idx="257">
                  <c:v>3/13/2017</c:v>
                </c:pt>
                <c:pt idx="258">
                  <c:v>3/14/2017</c:v>
                </c:pt>
                <c:pt idx="259">
                  <c:v>3/15/2017</c:v>
                </c:pt>
                <c:pt idx="260">
                  <c:v>3/16/2017</c:v>
                </c:pt>
                <c:pt idx="261">
                  <c:v>3/17/2017</c:v>
                </c:pt>
                <c:pt idx="262">
                  <c:v>3/20/2017</c:v>
                </c:pt>
                <c:pt idx="263">
                  <c:v>3/21/2017</c:v>
                </c:pt>
                <c:pt idx="264">
                  <c:v>3/22/2017</c:v>
                </c:pt>
                <c:pt idx="265">
                  <c:v>3/23/2017</c:v>
                </c:pt>
                <c:pt idx="266">
                  <c:v>3/24/2017</c:v>
                </c:pt>
                <c:pt idx="267">
                  <c:v>3/27/2017</c:v>
                </c:pt>
                <c:pt idx="268">
                  <c:v>3/28/2017</c:v>
                </c:pt>
                <c:pt idx="269">
                  <c:v>3/29/2017</c:v>
                </c:pt>
                <c:pt idx="270">
                  <c:v>3/30/2017</c:v>
                </c:pt>
                <c:pt idx="271">
                  <c:v>3/31/2017</c:v>
                </c:pt>
                <c:pt idx="272">
                  <c:v>04/03/2017</c:v>
                </c:pt>
                <c:pt idx="273">
                  <c:v>04/04/2017</c:v>
                </c:pt>
                <c:pt idx="274">
                  <c:v>04/05/2017</c:v>
                </c:pt>
                <c:pt idx="275">
                  <c:v>04/06/2017</c:v>
                </c:pt>
                <c:pt idx="276">
                  <c:v>04/07/2017</c:v>
                </c:pt>
                <c:pt idx="277">
                  <c:v>04/10/2017</c:v>
                </c:pt>
                <c:pt idx="278">
                  <c:v>04/11/2017</c:v>
                </c:pt>
                <c:pt idx="279">
                  <c:v>04/12/2017</c:v>
                </c:pt>
                <c:pt idx="280">
                  <c:v>4/13/2017</c:v>
                </c:pt>
                <c:pt idx="281">
                  <c:v>4/17/2017</c:v>
                </c:pt>
                <c:pt idx="282">
                  <c:v>4/18/2017</c:v>
                </c:pt>
                <c:pt idx="283">
                  <c:v>4/19/2017</c:v>
                </c:pt>
                <c:pt idx="284">
                  <c:v>4/20/2017</c:v>
                </c:pt>
                <c:pt idx="285">
                  <c:v>4/21/2017</c:v>
                </c:pt>
                <c:pt idx="286">
                  <c:v>4/24/2017</c:v>
                </c:pt>
                <c:pt idx="287">
                  <c:v>4/25/2017</c:v>
                </c:pt>
                <c:pt idx="288">
                  <c:v>4/26/2017</c:v>
                </c:pt>
                <c:pt idx="289">
                  <c:v>4/27/2017</c:v>
                </c:pt>
                <c:pt idx="290">
                  <c:v>4/28/2017</c:v>
                </c:pt>
                <c:pt idx="291">
                  <c:v>05/01/2017</c:v>
                </c:pt>
                <c:pt idx="292">
                  <c:v>05/02/2017</c:v>
                </c:pt>
                <c:pt idx="293">
                  <c:v>05/03/2017</c:v>
                </c:pt>
                <c:pt idx="294">
                  <c:v>05/04/2017</c:v>
                </c:pt>
                <c:pt idx="295">
                  <c:v>05/05/2017</c:v>
                </c:pt>
                <c:pt idx="296">
                  <c:v>05/08/2017</c:v>
                </c:pt>
                <c:pt idx="297">
                  <c:v>05/09/2017</c:v>
                </c:pt>
                <c:pt idx="298">
                  <c:v>05/10/2017</c:v>
                </c:pt>
                <c:pt idx="299">
                  <c:v>05/11/2017</c:v>
                </c:pt>
                <c:pt idx="300">
                  <c:v>05/12/2017</c:v>
                </c:pt>
                <c:pt idx="301">
                  <c:v>5/15/2017</c:v>
                </c:pt>
                <c:pt idx="302">
                  <c:v>5/16/2017</c:v>
                </c:pt>
                <c:pt idx="303">
                  <c:v>5/17/2017</c:v>
                </c:pt>
                <c:pt idx="304">
                  <c:v>5/18/2017</c:v>
                </c:pt>
                <c:pt idx="305">
                  <c:v>5/19/2017</c:v>
                </c:pt>
                <c:pt idx="306">
                  <c:v>5/22/2017</c:v>
                </c:pt>
                <c:pt idx="307">
                  <c:v>5/23/2017</c:v>
                </c:pt>
                <c:pt idx="308">
                  <c:v>5/24/2017</c:v>
                </c:pt>
                <c:pt idx="309">
                  <c:v>5/25/2017</c:v>
                </c:pt>
                <c:pt idx="310">
                  <c:v>5/26/2017</c:v>
                </c:pt>
                <c:pt idx="311">
                  <c:v>5/30/2017</c:v>
                </c:pt>
                <c:pt idx="312">
                  <c:v>5/31/2017</c:v>
                </c:pt>
                <c:pt idx="313">
                  <c:v>06/01/2017</c:v>
                </c:pt>
                <c:pt idx="314">
                  <c:v>06/02/2017</c:v>
                </c:pt>
                <c:pt idx="315">
                  <c:v>06/05/2017</c:v>
                </c:pt>
                <c:pt idx="316">
                  <c:v>06/06/2017</c:v>
                </c:pt>
                <c:pt idx="317">
                  <c:v>06/07/2017</c:v>
                </c:pt>
                <c:pt idx="318">
                  <c:v>06/08/2017</c:v>
                </c:pt>
                <c:pt idx="319">
                  <c:v>06/09/2017</c:v>
                </c:pt>
                <c:pt idx="320">
                  <c:v>06/12/2017</c:v>
                </c:pt>
                <c:pt idx="321">
                  <c:v>6/13/2017</c:v>
                </c:pt>
                <c:pt idx="322">
                  <c:v>6/14/2017</c:v>
                </c:pt>
                <c:pt idx="323">
                  <c:v>6/15/2017</c:v>
                </c:pt>
                <c:pt idx="324">
                  <c:v>6/16/2017</c:v>
                </c:pt>
                <c:pt idx="325">
                  <c:v>6/19/2017</c:v>
                </c:pt>
                <c:pt idx="326">
                  <c:v>6/20/2017</c:v>
                </c:pt>
                <c:pt idx="327">
                  <c:v>6/21/2017</c:v>
                </c:pt>
                <c:pt idx="328">
                  <c:v>6/22/2017</c:v>
                </c:pt>
                <c:pt idx="329">
                  <c:v>6/23/2017</c:v>
                </c:pt>
                <c:pt idx="330">
                  <c:v>6/26/2017</c:v>
                </c:pt>
                <c:pt idx="331">
                  <c:v>6/27/2017</c:v>
                </c:pt>
                <c:pt idx="332">
                  <c:v>6/28/2017</c:v>
                </c:pt>
                <c:pt idx="333">
                  <c:v>6/29/2017</c:v>
                </c:pt>
                <c:pt idx="334">
                  <c:v>6/30/2017</c:v>
                </c:pt>
                <c:pt idx="335">
                  <c:v>07/03/2017</c:v>
                </c:pt>
                <c:pt idx="336">
                  <c:v>07/05/2017</c:v>
                </c:pt>
                <c:pt idx="337">
                  <c:v>07/06/2017</c:v>
                </c:pt>
                <c:pt idx="338">
                  <c:v>07/07/2017</c:v>
                </c:pt>
                <c:pt idx="339">
                  <c:v>07/10/2017</c:v>
                </c:pt>
                <c:pt idx="340">
                  <c:v>07/11/2017</c:v>
                </c:pt>
                <c:pt idx="341">
                  <c:v>07/12/2017</c:v>
                </c:pt>
                <c:pt idx="342">
                  <c:v>7/13/2017</c:v>
                </c:pt>
                <c:pt idx="343">
                  <c:v>7/14/2017</c:v>
                </c:pt>
                <c:pt idx="344">
                  <c:v>7/17/2017</c:v>
                </c:pt>
                <c:pt idx="345">
                  <c:v>7/18/2017</c:v>
                </c:pt>
                <c:pt idx="346">
                  <c:v>7/19/2017</c:v>
                </c:pt>
                <c:pt idx="347">
                  <c:v>7/20/2017</c:v>
                </c:pt>
                <c:pt idx="348">
                  <c:v>7/21/2017</c:v>
                </c:pt>
                <c:pt idx="349">
                  <c:v>7/24/2017</c:v>
                </c:pt>
                <c:pt idx="350">
                  <c:v>7/25/2017</c:v>
                </c:pt>
                <c:pt idx="351">
                  <c:v>7/26/2017</c:v>
                </c:pt>
                <c:pt idx="352">
                  <c:v>7/27/2017</c:v>
                </c:pt>
                <c:pt idx="353">
                  <c:v>7/28/2017</c:v>
                </c:pt>
                <c:pt idx="354">
                  <c:v>7/31/2017</c:v>
                </c:pt>
                <c:pt idx="355">
                  <c:v>08/01/2017</c:v>
                </c:pt>
                <c:pt idx="356">
                  <c:v>08/02/2017</c:v>
                </c:pt>
                <c:pt idx="357">
                  <c:v>08/03/2017</c:v>
                </c:pt>
                <c:pt idx="358">
                  <c:v>08/04/2017</c:v>
                </c:pt>
                <c:pt idx="359">
                  <c:v>08/07/2017</c:v>
                </c:pt>
                <c:pt idx="360">
                  <c:v>08/08/2017</c:v>
                </c:pt>
                <c:pt idx="361">
                  <c:v>08/09/2017</c:v>
                </c:pt>
                <c:pt idx="362">
                  <c:v>08/10/2017</c:v>
                </c:pt>
                <c:pt idx="363">
                  <c:v>08/11/2017</c:v>
                </c:pt>
                <c:pt idx="364">
                  <c:v>8/14/2017</c:v>
                </c:pt>
                <c:pt idx="365">
                  <c:v>8/15/2017</c:v>
                </c:pt>
                <c:pt idx="366">
                  <c:v>8/16/2017</c:v>
                </c:pt>
                <c:pt idx="367">
                  <c:v>8/17/2017</c:v>
                </c:pt>
                <c:pt idx="368">
                  <c:v>8/18/2017</c:v>
                </c:pt>
                <c:pt idx="369">
                  <c:v>8/21/2017</c:v>
                </c:pt>
                <c:pt idx="370">
                  <c:v>8/22/2017</c:v>
                </c:pt>
                <c:pt idx="371">
                  <c:v>8/23/2017</c:v>
                </c:pt>
                <c:pt idx="372">
                  <c:v>8/24/2017</c:v>
                </c:pt>
                <c:pt idx="373">
                  <c:v>8/25/2017</c:v>
                </c:pt>
                <c:pt idx="374">
                  <c:v>8/28/2017</c:v>
                </c:pt>
                <c:pt idx="375">
                  <c:v>8/29/2017</c:v>
                </c:pt>
                <c:pt idx="376">
                  <c:v>8/30/2017</c:v>
                </c:pt>
                <c:pt idx="377">
                  <c:v>8/31/2017</c:v>
                </c:pt>
                <c:pt idx="378">
                  <c:v>09/01/2017</c:v>
                </c:pt>
                <c:pt idx="379">
                  <c:v>09/05/2017</c:v>
                </c:pt>
                <c:pt idx="380">
                  <c:v>09/06/2017</c:v>
                </c:pt>
                <c:pt idx="381">
                  <c:v>09/07/2017</c:v>
                </c:pt>
                <c:pt idx="382">
                  <c:v>09/08/2017</c:v>
                </c:pt>
                <c:pt idx="383">
                  <c:v>09/11/2017</c:v>
                </c:pt>
                <c:pt idx="384">
                  <c:v>09/12/2017</c:v>
                </c:pt>
                <c:pt idx="385">
                  <c:v>9/13/2017</c:v>
                </c:pt>
                <c:pt idx="386">
                  <c:v>9/14/2017</c:v>
                </c:pt>
                <c:pt idx="387">
                  <c:v>9/15/2017</c:v>
                </c:pt>
                <c:pt idx="388">
                  <c:v>9/18/2017</c:v>
                </c:pt>
                <c:pt idx="389">
                  <c:v>9/19/2017</c:v>
                </c:pt>
                <c:pt idx="390">
                  <c:v>9/20/2017</c:v>
                </c:pt>
                <c:pt idx="391">
                  <c:v>9/21/2017</c:v>
                </c:pt>
                <c:pt idx="392">
                  <c:v>9/22/2017</c:v>
                </c:pt>
                <c:pt idx="393">
                  <c:v>9/25/2017</c:v>
                </c:pt>
                <c:pt idx="394">
                  <c:v>9/26/2017</c:v>
                </c:pt>
                <c:pt idx="395">
                  <c:v>9/27/2017</c:v>
                </c:pt>
                <c:pt idx="396">
                  <c:v>9/28/2017</c:v>
                </c:pt>
                <c:pt idx="397">
                  <c:v>9/29/2017</c:v>
                </c:pt>
                <c:pt idx="398">
                  <c:v>10/02/2017</c:v>
                </c:pt>
                <c:pt idx="399">
                  <c:v>10/03/2017</c:v>
                </c:pt>
                <c:pt idx="400">
                  <c:v>10/04/2017</c:v>
                </c:pt>
                <c:pt idx="401">
                  <c:v>10/05/2017</c:v>
                </c:pt>
                <c:pt idx="402">
                  <c:v>10/06/2017</c:v>
                </c:pt>
                <c:pt idx="403">
                  <c:v>10/09/2017</c:v>
                </c:pt>
                <c:pt idx="404">
                  <c:v>10/10/2017</c:v>
                </c:pt>
                <c:pt idx="405">
                  <c:v>10/11/2017</c:v>
                </c:pt>
                <c:pt idx="406">
                  <c:v>10/12/2017</c:v>
                </c:pt>
                <c:pt idx="407">
                  <c:v>10/13/2017</c:v>
                </c:pt>
                <c:pt idx="408">
                  <c:v>10/16/2017</c:v>
                </c:pt>
                <c:pt idx="409">
                  <c:v>10/17/2017</c:v>
                </c:pt>
                <c:pt idx="410">
                  <c:v>10/18/2017</c:v>
                </c:pt>
                <c:pt idx="411">
                  <c:v>10/19/2017</c:v>
                </c:pt>
                <c:pt idx="412">
                  <c:v>10/20/2017</c:v>
                </c:pt>
                <c:pt idx="413">
                  <c:v>10/23/2017</c:v>
                </c:pt>
                <c:pt idx="414">
                  <c:v>10/24/2017</c:v>
                </c:pt>
                <c:pt idx="415">
                  <c:v>10/25/2017</c:v>
                </c:pt>
                <c:pt idx="416">
                  <c:v>10/26/2017</c:v>
                </c:pt>
                <c:pt idx="417">
                  <c:v>10/27/2017</c:v>
                </c:pt>
                <c:pt idx="418">
                  <c:v>10/30/2017</c:v>
                </c:pt>
                <c:pt idx="419">
                  <c:v>10/31/2017</c:v>
                </c:pt>
                <c:pt idx="420">
                  <c:v>11/01/2017</c:v>
                </c:pt>
                <c:pt idx="421">
                  <c:v>11/02/2017</c:v>
                </c:pt>
                <c:pt idx="422">
                  <c:v>11/03/2017</c:v>
                </c:pt>
                <c:pt idx="423">
                  <c:v>11/06/2017</c:v>
                </c:pt>
                <c:pt idx="424">
                  <c:v>11/07/2017</c:v>
                </c:pt>
                <c:pt idx="425">
                  <c:v>11/08/2017</c:v>
                </c:pt>
                <c:pt idx="426">
                  <c:v>11/09/2017</c:v>
                </c:pt>
                <c:pt idx="427">
                  <c:v>11/10/2017</c:v>
                </c:pt>
                <c:pt idx="428">
                  <c:v>11/13/2017</c:v>
                </c:pt>
                <c:pt idx="429">
                  <c:v>11/14/2017</c:v>
                </c:pt>
                <c:pt idx="430">
                  <c:v>11/15/2017</c:v>
                </c:pt>
                <c:pt idx="431">
                  <c:v>11/16/2017</c:v>
                </c:pt>
                <c:pt idx="432">
                  <c:v>11/17/2017</c:v>
                </c:pt>
                <c:pt idx="433">
                  <c:v>11/20/2017</c:v>
                </c:pt>
                <c:pt idx="434">
                  <c:v>11/21/2017</c:v>
                </c:pt>
                <c:pt idx="435">
                  <c:v>11/22/2017</c:v>
                </c:pt>
                <c:pt idx="436">
                  <c:v>11/24/2017</c:v>
                </c:pt>
                <c:pt idx="437">
                  <c:v>11/27/2017</c:v>
                </c:pt>
                <c:pt idx="438">
                  <c:v>11/28/2017</c:v>
                </c:pt>
                <c:pt idx="439">
                  <c:v>11/29/2017</c:v>
                </c:pt>
                <c:pt idx="440">
                  <c:v>11/30/2017</c:v>
                </c:pt>
                <c:pt idx="441">
                  <c:v>12/01/2017</c:v>
                </c:pt>
                <c:pt idx="442">
                  <c:v>12/04/2017</c:v>
                </c:pt>
                <c:pt idx="443">
                  <c:v>12/05/2017</c:v>
                </c:pt>
                <c:pt idx="444">
                  <c:v>12/06/2017</c:v>
                </c:pt>
                <c:pt idx="445">
                  <c:v>12/07/2017</c:v>
                </c:pt>
                <c:pt idx="446">
                  <c:v>12/08/2017</c:v>
                </c:pt>
                <c:pt idx="447">
                  <c:v>12/11/2017</c:v>
                </c:pt>
                <c:pt idx="448">
                  <c:v>12/12/2017</c:v>
                </c:pt>
                <c:pt idx="449">
                  <c:v>12/13/2017</c:v>
                </c:pt>
                <c:pt idx="450">
                  <c:v>12/14/2017</c:v>
                </c:pt>
                <c:pt idx="451">
                  <c:v>12/15/2017</c:v>
                </c:pt>
                <c:pt idx="452">
                  <c:v>12/18/2017</c:v>
                </c:pt>
                <c:pt idx="453">
                  <c:v>12/19/2017</c:v>
                </c:pt>
                <c:pt idx="454">
                  <c:v>12/20/2017</c:v>
                </c:pt>
                <c:pt idx="455">
                  <c:v>12/21/2017</c:v>
                </c:pt>
                <c:pt idx="456">
                  <c:v>12/22/2017</c:v>
                </c:pt>
                <c:pt idx="457">
                  <c:v>12/26/2017</c:v>
                </c:pt>
                <c:pt idx="458">
                  <c:v>12/27/2017</c:v>
                </c:pt>
                <c:pt idx="459">
                  <c:v>12/28/2017</c:v>
                </c:pt>
                <c:pt idx="460">
                  <c:v>12/29/2017</c:v>
                </c:pt>
                <c:pt idx="461">
                  <c:v>01/02/2018</c:v>
                </c:pt>
                <c:pt idx="462">
                  <c:v>01/03/2018</c:v>
                </c:pt>
                <c:pt idx="463">
                  <c:v>01/04/2018</c:v>
                </c:pt>
                <c:pt idx="464">
                  <c:v>01/05/2018</c:v>
                </c:pt>
                <c:pt idx="465">
                  <c:v>01/08/2018</c:v>
                </c:pt>
                <c:pt idx="466">
                  <c:v>01/09/2018</c:v>
                </c:pt>
                <c:pt idx="467">
                  <c:v>01/10/2018</c:v>
                </c:pt>
                <c:pt idx="468">
                  <c:v>01/11/2018</c:v>
                </c:pt>
                <c:pt idx="469">
                  <c:v>01/12/2018</c:v>
                </c:pt>
                <c:pt idx="470">
                  <c:v>1/16/2018</c:v>
                </c:pt>
                <c:pt idx="471">
                  <c:v>1/17/2018</c:v>
                </c:pt>
                <c:pt idx="472">
                  <c:v>1/18/2018</c:v>
                </c:pt>
                <c:pt idx="473">
                  <c:v>1/19/2018</c:v>
                </c:pt>
                <c:pt idx="474">
                  <c:v>1/22/2018</c:v>
                </c:pt>
                <c:pt idx="475">
                  <c:v>1/23/2018</c:v>
                </c:pt>
                <c:pt idx="476">
                  <c:v>1/24/2018</c:v>
                </c:pt>
                <c:pt idx="477">
                  <c:v>1/25/2018</c:v>
                </c:pt>
                <c:pt idx="478">
                  <c:v>1/26/2018</c:v>
                </c:pt>
                <c:pt idx="479">
                  <c:v>1/29/2018</c:v>
                </c:pt>
                <c:pt idx="480">
                  <c:v>1/30/2018</c:v>
                </c:pt>
                <c:pt idx="481">
                  <c:v>1/31/2018</c:v>
                </c:pt>
                <c:pt idx="482">
                  <c:v>02/01/2018</c:v>
                </c:pt>
                <c:pt idx="483">
                  <c:v>02/02/2018</c:v>
                </c:pt>
                <c:pt idx="484">
                  <c:v>02/05/2018</c:v>
                </c:pt>
                <c:pt idx="485">
                  <c:v>02/06/2018</c:v>
                </c:pt>
                <c:pt idx="486">
                  <c:v>02/07/2018</c:v>
                </c:pt>
                <c:pt idx="487">
                  <c:v>02/08/2018</c:v>
                </c:pt>
                <c:pt idx="488">
                  <c:v>02/09/2018</c:v>
                </c:pt>
                <c:pt idx="489">
                  <c:v>02/12/2018</c:v>
                </c:pt>
                <c:pt idx="490">
                  <c:v>2/13/2018</c:v>
                </c:pt>
                <c:pt idx="491">
                  <c:v>2/14/2018</c:v>
                </c:pt>
                <c:pt idx="492">
                  <c:v>2/15/2018</c:v>
                </c:pt>
                <c:pt idx="493">
                  <c:v>2/16/2018</c:v>
                </c:pt>
                <c:pt idx="494">
                  <c:v>2/20/2018</c:v>
                </c:pt>
                <c:pt idx="495">
                  <c:v>2/21/2018</c:v>
                </c:pt>
                <c:pt idx="496">
                  <c:v>2/22/2018</c:v>
                </c:pt>
                <c:pt idx="497">
                  <c:v>2/23/2018</c:v>
                </c:pt>
                <c:pt idx="498">
                  <c:v>2/26/2018</c:v>
                </c:pt>
                <c:pt idx="499">
                  <c:v>2/27/2018</c:v>
                </c:pt>
                <c:pt idx="500">
                  <c:v>2/28/2018</c:v>
                </c:pt>
                <c:pt idx="501">
                  <c:v>03/01/2018</c:v>
                </c:pt>
                <c:pt idx="502">
                  <c:v>03/02/2018</c:v>
                </c:pt>
                <c:pt idx="503">
                  <c:v>03/05/2018</c:v>
                </c:pt>
                <c:pt idx="504">
                  <c:v>03/06/2018</c:v>
                </c:pt>
                <c:pt idx="505">
                  <c:v>03/07/2018</c:v>
                </c:pt>
                <c:pt idx="506">
                  <c:v>03/08/2018</c:v>
                </c:pt>
                <c:pt idx="507">
                  <c:v>03/09/2018</c:v>
                </c:pt>
                <c:pt idx="508">
                  <c:v>03/12/2018</c:v>
                </c:pt>
                <c:pt idx="509">
                  <c:v>3/13/2018</c:v>
                </c:pt>
                <c:pt idx="510">
                  <c:v>3/14/2018</c:v>
                </c:pt>
                <c:pt idx="511">
                  <c:v>3/15/2018</c:v>
                </c:pt>
                <c:pt idx="512">
                  <c:v>3/16/2018</c:v>
                </c:pt>
                <c:pt idx="513">
                  <c:v>3/19/2018</c:v>
                </c:pt>
                <c:pt idx="514">
                  <c:v>3/20/2018</c:v>
                </c:pt>
                <c:pt idx="515">
                  <c:v>3/21/2018</c:v>
                </c:pt>
                <c:pt idx="516">
                  <c:v>3/22/2018</c:v>
                </c:pt>
                <c:pt idx="517">
                  <c:v>3/23/2018</c:v>
                </c:pt>
                <c:pt idx="518">
                  <c:v>3/26/2018</c:v>
                </c:pt>
                <c:pt idx="519">
                  <c:v>3/27/2018</c:v>
                </c:pt>
                <c:pt idx="520">
                  <c:v>3/28/2018</c:v>
                </c:pt>
                <c:pt idx="521">
                  <c:v>3/29/2018</c:v>
                </c:pt>
                <c:pt idx="522">
                  <c:v>04/02/2018</c:v>
                </c:pt>
                <c:pt idx="523">
                  <c:v>04/03/2018</c:v>
                </c:pt>
                <c:pt idx="524">
                  <c:v>04/04/2018</c:v>
                </c:pt>
                <c:pt idx="525">
                  <c:v>04/05/2018</c:v>
                </c:pt>
                <c:pt idx="526">
                  <c:v>04/06/2018</c:v>
                </c:pt>
                <c:pt idx="527">
                  <c:v>04/09/2018</c:v>
                </c:pt>
                <c:pt idx="528">
                  <c:v>04/10/2018</c:v>
                </c:pt>
                <c:pt idx="529">
                  <c:v>04/11/2018</c:v>
                </c:pt>
                <c:pt idx="530">
                  <c:v>04/12/2018</c:v>
                </c:pt>
                <c:pt idx="531">
                  <c:v>4/13/2018</c:v>
                </c:pt>
                <c:pt idx="532">
                  <c:v>4/16/2018</c:v>
                </c:pt>
                <c:pt idx="533">
                  <c:v>4/17/2018</c:v>
                </c:pt>
                <c:pt idx="534">
                  <c:v>4/18/2018</c:v>
                </c:pt>
                <c:pt idx="535">
                  <c:v>4/19/2018</c:v>
                </c:pt>
                <c:pt idx="536">
                  <c:v>4/20/2018</c:v>
                </c:pt>
                <c:pt idx="537">
                  <c:v>4/23/2018</c:v>
                </c:pt>
                <c:pt idx="538">
                  <c:v>4/24/2018</c:v>
                </c:pt>
                <c:pt idx="539">
                  <c:v>4/25/2018</c:v>
                </c:pt>
                <c:pt idx="540">
                  <c:v>4/26/2018</c:v>
                </c:pt>
                <c:pt idx="541">
                  <c:v>4/27/2018</c:v>
                </c:pt>
                <c:pt idx="542">
                  <c:v>4/30/2018</c:v>
                </c:pt>
                <c:pt idx="543">
                  <c:v>05/01/2018</c:v>
                </c:pt>
                <c:pt idx="544">
                  <c:v>05/02/2018</c:v>
                </c:pt>
                <c:pt idx="545">
                  <c:v>05/03/2018</c:v>
                </c:pt>
                <c:pt idx="546">
                  <c:v>05/04/2018</c:v>
                </c:pt>
                <c:pt idx="547">
                  <c:v>05/07/2018</c:v>
                </c:pt>
                <c:pt idx="548">
                  <c:v>05/08/2018</c:v>
                </c:pt>
              </c:strCache>
            </c:strRef>
          </c:cat>
          <c:val>
            <c:numRef>
              <c:f>'RB 3,4,6,7,8'!$L$2:$L$550</c:f>
              <c:numCache>
                <c:formatCode>General</c:formatCode>
                <c:ptCount val="549"/>
                <c:pt idx="0">
                  <c:v>100</c:v>
                </c:pt>
                <c:pt idx="1">
                  <c:v>99.920190707694502</c:v>
                </c:pt>
                <c:pt idx="2">
                  <c:v>98.829120137838203</c:v>
                </c:pt>
                <c:pt idx="3">
                  <c:v>99.317107309177302</c:v>
                </c:pt>
                <c:pt idx="4">
                  <c:v>99.396789312608306</c:v>
                </c:pt>
                <c:pt idx="5">
                  <c:v>101.00084532938899</c:v>
                </c:pt>
                <c:pt idx="6">
                  <c:v>101.13000308658501</c:v>
                </c:pt>
                <c:pt idx="7">
                  <c:v>101.294996508835</c:v>
                </c:pt>
                <c:pt idx="8">
                  <c:v>101.881170759852</c:v>
                </c:pt>
                <c:pt idx="9">
                  <c:v>102.527586332466</c:v>
                </c:pt>
                <c:pt idx="10">
                  <c:v>102.930417430796</c:v>
                </c:pt>
                <c:pt idx="11">
                  <c:v>103.07604427778701</c:v>
                </c:pt>
                <c:pt idx="12">
                  <c:v>103.021041331981</c:v>
                </c:pt>
                <c:pt idx="13">
                  <c:v>102.341100154305</c:v>
                </c:pt>
                <c:pt idx="14">
                  <c:v>102.295526284923</c:v>
                </c:pt>
                <c:pt idx="15">
                  <c:v>102.356291444099</c:v>
                </c:pt>
                <c:pt idx="16">
                  <c:v>103.302865949539</c:v>
                </c:pt>
                <c:pt idx="17">
                  <c:v>103.755985455463</c:v>
                </c:pt>
                <c:pt idx="18">
                  <c:v>104.007427493433</c:v>
                </c:pt>
                <c:pt idx="19">
                  <c:v>104.715938581632</c:v>
                </c:pt>
                <c:pt idx="20">
                  <c:v>104.37642175259199</c:v>
                </c:pt>
                <c:pt idx="21">
                  <c:v>103.33418404484</c:v>
                </c:pt>
                <c:pt idx="22">
                  <c:v>104.462748512224</c:v>
                </c:pt>
                <c:pt idx="23">
                  <c:v>103.21258964560199</c:v>
                </c:pt>
                <c:pt idx="24">
                  <c:v>103.491046083683</c:v>
                </c:pt>
                <c:pt idx="25">
                  <c:v>103.248383667889</c:v>
                </c:pt>
                <c:pt idx="26">
                  <c:v>104.20955844281499</c:v>
                </c:pt>
                <c:pt idx="27">
                  <c:v>105.26232380418099</c:v>
                </c:pt>
                <c:pt idx="28">
                  <c:v>105.267587630988</c:v>
                </c:pt>
                <c:pt idx="29">
                  <c:v>105.15073067587601</c:v>
                </c:pt>
                <c:pt idx="30">
                  <c:v>105.88977195955501</c:v>
                </c:pt>
                <c:pt idx="31">
                  <c:v>106.224024961788</c:v>
                </c:pt>
                <c:pt idx="32">
                  <c:v>106.32509043648</c:v>
                </c:pt>
                <c:pt idx="33">
                  <c:v>105.752912462577</c:v>
                </c:pt>
                <c:pt idx="34">
                  <c:v>105.752912462577</c:v>
                </c:pt>
                <c:pt idx="35">
                  <c:v>105.570784055061</c:v>
                </c:pt>
                <c:pt idx="36">
                  <c:v>105.413922016218</c:v>
                </c:pt>
                <c:pt idx="37">
                  <c:v>105.19664622441201</c:v>
                </c:pt>
                <c:pt idx="38">
                  <c:v>104.241743269431</c:v>
                </c:pt>
                <c:pt idx="39">
                  <c:v>103.678836601388</c:v>
                </c:pt>
                <c:pt idx="40">
                  <c:v>104.50307412738999</c:v>
                </c:pt>
                <c:pt idx="41">
                  <c:v>103.593642741693</c:v>
                </c:pt>
                <c:pt idx="42">
                  <c:v>103.01557888388901</c:v>
                </c:pt>
                <c:pt idx="43">
                  <c:v>102.99571773868399</c:v>
                </c:pt>
                <c:pt idx="44">
                  <c:v>103.37255683586</c:v>
                </c:pt>
                <c:pt idx="45">
                  <c:v>103.45775069555501</c:v>
                </c:pt>
                <c:pt idx="46">
                  <c:v>104.744543840143</c:v>
                </c:pt>
                <c:pt idx="47">
                  <c:v>105.72453455748899</c:v>
                </c:pt>
                <c:pt idx="48">
                  <c:v>105.694180111736</c:v>
                </c:pt>
                <c:pt idx="49">
                  <c:v>106.61493530134101</c:v>
                </c:pt>
                <c:pt idx="50">
                  <c:v>105.563181222994</c:v>
                </c:pt>
                <c:pt idx="51">
                  <c:v>106.548720782098</c:v>
                </c:pt>
                <c:pt idx="52">
                  <c:v>106.51734218815599</c:v>
                </c:pt>
                <c:pt idx="53">
                  <c:v>106.88609391337801</c:v>
                </c:pt>
                <c:pt idx="54">
                  <c:v>106.210977998278</c:v>
                </c:pt>
                <c:pt idx="55">
                  <c:v>106.35559610458201</c:v>
                </c:pt>
                <c:pt idx="56">
                  <c:v>104.977169013435</c:v>
                </c:pt>
                <c:pt idx="57">
                  <c:v>105.68945555712</c:v>
                </c:pt>
                <c:pt idx="58">
                  <c:v>105.719396805637</c:v>
                </c:pt>
                <c:pt idx="59">
                  <c:v>106.17376838401999</c:v>
                </c:pt>
                <c:pt idx="60">
                  <c:v>105.972058920322</c:v>
                </c:pt>
                <c:pt idx="61">
                  <c:v>106.18900165081</c:v>
                </c:pt>
                <c:pt idx="62">
                  <c:v>106.51257724882601</c:v>
                </c:pt>
                <c:pt idx="63">
                  <c:v>106.194254501427</c:v>
                </c:pt>
                <c:pt idx="64">
                  <c:v>106.734772829931</c:v>
                </c:pt>
                <c:pt idx="65">
                  <c:v>106.901288194494</c:v>
                </c:pt>
                <c:pt idx="66">
                  <c:v>107.24955219041099</c:v>
                </c:pt>
                <c:pt idx="67">
                  <c:v>107.102997658192</c:v>
                </c:pt>
                <c:pt idx="68">
                  <c:v>106.088146918961</c:v>
                </c:pt>
                <c:pt idx="69">
                  <c:v>105.27027807787201</c:v>
                </c:pt>
                <c:pt idx="70">
                  <c:v>105.062790478495</c:v>
                </c:pt>
                <c:pt idx="71">
                  <c:v>104.916761231338</c:v>
                </c:pt>
                <c:pt idx="72">
                  <c:v>105.22983112812</c:v>
                </c:pt>
                <c:pt idx="73">
                  <c:v>104.837968472081</c:v>
                </c:pt>
                <c:pt idx="74">
                  <c:v>105.51295977638399</c:v>
                </c:pt>
                <c:pt idx="75">
                  <c:v>105.81237226156099</c:v>
                </c:pt>
                <c:pt idx="76">
                  <c:v>105.984665761803</c:v>
                </c:pt>
                <c:pt idx="77">
                  <c:v>107.364874799793</c:v>
                </c:pt>
                <c:pt idx="78">
                  <c:v>111.220395732185</c:v>
                </c:pt>
                <c:pt idx="79">
                  <c:v>109.228300747709</c:v>
                </c:pt>
                <c:pt idx="80">
                  <c:v>111.19831167749599</c:v>
                </c:pt>
                <c:pt idx="81">
                  <c:v>113.09187780259199</c:v>
                </c:pt>
                <c:pt idx="82">
                  <c:v>111.548259005639</c:v>
                </c:pt>
                <c:pt idx="83">
                  <c:v>111.78243739609501</c:v>
                </c:pt>
                <c:pt idx="84">
                  <c:v>110.97851675686</c:v>
                </c:pt>
                <c:pt idx="85">
                  <c:v>111.644134393732</c:v>
                </c:pt>
                <c:pt idx="86">
                  <c:v>111.574707388561</c:v>
                </c:pt>
                <c:pt idx="87">
                  <c:v>113.23599644085201</c:v>
                </c:pt>
                <c:pt idx="88">
                  <c:v>113.63547722457101</c:v>
                </c:pt>
                <c:pt idx="89">
                  <c:v>114.460887174929</c:v>
                </c:pt>
                <c:pt idx="90">
                  <c:v>114.444907943581</c:v>
                </c:pt>
                <c:pt idx="91">
                  <c:v>115.08407719752999</c:v>
                </c:pt>
                <c:pt idx="92">
                  <c:v>114.929243955841</c:v>
                </c:pt>
                <c:pt idx="93">
                  <c:v>115.238359431242</c:v>
                </c:pt>
                <c:pt idx="94">
                  <c:v>115.355724130459</c:v>
                </c:pt>
                <c:pt idx="95">
                  <c:v>114.875369750033</c:v>
                </c:pt>
                <c:pt idx="96">
                  <c:v>114.441160805183</c:v>
                </c:pt>
                <c:pt idx="97">
                  <c:v>114.954764828222</c:v>
                </c:pt>
                <c:pt idx="98">
                  <c:v>114.64266003810199</c:v>
                </c:pt>
                <c:pt idx="99">
                  <c:v>114.695225055385</c:v>
                </c:pt>
                <c:pt idx="100">
                  <c:v>114.573668452918</c:v>
                </c:pt>
                <c:pt idx="101">
                  <c:v>114.706176100653</c:v>
                </c:pt>
                <c:pt idx="102">
                  <c:v>114.89124876567099</c:v>
                </c:pt>
                <c:pt idx="103">
                  <c:v>114.795974671845</c:v>
                </c:pt>
                <c:pt idx="104">
                  <c:v>114.06061198214201</c:v>
                </c:pt>
                <c:pt idx="105">
                  <c:v>114.39352375827001</c:v>
                </c:pt>
                <c:pt idx="106">
                  <c:v>114.515627913001</c:v>
                </c:pt>
                <c:pt idx="107">
                  <c:v>115.45194228336</c:v>
                </c:pt>
                <c:pt idx="108">
                  <c:v>115.383498250439</c:v>
                </c:pt>
                <c:pt idx="109">
                  <c:v>115.45194228336</c:v>
                </c:pt>
                <c:pt idx="110">
                  <c:v>115.16612000188201</c:v>
                </c:pt>
                <c:pt idx="111">
                  <c:v>114.63116144057101</c:v>
                </c:pt>
                <c:pt idx="112">
                  <c:v>114.531343481284</c:v>
                </c:pt>
                <c:pt idx="113">
                  <c:v>114.200967735601</c:v>
                </c:pt>
                <c:pt idx="114">
                  <c:v>113.611977664392</c:v>
                </c:pt>
                <c:pt idx="115">
                  <c:v>113.825567470435</c:v>
                </c:pt>
                <c:pt idx="116">
                  <c:v>114.080688627653</c:v>
                </c:pt>
                <c:pt idx="117">
                  <c:v>113.914023854756</c:v>
                </c:pt>
                <c:pt idx="118">
                  <c:v>113.90916954098201</c:v>
                </c:pt>
                <c:pt idx="119">
                  <c:v>114.13840102474001</c:v>
                </c:pt>
                <c:pt idx="120">
                  <c:v>113.554265267304</c:v>
                </c:pt>
                <c:pt idx="121">
                  <c:v>113.476056878728</c:v>
                </c:pt>
                <c:pt idx="122">
                  <c:v>113.262467072685</c:v>
                </c:pt>
                <c:pt idx="123">
                  <c:v>113.820173788464</c:v>
                </c:pt>
                <c:pt idx="124">
                  <c:v>113.632473655881</c:v>
                </c:pt>
                <c:pt idx="125">
                  <c:v>113.30939210583099</c:v>
                </c:pt>
                <c:pt idx="126">
                  <c:v>113.31478578780199</c:v>
                </c:pt>
                <c:pt idx="127">
                  <c:v>113.825567470435</c:v>
                </c:pt>
                <c:pt idx="128">
                  <c:v>114.16968438017101</c:v>
                </c:pt>
                <c:pt idx="129">
                  <c:v>114.15889701622901</c:v>
                </c:pt>
                <c:pt idx="130">
                  <c:v>113.89838217704001</c:v>
                </c:pt>
                <c:pt idx="131">
                  <c:v>111.172415309006</c:v>
                </c:pt>
                <c:pt idx="132">
                  <c:v>109.57750355024601</c:v>
                </c:pt>
                <c:pt idx="133">
                  <c:v>108.002549356407</c:v>
                </c:pt>
                <c:pt idx="134">
                  <c:v>107.96166868182399</c:v>
                </c:pt>
                <c:pt idx="135">
                  <c:v>109.040813668551</c:v>
                </c:pt>
                <c:pt idx="136">
                  <c:v>109.462199083475</c:v>
                </c:pt>
                <c:pt idx="137">
                  <c:v>109.44212832874</c:v>
                </c:pt>
                <c:pt idx="138">
                  <c:v>109.447408169746</c:v>
                </c:pt>
                <c:pt idx="139">
                  <c:v>108.216677231202</c:v>
                </c:pt>
                <c:pt idx="140">
                  <c:v>108.89863268774501</c:v>
                </c:pt>
                <c:pt idx="141">
                  <c:v>108.301857133041</c:v>
                </c:pt>
                <c:pt idx="142">
                  <c:v>107.424762265011</c:v>
                </c:pt>
                <c:pt idx="143">
                  <c:v>106.758294063348</c:v>
                </c:pt>
                <c:pt idx="144">
                  <c:v>107.28856484162201</c:v>
                </c:pt>
                <c:pt idx="145">
                  <c:v>106.31776141678201</c:v>
                </c:pt>
                <c:pt idx="146">
                  <c:v>105.515726864641</c:v>
                </c:pt>
                <c:pt idx="147">
                  <c:v>105.262095363539</c:v>
                </c:pt>
                <c:pt idx="148">
                  <c:v>104.72570240675201</c:v>
                </c:pt>
                <c:pt idx="149">
                  <c:v>104.262134336419</c:v>
                </c:pt>
                <c:pt idx="150">
                  <c:v>104.18995132706701</c:v>
                </c:pt>
                <c:pt idx="151">
                  <c:v>103.83301554896801</c:v>
                </c:pt>
                <c:pt idx="152">
                  <c:v>104.373390466508</c:v>
                </c:pt>
                <c:pt idx="153">
                  <c:v>103.05551198776099</c:v>
                </c:pt>
                <c:pt idx="154">
                  <c:v>103.190729998406</c:v>
                </c:pt>
                <c:pt idx="155">
                  <c:v>102.85268497179401</c:v>
                </c:pt>
                <c:pt idx="156">
                  <c:v>102.905877350982</c:v>
                </c:pt>
                <c:pt idx="157">
                  <c:v>102.54844444784401</c:v>
                </c:pt>
                <c:pt idx="158">
                  <c:v>103.190729998406</c:v>
                </c:pt>
                <c:pt idx="159">
                  <c:v>102.91581985176499</c:v>
                </c:pt>
                <c:pt idx="160">
                  <c:v>103.107679371399</c:v>
                </c:pt>
                <c:pt idx="161">
                  <c:v>103.05953532162999</c:v>
                </c:pt>
                <c:pt idx="162">
                  <c:v>102.621188784563</c:v>
                </c:pt>
                <c:pt idx="163">
                  <c:v>102.27751368258301</c:v>
                </c:pt>
                <c:pt idx="164">
                  <c:v>102.071996954933</c:v>
                </c:pt>
                <c:pt idx="165">
                  <c:v>102.344380369091</c:v>
                </c:pt>
                <c:pt idx="166">
                  <c:v>102.646890684406</c:v>
                </c:pt>
                <c:pt idx="167">
                  <c:v>102.641918397778</c:v>
                </c:pt>
                <c:pt idx="168">
                  <c:v>103.38570041515401</c:v>
                </c:pt>
                <c:pt idx="169">
                  <c:v>104.007673211769</c:v>
                </c:pt>
                <c:pt idx="170">
                  <c:v>103.531334926648</c:v>
                </c:pt>
                <c:pt idx="171">
                  <c:v>103.41748343942101</c:v>
                </c:pt>
                <c:pt idx="172">
                  <c:v>105.698597542231</c:v>
                </c:pt>
                <c:pt idx="173">
                  <c:v>105.222769801895</c:v>
                </c:pt>
                <c:pt idx="174">
                  <c:v>106.338430796463</c:v>
                </c:pt>
                <c:pt idx="175">
                  <c:v>106.604064366598</c:v>
                </c:pt>
                <c:pt idx="176">
                  <c:v>106.358163575958</c:v>
                </c:pt>
                <c:pt idx="177">
                  <c:v>106.441648412286</c:v>
                </c:pt>
                <c:pt idx="178">
                  <c:v>107.272449025928</c:v>
                </c:pt>
                <c:pt idx="179">
                  <c:v>107.070567512625</c:v>
                </c:pt>
                <c:pt idx="180">
                  <c:v>107.621061463686</c:v>
                </c:pt>
                <c:pt idx="181">
                  <c:v>107.380220360097</c:v>
                </c:pt>
                <c:pt idx="182">
                  <c:v>108.191288194243</c:v>
                </c:pt>
                <c:pt idx="183">
                  <c:v>108.40278311294099</c:v>
                </c:pt>
                <c:pt idx="184">
                  <c:v>108.461475482723</c:v>
                </c:pt>
                <c:pt idx="185">
                  <c:v>108.058218424823</c:v>
                </c:pt>
                <c:pt idx="186">
                  <c:v>107.550473718173</c:v>
                </c:pt>
                <c:pt idx="187">
                  <c:v>107.760401796689</c:v>
                </c:pt>
                <c:pt idx="188">
                  <c:v>107.50175835067</c:v>
                </c:pt>
                <c:pt idx="189">
                  <c:v>107.107013207815</c:v>
                </c:pt>
                <c:pt idx="190">
                  <c:v>107.160248557869</c:v>
                </c:pt>
                <c:pt idx="191">
                  <c:v>107.804597181639</c:v>
                </c:pt>
                <c:pt idx="192">
                  <c:v>108.14560475415701</c:v>
                </c:pt>
                <c:pt idx="193">
                  <c:v>109.56035929286401</c:v>
                </c:pt>
                <c:pt idx="194">
                  <c:v>109.29217366145799</c:v>
                </c:pt>
                <c:pt idx="195">
                  <c:v>109.952366638635</c:v>
                </c:pt>
                <c:pt idx="196">
                  <c:v>109.82642520771201</c:v>
                </c:pt>
                <c:pt idx="197">
                  <c:v>110.559084484427</c:v>
                </c:pt>
                <c:pt idx="198">
                  <c:v>109.646508877823</c:v>
                </c:pt>
                <c:pt idx="199">
                  <c:v>109.194718982769</c:v>
                </c:pt>
                <c:pt idx="200">
                  <c:v>108.981086946847</c:v>
                </c:pt>
                <c:pt idx="201">
                  <c:v>108.743662944047</c:v>
                </c:pt>
                <c:pt idx="202">
                  <c:v>109.163147273321</c:v>
                </c:pt>
                <c:pt idx="203">
                  <c:v>108.859144512341</c:v>
                </c:pt>
                <c:pt idx="204">
                  <c:v>108.67111683063099</c:v>
                </c:pt>
                <c:pt idx="205">
                  <c:v>108.83002736477999</c:v>
                </c:pt>
                <c:pt idx="206">
                  <c:v>109.100471379417</c:v>
                </c:pt>
                <c:pt idx="207">
                  <c:v>108.19833331599099</c:v>
                </c:pt>
                <c:pt idx="208">
                  <c:v>108.174644789162</c:v>
                </c:pt>
                <c:pt idx="209">
                  <c:v>107.778848986718</c:v>
                </c:pt>
                <c:pt idx="210">
                  <c:v>108.603505826972</c:v>
                </c:pt>
                <c:pt idx="211">
                  <c:v>109.249511694053</c:v>
                </c:pt>
                <c:pt idx="212">
                  <c:v>109.16314727332001</c:v>
                </c:pt>
                <c:pt idx="213">
                  <c:v>109.553514455033</c:v>
                </c:pt>
                <c:pt idx="214">
                  <c:v>109.191770909906</c:v>
                </c:pt>
                <c:pt idx="215">
                  <c:v>109.191770909906</c:v>
                </c:pt>
                <c:pt idx="216">
                  <c:v>109.500215269666</c:v>
                </c:pt>
                <c:pt idx="217">
                  <c:v>109.22582316722399</c:v>
                </c:pt>
                <c:pt idx="218">
                  <c:v>109.476526742837</c:v>
                </c:pt>
                <c:pt idx="219">
                  <c:v>109.09060115990501</c:v>
                </c:pt>
                <c:pt idx="220">
                  <c:v>109.331434516006</c:v>
                </c:pt>
                <c:pt idx="221">
                  <c:v>108.926755516</c:v>
                </c:pt>
                <c:pt idx="222">
                  <c:v>109.326992917225</c:v>
                </c:pt>
                <c:pt idx="223">
                  <c:v>109.042237084295</c:v>
                </c:pt>
                <c:pt idx="224">
                  <c:v>109.741542136742</c:v>
                </c:pt>
                <c:pt idx="225">
                  <c:v>110.691550764803</c:v>
                </c:pt>
                <c:pt idx="226">
                  <c:v>110.575575685533</c:v>
                </c:pt>
                <c:pt idx="227">
                  <c:v>110.40185982211599</c:v>
                </c:pt>
                <c:pt idx="228">
                  <c:v>109.71736009893699</c:v>
                </c:pt>
                <c:pt idx="229">
                  <c:v>109.7079833904</c:v>
                </c:pt>
                <c:pt idx="230">
                  <c:v>109.750918845279</c:v>
                </c:pt>
                <c:pt idx="231">
                  <c:v>109.823464958695</c:v>
                </c:pt>
                <c:pt idx="232">
                  <c:v>110.580510795289</c:v>
                </c:pt>
                <c:pt idx="233">
                  <c:v>110.77840869651099</c:v>
                </c:pt>
                <c:pt idx="234">
                  <c:v>110.78336150195101</c:v>
                </c:pt>
                <c:pt idx="235">
                  <c:v>110.638244302583</c:v>
                </c:pt>
                <c:pt idx="236">
                  <c:v>111.294749951431</c:v>
                </c:pt>
                <c:pt idx="237">
                  <c:v>111.73390233805701</c:v>
                </c:pt>
                <c:pt idx="238">
                  <c:v>112.341997487592</c:v>
                </c:pt>
                <c:pt idx="239">
                  <c:v>112.791029567956</c:v>
                </c:pt>
                <c:pt idx="240">
                  <c:v>113.379859314703</c:v>
                </c:pt>
                <c:pt idx="241">
                  <c:v>113.283038316076</c:v>
                </c:pt>
                <c:pt idx="242">
                  <c:v>113.461860772723</c:v>
                </c:pt>
                <c:pt idx="243">
                  <c:v>114.137631824359</c:v>
                </c:pt>
                <c:pt idx="244">
                  <c:v>114.035870978864</c:v>
                </c:pt>
                <c:pt idx="245">
                  <c:v>114.113426574702</c:v>
                </c:pt>
                <c:pt idx="246">
                  <c:v>113.96868906144999</c:v>
                </c:pt>
                <c:pt idx="247">
                  <c:v>113.79081238774501</c:v>
                </c:pt>
                <c:pt idx="248">
                  <c:v>114.097810823998</c:v>
                </c:pt>
                <c:pt idx="249">
                  <c:v>115.69493818654</c:v>
                </c:pt>
                <c:pt idx="250">
                  <c:v>116.42337444496501</c:v>
                </c:pt>
                <c:pt idx="251">
                  <c:v>116.496390986066</c:v>
                </c:pt>
                <c:pt idx="252">
                  <c:v>116.149812472486</c:v>
                </c:pt>
                <c:pt idx="253">
                  <c:v>115.80273384561001</c:v>
                </c:pt>
                <c:pt idx="254">
                  <c:v>115.58768512867</c:v>
                </c:pt>
                <c:pt idx="255">
                  <c:v>115.734218324167</c:v>
                </c:pt>
                <c:pt idx="256">
                  <c:v>116.139810206582</c:v>
                </c:pt>
                <c:pt idx="257">
                  <c:v>116.198323462121</c:v>
                </c:pt>
                <c:pt idx="258">
                  <c:v>115.75372274268</c:v>
                </c:pt>
                <c:pt idx="259">
                  <c:v>116.755449672984</c:v>
                </c:pt>
                <c:pt idx="260">
                  <c:v>116.525897670483</c:v>
                </c:pt>
                <c:pt idx="261">
                  <c:v>116.32135133274301</c:v>
                </c:pt>
                <c:pt idx="262">
                  <c:v>116.193822442464</c:v>
                </c:pt>
                <c:pt idx="263">
                  <c:v>114.701984482855</c:v>
                </c:pt>
                <c:pt idx="264">
                  <c:v>114.971545548973</c:v>
                </c:pt>
                <c:pt idx="265">
                  <c:v>114.84901779164601</c:v>
                </c:pt>
                <c:pt idx="266">
                  <c:v>114.765498871346</c:v>
                </c:pt>
                <c:pt idx="267">
                  <c:v>114.647972246972</c:v>
                </c:pt>
                <c:pt idx="268">
                  <c:v>115.482161223381</c:v>
                </c:pt>
                <c:pt idx="269">
                  <c:v>115.37413675161601</c:v>
                </c:pt>
                <c:pt idx="270">
                  <c:v>115.006741348856</c:v>
                </c:pt>
                <c:pt idx="271">
                  <c:v>114.73889623133699</c:v>
                </c:pt>
                <c:pt idx="272">
                  <c:v>114.53950042162801</c:v>
                </c:pt>
                <c:pt idx="273">
                  <c:v>114.46658702852601</c:v>
                </c:pt>
                <c:pt idx="274">
                  <c:v>114.80691197600299</c:v>
                </c:pt>
                <c:pt idx="275">
                  <c:v>114.484490640793</c:v>
                </c:pt>
                <c:pt idx="276">
                  <c:v>114.600942927305</c:v>
                </c:pt>
                <c:pt idx="277">
                  <c:v>114.532915469134</c:v>
                </c:pt>
                <c:pt idx="278">
                  <c:v>114.66880895609999</c:v>
                </c:pt>
                <c:pt idx="279">
                  <c:v>115.171417443398</c:v>
                </c:pt>
                <c:pt idx="280">
                  <c:v>115.919681096261</c:v>
                </c:pt>
                <c:pt idx="281">
                  <c:v>116.947011737743</c:v>
                </c:pt>
                <c:pt idx="282">
                  <c:v>116.59796319634999</c:v>
                </c:pt>
                <c:pt idx="283">
                  <c:v>116.38355492201499</c:v>
                </c:pt>
                <c:pt idx="284">
                  <c:v>117.330609479741</c:v>
                </c:pt>
                <c:pt idx="285">
                  <c:v>117.704553768628</c:v>
                </c:pt>
                <c:pt idx="286">
                  <c:v>116.409877819358</c:v>
                </c:pt>
                <c:pt idx="287">
                  <c:v>117.08714764437801</c:v>
                </c:pt>
                <c:pt idx="288">
                  <c:v>117.013618350229</c:v>
                </c:pt>
                <c:pt idx="289">
                  <c:v>117.111657409095</c:v>
                </c:pt>
                <c:pt idx="290">
                  <c:v>116.856555776332</c:v>
                </c:pt>
                <c:pt idx="291">
                  <c:v>117.151173152209</c:v>
                </c:pt>
                <c:pt idx="292">
                  <c:v>117.195190688842</c:v>
                </c:pt>
                <c:pt idx="293">
                  <c:v>117.053134093343</c:v>
                </c:pt>
                <c:pt idx="294">
                  <c:v>117.19018869604299</c:v>
                </c:pt>
                <c:pt idx="295">
                  <c:v>116.728504760671</c:v>
                </c:pt>
                <c:pt idx="296">
                  <c:v>116.70865381815</c:v>
                </c:pt>
                <c:pt idx="297">
                  <c:v>116.815352634202</c:v>
                </c:pt>
                <c:pt idx="298">
                  <c:v>117.024666177046</c:v>
                </c:pt>
                <c:pt idx="299">
                  <c:v>116.786018907295</c:v>
                </c:pt>
                <c:pt idx="300">
                  <c:v>116.590626455186</c:v>
                </c:pt>
                <c:pt idx="301">
                  <c:v>117.234476901703</c:v>
                </c:pt>
                <c:pt idx="302">
                  <c:v>117.12758281212599</c:v>
                </c:pt>
                <c:pt idx="303">
                  <c:v>115.04886565623001</c:v>
                </c:pt>
                <c:pt idx="304">
                  <c:v>115.512736286809</c:v>
                </c:pt>
                <c:pt idx="305">
                  <c:v>116.26397800471401</c:v>
                </c:pt>
                <c:pt idx="306">
                  <c:v>116.854132815536</c:v>
                </c:pt>
                <c:pt idx="307">
                  <c:v>117.11266735776699</c:v>
                </c:pt>
                <c:pt idx="308">
                  <c:v>116.83921736117701</c:v>
                </c:pt>
                <c:pt idx="309">
                  <c:v>117.397425588872</c:v>
                </c:pt>
                <c:pt idx="310">
                  <c:v>117.37317718181799</c:v>
                </c:pt>
                <c:pt idx="311">
                  <c:v>117.27123489909999</c:v>
                </c:pt>
                <c:pt idx="312">
                  <c:v>117.242037837545</c:v>
                </c:pt>
                <c:pt idx="313">
                  <c:v>116.309711329587</c:v>
                </c:pt>
                <c:pt idx="314">
                  <c:v>116.69692168677599</c:v>
                </c:pt>
                <c:pt idx="315">
                  <c:v>116.610712588383</c:v>
                </c:pt>
                <c:pt idx="316">
                  <c:v>116.238113942786</c:v>
                </c:pt>
                <c:pt idx="317">
                  <c:v>116.453393160242</c:v>
                </c:pt>
                <c:pt idx="318">
                  <c:v>116.51037883545099</c:v>
                </c:pt>
                <c:pt idx="319">
                  <c:v>116.33357712518701</c:v>
                </c:pt>
                <c:pt idx="320">
                  <c:v>116.357442920788</c:v>
                </c:pt>
                <c:pt idx="321">
                  <c:v>116.926559018842</c:v>
                </c:pt>
                <c:pt idx="322">
                  <c:v>117.074685126555</c:v>
                </c:pt>
                <c:pt idx="323">
                  <c:v>116.849001340735</c:v>
                </c:pt>
                <c:pt idx="324">
                  <c:v>116.874891472009</c:v>
                </c:pt>
                <c:pt idx="325">
                  <c:v>117.847969613465</c:v>
                </c:pt>
                <c:pt idx="326">
                  <c:v>117.05319143266701</c:v>
                </c:pt>
                <c:pt idx="327">
                  <c:v>117.02388185009301</c:v>
                </c:pt>
                <c:pt idx="328">
                  <c:v>116.97112460146001</c:v>
                </c:pt>
                <c:pt idx="329">
                  <c:v>117.11083361173</c:v>
                </c:pt>
                <c:pt idx="330">
                  <c:v>117.188015512508</c:v>
                </c:pt>
                <c:pt idx="331">
                  <c:v>116.243758460583</c:v>
                </c:pt>
                <c:pt idx="332">
                  <c:v>117.284248641959</c:v>
                </c:pt>
                <c:pt idx="333">
                  <c:v>116.253528321441</c:v>
                </c:pt>
                <c:pt idx="334">
                  <c:v>116.469930739445</c:v>
                </c:pt>
                <c:pt idx="335">
                  <c:v>116.27209105707099</c:v>
                </c:pt>
                <c:pt idx="336">
                  <c:v>116.540824703582</c:v>
                </c:pt>
                <c:pt idx="337">
                  <c:v>115.47514000754499</c:v>
                </c:pt>
                <c:pt idx="338">
                  <c:v>114.726385753317</c:v>
                </c:pt>
                <c:pt idx="339">
                  <c:v>114.84941003045</c:v>
                </c:pt>
                <c:pt idx="340">
                  <c:v>114.934469784562</c:v>
                </c:pt>
                <c:pt idx="341">
                  <c:v>114.07057947225201</c:v>
                </c:pt>
                <c:pt idx="342">
                  <c:v>114.26211385864499</c:v>
                </c:pt>
                <c:pt idx="343">
                  <c:v>114.79499665643</c:v>
                </c:pt>
                <c:pt idx="344">
                  <c:v>114.780773805956</c:v>
                </c:pt>
                <c:pt idx="345">
                  <c:v>114.841932062997</c:v>
                </c:pt>
                <c:pt idx="346">
                  <c:v>115.46347062874101</c:v>
                </c:pt>
                <c:pt idx="347">
                  <c:v>115.515146985466</c:v>
                </c:pt>
                <c:pt idx="348">
                  <c:v>115.412268367032</c:v>
                </c:pt>
                <c:pt idx="349">
                  <c:v>115.38382266608301</c:v>
                </c:pt>
                <c:pt idx="350">
                  <c:v>115.103158416716</c:v>
                </c:pt>
                <c:pt idx="351">
                  <c:v>115.107876358684</c:v>
                </c:pt>
                <c:pt idx="352">
                  <c:v>115.214973641374</c:v>
                </c:pt>
                <c:pt idx="353">
                  <c:v>115.079789181508</c:v>
                </c:pt>
                <c:pt idx="354">
                  <c:v>115.014560316257</c:v>
                </c:pt>
                <c:pt idx="355">
                  <c:v>115.27074904789301</c:v>
                </c:pt>
                <c:pt idx="356">
                  <c:v>115.32699712734799</c:v>
                </c:pt>
                <c:pt idx="357">
                  <c:v>115.102950155401</c:v>
                </c:pt>
                <c:pt idx="358">
                  <c:v>115.31281693925</c:v>
                </c:pt>
                <c:pt idx="359">
                  <c:v>115.52741045246501</c:v>
                </c:pt>
                <c:pt idx="360">
                  <c:v>115.242861344633</c:v>
                </c:pt>
                <c:pt idx="361">
                  <c:v>115.238134615268</c:v>
                </c:pt>
                <c:pt idx="362">
                  <c:v>113.611667040437</c:v>
                </c:pt>
                <c:pt idx="363">
                  <c:v>113.779465932929</c:v>
                </c:pt>
                <c:pt idx="364">
                  <c:v>114.90726355965</c:v>
                </c:pt>
                <c:pt idx="365">
                  <c:v>114.92097107481101</c:v>
                </c:pt>
                <c:pt idx="366">
                  <c:v>114.72050992858399</c:v>
                </c:pt>
                <c:pt idx="367">
                  <c:v>112.931594397327</c:v>
                </c:pt>
                <c:pt idx="368">
                  <c:v>113.10780045703</c:v>
                </c:pt>
                <c:pt idx="369">
                  <c:v>113.19617884911401</c:v>
                </c:pt>
                <c:pt idx="370">
                  <c:v>114.38007121365899</c:v>
                </c:pt>
                <c:pt idx="371">
                  <c:v>114.790298188679</c:v>
                </c:pt>
                <c:pt idx="372">
                  <c:v>115.057818052258</c:v>
                </c:pt>
                <c:pt idx="373">
                  <c:v>114.78904836085501</c:v>
                </c:pt>
                <c:pt idx="374">
                  <c:v>114.784288272762</c:v>
                </c:pt>
                <c:pt idx="375">
                  <c:v>114.652920736973</c:v>
                </c:pt>
                <c:pt idx="376">
                  <c:v>115.19618472654901</c:v>
                </c:pt>
                <c:pt idx="377">
                  <c:v>115.88903626570099</c:v>
                </c:pt>
                <c:pt idx="378">
                  <c:v>115.72520228283101</c:v>
                </c:pt>
                <c:pt idx="379">
                  <c:v>114.894139033724</c:v>
                </c:pt>
                <c:pt idx="380">
                  <c:v>115.28623041279</c:v>
                </c:pt>
                <c:pt idx="381">
                  <c:v>115.272497743716</c:v>
                </c:pt>
                <c:pt idx="382">
                  <c:v>115.137065214232</c:v>
                </c:pt>
                <c:pt idx="383">
                  <c:v>116.364955245533</c:v>
                </c:pt>
                <c:pt idx="384">
                  <c:v>116.757046624599</c:v>
                </c:pt>
                <c:pt idx="385">
                  <c:v>116.81339792183201</c:v>
                </c:pt>
                <c:pt idx="386">
                  <c:v>116.77598823711401</c:v>
                </c:pt>
                <c:pt idx="387">
                  <c:v>116.93320362099099</c:v>
                </c:pt>
                <c:pt idx="388">
                  <c:v>116.68459495672801</c:v>
                </c:pt>
                <c:pt idx="389">
                  <c:v>116.567655263489</c:v>
                </c:pt>
                <c:pt idx="390">
                  <c:v>116.60953749256799</c:v>
                </c:pt>
                <c:pt idx="391">
                  <c:v>116.297067828428</c:v>
                </c:pt>
                <c:pt idx="392">
                  <c:v>116.320597170608</c:v>
                </c:pt>
                <c:pt idx="393">
                  <c:v>116.082480227754</c:v>
                </c:pt>
                <c:pt idx="394">
                  <c:v>116.15259766744801</c:v>
                </c:pt>
                <c:pt idx="395">
                  <c:v>116.604831624132</c:v>
                </c:pt>
                <c:pt idx="396">
                  <c:v>116.744595916676</c:v>
                </c:pt>
                <c:pt idx="397">
                  <c:v>117.15494764428099</c:v>
                </c:pt>
                <c:pt idx="398">
                  <c:v>116.646713853211</c:v>
                </c:pt>
                <c:pt idx="399">
                  <c:v>116.89676939993601</c:v>
                </c:pt>
                <c:pt idx="400">
                  <c:v>117.035326298028</c:v>
                </c:pt>
                <c:pt idx="401">
                  <c:v>117.728577310029</c:v>
                </c:pt>
                <c:pt idx="402">
                  <c:v>117.594685627361</c:v>
                </c:pt>
                <c:pt idx="403">
                  <c:v>117.400612665724</c:v>
                </c:pt>
                <c:pt idx="404">
                  <c:v>117.71038296987599</c:v>
                </c:pt>
                <c:pt idx="405">
                  <c:v>117.895125500665</c:v>
                </c:pt>
                <c:pt idx="406">
                  <c:v>117.719246879181</c:v>
                </c:pt>
                <c:pt idx="407">
                  <c:v>117.575558244123</c:v>
                </c:pt>
                <c:pt idx="408">
                  <c:v>117.418723817827</c:v>
                </c:pt>
                <c:pt idx="409">
                  <c:v>117.501341477157</c:v>
                </c:pt>
                <c:pt idx="410">
                  <c:v>117.616449227234</c:v>
                </c:pt>
                <c:pt idx="411">
                  <c:v>117.648475173828</c:v>
                </c:pt>
                <c:pt idx="412">
                  <c:v>118.25557572665601</c:v>
                </c:pt>
                <c:pt idx="413">
                  <c:v>117.7956088705</c:v>
                </c:pt>
                <c:pt idx="414">
                  <c:v>118.002617162978</c:v>
                </c:pt>
                <c:pt idx="415">
                  <c:v>117.418723817827</c:v>
                </c:pt>
                <c:pt idx="416">
                  <c:v>117.570498956034</c:v>
                </c:pt>
                <c:pt idx="417">
                  <c:v>118.531741498011</c:v>
                </c:pt>
                <c:pt idx="418">
                  <c:v>118.97360673217899</c:v>
                </c:pt>
                <c:pt idx="419">
                  <c:v>119.159250917587</c:v>
                </c:pt>
                <c:pt idx="420">
                  <c:v>119.316838047267</c:v>
                </c:pt>
                <c:pt idx="421">
                  <c:v>119.36313218922101</c:v>
                </c:pt>
                <c:pt idx="422">
                  <c:v>119.761542380577</c:v>
                </c:pt>
                <c:pt idx="423">
                  <c:v>119.94671894839</c:v>
                </c:pt>
                <c:pt idx="424">
                  <c:v>119.863483016393</c:v>
                </c:pt>
                <c:pt idx="425">
                  <c:v>120.067364288026</c:v>
                </c:pt>
                <c:pt idx="426">
                  <c:v>119.631544689031</c:v>
                </c:pt>
                <c:pt idx="427">
                  <c:v>119.668486479075</c:v>
                </c:pt>
                <c:pt idx="428">
                  <c:v>119.55712473637</c:v>
                </c:pt>
                <c:pt idx="429">
                  <c:v>119.279238055908</c:v>
                </c:pt>
                <c:pt idx="430">
                  <c:v>119.87611062335399</c:v>
                </c:pt>
                <c:pt idx="431">
                  <c:v>120.89505614845</c:v>
                </c:pt>
                <c:pt idx="432">
                  <c:v>120.539840416785</c:v>
                </c:pt>
                <c:pt idx="433">
                  <c:v>120.745516457961</c:v>
                </c:pt>
                <c:pt idx="434">
                  <c:v>121.535670973951</c:v>
                </c:pt>
                <c:pt idx="435">
                  <c:v>121.428115612968</c:v>
                </c:pt>
                <c:pt idx="436">
                  <c:v>121.708797366409</c:v>
                </c:pt>
                <c:pt idx="437">
                  <c:v>121.647943675327</c:v>
                </c:pt>
                <c:pt idx="438">
                  <c:v>122.881999922388</c:v>
                </c:pt>
                <c:pt idx="439">
                  <c:v>122.806994210124</c:v>
                </c:pt>
                <c:pt idx="440">
                  <c:v>123.882547819948</c:v>
                </c:pt>
                <c:pt idx="441">
                  <c:v>123.62498103443799</c:v>
                </c:pt>
                <c:pt idx="442">
                  <c:v>123.475441343949</c:v>
                </c:pt>
                <c:pt idx="443">
                  <c:v>123.031539612877</c:v>
                </c:pt>
                <c:pt idx="444">
                  <c:v>123.00795291090699</c:v>
                </c:pt>
                <c:pt idx="445">
                  <c:v>123.395569640735</c:v>
                </c:pt>
                <c:pt idx="446">
                  <c:v>122.72266322532801</c:v>
                </c:pt>
                <c:pt idx="447">
                  <c:v>122.35277781056099</c:v>
                </c:pt>
                <c:pt idx="448">
                  <c:v>122.13672396246101</c:v>
                </c:pt>
                <c:pt idx="449">
                  <c:v>122.122863951798</c:v>
                </c:pt>
                <c:pt idx="450">
                  <c:v>121.62390356793701</c:v>
                </c:pt>
                <c:pt idx="451">
                  <c:v>122.636608347033</c:v>
                </c:pt>
                <c:pt idx="452">
                  <c:v>123.41415494521701</c:v>
                </c:pt>
                <c:pt idx="453">
                  <c:v>123.88816730988501</c:v>
                </c:pt>
                <c:pt idx="454">
                  <c:v>123.823454057712</c:v>
                </c:pt>
                <c:pt idx="455">
                  <c:v>124.07858256268</c:v>
                </c:pt>
                <c:pt idx="456">
                  <c:v>124.04599315511101</c:v>
                </c:pt>
                <c:pt idx="457">
                  <c:v>123.89747856919</c:v>
                </c:pt>
                <c:pt idx="458">
                  <c:v>123.958001754675</c:v>
                </c:pt>
                <c:pt idx="459">
                  <c:v>124.212664696677</c:v>
                </c:pt>
                <c:pt idx="460">
                  <c:v>123.744308353617</c:v>
                </c:pt>
                <c:pt idx="461">
                  <c:v>124.630274676523</c:v>
                </c:pt>
                <c:pt idx="462">
                  <c:v>125.41847277672299</c:v>
                </c:pt>
                <c:pt idx="463">
                  <c:v>125.947352305268</c:v>
                </c:pt>
                <c:pt idx="464">
                  <c:v>126.786296768683</c:v>
                </c:pt>
                <c:pt idx="465">
                  <c:v>127.018147125387</c:v>
                </c:pt>
                <c:pt idx="466">
                  <c:v>127.305865037923</c:v>
                </c:pt>
                <c:pt idx="467">
                  <c:v>127.11079415547501</c:v>
                </c:pt>
                <c:pt idx="468">
                  <c:v>128.03866114525599</c:v>
                </c:pt>
                <c:pt idx="469">
                  <c:v>128.87294997901799</c:v>
                </c:pt>
                <c:pt idx="470">
                  <c:v>128.432527413873</c:v>
                </c:pt>
                <c:pt idx="471">
                  <c:v>129.65695801253</c:v>
                </c:pt>
                <c:pt idx="472">
                  <c:v>129.43860898181899</c:v>
                </c:pt>
                <c:pt idx="473">
                  <c:v>130.027546132884</c:v>
                </c:pt>
                <c:pt idx="474">
                  <c:v>131.08483962701001</c:v>
                </c:pt>
                <c:pt idx="475">
                  <c:v>131.36324628023999</c:v>
                </c:pt>
                <c:pt idx="476">
                  <c:v>131.31203435406101</c:v>
                </c:pt>
                <c:pt idx="477">
                  <c:v>131.256166798229</c:v>
                </c:pt>
                <c:pt idx="478">
                  <c:v>132.77586732248599</c:v>
                </c:pt>
                <c:pt idx="479">
                  <c:v>133.65642841597301</c:v>
                </c:pt>
                <c:pt idx="480">
                  <c:v>132.28566093779099</c:v>
                </c:pt>
                <c:pt idx="481">
                  <c:v>132.35118249193999</c:v>
                </c:pt>
                <c:pt idx="482">
                  <c:v>132.201284260145</c:v>
                </c:pt>
                <c:pt idx="483">
                  <c:v>129.32304965843201</c:v>
                </c:pt>
                <c:pt idx="484">
                  <c:v>123.914457483514</c:v>
                </c:pt>
                <c:pt idx="485">
                  <c:v>126.3557245982</c:v>
                </c:pt>
                <c:pt idx="486">
                  <c:v>125.670340859109</c:v>
                </c:pt>
                <c:pt idx="487">
                  <c:v>120.95655998503</c:v>
                </c:pt>
                <c:pt idx="488">
                  <c:v>122.773722511987</c:v>
                </c:pt>
                <c:pt idx="489">
                  <c:v>124.57674369632301</c:v>
                </c:pt>
                <c:pt idx="490">
                  <c:v>124.88643909975001</c:v>
                </c:pt>
                <c:pt idx="491">
                  <c:v>123.200791059179</c:v>
                </c:pt>
                <c:pt idx="492">
                  <c:v>121.62886431330401</c:v>
                </c:pt>
                <c:pt idx="493">
                  <c:v>121.66464526999999</c:v>
                </c:pt>
                <c:pt idx="494">
                  <c:v>120.90251089236</c:v>
                </c:pt>
                <c:pt idx="495">
                  <c:v>120.301390819855</c:v>
                </c:pt>
                <c:pt idx="496">
                  <c:v>120.14574365822401</c:v>
                </c:pt>
                <c:pt idx="497">
                  <c:v>122.060877188565</c:v>
                </c:pt>
                <c:pt idx="498">
                  <c:v>123.478156300116</c:v>
                </c:pt>
                <c:pt idx="499">
                  <c:v>121.93641358386699</c:v>
                </c:pt>
                <c:pt idx="500">
                  <c:v>120.70114576520599</c:v>
                </c:pt>
                <c:pt idx="501">
                  <c:v>118.946164328365</c:v>
                </c:pt>
                <c:pt idx="502">
                  <c:v>118.33276842708</c:v>
                </c:pt>
                <c:pt idx="503">
                  <c:v>119.700182650659</c:v>
                </c:pt>
                <c:pt idx="504">
                  <c:v>120.003512831995</c:v>
                </c:pt>
                <c:pt idx="505">
                  <c:v>119.95980149582</c:v>
                </c:pt>
                <c:pt idx="506">
                  <c:v>120.540411668247</c:v>
                </c:pt>
                <c:pt idx="507">
                  <c:v>122.638114276004</c:v>
                </c:pt>
                <c:pt idx="508">
                  <c:v>122.792207774237</c:v>
                </c:pt>
                <c:pt idx="509">
                  <c:v>121.998554978044</c:v>
                </c:pt>
                <c:pt idx="510">
                  <c:v>121.372662588854</c:v>
                </c:pt>
                <c:pt idx="511">
                  <c:v>121.240313349556</c:v>
                </c:pt>
                <c:pt idx="512">
                  <c:v>121.371777309661</c:v>
                </c:pt>
                <c:pt idx="513">
                  <c:v>119.729584407331</c:v>
                </c:pt>
                <c:pt idx="514">
                  <c:v>119.933198621636</c:v>
                </c:pt>
                <c:pt idx="515">
                  <c:v>119.703026031552</c:v>
                </c:pt>
                <c:pt idx="516">
                  <c:v>116.710782360461</c:v>
                </c:pt>
                <c:pt idx="517">
                  <c:v>114.22314782916899</c:v>
                </c:pt>
                <c:pt idx="518">
                  <c:v>117.348183379155</c:v>
                </c:pt>
                <c:pt idx="519">
                  <c:v>115.351878799773</c:v>
                </c:pt>
                <c:pt idx="520">
                  <c:v>115.01104631061</c:v>
                </c:pt>
                <c:pt idx="521">
                  <c:v>116.480609770377</c:v>
                </c:pt>
                <c:pt idx="522">
                  <c:v>113.96641686330599</c:v>
                </c:pt>
                <c:pt idx="523">
                  <c:v>115.427127531146</c:v>
                </c:pt>
                <c:pt idx="524">
                  <c:v>114.192163057427</c:v>
                </c:pt>
                <c:pt idx="525">
                  <c:v>113.2909652309</c:v>
                </c:pt>
                <c:pt idx="526">
                  <c:v>110.766185400426</c:v>
                </c:pt>
                <c:pt idx="527">
                  <c:v>110.220287058702</c:v>
                </c:pt>
                <c:pt idx="528">
                  <c:v>108.467742264474</c:v>
                </c:pt>
                <c:pt idx="529">
                  <c:v>107.89912011947099</c:v>
                </c:pt>
                <c:pt idx="530">
                  <c:v>108.78682519476401</c:v>
                </c:pt>
                <c:pt idx="531">
                  <c:v>108.467742264474</c:v>
                </c:pt>
                <c:pt idx="532">
                  <c:v>109.359538146565</c:v>
                </c:pt>
                <c:pt idx="533">
                  <c:v>110.529508890961</c:v>
                </c:pt>
                <c:pt idx="534">
                  <c:v>110.61132502693199</c:v>
                </c:pt>
                <c:pt idx="535">
                  <c:v>109.997704007145</c:v>
                </c:pt>
                <c:pt idx="536">
                  <c:v>109.065000057067</c:v>
                </c:pt>
                <c:pt idx="537">
                  <c:v>109.081363284262</c:v>
                </c:pt>
                <c:pt idx="538">
                  <c:v>107.612322903909</c:v>
                </c:pt>
                <c:pt idx="539">
                  <c:v>107.878305145477</c:v>
                </c:pt>
                <c:pt idx="540">
                  <c:v>108.974970387634</c:v>
                </c:pt>
                <c:pt idx="541">
                  <c:v>109.077271249776</c:v>
                </c:pt>
                <c:pt idx="542">
                  <c:v>108.23840418021599</c:v>
                </c:pt>
                <c:pt idx="543">
                  <c:v>108.43072980104201</c:v>
                </c:pt>
                <c:pt idx="544">
                  <c:v>107.70234766259399</c:v>
                </c:pt>
                <c:pt idx="545">
                  <c:v>107.939685662762</c:v>
                </c:pt>
                <c:pt idx="546">
                  <c:v>109.337122762958</c:v>
                </c:pt>
                <c:pt idx="547">
                  <c:v>109.70703258359799</c:v>
                </c:pt>
                <c:pt idx="548">
                  <c:v>109.70703258359799</c:v>
                </c:pt>
              </c:numCache>
            </c:numRef>
          </c:val>
          <c:smooth val="0"/>
          <c:extLst>
            <c:ext xmlns:c16="http://schemas.microsoft.com/office/drawing/2014/chart" uri="{C3380CC4-5D6E-409C-BE32-E72D297353CC}">
              <c16:uniqueId val="{00000001-EBC2-4580-B1DE-25CEB7B32A4A}"/>
            </c:ext>
          </c:extLst>
        </c:ser>
        <c:ser>
          <c:idx val="2"/>
          <c:order val="2"/>
          <c:tx>
            <c:strRef>
              <c:f>'RB 3,4,6,7,8'!$M$1</c:f>
              <c:strCache>
                <c:ptCount val="1"/>
                <c:pt idx="0">
                  <c:v>Tracked Value</c:v>
                </c:pt>
              </c:strCache>
            </c:strRef>
          </c:tx>
          <c:spPr>
            <a:ln w="6350" cap="rnd">
              <a:solidFill>
                <a:sysClr val="windowText" lastClr="000000"/>
              </a:solidFill>
              <a:round/>
            </a:ln>
            <a:effectLst/>
          </c:spPr>
          <c:marker>
            <c:symbol val="none"/>
          </c:marker>
          <c:cat>
            <c:strRef>
              <c:f>'RB 3,4,6,7,8'!$B$2:$B$550</c:f>
              <c:strCache>
                <c:ptCount val="549"/>
                <c:pt idx="0">
                  <c:v>03/04/2016</c:v>
                </c:pt>
                <c:pt idx="1">
                  <c:v>03/07/2016</c:v>
                </c:pt>
                <c:pt idx="2">
                  <c:v>03/08/2016</c:v>
                </c:pt>
                <c:pt idx="3">
                  <c:v>03/09/2016</c:v>
                </c:pt>
                <c:pt idx="4">
                  <c:v>03/10/2016</c:v>
                </c:pt>
                <c:pt idx="5">
                  <c:v>03/11/2016</c:v>
                </c:pt>
                <c:pt idx="6">
                  <c:v>3/14/2016</c:v>
                </c:pt>
                <c:pt idx="7">
                  <c:v>3/15/2016</c:v>
                </c:pt>
                <c:pt idx="8">
                  <c:v>3/16/2016</c:v>
                </c:pt>
                <c:pt idx="9">
                  <c:v>3/17/2016</c:v>
                </c:pt>
                <c:pt idx="10">
                  <c:v>3/18/2016</c:v>
                </c:pt>
                <c:pt idx="11">
                  <c:v>3/21/2016</c:v>
                </c:pt>
                <c:pt idx="12">
                  <c:v>3/22/2016</c:v>
                </c:pt>
                <c:pt idx="13">
                  <c:v>3/23/2016</c:v>
                </c:pt>
                <c:pt idx="14">
                  <c:v>3/24/2016</c:v>
                </c:pt>
                <c:pt idx="15">
                  <c:v>3/28/2016</c:v>
                </c:pt>
                <c:pt idx="16">
                  <c:v>3/29/2016</c:v>
                </c:pt>
                <c:pt idx="17">
                  <c:v>3/30/2016</c:v>
                </c:pt>
                <c:pt idx="18">
                  <c:v>3/31/2016</c:v>
                </c:pt>
                <c:pt idx="19">
                  <c:v>04/01/2016</c:v>
                </c:pt>
                <c:pt idx="20">
                  <c:v>04/04/2016</c:v>
                </c:pt>
                <c:pt idx="21">
                  <c:v>04/05/2016</c:v>
                </c:pt>
                <c:pt idx="22">
                  <c:v>04/06/2016</c:v>
                </c:pt>
                <c:pt idx="23">
                  <c:v>04/07/2016</c:v>
                </c:pt>
                <c:pt idx="24">
                  <c:v>04/08/2016</c:v>
                </c:pt>
                <c:pt idx="25">
                  <c:v>04/11/2016</c:v>
                </c:pt>
                <c:pt idx="26">
                  <c:v>04/12/2016</c:v>
                </c:pt>
                <c:pt idx="27">
                  <c:v>4/13/2016</c:v>
                </c:pt>
                <c:pt idx="28">
                  <c:v>4/14/2016</c:v>
                </c:pt>
                <c:pt idx="29">
                  <c:v>4/15/2016</c:v>
                </c:pt>
                <c:pt idx="30">
                  <c:v>4/18/2016</c:v>
                </c:pt>
                <c:pt idx="31">
                  <c:v>4/19/2016</c:v>
                </c:pt>
                <c:pt idx="32">
                  <c:v>4/20/2016</c:v>
                </c:pt>
                <c:pt idx="33">
                  <c:v>4/21/2016</c:v>
                </c:pt>
                <c:pt idx="34">
                  <c:v>4/22/2016</c:v>
                </c:pt>
                <c:pt idx="35">
                  <c:v>4/25/2016</c:v>
                </c:pt>
                <c:pt idx="36">
                  <c:v>4/26/2016</c:v>
                </c:pt>
                <c:pt idx="37">
                  <c:v>4/27/2016</c:v>
                </c:pt>
                <c:pt idx="38">
                  <c:v>4/28/2016</c:v>
                </c:pt>
                <c:pt idx="39">
                  <c:v>4/29/2016</c:v>
                </c:pt>
                <c:pt idx="40">
                  <c:v>05/02/2016</c:v>
                </c:pt>
                <c:pt idx="41">
                  <c:v>05/03/2016</c:v>
                </c:pt>
                <c:pt idx="42">
                  <c:v>05/04/2016</c:v>
                </c:pt>
                <c:pt idx="43">
                  <c:v>05/05/2016</c:v>
                </c:pt>
                <c:pt idx="44">
                  <c:v>05/06/2016</c:v>
                </c:pt>
                <c:pt idx="45">
                  <c:v>05/09/2016</c:v>
                </c:pt>
                <c:pt idx="46">
                  <c:v>05/10/2016</c:v>
                </c:pt>
                <c:pt idx="47">
                  <c:v>05/11/2016</c:v>
                </c:pt>
                <c:pt idx="48">
                  <c:v>05/12/2016</c:v>
                </c:pt>
                <c:pt idx="49">
                  <c:v>5/13/2016</c:v>
                </c:pt>
                <c:pt idx="50">
                  <c:v>5/16/2016</c:v>
                </c:pt>
                <c:pt idx="51">
                  <c:v>5/17/2016</c:v>
                </c:pt>
                <c:pt idx="52">
                  <c:v>5/18/2016</c:v>
                </c:pt>
                <c:pt idx="53">
                  <c:v>5/19/2016</c:v>
                </c:pt>
                <c:pt idx="54">
                  <c:v>5/20/2016</c:v>
                </c:pt>
                <c:pt idx="55">
                  <c:v>5/23/2016</c:v>
                </c:pt>
                <c:pt idx="56">
                  <c:v>5/24/2016</c:v>
                </c:pt>
                <c:pt idx="57">
                  <c:v>5/25/2016</c:v>
                </c:pt>
                <c:pt idx="58">
                  <c:v>5/26/2016</c:v>
                </c:pt>
                <c:pt idx="59">
                  <c:v>5/27/2016</c:v>
                </c:pt>
                <c:pt idx="60">
                  <c:v>5/31/2016</c:v>
                </c:pt>
                <c:pt idx="61">
                  <c:v>06/01/2016</c:v>
                </c:pt>
                <c:pt idx="62">
                  <c:v>06/02/2016</c:v>
                </c:pt>
                <c:pt idx="63">
                  <c:v>06/03/2016</c:v>
                </c:pt>
                <c:pt idx="64">
                  <c:v>06/06/2016</c:v>
                </c:pt>
                <c:pt idx="65">
                  <c:v>06/07/2016</c:v>
                </c:pt>
                <c:pt idx="66">
                  <c:v>06/08/2016</c:v>
                </c:pt>
                <c:pt idx="67">
                  <c:v>06/09/2016</c:v>
                </c:pt>
                <c:pt idx="68">
                  <c:v>06/10/2016</c:v>
                </c:pt>
                <c:pt idx="69">
                  <c:v>6/13/2016</c:v>
                </c:pt>
                <c:pt idx="70">
                  <c:v>6/14/2016</c:v>
                </c:pt>
                <c:pt idx="71">
                  <c:v>6/15/2016</c:v>
                </c:pt>
                <c:pt idx="72">
                  <c:v>6/16/2016</c:v>
                </c:pt>
                <c:pt idx="73">
                  <c:v>6/17/2016</c:v>
                </c:pt>
                <c:pt idx="74">
                  <c:v>6/20/2016</c:v>
                </c:pt>
                <c:pt idx="75">
                  <c:v>6/21/2016</c:v>
                </c:pt>
                <c:pt idx="76">
                  <c:v>6/22/2016</c:v>
                </c:pt>
                <c:pt idx="77">
                  <c:v>6/23/2016</c:v>
                </c:pt>
                <c:pt idx="78">
                  <c:v>6/24/2016</c:v>
                </c:pt>
                <c:pt idx="79">
                  <c:v>6/27/2016</c:v>
                </c:pt>
                <c:pt idx="80">
                  <c:v>6/28/2016</c:v>
                </c:pt>
                <c:pt idx="81">
                  <c:v>6/29/2016</c:v>
                </c:pt>
                <c:pt idx="82">
                  <c:v>6/30/2016</c:v>
                </c:pt>
                <c:pt idx="83">
                  <c:v>07/01/2016</c:v>
                </c:pt>
                <c:pt idx="84">
                  <c:v>07/05/2016</c:v>
                </c:pt>
                <c:pt idx="85">
                  <c:v>07/06/2016</c:v>
                </c:pt>
                <c:pt idx="86">
                  <c:v>07/07/2016</c:v>
                </c:pt>
                <c:pt idx="87">
                  <c:v>07/08/2016</c:v>
                </c:pt>
                <c:pt idx="88">
                  <c:v>07/11/2016</c:v>
                </c:pt>
                <c:pt idx="89">
                  <c:v>07/12/2016</c:v>
                </c:pt>
                <c:pt idx="90">
                  <c:v>7/13/2016</c:v>
                </c:pt>
                <c:pt idx="91">
                  <c:v>7/14/2016</c:v>
                </c:pt>
                <c:pt idx="92">
                  <c:v>7/15/2016</c:v>
                </c:pt>
                <c:pt idx="93">
                  <c:v>7/18/2016</c:v>
                </c:pt>
                <c:pt idx="94">
                  <c:v>7/19/2016</c:v>
                </c:pt>
                <c:pt idx="95">
                  <c:v>7/20/2016</c:v>
                </c:pt>
                <c:pt idx="96">
                  <c:v>7/21/2016</c:v>
                </c:pt>
                <c:pt idx="97">
                  <c:v>7/22/2016</c:v>
                </c:pt>
                <c:pt idx="98">
                  <c:v>7/25/2016</c:v>
                </c:pt>
                <c:pt idx="99">
                  <c:v>7/26/2016</c:v>
                </c:pt>
                <c:pt idx="100">
                  <c:v>7/27/2016</c:v>
                </c:pt>
                <c:pt idx="101">
                  <c:v>7/28/2016</c:v>
                </c:pt>
                <c:pt idx="102">
                  <c:v>7/29/2016</c:v>
                </c:pt>
                <c:pt idx="103">
                  <c:v>08/01/2016</c:v>
                </c:pt>
                <c:pt idx="104">
                  <c:v>08/02/2016</c:v>
                </c:pt>
                <c:pt idx="105">
                  <c:v>08/03/2016</c:v>
                </c:pt>
                <c:pt idx="106">
                  <c:v>08/04/2016</c:v>
                </c:pt>
                <c:pt idx="107">
                  <c:v>08/05/2016</c:v>
                </c:pt>
                <c:pt idx="108">
                  <c:v>08/08/2016</c:v>
                </c:pt>
                <c:pt idx="109">
                  <c:v>08/09/2016</c:v>
                </c:pt>
                <c:pt idx="110">
                  <c:v>08/10/2016</c:v>
                </c:pt>
                <c:pt idx="111">
                  <c:v>08/11/2016</c:v>
                </c:pt>
                <c:pt idx="112">
                  <c:v>08/12/2016</c:v>
                </c:pt>
                <c:pt idx="113">
                  <c:v>8/15/2016</c:v>
                </c:pt>
                <c:pt idx="114">
                  <c:v>8/16/2016</c:v>
                </c:pt>
                <c:pt idx="115">
                  <c:v>8/17/2016</c:v>
                </c:pt>
                <c:pt idx="116">
                  <c:v>8/18/2016</c:v>
                </c:pt>
                <c:pt idx="117">
                  <c:v>8/19/2016</c:v>
                </c:pt>
                <c:pt idx="118">
                  <c:v>8/22/2016</c:v>
                </c:pt>
                <c:pt idx="119">
                  <c:v>8/23/2016</c:v>
                </c:pt>
                <c:pt idx="120">
                  <c:v>8/24/2016</c:v>
                </c:pt>
                <c:pt idx="121">
                  <c:v>8/25/2016</c:v>
                </c:pt>
                <c:pt idx="122">
                  <c:v>8/26/2016</c:v>
                </c:pt>
                <c:pt idx="123">
                  <c:v>8/29/2016</c:v>
                </c:pt>
                <c:pt idx="124">
                  <c:v>8/30/2016</c:v>
                </c:pt>
                <c:pt idx="125">
                  <c:v>8/31/2016</c:v>
                </c:pt>
                <c:pt idx="126">
                  <c:v>09/01/2016</c:v>
                </c:pt>
                <c:pt idx="127">
                  <c:v>09/02/2016</c:v>
                </c:pt>
                <c:pt idx="128">
                  <c:v>09/06/2016</c:v>
                </c:pt>
                <c:pt idx="129">
                  <c:v>09/07/2016</c:v>
                </c:pt>
                <c:pt idx="130">
                  <c:v>09/08/2016</c:v>
                </c:pt>
                <c:pt idx="131">
                  <c:v>09/09/2016</c:v>
                </c:pt>
                <c:pt idx="132">
                  <c:v>09/12/2016</c:v>
                </c:pt>
                <c:pt idx="133">
                  <c:v>9/13/2016</c:v>
                </c:pt>
                <c:pt idx="134">
                  <c:v>9/14/2016</c:v>
                </c:pt>
                <c:pt idx="135">
                  <c:v>9/15/2016</c:v>
                </c:pt>
                <c:pt idx="136">
                  <c:v>9/16/2016</c:v>
                </c:pt>
                <c:pt idx="137">
                  <c:v>9/19/2016</c:v>
                </c:pt>
                <c:pt idx="138">
                  <c:v>9/20/2016</c:v>
                </c:pt>
                <c:pt idx="139">
                  <c:v>9/21/2016</c:v>
                </c:pt>
                <c:pt idx="140">
                  <c:v>9/22/2016</c:v>
                </c:pt>
                <c:pt idx="141">
                  <c:v>9/23/2016</c:v>
                </c:pt>
                <c:pt idx="142">
                  <c:v>9/26/2016</c:v>
                </c:pt>
                <c:pt idx="143">
                  <c:v>9/27/2016</c:v>
                </c:pt>
                <c:pt idx="144">
                  <c:v>9/28/2016</c:v>
                </c:pt>
                <c:pt idx="145">
                  <c:v>9/29/2016</c:v>
                </c:pt>
                <c:pt idx="146">
                  <c:v>9/30/2016</c:v>
                </c:pt>
                <c:pt idx="147">
                  <c:v>10/03/2016</c:v>
                </c:pt>
                <c:pt idx="148">
                  <c:v>10/04/2016</c:v>
                </c:pt>
                <c:pt idx="149">
                  <c:v>10/05/2016</c:v>
                </c:pt>
                <c:pt idx="150">
                  <c:v>10/06/2016</c:v>
                </c:pt>
                <c:pt idx="151">
                  <c:v>10/07/2016</c:v>
                </c:pt>
                <c:pt idx="152">
                  <c:v>10/10/2016</c:v>
                </c:pt>
                <c:pt idx="153">
                  <c:v>10/11/2016</c:v>
                </c:pt>
                <c:pt idx="154">
                  <c:v>10/12/2016</c:v>
                </c:pt>
                <c:pt idx="155">
                  <c:v>10/13/2016</c:v>
                </c:pt>
                <c:pt idx="156">
                  <c:v>10/14/2016</c:v>
                </c:pt>
                <c:pt idx="157">
                  <c:v>10/17/2016</c:v>
                </c:pt>
                <c:pt idx="158">
                  <c:v>10/18/2016</c:v>
                </c:pt>
                <c:pt idx="159">
                  <c:v>10/19/2016</c:v>
                </c:pt>
                <c:pt idx="160">
                  <c:v>10/20/2016</c:v>
                </c:pt>
                <c:pt idx="161">
                  <c:v>10/21/2016</c:v>
                </c:pt>
                <c:pt idx="162">
                  <c:v>10/24/2016</c:v>
                </c:pt>
                <c:pt idx="163">
                  <c:v>10/25/2016</c:v>
                </c:pt>
                <c:pt idx="164">
                  <c:v>10/26/2016</c:v>
                </c:pt>
                <c:pt idx="165">
                  <c:v>10/27/2016</c:v>
                </c:pt>
                <c:pt idx="166">
                  <c:v>10/28/2016</c:v>
                </c:pt>
                <c:pt idx="167">
                  <c:v>10/31/2016</c:v>
                </c:pt>
                <c:pt idx="168">
                  <c:v>11/01/2016</c:v>
                </c:pt>
                <c:pt idx="169">
                  <c:v>11/02/2016</c:v>
                </c:pt>
                <c:pt idx="170">
                  <c:v>11/03/2016</c:v>
                </c:pt>
                <c:pt idx="171">
                  <c:v>11/04/2016</c:v>
                </c:pt>
                <c:pt idx="172">
                  <c:v>11/07/2016</c:v>
                </c:pt>
                <c:pt idx="173">
                  <c:v>11/08/2016</c:v>
                </c:pt>
                <c:pt idx="174">
                  <c:v>11/09/2016</c:v>
                </c:pt>
                <c:pt idx="175">
                  <c:v>11/10/2016</c:v>
                </c:pt>
                <c:pt idx="176">
                  <c:v>11/11/2016</c:v>
                </c:pt>
                <c:pt idx="177">
                  <c:v>11/14/2016</c:v>
                </c:pt>
                <c:pt idx="178">
                  <c:v>11/15/2016</c:v>
                </c:pt>
                <c:pt idx="179">
                  <c:v>11/16/2016</c:v>
                </c:pt>
                <c:pt idx="180">
                  <c:v>11/17/2016</c:v>
                </c:pt>
                <c:pt idx="181">
                  <c:v>11/18/2016</c:v>
                </c:pt>
                <c:pt idx="182">
                  <c:v>11/21/2016</c:v>
                </c:pt>
                <c:pt idx="183">
                  <c:v>11/22/2016</c:v>
                </c:pt>
                <c:pt idx="184">
                  <c:v>11/23/2016</c:v>
                </c:pt>
                <c:pt idx="185">
                  <c:v>11/25/2016</c:v>
                </c:pt>
                <c:pt idx="186">
                  <c:v>11/28/2016</c:v>
                </c:pt>
                <c:pt idx="187">
                  <c:v>11/29/2016</c:v>
                </c:pt>
                <c:pt idx="188">
                  <c:v>11/30/2016</c:v>
                </c:pt>
                <c:pt idx="189">
                  <c:v>12/01/2016</c:v>
                </c:pt>
                <c:pt idx="190">
                  <c:v>12/02/2016</c:v>
                </c:pt>
                <c:pt idx="191">
                  <c:v>12/05/2016</c:v>
                </c:pt>
                <c:pt idx="192">
                  <c:v>12/06/2016</c:v>
                </c:pt>
                <c:pt idx="193">
                  <c:v>12/07/2016</c:v>
                </c:pt>
                <c:pt idx="194">
                  <c:v>12/08/2016</c:v>
                </c:pt>
                <c:pt idx="195">
                  <c:v>12/09/2016</c:v>
                </c:pt>
                <c:pt idx="196">
                  <c:v>12/12/2016</c:v>
                </c:pt>
                <c:pt idx="197">
                  <c:v>12/13/2016</c:v>
                </c:pt>
                <c:pt idx="198">
                  <c:v>12/14/2016</c:v>
                </c:pt>
                <c:pt idx="199">
                  <c:v>12/15/2016</c:v>
                </c:pt>
                <c:pt idx="200">
                  <c:v>12/16/2016</c:v>
                </c:pt>
                <c:pt idx="201">
                  <c:v>12/19/2016</c:v>
                </c:pt>
                <c:pt idx="202">
                  <c:v>12/20/2016</c:v>
                </c:pt>
                <c:pt idx="203">
                  <c:v>12/21/2016</c:v>
                </c:pt>
                <c:pt idx="204">
                  <c:v>12/22/2016</c:v>
                </c:pt>
                <c:pt idx="205">
                  <c:v>12/23/2016</c:v>
                </c:pt>
                <c:pt idx="206">
                  <c:v>12/27/2016</c:v>
                </c:pt>
                <c:pt idx="207">
                  <c:v>12/28/2016</c:v>
                </c:pt>
                <c:pt idx="208">
                  <c:v>12/29/2016</c:v>
                </c:pt>
                <c:pt idx="209">
                  <c:v>12/30/2016</c:v>
                </c:pt>
                <c:pt idx="210">
                  <c:v>01/03/2017</c:v>
                </c:pt>
                <c:pt idx="211">
                  <c:v>01/04/2017</c:v>
                </c:pt>
                <c:pt idx="212">
                  <c:v>01/05/2017</c:v>
                </c:pt>
                <c:pt idx="213">
                  <c:v>01/06/2017</c:v>
                </c:pt>
                <c:pt idx="214">
                  <c:v>01/09/2017</c:v>
                </c:pt>
                <c:pt idx="215">
                  <c:v>01/10/2017</c:v>
                </c:pt>
                <c:pt idx="216">
                  <c:v>01/11/2017</c:v>
                </c:pt>
                <c:pt idx="217">
                  <c:v>01/12/2017</c:v>
                </c:pt>
                <c:pt idx="218">
                  <c:v>1/13/2017</c:v>
                </c:pt>
                <c:pt idx="219">
                  <c:v>1/17/2017</c:v>
                </c:pt>
                <c:pt idx="220">
                  <c:v>1/18/2017</c:v>
                </c:pt>
                <c:pt idx="221">
                  <c:v>1/19/2017</c:v>
                </c:pt>
                <c:pt idx="222">
                  <c:v>1/20/2017</c:v>
                </c:pt>
                <c:pt idx="223">
                  <c:v>1/23/2017</c:v>
                </c:pt>
                <c:pt idx="224">
                  <c:v>1/24/2017</c:v>
                </c:pt>
                <c:pt idx="225">
                  <c:v>1/25/2017</c:v>
                </c:pt>
                <c:pt idx="226">
                  <c:v>1/26/2017</c:v>
                </c:pt>
                <c:pt idx="227">
                  <c:v>1/27/2017</c:v>
                </c:pt>
                <c:pt idx="228">
                  <c:v>1/30/2017</c:v>
                </c:pt>
                <c:pt idx="229">
                  <c:v>1/31/2017</c:v>
                </c:pt>
                <c:pt idx="230">
                  <c:v>02/01/2017</c:v>
                </c:pt>
                <c:pt idx="231">
                  <c:v>02/02/2017</c:v>
                </c:pt>
                <c:pt idx="232">
                  <c:v>02/03/2017</c:v>
                </c:pt>
                <c:pt idx="233">
                  <c:v>02/06/2017</c:v>
                </c:pt>
                <c:pt idx="234">
                  <c:v>02/07/2017</c:v>
                </c:pt>
                <c:pt idx="235">
                  <c:v>02/08/2017</c:v>
                </c:pt>
                <c:pt idx="236">
                  <c:v>02/09/2017</c:v>
                </c:pt>
                <c:pt idx="237">
                  <c:v>02/10/2017</c:v>
                </c:pt>
                <c:pt idx="238">
                  <c:v>2/13/2017</c:v>
                </c:pt>
                <c:pt idx="239">
                  <c:v>2/14/2017</c:v>
                </c:pt>
                <c:pt idx="240">
                  <c:v>2/15/2017</c:v>
                </c:pt>
                <c:pt idx="241">
                  <c:v>2/16/2017</c:v>
                </c:pt>
                <c:pt idx="242">
                  <c:v>2/17/2017</c:v>
                </c:pt>
                <c:pt idx="243">
                  <c:v>2/21/2017</c:v>
                </c:pt>
                <c:pt idx="244">
                  <c:v>2/22/2017</c:v>
                </c:pt>
                <c:pt idx="245">
                  <c:v>2/23/2017</c:v>
                </c:pt>
                <c:pt idx="246">
                  <c:v>2/24/2017</c:v>
                </c:pt>
                <c:pt idx="247">
                  <c:v>2/27/2017</c:v>
                </c:pt>
                <c:pt idx="248">
                  <c:v>2/28/2017</c:v>
                </c:pt>
                <c:pt idx="249">
                  <c:v>03/01/2017</c:v>
                </c:pt>
                <c:pt idx="250">
                  <c:v>03/02/2017</c:v>
                </c:pt>
                <c:pt idx="251">
                  <c:v>03/03/2017</c:v>
                </c:pt>
                <c:pt idx="252">
                  <c:v>03/06/2017</c:v>
                </c:pt>
                <c:pt idx="253">
                  <c:v>03/07/2017</c:v>
                </c:pt>
                <c:pt idx="254">
                  <c:v>03/08/2017</c:v>
                </c:pt>
                <c:pt idx="255">
                  <c:v>03/09/2017</c:v>
                </c:pt>
                <c:pt idx="256">
                  <c:v>03/10/2017</c:v>
                </c:pt>
                <c:pt idx="257">
                  <c:v>3/13/2017</c:v>
                </c:pt>
                <c:pt idx="258">
                  <c:v>3/14/2017</c:v>
                </c:pt>
                <c:pt idx="259">
                  <c:v>3/15/2017</c:v>
                </c:pt>
                <c:pt idx="260">
                  <c:v>3/16/2017</c:v>
                </c:pt>
                <c:pt idx="261">
                  <c:v>3/17/2017</c:v>
                </c:pt>
                <c:pt idx="262">
                  <c:v>3/20/2017</c:v>
                </c:pt>
                <c:pt idx="263">
                  <c:v>3/21/2017</c:v>
                </c:pt>
                <c:pt idx="264">
                  <c:v>3/22/2017</c:v>
                </c:pt>
                <c:pt idx="265">
                  <c:v>3/23/2017</c:v>
                </c:pt>
                <c:pt idx="266">
                  <c:v>3/24/2017</c:v>
                </c:pt>
                <c:pt idx="267">
                  <c:v>3/27/2017</c:v>
                </c:pt>
                <c:pt idx="268">
                  <c:v>3/28/2017</c:v>
                </c:pt>
                <c:pt idx="269">
                  <c:v>3/29/2017</c:v>
                </c:pt>
                <c:pt idx="270">
                  <c:v>3/30/2017</c:v>
                </c:pt>
                <c:pt idx="271">
                  <c:v>3/31/2017</c:v>
                </c:pt>
                <c:pt idx="272">
                  <c:v>04/03/2017</c:v>
                </c:pt>
                <c:pt idx="273">
                  <c:v>04/04/2017</c:v>
                </c:pt>
                <c:pt idx="274">
                  <c:v>04/05/2017</c:v>
                </c:pt>
                <c:pt idx="275">
                  <c:v>04/06/2017</c:v>
                </c:pt>
                <c:pt idx="276">
                  <c:v>04/07/2017</c:v>
                </c:pt>
                <c:pt idx="277">
                  <c:v>04/10/2017</c:v>
                </c:pt>
                <c:pt idx="278">
                  <c:v>04/11/2017</c:v>
                </c:pt>
                <c:pt idx="279">
                  <c:v>04/12/2017</c:v>
                </c:pt>
                <c:pt idx="280">
                  <c:v>4/13/2017</c:v>
                </c:pt>
                <c:pt idx="281">
                  <c:v>4/17/2017</c:v>
                </c:pt>
                <c:pt idx="282">
                  <c:v>4/18/2017</c:v>
                </c:pt>
                <c:pt idx="283">
                  <c:v>4/19/2017</c:v>
                </c:pt>
                <c:pt idx="284">
                  <c:v>4/20/2017</c:v>
                </c:pt>
                <c:pt idx="285">
                  <c:v>4/21/2017</c:v>
                </c:pt>
                <c:pt idx="286">
                  <c:v>4/24/2017</c:v>
                </c:pt>
                <c:pt idx="287">
                  <c:v>4/25/2017</c:v>
                </c:pt>
                <c:pt idx="288">
                  <c:v>4/26/2017</c:v>
                </c:pt>
                <c:pt idx="289">
                  <c:v>4/27/2017</c:v>
                </c:pt>
                <c:pt idx="290">
                  <c:v>4/28/2017</c:v>
                </c:pt>
                <c:pt idx="291">
                  <c:v>05/01/2017</c:v>
                </c:pt>
                <c:pt idx="292">
                  <c:v>05/02/2017</c:v>
                </c:pt>
                <c:pt idx="293">
                  <c:v>05/03/2017</c:v>
                </c:pt>
                <c:pt idx="294">
                  <c:v>05/04/2017</c:v>
                </c:pt>
                <c:pt idx="295">
                  <c:v>05/05/2017</c:v>
                </c:pt>
                <c:pt idx="296">
                  <c:v>05/08/2017</c:v>
                </c:pt>
                <c:pt idx="297">
                  <c:v>05/09/2017</c:v>
                </c:pt>
                <c:pt idx="298">
                  <c:v>05/10/2017</c:v>
                </c:pt>
                <c:pt idx="299">
                  <c:v>05/11/2017</c:v>
                </c:pt>
                <c:pt idx="300">
                  <c:v>05/12/2017</c:v>
                </c:pt>
                <c:pt idx="301">
                  <c:v>5/15/2017</c:v>
                </c:pt>
                <c:pt idx="302">
                  <c:v>5/16/2017</c:v>
                </c:pt>
                <c:pt idx="303">
                  <c:v>5/17/2017</c:v>
                </c:pt>
                <c:pt idx="304">
                  <c:v>5/18/2017</c:v>
                </c:pt>
                <c:pt idx="305">
                  <c:v>5/19/2017</c:v>
                </c:pt>
                <c:pt idx="306">
                  <c:v>5/22/2017</c:v>
                </c:pt>
                <c:pt idx="307">
                  <c:v>5/23/2017</c:v>
                </c:pt>
                <c:pt idx="308">
                  <c:v>5/24/2017</c:v>
                </c:pt>
                <c:pt idx="309">
                  <c:v>5/25/2017</c:v>
                </c:pt>
                <c:pt idx="310">
                  <c:v>5/26/2017</c:v>
                </c:pt>
                <c:pt idx="311">
                  <c:v>5/30/2017</c:v>
                </c:pt>
                <c:pt idx="312">
                  <c:v>5/31/2017</c:v>
                </c:pt>
                <c:pt idx="313">
                  <c:v>06/01/2017</c:v>
                </c:pt>
                <c:pt idx="314">
                  <c:v>06/02/2017</c:v>
                </c:pt>
                <c:pt idx="315">
                  <c:v>06/05/2017</c:v>
                </c:pt>
                <c:pt idx="316">
                  <c:v>06/06/2017</c:v>
                </c:pt>
                <c:pt idx="317">
                  <c:v>06/07/2017</c:v>
                </c:pt>
                <c:pt idx="318">
                  <c:v>06/08/2017</c:v>
                </c:pt>
                <c:pt idx="319">
                  <c:v>06/09/2017</c:v>
                </c:pt>
                <c:pt idx="320">
                  <c:v>06/12/2017</c:v>
                </c:pt>
                <c:pt idx="321">
                  <c:v>6/13/2017</c:v>
                </c:pt>
                <c:pt idx="322">
                  <c:v>6/14/2017</c:v>
                </c:pt>
                <c:pt idx="323">
                  <c:v>6/15/2017</c:v>
                </c:pt>
                <c:pt idx="324">
                  <c:v>6/16/2017</c:v>
                </c:pt>
                <c:pt idx="325">
                  <c:v>6/19/2017</c:v>
                </c:pt>
                <c:pt idx="326">
                  <c:v>6/20/2017</c:v>
                </c:pt>
                <c:pt idx="327">
                  <c:v>6/21/2017</c:v>
                </c:pt>
                <c:pt idx="328">
                  <c:v>6/22/2017</c:v>
                </c:pt>
                <c:pt idx="329">
                  <c:v>6/23/2017</c:v>
                </c:pt>
                <c:pt idx="330">
                  <c:v>6/26/2017</c:v>
                </c:pt>
                <c:pt idx="331">
                  <c:v>6/27/2017</c:v>
                </c:pt>
                <c:pt idx="332">
                  <c:v>6/28/2017</c:v>
                </c:pt>
                <c:pt idx="333">
                  <c:v>6/29/2017</c:v>
                </c:pt>
                <c:pt idx="334">
                  <c:v>6/30/2017</c:v>
                </c:pt>
                <c:pt idx="335">
                  <c:v>07/03/2017</c:v>
                </c:pt>
                <c:pt idx="336">
                  <c:v>07/05/2017</c:v>
                </c:pt>
                <c:pt idx="337">
                  <c:v>07/06/2017</c:v>
                </c:pt>
                <c:pt idx="338">
                  <c:v>07/07/2017</c:v>
                </c:pt>
                <c:pt idx="339">
                  <c:v>07/10/2017</c:v>
                </c:pt>
                <c:pt idx="340">
                  <c:v>07/11/2017</c:v>
                </c:pt>
                <c:pt idx="341">
                  <c:v>07/12/2017</c:v>
                </c:pt>
                <c:pt idx="342">
                  <c:v>7/13/2017</c:v>
                </c:pt>
                <c:pt idx="343">
                  <c:v>7/14/2017</c:v>
                </c:pt>
                <c:pt idx="344">
                  <c:v>7/17/2017</c:v>
                </c:pt>
                <c:pt idx="345">
                  <c:v>7/18/2017</c:v>
                </c:pt>
                <c:pt idx="346">
                  <c:v>7/19/2017</c:v>
                </c:pt>
                <c:pt idx="347">
                  <c:v>7/20/2017</c:v>
                </c:pt>
                <c:pt idx="348">
                  <c:v>7/21/2017</c:v>
                </c:pt>
                <c:pt idx="349">
                  <c:v>7/24/2017</c:v>
                </c:pt>
                <c:pt idx="350">
                  <c:v>7/25/2017</c:v>
                </c:pt>
                <c:pt idx="351">
                  <c:v>7/26/2017</c:v>
                </c:pt>
                <c:pt idx="352">
                  <c:v>7/27/2017</c:v>
                </c:pt>
                <c:pt idx="353">
                  <c:v>7/28/2017</c:v>
                </c:pt>
                <c:pt idx="354">
                  <c:v>7/31/2017</c:v>
                </c:pt>
                <c:pt idx="355">
                  <c:v>08/01/2017</c:v>
                </c:pt>
                <c:pt idx="356">
                  <c:v>08/02/2017</c:v>
                </c:pt>
                <c:pt idx="357">
                  <c:v>08/03/2017</c:v>
                </c:pt>
                <c:pt idx="358">
                  <c:v>08/04/2017</c:v>
                </c:pt>
                <c:pt idx="359">
                  <c:v>08/07/2017</c:v>
                </c:pt>
                <c:pt idx="360">
                  <c:v>08/08/2017</c:v>
                </c:pt>
                <c:pt idx="361">
                  <c:v>08/09/2017</c:v>
                </c:pt>
                <c:pt idx="362">
                  <c:v>08/10/2017</c:v>
                </c:pt>
                <c:pt idx="363">
                  <c:v>08/11/2017</c:v>
                </c:pt>
                <c:pt idx="364">
                  <c:v>8/14/2017</c:v>
                </c:pt>
                <c:pt idx="365">
                  <c:v>8/15/2017</c:v>
                </c:pt>
                <c:pt idx="366">
                  <c:v>8/16/2017</c:v>
                </c:pt>
                <c:pt idx="367">
                  <c:v>8/17/2017</c:v>
                </c:pt>
                <c:pt idx="368">
                  <c:v>8/18/2017</c:v>
                </c:pt>
                <c:pt idx="369">
                  <c:v>8/21/2017</c:v>
                </c:pt>
                <c:pt idx="370">
                  <c:v>8/22/2017</c:v>
                </c:pt>
                <c:pt idx="371">
                  <c:v>8/23/2017</c:v>
                </c:pt>
                <c:pt idx="372">
                  <c:v>8/24/2017</c:v>
                </c:pt>
                <c:pt idx="373">
                  <c:v>8/25/2017</c:v>
                </c:pt>
                <c:pt idx="374">
                  <c:v>8/28/2017</c:v>
                </c:pt>
                <c:pt idx="375">
                  <c:v>8/29/2017</c:v>
                </c:pt>
                <c:pt idx="376">
                  <c:v>8/30/2017</c:v>
                </c:pt>
                <c:pt idx="377">
                  <c:v>8/31/2017</c:v>
                </c:pt>
                <c:pt idx="378">
                  <c:v>09/01/2017</c:v>
                </c:pt>
                <c:pt idx="379">
                  <c:v>09/05/2017</c:v>
                </c:pt>
                <c:pt idx="380">
                  <c:v>09/06/2017</c:v>
                </c:pt>
                <c:pt idx="381">
                  <c:v>09/07/2017</c:v>
                </c:pt>
                <c:pt idx="382">
                  <c:v>09/08/2017</c:v>
                </c:pt>
                <c:pt idx="383">
                  <c:v>09/11/2017</c:v>
                </c:pt>
                <c:pt idx="384">
                  <c:v>09/12/2017</c:v>
                </c:pt>
                <c:pt idx="385">
                  <c:v>9/13/2017</c:v>
                </c:pt>
                <c:pt idx="386">
                  <c:v>9/14/2017</c:v>
                </c:pt>
                <c:pt idx="387">
                  <c:v>9/15/2017</c:v>
                </c:pt>
                <c:pt idx="388">
                  <c:v>9/18/2017</c:v>
                </c:pt>
                <c:pt idx="389">
                  <c:v>9/19/2017</c:v>
                </c:pt>
                <c:pt idx="390">
                  <c:v>9/20/2017</c:v>
                </c:pt>
                <c:pt idx="391">
                  <c:v>9/21/2017</c:v>
                </c:pt>
                <c:pt idx="392">
                  <c:v>9/22/2017</c:v>
                </c:pt>
                <c:pt idx="393">
                  <c:v>9/25/2017</c:v>
                </c:pt>
                <c:pt idx="394">
                  <c:v>9/26/2017</c:v>
                </c:pt>
                <c:pt idx="395">
                  <c:v>9/27/2017</c:v>
                </c:pt>
                <c:pt idx="396">
                  <c:v>9/28/2017</c:v>
                </c:pt>
                <c:pt idx="397">
                  <c:v>9/29/2017</c:v>
                </c:pt>
                <c:pt idx="398">
                  <c:v>10/02/2017</c:v>
                </c:pt>
                <c:pt idx="399">
                  <c:v>10/03/2017</c:v>
                </c:pt>
                <c:pt idx="400">
                  <c:v>10/04/2017</c:v>
                </c:pt>
                <c:pt idx="401">
                  <c:v>10/05/2017</c:v>
                </c:pt>
                <c:pt idx="402">
                  <c:v>10/06/2017</c:v>
                </c:pt>
                <c:pt idx="403">
                  <c:v>10/09/2017</c:v>
                </c:pt>
                <c:pt idx="404">
                  <c:v>10/10/2017</c:v>
                </c:pt>
                <c:pt idx="405">
                  <c:v>10/11/2017</c:v>
                </c:pt>
                <c:pt idx="406">
                  <c:v>10/12/2017</c:v>
                </c:pt>
                <c:pt idx="407">
                  <c:v>10/13/2017</c:v>
                </c:pt>
                <c:pt idx="408">
                  <c:v>10/16/2017</c:v>
                </c:pt>
                <c:pt idx="409">
                  <c:v>10/17/2017</c:v>
                </c:pt>
                <c:pt idx="410">
                  <c:v>10/18/2017</c:v>
                </c:pt>
                <c:pt idx="411">
                  <c:v>10/19/2017</c:v>
                </c:pt>
                <c:pt idx="412">
                  <c:v>10/20/2017</c:v>
                </c:pt>
                <c:pt idx="413">
                  <c:v>10/23/2017</c:v>
                </c:pt>
                <c:pt idx="414">
                  <c:v>10/24/2017</c:v>
                </c:pt>
                <c:pt idx="415">
                  <c:v>10/25/2017</c:v>
                </c:pt>
                <c:pt idx="416">
                  <c:v>10/26/2017</c:v>
                </c:pt>
                <c:pt idx="417">
                  <c:v>10/27/2017</c:v>
                </c:pt>
                <c:pt idx="418">
                  <c:v>10/30/2017</c:v>
                </c:pt>
                <c:pt idx="419">
                  <c:v>10/31/2017</c:v>
                </c:pt>
                <c:pt idx="420">
                  <c:v>11/01/2017</c:v>
                </c:pt>
                <c:pt idx="421">
                  <c:v>11/02/2017</c:v>
                </c:pt>
                <c:pt idx="422">
                  <c:v>11/03/2017</c:v>
                </c:pt>
                <c:pt idx="423">
                  <c:v>11/06/2017</c:v>
                </c:pt>
                <c:pt idx="424">
                  <c:v>11/07/2017</c:v>
                </c:pt>
                <c:pt idx="425">
                  <c:v>11/08/2017</c:v>
                </c:pt>
                <c:pt idx="426">
                  <c:v>11/09/2017</c:v>
                </c:pt>
                <c:pt idx="427">
                  <c:v>11/10/2017</c:v>
                </c:pt>
                <c:pt idx="428">
                  <c:v>11/13/2017</c:v>
                </c:pt>
                <c:pt idx="429">
                  <c:v>11/14/2017</c:v>
                </c:pt>
                <c:pt idx="430">
                  <c:v>11/15/2017</c:v>
                </c:pt>
                <c:pt idx="431">
                  <c:v>11/16/2017</c:v>
                </c:pt>
                <c:pt idx="432">
                  <c:v>11/17/2017</c:v>
                </c:pt>
                <c:pt idx="433">
                  <c:v>11/20/2017</c:v>
                </c:pt>
                <c:pt idx="434">
                  <c:v>11/21/2017</c:v>
                </c:pt>
                <c:pt idx="435">
                  <c:v>11/22/2017</c:v>
                </c:pt>
                <c:pt idx="436">
                  <c:v>11/24/2017</c:v>
                </c:pt>
                <c:pt idx="437">
                  <c:v>11/27/2017</c:v>
                </c:pt>
                <c:pt idx="438">
                  <c:v>11/28/2017</c:v>
                </c:pt>
                <c:pt idx="439">
                  <c:v>11/29/2017</c:v>
                </c:pt>
                <c:pt idx="440">
                  <c:v>11/30/2017</c:v>
                </c:pt>
                <c:pt idx="441">
                  <c:v>12/01/2017</c:v>
                </c:pt>
                <c:pt idx="442">
                  <c:v>12/04/2017</c:v>
                </c:pt>
                <c:pt idx="443">
                  <c:v>12/05/2017</c:v>
                </c:pt>
                <c:pt idx="444">
                  <c:v>12/06/2017</c:v>
                </c:pt>
                <c:pt idx="445">
                  <c:v>12/07/2017</c:v>
                </c:pt>
                <c:pt idx="446">
                  <c:v>12/08/2017</c:v>
                </c:pt>
                <c:pt idx="447">
                  <c:v>12/11/2017</c:v>
                </c:pt>
                <c:pt idx="448">
                  <c:v>12/12/2017</c:v>
                </c:pt>
                <c:pt idx="449">
                  <c:v>12/13/2017</c:v>
                </c:pt>
                <c:pt idx="450">
                  <c:v>12/14/2017</c:v>
                </c:pt>
                <c:pt idx="451">
                  <c:v>12/15/2017</c:v>
                </c:pt>
                <c:pt idx="452">
                  <c:v>12/18/2017</c:v>
                </c:pt>
                <c:pt idx="453">
                  <c:v>12/19/2017</c:v>
                </c:pt>
                <c:pt idx="454">
                  <c:v>12/20/2017</c:v>
                </c:pt>
                <c:pt idx="455">
                  <c:v>12/21/2017</c:v>
                </c:pt>
                <c:pt idx="456">
                  <c:v>12/22/2017</c:v>
                </c:pt>
                <c:pt idx="457">
                  <c:v>12/26/2017</c:v>
                </c:pt>
                <c:pt idx="458">
                  <c:v>12/27/2017</c:v>
                </c:pt>
                <c:pt idx="459">
                  <c:v>12/28/2017</c:v>
                </c:pt>
                <c:pt idx="460">
                  <c:v>12/29/2017</c:v>
                </c:pt>
                <c:pt idx="461">
                  <c:v>01/02/2018</c:v>
                </c:pt>
                <c:pt idx="462">
                  <c:v>01/03/2018</c:v>
                </c:pt>
                <c:pt idx="463">
                  <c:v>01/04/2018</c:v>
                </c:pt>
                <c:pt idx="464">
                  <c:v>01/05/2018</c:v>
                </c:pt>
                <c:pt idx="465">
                  <c:v>01/08/2018</c:v>
                </c:pt>
                <c:pt idx="466">
                  <c:v>01/09/2018</c:v>
                </c:pt>
                <c:pt idx="467">
                  <c:v>01/10/2018</c:v>
                </c:pt>
                <c:pt idx="468">
                  <c:v>01/11/2018</c:v>
                </c:pt>
                <c:pt idx="469">
                  <c:v>01/12/2018</c:v>
                </c:pt>
                <c:pt idx="470">
                  <c:v>1/16/2018</c:v>
                </c:pt>
                <c:pt idx="471">
                  <c:v>1/17/2018</c:v>
                </c:pt>
                <c:pt idx="472">
                  <c:v>1/18/2018</c:v>
                </c:pt>
                <c:pt idx="473">
                  <c:v>1/19/2018</c:v>
                </c:pt>
                <c:pt idx="474">
                  <c:v>1/22/2018</c:v>
                </c:pt>
                <c:pt idx="475">
                  <c:v>1/23/2018</c:v>
                </c:pt>
                <c:pt idx="476">
                  <c:v>1/24/2018</c:v>
                </c:pt>
                <c:pt idx="477">
                  <c:v>1/25/2018</c:v>
                </c:pt>
                <c:pt idx="478">
                  <c:v>1/26/2018</c:v>
                </c:pt>
                <c:pt idx="479">
                  <c:v>1/29/2018</c:v>
                </c:pt>
                <c:pt idx="480">
                  <c:v>1/30/2018</c:v>
                </c:pt>
                <c:pt idx="481">
                  <c:v>1/31/2018</c:v>
                </c:pt>
                <c:pt idx="482">
                  <c:v>02/01/2018</c:v>
                </c:pt>
                <c:pt idx="483">
                  <c:v>02/02/2018</c:v>
                </c:pt>
                <c:pt idx="484">
                  <c:v>02/05/2018</c:v>
                </c:pt>
                <c:pt idx="485">
                  <c:v>02/06/2018</c:v>
                </c:pt>
                <c:pt idx="486">
                  <c:v>02/07/2018</c:v>
                </c:pt>
                <c:pt idx="487">
                  <c:v>02/08/2018</c:v>
                </c:pt>
                <c:pt idx="488">
                  <c:v>02/09/2018</c:v>
                </c:pt>
                <c:pt idx="489">
                  <c:v>02/12/2018</c:v>
                </c:pt>
                <c:pt idx="490">
                  <c:v>2/13/2018</c:v>
                </c:pt>
                <c:pt idx="491">
                  <c:v>2/14/2018</c:v>
                </c:pt>
                <c:pt idx="492">
                  <c:v>2/15/2018</c:v>
                </c:pt>
                <c:pt idx="493">
                  <c:v>2/16/2018</c:v>
                </c:pt>
                <c:pt idx="494">
                  <c:v>2/20/2018</c:v>
                </c:pt>
                <c:pt idx="495">
                  <c:v>2/21/2018</c:v>
                </c:pt>
                <c:pt idx="496">
                  <c:v>2/22/2018</c:v>
                </c:pt>
                <c:pt idx="497">
                  <c:v>2/23/2018</c:v>
                </c:pt>
                <c:pt idx="498">
                  <c:v>2/26/2018</c:v>
                </c:pt>
                <c:pt idx="499">
                  <c:v>2/27/2018</c:v>
                </c:pt>
                <c:pt idx="500">
                  <c:v>2/28/2018</c:v>
                </c:pt>
                <c:pt idx="501">
                  <c:v>03/01/2018</c:v>
                </c:pt>
                <c:pt idx="502">
                  <c:v>03/02/2018</c:v>
                </c:pt>
                <c:pt idx="503">
                  <c:v>03/05/2018</c:v>
                </c:pt>
                <c:pt idx="504">
                  <c:v>03/06/2018</c:v>
                </c:pt>
                <c:pt idx="505">
                  <c:v>03/07/2018</c:v>
                </c:pt>
                <c:pt idx="506">
                  <c:v>03/08/2018</c:v>
                </c:pt>
                <c:pt idx="507">
                  <c:v>03/09/2018</c:v>
                </c:pt>
                <c:pt idx="508">
                  <c:v>03/12/2018</c:v>
                </c:pt>
                <c:pt idx="509">
                  <c:v>3/13/2018</c:v>
                </c:pt>
                <c:pt idx="510">
                  <c:v>3/14/2018</c:v>
                </c:pt>
                <c:pt idx="511">
                  <c:v>3/15/2018</c:v>
                </c:pt>
                <c:pt idx="512">
                  <c:v>3/16/2018</c:v>
                </c:pt>
                <c:pt idx="513">
                  <c:v>3/19/2018</c:v>
                </c:pt>
                <c:pt idx="514">
                  <c:v>3/20/2018</c:v>
                </c:pt>
                <c:pt idx="515">
                  <c:v>3/21/2018</c:v>
                </c:pt>
                <c:pt idx="516">
                  <c:v>3/22/2018</c:v>
                </c:pt>
                <c:pt idx="517">
                  <c:v>3/23/2018</c:v>
                </c:pt>
                <c:pt idx="518">
                  <c:v>3/26/2018</c:v>
                </c:pt>
                <c:pt idx="519">
                  <c:v>3/27/2018</c:v>
                </c:pt>
                <c:pt idx="520">
                  <c:v>3/28/2018</c:v>
                </c:pt>
                <c:pt idx="521">
                  <c:v>3/29/2018</c:v>
                </c:pt>
                <c:pt idx="522">
                  <c:v>04/02/2018</c:v>
                </c:pt>
                <c:pt idx="523">
                  <c:v>04/03/2018</c:v>
                </c:pt>
                <c:pt idx="524">
                  <c:v>04/04/2018</c:v>
                </c:pt>
                <c:pt idx="525">
                  <c:v>04/05/2018</c:v>
                </c:pt>
                <c:pt idx="526">
                  <c:v>04/06/2018</c:v>
                </c:pt>
                <c:pt idx="527">
                  <c:v>04/09/2018</c:v>
                </c:pt>
                <c:pt idx="528">
                  <c:v>04/10/2018</c:v>
                </c:pt>
                <c:pt idx="529">
                  <c:v>04/11/2018</c:v>
                </c:pt>
                <c:pt idx="530">
                  <c:v>04/12/2018</c:v>
                </c:pt>
                <c:pt idx="531">
                  <c:v>4/13/2018</c:v>
                </c:pt>
                <c:pt idx="532">
                  <c:v>4/16/2018</c:v>
                </c:pt>
                <c:pt idx="533">
                  <c:v>4/17/2018</c:v>
                </c:pt>
                <c:pt idx="534">
                  <c:v>4/18/2018</c:v>
                </c:pt>
                <c:pt idx="535">
                  <c:v>4/19/2018</c:v>
                </c:pt>
                <c:pt idx="536">
                  <c:v>4/20/2018</c:v>
                </c:pt>
                <c:pt idx="537">
                  <c:v>4/23/2018</c:v>
                </c:pt>
                <c:pt idx="538">
                  <c:v>4/24/2018</c:v>
                </c:pt>
                <c:pt idx="539">
                  <c:v>4/25/2018</c:v>
                </c:pt>
                <c:pt idx="540">
                  <c:v>4/26/2018</c:v>
                </c:pt>
                <c:pt idx="541">
                  <c:v>4/27/2018</c:v>
                </c:pt>
                <c:pt idx="542">
                  <c:v>4/30/2018</c:v>
                </c:pt>
                <c:pt idx="543">
                  <c:v>05/01/2018</c:v>
                </c:pt>
                <c:pt idx="544">
                  <c:v>05/02/2018</c:v>
                </c:pt>
                <c:pt idx="545">
                  <c:v>05/03/2018</c:v>
                </c:pt>
                <c:pt idx="546">
                  <c:v>05/04/2018</c:v>
                </c:pt>
                <c:pt idx="547">
                  <c:v>05/07/2018</c:v>
                </c:pt>
                <c:pt idx="548">
                  <c:v>05/08/2018</c:v>
                </c:pt>
              </c:strCache>
            </c:strRef>
          </c:cat>
          <c:val>
            <c:numRef>
              <c:f>'RB 3,4,6,7,8'!$M$2:$M$550</c:f>
              <c:numCache>
                <c:formatCode>General</c:formatCode>
                <c:ptCount val="549"/>
                <c:pt idx="0">
                  <c:v>100</c:v>
                </c:pt>
                <c:pt idx="1">
                  <c:v>100.079809292305</c:v>
                </c:pt>
                <c:pt idx="2">
                  <c:v>98.986995780018404</c:v>
                </c:pt>
                <c:pt idx="3">
                  <c:v>99.475762491719095</c:v>
                </c:pt>
                <c:pt idx="4">
                  <c:v>99.555571784024593</c:v>
                </c:pt>
                <c:pt idx="5">
                  <c:v>101.162190217362</c:v>
                </c:pt>
                <c:pt idx="6">
                  <c:v>101.032826135717</c:v>
                </c:pt>
                <c:pt idx="7">
                  <c:v>100.867991257491</c:v>
                </c:pt>
                <c:pt idx="8">
                  <c:v>101.45169451298</c:v>
                </c:pt>
                <c:pt idx="9">
                  <c:v>102.095385145039</c:v>
                </c:pt>
                <c:pt idx="10">
                  <c:v>102.496518124012</c:v>
                </c:pt>
                <c:pt idx="11">
                  <c:v>102.641531086501</c:v>
                </c:pt>
                <c:pt idx="12">
                  <c:v>102.586760003547</c:v>
                </c:pt>
                <c:pt idx="13">
                  <c:v>101.909685092354</c:v>
                </c:pt>
                <c:pt idx="14">
                  <c:v>101.86430333790599</c:v>
                </c:pt>
                <c:pt idx="15">
                  <c:v>101.924812343837</c:v>
                </c:pt>
                <c:pt idx="16">
                  <c:v>102.86739660001901</c:v>
                </c:pt>
                <c:pt idx="17">
                  <c:v>103.31860599769399</c:v>
                </c:pt>
                <c:pt idx="18">
                  <c:v>103.06822390418699</c:v>
                </c:pt>
                <c:pt idx="19">
                  <c:v>103.77033702473</c:v>
                </c:pt>
                <c:pt idx="20">
                  <c:v>103.43388608658</c:v>
                </c:pt>
                <c:pt idx="21">
                  <c:v>102.40105995086201</c:v>
                </c:pt>
                <c:pt idx="22">
                  <c:v>103.519433301861</c:v>
                </c:pt>
                <c:pt idx="23">
                  <c:v>102.280563568362</c:v>
                </c:pt>
                <c:pt idx="24">
                  <c:v>102.556505500581</c:v>
                </c:pt>
                <c:pt idx="25">
                  <c:v>102.316034364942</c:v>
                </c:pt>
                <c:pt idx="26">
                  <c:v>103.268529578992</c:v>
                </c:pt>
                <c:pt idx="27">
                  <c:v>104.311788301939</c:v>
                </c:pt>
                <c:pt idx="28">
                  <c:v>104.317004595554</c:v>
                </c:pt>
                <c:pt idx="29">
                  <c:v>104.201202877307</c:v>
                </c:pt>
                <c:pt idx="30">
                  <c:v>104.933570500816</c:v>
                </c:pt>
                <c:pt idx="31">
                  <c:v>105.264805145352</c:v>
                </c:pt>
                <c:pt idx="32">
                  <c:v>105.36495798275401</c:v>
                </c:pt>
                <c:pt idx="33">
                  <c:v>104.797946866833</c:v>
                </c:pt>
                <c:pt idx="34">
                  <c:v>104.797946866833</c:v>
                </c:pt>
                <c:pt idx="35">
                  <c:v>104.617463107763</c:v>
                </c:pt>
                <c:pt idx="36">
                  <c:v>104.77290865748201</c:v>
                </c:pt>
                <c:pt idx="37">
                  <c:v>104.98886321313201</c:v>
                </c:pt>
                <c:pt idx="38">
                  <c:v>104.03584636972001</c:v>
                </c:pt>
                <c:pt idx="39">
                  <c:v>103.474051547413</c:v>
                </c:pt>
                <c:pt idx="40">
                  <c:v>104.296661050457</c:v>
                </c:pt>
                <c:pt idx="41">
                  <c:v>103.389025961493</c:v>
                </c:pt>
                <c:pt idx="42">
                  <c:v>102.812103887703</c:v>
                </c:pt>
                <c:pt idx="43">
                  <c:v>102.792281971967</c:v>
                </c:pt>
                <c:pt idx="44">
                  <c:v>103.16837674159</c:v>
                </c:pt>
                <c:pt idx="45">
                  <c:v>103.25340232751</c:v>
                </c:pt>
                <c:pt idx="46">
                  <c:v>104.53765381545701</c:v>
                </c:pt>
                <c:pt idx="47">
                  <c:v>103.559598762695</c:v>
                </c:pt>
                <c:pt idx="48">
                  <c:v>103.58933163629899</c:v>
                </c:pt>
                <c:pt idx="49">
                  <c:v>102.68691284094901</c:v>
                </c:pt>
                <c:pt idx="50">
                  <c:v>103.699917060931</c:v>
                </c:pt>
                <c:pt idx="51">
                  <c:v>102.731772966036</c:v>
                </c:pt>
                <c:pt idx="52">
                  <c:v>102.76202746900201</c:v>
                </c:pt>
                <c:pt idx="53">
                  <c:v>102.406276244477</c:v>
                </c:pt>
                <c:pt idx="54">
                  <c:v>103.053096652704</c:v>
                </c:pt>
                <c:pt idx="55">
                  <c:v>102.912778354468</c:v>
                </c:pt>
                <c:pt idx="56">
                  <c:v>104.246584631755</c:v>
                </c:pt>
                <c:pt idx="57">
                  <c:v>104.953914045913</c:v>
                </c:pt>
                <c:pt idx="58">
                  <c:v>104.983646919517</c:v>
                </c:pt>
                <c:pt idx="59">
                  <c:v>105.434856317192</c:v>
                </c:pt>
                <c:pt idx="60">
                  <c:v>105.234550642386</c:v>
                </c:pt>
                <c:pt idx="61">
                  <c:v>105.44998356867499</c:v>
                </c:pt>
                <c:pt idx="62">
                  <c:v>105.77130725534199</c:v>
                </c:pt>
                <c:pt idx="63">
                  <c:v>105.45519986228901</c:v>
                </c:pt>
                <c:pt idx="64">
                  <c:v>105.991956475246</c:v>
                </c:pt>
                <c:pt idx="65">
                  <c:v>106.15731298283301</c:v>
                </c:pt>
                <c:pt idx="66">
                  <c:v>106.50315324949</c:v>
                </c:pt>
                <c:pt idx="67">
                  <c:v>106.35761865763899</c:v>
                </c:pt>
                <c:pt idx="68">
                  <c:v>105.34983073127199</c:v>
                </c:pt>
                <c:pt idx="69">
                  <c:v>104.53765381545701</c:v>
                </c:pt>
                <c:pt idx="70">
                  <c:v>104.33161021767501</c:v>
                </c:pt>
                <c:pt idx="71">
                  <c:v>104.186597255186</c:v>
                </c:pt>
                <c:pt idx="72">
                  <c:v>104.497488354624</c:v>
                </c:pt>
                <c:pt idx="73">
                  <c:v>104.10835285096501</c:v>
                </c:pt>
                <c:pt idx="74">
                  <c:v>104.778646580458</c:v>
                </c:pt>
                <c:pt idx="75">
                  <c:v>105.075975316498</c:v>
                </c:pt>
                <c:pt idx="76">
                  <c:v>104.904880885935</c:v>
                </c:pt>
                <c:pt idx="77">
                  <c:v>106.271028183634</c:v>
                </c:pt>
                <c:pt idx="78">
                  <c:v>102.454787775094</c:v>
                </c:pt>
                <c:pt idx="79">
                  <c:v>100.61969568143</c:v>
                </c:pt>
                <c:pt idx="80">
                  <c:v>102.434444229996</c:v>
                </c:pt>
                <c:pt idx="81">
                  <c:v>104.178772814764</c:v>
                </c:pt>
                <c:pt idx="82">
                  <c:v>105.60073445414</c:v>
                </c:pt>
                <c:pt idx="83">
                  <c:v>105.822426932767</c:v>
                </c:pt>
                <c:pt idx="84">
                  <c:v>105.06136969437701</c:v>
                </c:pt>
                <c:pt idx="85">
                  <c:v>105.69149796303699</c:v>
                </c:pt>
                <c:pt idx="86">
                  <c:v>105.62577266349101</c:v>
                </c:pt>
                <c:pt idx="87">
                  <c:v>107.198485188334</c:v>
                </c:pt>
                <c:pt idx="88">
                  <c:v>107.57666647540201</c:v>
                </c:pt>
                <c:pt idx="89">
                  <c:v>108.35806725888899</c:v>
                </c:pt>
                <c:pt idx="90">
                  <c:v>108.34294000740699</c:v>
                </c:pt>
                <c:pt idx="91">
                  <c:v>108.948030066716</c:v>
                </c:pt>
                <c:pt idx="92">
                  <c:v>108.801452216142</c:v>
                </c:pt>
                <c:pt idx="93">
                  <c:v>109.09408628792799</c:v>
                </c:pt>
                <c:pt idx="94">
                  <c:v>108.982979233935</c:v>
                </c:pt>
                <c:pt idx="95">
                  <c:v>109.436796778417</c:v>
                </c:pt>
                <c:pt idx="96">
                  <c:v>109.02314469476801</c:v>
                </c:pt>
                <c:pt idx="97">
                  <c:v>109.51243303583</c:v>
                </c:pt>
                <c:pt idx="98">
                  <c:v>109.21510429979</c:v>
                </c:pt>
                <c:pt idx="99">
                  <c:v>109.265180718492</c:v>
                </c:pt>
                <c:pt idx="100">
                  <c:v>109.14937900024501</c:v>
                </c:pt>
                <c:pt idx="101">
                  <c:v>109.275613305721</c:v>
                </c:pt>
                <c:pt idx="102">
                  <c:v>109.451924029899</c:v>
                </c:pt>
                <c:pt idx="103">
                  <c:v>109.361160521003</c:v>
                </c:pt>
                <c:pt idx="104">
                  <c:v>108.660612288544</c:v>
                </c:pt>
                <c:pt idx="105">
                  <c:v>108.97776294032001</c:v>
                </c:pt>
                <c:pt idx="106">
                  <c:v>109.09408628792799</c:v>
                </c:pt>
                <c:pt idx="107">
                  <c:v>109.986072496048</c:v>
                </c:pt>
                <c:pt idx="108">
                  <c:v>109.92086882586401</c:v>
                </c:pt>
                <c:pt idx="109">
                  <c:v>109.986072496048</c:v>
                </c:pt>
                <c:pt idx="110">
                  <c:v>109.713781969359</c:v>
                </c:pt>
                <c:pt idx="111">
                  <c:v>110.223413855519</c:v>
                </c:pt>
                <c:pt idx="112">
                  <c:v>110.12743405300699</c:v>
                </c:pt>
                <c:pt idx="113">
                  <c:v>110.445106334145</c:v>
                </c:pt>
                <c:pt idx="114">
                  <c:v>109.875487071416</c:v>
                </c:pt>
                <c:pt idx="115">
                  <c:v>110.08205229855901</c:v>
                </c:pt>
                <c:pt idx="116">
                  <c:v>110.328782986536</c:v>
                </c:pt>
                <c:pt idx="117">
                  <c:v>110.167599513841</c:v>
                </c:pt>
                <c:pt idx="118">
                  <c:v>110.162904849588</c:v>
                </c:pt>
                <c:pt idx="119">
                  <c:v>110.384597328214</c:v>
                </c:pt>
                <c:pt idx="120">
                  <c:v>109.819672729738</c:v>
                </c:pt>
                <c:pt idx="121">
                  <c:v>109.744036472324</c:v>
                </c:pt>
                <c:pt idx="122">
                  <c:v>109.537471245181</c:v>
                </c:pt>
                <c:pt idx="123">
                  <c:v>110.07683600494499</c:v>
                </c:pt>
                <c:pt idx="124">
                  <c:v>109.89530898715201</c:v>
                </c:pt>
                <c:pt idx="125">
                  <c:v>109.582852999629</c:v>
                </c:pt>
                <c:pt idx="126">
                  <c:v>109.588069293244</c:v>
                </c:pt>
                <c:pt idx="127">
                  <c:v>110.08205229855901</c:v>
                </c:pt>
                <c:pt idx="128">
                  <c:v>110.41485183117901</c:v>
                </c:pt>
                <c:pt idx="129">
                  <c:v>110.40441924395</c:v>
                </c:pt>
                <c:pt idx="130">
                  <c:v>110.152472262358</c:v>
                </c:pt>
                <c:pt idx="131">
                  <c:v>107.516157469471</c:v>
                </c:pt>
                <c:pt idx="132">
                  <c:v>109.05861549134799</c:v>
                </c:pt>
                <c:pt idx="133">
                  <c:v>107.49111926012</c:v>
                </c:pt>
                <c:pt idx="134">
                  <c:v>107.45043216992499</c:v>
                </c:pt>
                <c:pt idx="135">
                  <c:v>108.524467025199</c:v>
                </c:pt>
                <c:pt idx="136">
                  <c:v>108.105077018575</c:v>
                </c:pt>
                <c:pt idx="137">
                  <c:v>108.12489893431101</c:v>
                </c:pt>
                <c:pt idx="138">
                  <c:v>108.130115227925</c:v>
                </c:pt>
                <c:pt idx="139">
                  <c:v>109.34603326952001</c:v>
                </c:pt>
                <c:pt idx="140">
                  <c:v>110.035105656027</c:v>
                </c:pt>
                <c:pt idx="141">
                  <c:v>109.432102114163</c:v>
                </c:pt>
                <c:pt idx="142">
                  <c:v>108.54585382902</c:v>
                </c:pt>
                <c:pt idx="143">
                  <c:v>109.219277334682</c:v>
                </c:pt>
                <c:pt idx="144">
                  <c:v>109.76177187061499</c:v>
                </c:pt>
                <c:pt idx="145">
                  <c:v>108.768589566369</c:v>
                </c:pt>
                <c:pt idx="146">
                  <c:v>109.58911255196701</c:v>
                </c:pt>
                <c:pt idx="147">
                  <c:v>109.325689724423</c:v>
                </c:pt>
                <c:pt idx="148">
                  <c:v>108.768589566369</c:v>
                </c:pt>
                <c:pt idx="149">
                  <c:v>109.250053467009</c:v>
                </c:pt>
                <c:pt idx="150">
                  <c:v>109.325689724423</c:v>
                </c:pt>
                <c:pt idx="151">
                  <c:v>108.951159842885</c:v>
                </c:pt>
                <c:pt idx="152">
                  <c:v>109.518170958806</c:v>
                </c:pt>
                <c:pt idx="153">
                  <c:v>108.13533152154</c:v>
                </c:pt>
                <c:pt idx="154">
                  <c:v>108.27721470786101</c:v>
                </c:pt>
                <c:pt idx="155">
                  <c:v>107.922506742059</c:v>
                </c:pt>
                <c:pt idx="156">
                  <c:v>107.978321083737</c:v>
                </c:pt>
                <c:pt idx="157">
                  <c:v>107.60326957283699</c:v>
                </c:pt>
                <c:pt idx="158">
                  <c:v>108.27721470786101</c:v>
                </c:pt>
                <c:pt idx="159">
                  <c:v>108.56567574475601</c:v>
                </c:pt>
                <c:pt idx="160">
                  <c:v>108.363283552504</c:v>
                </c:pt>
                <c:pt idx="161">
                  <c:v>108.413881600567</c:v>
                </c:pt>
                <c:pt idx="162">
                  <c:v>108.87500195611</c:v>
                </c:pt>
                <c:pt idx="163">
                  <c:v>108.51038303244</c:v>
                </c:pt>
                <c:pt idx="164">
                  <c:v>108.292341959344</c:v>
                </c:pt>
                <c:pt idx="165">
                  <c:v>108.003359293087</c:v>
                </c:pt>
                <c:pt idx="166">
                  <c:v>107.684122123866</c:v>
                </c:pt>
                <c:pt idx="167">
                  <c:v>107.68933841748</c:v>
                </c:pt>
                <c:pt idx="168">
                  <c:v>106.908980892716</c:v>
                </c:pt>
                <c:pt idx="169">
                  <c:v>106.26581189001899</c:v>
                </c:pt>
                <c:pt idx="170">
                  <c:v>105.77913169576399</c:v>
                </c:pt>
                <c:pt idx="171">
                  <c:v>105.66280834815601</c:v>
                </c:pt>
                <c:pt idx="172">
                  <c:v>107.993448335219</c:v>
                </c:pt>
                <c:pt idx="173">
                  <c:v>108.479606900113</c:v>
                </c:pt>
                <c:pt idx="174">
                  <c:v>109.629799642162</c:v>
                </c:pt>
                <c:pt idx="175">
                  <c:v>109.90365505693499</c:v>
                </c:pt>
                <c:pt idx="176">
                  <c:v>109.650143187259</c:v>
                </c:pt>
                <c:pt idx="177">
                  <c:v>109.736212031902</c:v>
                </c:pt>
                <c:pt idx="178">
                  <c:v>110.592727443442</c:v>
                </c:pt>
                <c:pt idx="179">
                  <c:v>110.384597328214</c:v>
                </c:pt>
                <c:pt idx="180">
                  <c:v>110.952130073497</c:v>
                </c:pt>
                <c:pt idx="181">
                  <c:v>110.70383449743601</c:v>
                </c:pt>
                <c:pt idx="182">
                  <c:v>111.54000636387801</c:v>
                </c:pt>
                <c:pt idx="183">
                  <c:v>111.758047436974</c:v>
                </c:pt>
                <c:pt idx="184">
                  <c:v>111.81855644290501</c:v>
                </c:pt>
                <c:pt idx="185">
                  <c:v>112.234295043999</c:v>
                </c:pt>
                <c:pt idx="186">
                  <c:v>111.706927759549</c:v>
                </c:pt>
                <c:pt idx="187">
                  <c:v>111.92496883264501</c:v>
                </c:pt>
                <c:pt idx="188">
                  <c:v>111.65632971148599</c:v>
                </c:pt>
                <c:pt idx="189">
                  <c:v>111.246329033368</c:v>
                </c:pt>
                <c:pt idx="190">
                  <c:v>111.301621745684</c:v>
                </c:pt>
                <c:pt idx="191">
                  <c:v>111.97087221645501</c:v>
                </c:pt>
                <c:pt idx="192">
                  <c:v>112.325058552895</c:v>
                </c:pt>
                <c:pt idx="193">
                  <c:v>113.79448846416599</c:v>
                </c:pt>
                <c:pt idx="194">
                  <c:v>114.07303854319299</c:v>
                </c:pt>
                <c:pt idx="195">
                  <c:v>114.7621109297</c:v>
                </c:pt>
                <c:pt idx="196">
                  <c:v>114.63066033060799</c:v>
                </c:pt>
                <c:pt idx="197">
                  <c:v>115.395368974528</c:v>
                </c:pt>
                <c:pt idx="198">
                  <c:v>114.44287376047799</c:v>
                </c:pt>
                <c:pt idx="199">
                  <c:v>114.91442670325</c:v>
                </c:pt>
                <c:pt idx="200">
                  <c:v>114.689604448455</c:v>
                </c:pt>
                <c:pt idx="201">
                  <c:v>114.939464912601</c:v>
                </c:pt>
                <c:pt idx="202">
                  <c:v>115.382849869853</c:v>
                </c:pt>
                <c:pt idx="203">
                  <c:v>115.06152618318499</c:v>
                </c:pt>
                <c:pt idx="204">
                  <c:v>114.86278539646401</c:v>
                </c:pt>
                <c:pt idx="205">
                  <c:v>115.030750050858</c:v>
                </c:pt>
                <c:pt idx="206">
                  <c:v>115.316602940946</c:v>
                </c:pt>
                <c:pt idx="207">
                  <c:v>114.363064468172</c:v>
                </c:pt>
                <c:pt idx="208">
                  <c:v>114.338026258822</c:v>
                </c:pt>
                <c:pt idx="209">
                  <c:v>113.91967951092001</c:v>
                </c:pt>
                <c:pt idx="210">
                  <c:v>114.79132217394201</c:v>
                </c:pt>
                <c:pt idx="211">
                  <c:v>115.47413500811101</c:v>
                </c:pt>
                <c:pt idx="212">
                  <c:v>115.382849869853</c:v>
                </c:pt>
                <c:pt idx="213">
                  <c:v>115.795458694779</c:v>
                </c:pt>
                <c:pt idx="214">
                  <c:v>115.413104372818</c:v>
                </c:pt>
                <c:pt idx="215">
                  <c:v>115.413104372818</c:v>
                </c:pt>
                <c:pt idx="216">
                  <c:v>115.739122723739</c:v>
                </c:pt>
                <c:pt idx="217">
                  <c:v>115.44909679876</c:v>
                </c:pt>
                <c:pt idx="218">
                  <c:v>115.714084514389</c:v>
                </c:pt>
                <c:pt idx="219">
                  <c:v>115.306170353716</c:v>
                </c:pt>
                <c:pt idx="220">
                  <c:v>115.560725482115</c:v>
                </c:pt>
                <c:pt idx="221">
                  <c:v>115.13298940570699</c:v>
                </c:pt>
                <c:pt idx="222">
                  <c:v>115.55603081786199</c:v>
                </c:pt>
                <c:pt idx="223">
                  <c:v>115.255050676292</c:v>
                </c:pt>
                <c:pt idx="224">
                  <c:v>115.9941994815</c:v>
                </c:pt>
                <c:pt idx="225">
                  <c:v>116.998336002336</c:v>
                </c:pt>
                <c:pt idx="226">
                  <c:v>116.87575310238999</c:v>
                </c:pt>
                <c:pt idx="227">
                  <c:v>116.692139567151</c:v>
                </c:pt>
                <c:pt idx="228">
                  <c:v>115.96863964278801</c:v>
                </c:pt>
                <c:pt idx="229">
                  <c:v>115.95872868492</c:v>
                </c:pt>
                <c:pt idx="230">
                  <c:v>116.00411043936801</c:v>
                </c:pt>
                <c:pt idx="231">
                  <c:v>116.080789955504</c:v>
                </c:pt>
                <c:pt idx="232">
                  <c:v>116.880969396005</c:v>
                </c:pt>
                <c:pt idx="233">
                  <c:v>116.671796022054</c:v>
                </c:pt>
                <c:pt idx="234">
                  <c:v>116.677012315669</c:v>
                </c:pt>
                <c:pt idx="235">
                  <c:v>116.82984971857999</c:v>
                </c:pt>
                <c:pt idx="236">
                  <c:v>117.52309513997901</c:v>
                </c:pt>
                <c:pt idx="237">
                  <c:v>117.986823642329</c:v>
                </c:pt>
                <c:pt idx="238">
                  <c:v>118.62894938630301</c:v>
                </c:pt>
                <c:pt idx="239">
                  <c:v>119.103110475882</c:v>
                </c:pt>
                <c:pt idx="240">
                  <c:v>119.724892674758</c:v>
                </c:pt>
                <c:pt idx="241">
                  <c:v>119.62265331991</c:v>
                </c:pt>
                <c:pt idx="242">
                  <c:v>119.811483148763</c:v>
                </c:pt>
                <c:pt idx="243">
                  <c:v>120.52507211525899</c:v>
                </c:pt>
                <c:pt idx="244">
                  <c:v>120.417616466795</c:v>
                </c:pt>
                <c:pt idx="245">
                  <c:v>120.499512276546</c:v>
                </c:pt>
                <c:pt idx="246">
                  <c:v>120.652349679458</c:v>
                </c:pt>
                <c:pt idx="247">
                  <c:v>120.84065787895</c:v>
                </c:pt>
                <c:pt idx="248">
                  <c:v>120.51463952802899</c:v>
                </c:pt>
                <c:pt idx="249">
                  <c:v>122.201588883035</c:v>
                </c:pt>
                <c:pt idx="250">
                  <c:v>121.43218557486099</c:v>
                </c:pt>
                <c:pt idx="251">
                  <c:v>121.508343461636</c:v>
                </c:pt>
                <c:pt idx="252">
                  <c:v>121.146854314135</c:v>
                </c:pt>
                <c:pt idx="253">
                  <c:v>120.784843537272</c:v>
                </c:pt>
                <c:pt idx="254">
                  <c:v>120.56054291183899</c:v>
                </c:pt>
                <c:pt idx="255">
                  <c:v>120.71338031475101</c:v>
                </c:pt>
                <c:pt idx="256">
                  <c:v>121.13642172690599</c:v>
                </c:pt>
                <c:pt idx="257">
                  <c:v>121.19745236219801</c:v>
                </c:pt>
                <c:pt idx="258">
                  <c:v>120.733723859848</c:v>
                </c:pt>
                <c:pt idx="259">
                  <c:v>121.77854747088</c:v>
                </c:pt>
                <c:pt idx="260">
                  <c:v>121.53911959396299</c:v>
                </c:pt>
                <c:pt idx="261">
                  <c:v>121.32577318512099</c:v>
                </c:pt>
                <c:pt idx="262">
                  <c:v>121.192757697945</c:v>
                </c:pt>
                <c:pt idx="263">
                  <c:v>119.636737312669</c:v>
                </c:pt>
                <c:pt idx="264">
                  <c:v>119.917895538504</c:v>
                </c:pt>
                <c:pt idx="265">
                  <c:v>119.790096344943</c:v>
                </c:pt>
                <c:pt idx="266">
                  <c:v>119.702984241576</c:v>
                </c:pt>
                <c:pt idx="267">
                  <c:v>119.58040134162999</c:v>
                </c:pt>
                <c:pt idx="268">
                  <c:v>120.450479116568</c:v>
                </c:pt>
                <c:pt idx="269">
                  <c:v>120.563151058646</c:v>
                </c:pt>
                <c:pt idx="270">
                  <c:v>120.94707026869099</c:v>
                </c:pt>
                <c:pt idx="271">
                  <c:v>120.665390413495</c:v>
                </c:pt>
                <c:pt idx="272">
                  <c:v>120.455695410183</c:v>
                </c:pt>
                <c:pt idx="273">
                  <c:v>120.53237492631899</c:v>
                </c:pt>
                <c:pt idx="274">
                  <c:v>120.17401555498699</c:v>
                </c:pt>
                <c:pt idx="275">
                  <c:v>120.51150975186</c:v>
                </c:pt>
                <c:pt idx="276">
                  <c:v>120.38892685191399</c:v>
                </c:pt>
                <c:pt idx="277">
                  <c:v>120.46039007443601</c:v>
                </c:pt>
                <c:pt idx="278">
                  <c:v>120.31746362939199</c:v>
                </c:pt>
                <c:pt idx="279">
                  <c:v>119.790096344942</c:v>
                </c:pt>
                <c:pt idx="280">
                  <c:v>119.011825337624</c:v>
                </c:pt>
                <c:pt idx="281">
                  <c:v>120.066559906523</c:v>
                </c:pt>
                <c:pt idx="282">
                  <c:v>119.708200535191</c:v>
                </c:pt>
                <c:pt idx="283">
                  <c:v>119.48807294464901</c:v>
                </c:pt>
                <c:pt idx="284">
                  <c:v>120.46039007443601</c:v>
                </c:pt>
                <c:pt idx="285">
                  <c:v>120.076470864391</c:v>
                </c:pt>
                <c:pt idx="286">
                  <c:v>121.397236407642</c:v>
                </c:pt>
                <c:pt idx="287">
                  <c:v>122.10352256307699</c:v>
                </c:pt>
                <c:pt idx="288">
                  <c:v>122.026843046941</c:v>
                </c:pt>
                <c:pt idx="289">
                  <c:v>122.12908240179</c:v>
                </c:pt>
                <c:pt idx="290">
                  <c:v>121.86305142743799</c:v>
                </c:pt>
                <c:pt idx="291">
                  <c:v>122.170291121346</c:v>
                </c:pt>
                <c:pt idx="292">
                  <c:v>122.216194505156</c:v>
                </c:pt>
                <c:pt idx="293">
                  <c:v>122.06805176649701</c:v>
                </c:pt>
                <c:pt idx="294">
                  <c:v>122.210978211541</c:v>
                </c:pt>
                <c:pt idx="295">
                  <c:v>122.692442112181</c:v>
                </c:pt>
                <c:pt idx="296">
                  <c:v>122.67157693772199</c:v>
                </c:pt>
                <c:pt idx="297">
                  <c:v>122.559426625005</c:v>
                </c:pt>
                <c:pt idx="298">
                  <c:v>122.77903258618601</c:v>
                </c:pt>
                <c:pt idx="299">
                  <c:v>122.528650492678</c:v>
                </c:pt>
                <c:pt idx="300">
                  <c:v>122.323650153619</c:v>
                </c:pt>
                <c:pt idx="301">
                  <c:v>122.999160176727</c:v>
                </c:pt>
                <c:pt idx="302">
                  <c:v>122.88700986401101</c:v>
                </c:pt>
                <c:pt idx="303">
                  <c:v>120.70607750369</c:v>
                </c:pt>
                <c:pt idx="304">
                  <c:v>121.192757697945</c:v>
                </c:pt>
                <c:pt idx="305">
                  <c:v>121.980939663131</c:v>
                </c:pt>
                <c:pt idx="306">
                  <c:v>122.6001137152</c:v>
                </c:pt>
                <c:pt idx="307">
                  <c:v>122.871360983166</c:v>
                </c:pt>
                <c:pt idx="308">
                  <c:v>123.158257131977</c:v>
                </c:pt>
                <c:pt idx="309">
                  <c:v>123.746655051719</c:v>
                </c:pt>
                <c:pt idx="310">
                  <c:v>123.721095213007</c:v>
                </c:pt>
                <c:pt idx="311">
                  <c:v>123.61363956454301</c:v>
                </c:pt>
                <c:pt idx="312">
                  <c:v>123.582863432216</c:v>
                </c:pt>
                <c:pt idx="313">
                  <c:v>124.56561314923199</c:v>
                </c:pt>
                <c:pt idx="314">
                  <c:v>124.98030849160401</c:v>
                </c:pt>
                <c:pt idx="315">
                  <c:v>124.887980094623</c:v>
                </c:pt>
                <c:pt idx="316">
                  <c:v>124.488933633096</c:v>
                </c:pt>
                <c:pt idx="317">
                  <c:v>124.71949381086699</c:v>
                </c:pt>
                <c:pt idx="318">
                  <c:v>124.78052444615901</c:v>
                </c:pt>
                <c:pt idx="319">
                  <c:v>124.591172987945</c:v>
                </c:pt>
                <c:pt idx="320">
                  <c:v>124.56561314923199</c:v>
                </c:pt>
                <c:pt idx="321">
                  <c:v>125.174876243433</c:v>
                </c:pt>
                <c:pt idx="322">
                  <c:v>125.016300917545</c:v>
                </c:pt>
                <c:pt idx="323">
                  <c:v>124.77530815254499</c:v>
                </c:pt>
                <c:pt idx="324">
                  <c:v>124.802954508703</c:v>
                </c:pt>
                <c:pt idx="325">
                  <c:v>125.84204019675801</c:v>
                </c:pt>
                <c:pt idx="326">
                  <c:v>124.993349225641</c:v>
                </c:pt>
                <c:pt idx="327">
                  <c:v>124.96205146395199</c:v>
                </c:pt>
                <c:pt idx="328">
                  <c:v>124.905715492913</c:v>
                </c:pt>
                <c:pt idx="329">
                  <c:v>125.054901490294</c:v>
                </c:pt>
                <c:pt idx="330">
                  <c:v>125.137318929407</c:v>
                </c:pt>
                <c:pt idx="331">
                  <c:v>124.129009373679</c:v>
                </c:pt>
                <c:pt idx="332">
                  <c:v>125.240079913618</c:v>
                </c:pt>
                <c:pt idx="333">
                  <c:v>124.139441960908</c:v>
                </c:pt>
                <c:pt idx="334">
                  <c:v>124.370523768041</c:v>
                </c:pt>
                <c:pt idx="335">
                  <c:v>124.581783659438</c:v>
                </c:pt>
                <c:pt idx="336">
                  <c:v>124.86972306697101</c:v>
                </c:pt>
                <c:pt idx="337">
                  <c:v>123.727876394706</c:v>
                </c:pt>
                <c:pt idx="338">
                  <c:v>124.53014235265201</c:v>
                </c:pt>
                <c:pt idx="339">
                  <c:v>124.66367946918901</c:v>
                </c:pt>
                <c:pt idx="340">
                  <c:v>124.571351072209</c:v>
                </c:pt>
                <c:pt idx="341">
                  <c:v>125.50767577605301</c:v>
                </c:pt>
                <c:pt idx="342">
                  <c:v>125.71841403808899</c:v>
                </c:pt>
                <c:pt idx="343">
                  <c:v>126.304725440385</c:v>
                </c:pt>
                <c:pt idx="344">
                  <c:v>126.289076559541</c:v>
                </c:pt>
                <c:pt idx="345">
                  <c:v>126.35636674717099</c:v>
                </c:pt>
                <c:pt idx="346">
                  <c:v>127.040222840063</c:v>
                </c:pt>
                <c:pt idx="347">
                  <c:v>127.097080440463</c:v>
                </c:pt>
                <c:pt idx="348">
                  <c:v>126.983886869023</c:v>
                </c:pt>
                <c:pt idx="349">
                  <c:v>126.952589107335</c:v>
                </c:pt>
                <c:pt idx="350">
                  <c:v>127.26139368932699</c:v>
                </c:pt>
                <c:pt idx="351">
                  <c:v>127.266609982942</c:v>
                </c:pt>
                <c:pt idx="352">
                  <c:v>127.148200117888</c:v>
                </c:pt>
                <c:pt idx="353">
                  <c:v>126.999014120506</c:v>
                </c:pt>
                <c:pt idx="354">
                  <c:v>126.927029268623</c:v>
                </c:pt>
                <c:pt idx="355">
                  <c:v>127.20975238254201</c:v>
                </c:pt>
                <c:pt idx="356">
                  <c:v>127.27182627655699</c:v>
                </c:pt>
                <c:pt idx="357">
                  <c:v>127.024573959218</c:v>
                </c:pt>
                <c:pt idx="358">
                  <c:v>127.256177395713</c:v>
                </c:pt>
                <c:pt idx="359">
                  <c:v>127.492997125822</c:v>
                </c:pt>
                <c:pt idx="360">
                  <c:v>127.178976250215</c:v>
                </c:pt>
                <c:pt idx="361">
                  <c:v>127.17375995659999</c:v>
                </c:pt>
                <c:pt idx="362">
                  <c:v>125.37883332377</c:v>
                </c:pt>
                <c:pt idx="363">
                  <c:v>125.56401174709301</c:v>
                </c:pt>
                <c:pt idx="364">
                  <c:v>126.808619403568</c:v>
                </c:pt>
                <c:pt idx="365">
                  <c:v>126.793492152086</c:v>
                </c:pt>
                <c:pt idx="366">
                  <c:v>127.01466300135</c:v>
                </c:pt>
                <c:pt idx="367">
                  <c:v>125.034036315836</c:v>
                </c:pt>
                <c:pt idx="368">
                  <c:v>124.838946934644</c:v>
                </c:pt>
                <c:pt idx="369">
                  <c:v>124.93649162524</c:v>
                </c:pt>
                <c:pt idx="370">
                  <c:v>126.243173175731</c:v>
                </c:pt>
                <c:pt idx="371">
                  <c:v>125.790398889972</c:v>
                </c:pt>
                <c:pt idx="372">
                  <c:v>125.497243188824</c:v>
                </c:pt>
                <c:pt idx="373">
                  <c:v>125.790398889972</c:v>
                </c:pt>
                <c:pt idx="374">
                  <c:v>125.795615183587</c:v>
                </c:pt>
                <c:pt idx="375">
                  <c:v>125.939584887354</c:v>
                </c:pt>
                <c:pt idx="376">
                  <c:v>126.536328876879</c:v>
                </c:pt>
                <c:pt idx="377">
                  <c:v>127.29738611526901</c:v>
                </c:pt>
                <c:pt idx="378">
                  <c:v>127.47734824497699</c:v>
                </c:pt>
                <c:pt idx="379">
                  <c:v>126.561888715591</c:v>
                </c:pt>
                <c:pt idx="380">
                  <c:v>126.99379782689201</c:v>
                </c:pt>
                <c:pt idx="381">
                  <c:v>126.978670575409</c:v>
                </c:pt>
                <c:pt idx="382">
                  <c:v>126.82948457802701</c:v>
                </c:pt>
                <c:pt idx="383">
                  <c:v>128.18206951232801</c:v>
                </c:pt>
                <c:pt idx="384">
                  <c:v>128.61397862362799</c:v>
                </c:pt>
                <c:pt idx="385">
                  <c:v>128.676052517644</c:v>
                </c:pt>
                <c:pt idx="386">
                  <c:v>128.63484379808699</c:v>
                </c:pt>
                <c:pt idx="387">
                  <c:v>128.80802474609601</c:v>
                </c:pt>
                <c:pt idx="388">
                  <c:v>129.08188016087001</c:v>
                </c:pt>
                <c:pt idx="389">
                  <c:v>129.21124424251499</c:v>
                </c:pt>
                <c:pt idx="390">
                  <c:v>129.25766925568601</c:v>
                </c:pt>
                <c:pt idx="391">
                  <c:v>128.911307359668</c:v>
                </c:pt>
                <c:pt idx="392">
                  <c:v>128.93738882774201</c:v>
                </c:pt>
                <c:pt idx="393">
                  <c:v>128.67344437083599</c:v>
                </c:pt>
                <c:pt idx="394">
                  <c:v>128.751167145696</c:v>
                </c:pt>
                <c:pt idx="395">
                  <c:v>129.252452962072</c:v>
                </c:pt>
                <c:pt idx="396">
                  <c:v>129.40737688242899</c:v>
                </c:pt>
                <c:pt idx="397">
                  <c:v>129.862237685634</c:v>
                </c:pt>
                <c:pt idx="398">
                  <c:v>130.42559739602601</c:v>
                </c:pt>
                <c:pt idx="399">
                  <c:v>130.705190733775</c:v>
                </c:pt>
                <c:pt idx="400">
                  <c:v>130.86011465413301</c:v>
                </c:pt>
                <c:pt idx="401">
                  <c:v>131.63525588528299</c:v>
                </c:pt>
                <c:pt idx="402">
                  <c:v>131.48554825854001</c:v>
                </c:pt>
                <c:pt idx="403">
                  <c:v>131.268550444167</c:v>
                </c:pt>
                <c:pt idx="404">
                  <c:v>131.61491234018499</c:v>
                </c:pt>
                <c:pt idx="405">
                  <c:v>131.821477567329</c:v>
                </c:pt>
                <c:pt idx="406">
                  <c:v>131.624823298053</c:v>
                </c:pt>
                <c:pt idx="407">
                  <c:v>131.785485141387</c:v>
                </c:pt>
                <c:pt idx="408">
                  <c:v>131.96127423620399</c:v>
                </c:pt>
                <c:pt idx="409">
                  <c:v>132.054124262546</c:v>
                </c:pt>
                <c:pt idx="410">
                  <c:v>132.18348834419101</c:v>
                </c:pt>
                <c:pt idx="411">
                  <c:v>132.219480770133</c:v>
                </c:pt>
                <c:pt idx="412">
                  <c:v>132.90177197494</c:v>
                </c:pt>
                <c:pt idx="413">
                  <c:v>132.38483727772001</c:v>
                </c:pt>
                <c:pt idx="414">
                  <c:v>132.61748397293701</c:v>
                </c:pt>
                <c:pt idx="415">
                  <c:v>131.96127423620399</c:v>
                </c:pt>
                <c:pt idx="416">
                  <c:v>132.13184703740501</c:v>
                </c:pt>
                <c:pt idx="417">
                  <c:v>133.21214144501701</c:v>
                </c:pt>
                <c:pt idx="418">
                  <c:v>132.71555029289399</c:v>
                </c:pt>
                <c:pt idx="419">
                  <c:v>132.92263714939901</c:v>
                </c:pt>
                <c:pt idx="420">
                  <c:v>133.098426244216</c:v>
                </c:pt>
                <c:pt idx="421">
                  <c:v>133.150067551002</c:v>
                </c:pt>
                <c:pt idx="422">
                  <c:v>133.59449576697699</c:v>
                </c:pt>
                <c:pt idx="423">
                  <c:v>133.801060994121</c:v>
                </c:pt>
                <c:pt idx="424">
                  <c:v>133.708210967778</c:v>
                </c:pt>
                <c:pt idx="425">
                  <c:v>133.93564136938099</c:v>
                </c:pt>
                <c:pt idx="426">
                  <c:v>133.44948280448699</c:v>
                </c:pt>
                <c:pt idx="427">
                  <c:v>133.40827408493101</c:v>
                </c:pt>
                <c:pt idx="428">
                  <c:v>133.532421872962</c:v>
                </c:pt>
                <c:pt idx="429">
                  <c:v>133.222052402885</c:v>
                </c:pt>
                <c:pt idx="430">
                  <c:v>132.55541007892199</c:v>
                </c:pt>
                <c:pt idx="431">
                  <c:v>133.68212949970501</c:v>
                </c:pt>
                <c:pt idx="432">
                  <c:v>133.28934259051499</c:v>
                </c:pt>
                <c:pt idx="433">
                  <c:v>133.51677299211801</c:v>
                </c:pt>
                <c:pt idx="434">
                  <c:v>134.390502172586</c:v>
                </c:pt>
                <c:pt idx="435">
                  <c:v>134.27157067817001</c:v>
                </c:pt>
                <c:pt idx="436">
                  <c:v>134.58194014824599</c:v>
                </c:pt>
                <c:pt idx="437">
                  <c:v>134.514649960616</c:v>
                </c:pt>
                <c:pt idx="438">
                  <c:v>135.87923237023099</c:v>
                </c:pt>
                <c:pt idx="439">
                  <c:v>135.796293301757</c:v>
                </c:pt>
                <c:pt idx="440">
                  <c:v>136.98560824591601</c:v>
                </c:pt>
                <c:pt idx="441">
                  <c:v>136.70079861455201</c:v>
                </c:pt>
                <c:pt idx="442">
                  <c:v>136.53544210696501</c:v>
                </c:pt>
                <c:pt idx="443">
                  <c:v>136.044588877818</c:v>
                </c:pt>
                <c:pt idx="444">
                  <c:v>136.07067034589201</c:v>
                </c:pt>
                <c:pt idx="445">
                  <c:v>136.49944968102301</c:v>
                </c:pt>
                <c:pt idx="446">
                  <c:v>137.24381477984599</c:v>
                </c:pt>
                <c:pt idx="447">
                  <c:v>137.65746686349399</c:v>
                </c:pt>
                <c:pt idx="448">
                  <c:v>137.90054614594101</c:v>
                </c:pt>
                <c:pt idx="449">
                  <c:v>137.88489726509701</c:v>
                </c:pt>
                <c:pt idx="450">
                  <c:v>137.321537554705</c:v>
                </c:pt>
                <c:pt idx="451">
                  <c:v>138.46494911505499</c:v>
                </c:pt>
                <c:pt idx="452">
                  <c:v>139.34285133041499</c:v>
                </c:pt>
                <c:pt idx="453">
                  <c:v>138.80765960554299</c:v>
                </c:pt>
                <c:pt idx="454">
                  <c:v>138.73515312429899</c:v>
                </c:pt>
                <c:pt idx="455">
                  <c:v>139.02100601438599</c:v>
                </c:pt>
                <c:pt idx="456">
                  <c:v>138.98449195908299</c:v>
                </c:pt>
                <c:pt idx="457">
                  <c:v>138.81809219277301</c:v>
                </c:pt>
                <c:pt idx="458">
                  <c:v>138.885904009764</c:v>
                </c:pt>
                <c:pt idx="459">
                  <c:v>139.17123527049</c:v>
                </c:pt>
                <c:pt idx="460">
                  <c:v>138.64647613284799</c:v>
                </c:pt>
                <c:pt idx="461">
                  <c:v>139.639136807732</c:v>
                </c:pt>
                <c:pt idx="462">
                  <c:v>140.522255316707</c:v>
                </c:pt>
                <c:pt idx="463">
                  <c:v>141.114826271341</c:v>
                </c:pt>
                <c:pt idx="464">
                  <c:v>142.05480238071601</c:v>
                </c:pt>
                <c:pt idx="465">
                  <c:v>142.31457380273</c:v>
                </c:pt>
                <c:pt idx="466">
                  <c:v>142.63694074812</c:v>
                </c:pt>
                <c:pt idx="467">
                  <c:v>142.41837804566299</c:v>
                </c:pt>
                <c:pt idx="468">
                  <c:v>143.45798536308001</c:v>
                </c:pt>
                <c:pt idx="469">
                  <c:v>144.39274517883999</c:v>
                </c:pt>
                <c:pt idx="470">
                  <c:v>143.899283802886</c:v>
                </c:pt>
                <c:pt idx="471">
                  <c:v>145.27116902356099</c:v>
                </c:pt>
                <c:pt idx="472">
                  <c:v>145.02652485303</c:v>
                </c:pt>
                <c:pt idx="473">
                  <c:v>145.68638599529399</c:v>
                </c:pt>
                <c:pt idx="474">
                  <c:v>146.87100627520101</c:v>
                </c:pt>
                <c:pt idx="475">
                  <c:v>147.18294063336199</c:v>
                </c:pt>
                <c:pt idx="476">
                  <c:v>147.12556140359999</c:v>
                </c:pt>
                <c:pt idx="477">
                  <c:v>147.188156926977</c:v>
                </c:pt>
                <c:pt idx="478">
                  <c:v>148.892320050911</c:v>
                </c:pt>
                <c:pt idx="479">
                  <c:v>147.904875669641</c:v>
                </c:pt>
                <c:pt idx="480">
                  <c:v>146.38797748647599</c:v>
                </c:pt>
                <c:pt idx="481">
                  <c:v>146.46048396772099</c:v>
                </c:pt>
                <c:pt idx="482">
                  <c:v>146.29460583077301</c:v>
                </c:pt>
                <c:pt idx="483">
                  <c:v>143.10953694961501</c:v>
                </c:pt>
                <c:pt idx="484">
                  <c:v>137.124361656068</c:v>
                </c:pt>
                <c:pt idx="485">
                  <c:v>139.82588011914001</c:v>
                </c:pt>
                <c:pt idx="486">
                  <c:v>139.06743102755701</c:v>
                </c:pt>
                <c:pt idx="487">
                  <c:v>133.851137412822</c:v>
                </c:pt>
                <c:pt idx="488">
                  <c:v>135.86201860130299</c:v>
                </c:pt>
                <c:pt idx="489">
                  <c:v>137.85725090893899</c:v>
                </c:pt>
                <c:pt idx="490">
                  <c:v>138.199961399427</c:v>
                </c:pt>
                <c:pt idx="491">
                  <c:v>140.06530799605599</c:v>
                </c:pt>
                <c:pt idx="492">
                  <c:v>141.85241018846401</c:v>
                </c:pt>
                <c:pt idx="493">
                  <c:v>141.89414053738199</c:v>
                </c:pt>
                <c:pt idx="494">
                  <c:v>141.005284105431</c:v>
                </c:pt>
                <c:pt idx="495">
                  <c:v>140.304214243611</c:v>
                </c:pt>
                <c:pt idx="496">
                  <c:v>140.485741261404</c:v>
                </c:pt>
                <c:pt idx="497">
                  <c:v>142.72509611020899</c:v>
                </c:pt>
                <c:pt idx="498">
                  <c:v>144.382312591611</c:v>
                </c:pt>
                <c:pt idx="499">
                  <c:v>142.57956151835799</c:v>
                </c:pt>
                <c:pt idx="500">
                  <c:v>141.13516981643801</c:v>
                </c:pt>
                <c:pt idx="501">
                  <c:v>139.083079908401</c:v>
                </c:pt>
                <c:pt idx="502">
                  <c:v>139.800320280428</c:v>
                </c:pt>
                <c:pt idx="503">
                  <c:v>141.415806412911</c:v>
                </c:pt>
                <c:pt idx="504">
                  <c:v>141.774165784243</c:v>
                </c:pt>
                <c:pt idx="505">
                  <c:v>141.722524477457</c:v>
                </c:pt>
                <c:pt idx="506">
                  <c:v>142.408467087795</c:v>
                </c:pt>
                <c:pt idx="507">
                  <c:v>144.886728184156</c:v>
                </c:pt>
                <c:pt idx="508">
                  <c:v>144.704679537001</c:v>
                </c:pt>
                <c:pt idx="509">
                  <c:v>143.769398091879</c:v>
                </c:pt>
                <c:pt idx="510">
                  <c:v>143.03181417475599</c:v>
                </c:pt>
                <c:pt idx="511">
                  <c:v>142.875846995675</c:v>
                </c:pt>
                <c:pt idx="512">
                  <c:v>143.03077091603299</c:v>
                </c:pt>
                <c:pt idx="513">
                  <c:v>141.095525984966</c:v>
                </c:pt>
                <c:pt idx="514">
                  <c:v>141.33547549124401</c:v>
                </c:pt>
                <c:pt idx="515">
                  <c:v>141.06422822327801</c:v>
                </c:pt>
                <c:pt idx="516">
                  <c:v>137.538013739717</c:v>
                </c:pt>
                <c:pt idx="517">
                  <c:v>134.606456728236</c:v>
                </c:pt>
                <c:pt idx="518">
                  <c:v>138.289160020239</c:v>
                </c:pt>
                <c:pt idx="519">
                  <c:v>135.936611599993</c:v>
                </c:pt>
                <c:pt idx="520">
                  <c:v>135.53495699165899</c:v>
                </c:pt>
                <c:pt idx="521">
                  <c:v>137.266766471751</c:v>
                </c:pt>
                <c:pt idx="522">
                  <c:v>134.303911698581</c:v>
                </c:pt>
                <c:pt idx="523">
                  <c:v>136.025288591444</c:v>
                </c:pt>
                <c:pt idx="524">
                  <c:v>137.480634509955</c:v>
                </c:pt>
                <c:pt idx="525">
                  <c:v>138.56562358182001</c:v>
                </c:pt>
                <c:pt idx="526">
                  <c:v>135.47757776189701</c:v>
                </c:pt>
                <c:pt idx="527">
                  <c:v>136.14526334458299</c:v>
                </c:pt>
                <c:pt idx="528">
                  <c:v>138.310025194698</c:v>
                </c:pt>
                <c:pt idx="529">
                  <c:v>137.58496038224999</c:v>
                </c:pt>
                <c:pt idx="530">
                  <c:v>138.71689609664699</c:v>
                </c:pt>
                <c:pt idx="531">
                  <c:v>138.310025194698</c:v>
                </c:pt>
                <c:pt idx="532">
                  <c:v>139.44717720271001</c:v>
                </c:pt>
                <c:pt idx="533">
                  <c:v>140.93903717652401</c:v>
                </c:pt>
                <c:pt idx="534">
                  <c:v>141.043363048819</c:v>
                </c:pt>
                <c:pt idx="535">
                  <c:v>140.26091900660899</c:v>
                </c:pt>
                <c:pt idx="536">
                  <c:v>139.07160406244901</c:v>
                </c:pt>
                <c:pt idx="537">
                  <c:v>139.05073888799001</c:v>
                </c:pt>
                <c:pt idx="538">
                  <c:v>137.1780894803</c:v>
                </c:pt>
                <c:pt idx="539">
                  <c:v>137.517148565258</c:v>
                </c:pt>
                <c:pt idx="540">
                  <c:v>138.91511525400699</c:v>
                </c:pt>
                <c:pt idx="541">
                  <c:v>139.045522594375</c:v>
                </c:pt>
                <c:pt idx="542">
                  <c:v>137.97618240335501</c:v>
                </c:pt>
                <c:pt idx="543">
                  <c:v>138.221348203247</c:v>
                </c:pt>
                <c:pt idx="544">
                  <c:v>137.29284793982399</c:v>
                </c:pt>
                <c:pt idx="545">
                  <c:v>136.99030291016999</c:v>
                </c:pt>
                <c:pt idx="546">
                  <c:v>138.76384273918001</c:v>
                </c:pt>
                <c:pt idx="547">
                  <c:v>139.23330916450601</c:v>
                </c:pt>
                <c:pt idx="548">
                  <c:v>139.23330916450601</c:v>
                </c:pt>
              </c:numCache>
            </c:numRef>
          </c:val>
          <c:smooth val="0"/>
          <c:extLst>
            <c:ext xmlns:c16="http://schemas.microsoft.com/office/drawing/2014/chart" uri="{C3380CC4-5D6E-409C-BE32-E72D297353CC}">
              <c16:uniqueId val="{00000002-EBC2-4580-B1DE-25CEB7B32A4A}"/>
            </c:ext>
          </c:extLst>
        </c:ser>
        <c:dLbls>
          <c:showLegendKey val="0"/>
          <c:showVal val="0"/>
          <c:showCatName val="0"/>
          <c:showSerName val="0"/>
          <c:showPercent val="0"/>
          <c:showBubbleSize val="0"/>
        </c:dLbls>
        <c:smooth val="0"/>
        <c:axId val="219878216"/>
        <c:axId val="219878608"/>
      </c:lineChart>
      <c:catAx>
        <c:axId val="219878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9878608"/>
        <c:crosses val="autoZero"/>
        <c:auto val="1"/>
        <c:lblAlgn val="ctr"/>
        <c:lblOffset val="100"/>
        <c:tickLblSkip val="100"/>
        <c:noMultiLvlLbl val="0"/>
      </c:catAx>
      <c:valAx>
        <c:axId val="219878608"/>
        <c:scaling>
          <c:orientation val="minMax"/>
          <c:min val="9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9878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Rule-Based</a:t>
            </a:r>
            <a:r>
              <a:rPr lang="en-GB" baseline="0" dirty="0"/>
              <a:t> Model – Risk Zones – LT IT</a:t>
            </a:r>
            <a:endParaRPr lang="en-GB" dirty="0"/>
          </a:p>
        </c:rich>
      </c:tx>
      <c:layout>
        <c:manualLayout>
          <c:xMode val="edge"/>
          <c:yMode val="edge"/>
          <c:x val="0.32784878030089276"/>
          <c:y val="9.375577569589803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8860454943132097E-2"/>
          <c:y val="0.18097222222222226"/>
          <c:w val="0.82005686789151355"/>
          <c:h val="0.61498432487605714"/>
        </c:manualLayout>
      </c:layout>
      <c:lineChart>
        <c:grouping val="standard"/>
        <c:varyColors val="0"/>
        <c:ser>
          <c:idx val="0"/>
          <c:order val="0"/>
          <c:tx>
            <c:strRef>
              <c:f>Heatmap!$K$1</c:f>
              <c:strCache>
                <c:ptCount val="1"/>
                <c:pt idx="0">
                  <c:v>Rule-Based Value</c:v>
                </c:pt>
              </c:strCache>
            </c:strRef>
          </c:tx>
          <c:spPr>
            <a:ln w="6350" cap="rnd">
              <a:solidFill>
                <a:srgbClr val="00B0F0"/>
              </a:solidFill>
              <a:round/>
            </a:ln>
            <a:effectLst/>
          </c:spPr>
          <c:marker>
            <c:symbol val="none"/>
          </c:marker>
          <c:cat>
            <c:numRef>
              <c:f>Heatmap!$B$2:$B$5368</c:f>
              <c:numCache>
                <c:formatCode>m/d/yyyy</c:formatCode>
                <c:ptCount val="5367"/>
                <c:pt idx="0">
                  <c:v>35440</c:v>
                </c:pt>
                <c:pt idx="1">
                  <c:v>35443</c:v>
                </c:pt>
                <c:pt idx="2">
                  <c:v>35444</c:v>
                </c:pt>
                <c:pt idx="3">
                  <c:v>35445</c:v>
                </c:pt>
                <c:pt idx="4">
                  <c:v>35446</c:v>
                </c:pt>
                <c:pt idx="5">
                  <c:v>35447</c:v>
                </c:pt>
                <c:pt idx="6">
                  <c:v>35450</c:v>
                </c:pt>
                <c:pt idx="7">
                  <c:v>35451</c:v>
                </c:pt>
                <c:pt idx="8">
                  <c:v>35452</c:v>
                </c:pt>
                <c:pt idx="9">
                  <c:v>35453</c:v>
                </c:pt>
                <c:pt idx="10">
                  <c:v>35454</c:v>
                </c:pt>
                <c:pt idx="11">
                  <c:v>35457</c:v>
                </c:pt>
                <c:pt idx="12">
                  <c:v>35458</c:v>
                </c:pt>
                <c:pt idx="13">
                  <c:v>35459</c:v>
                </c:pt>
                <c:pt idx="14">
                  <c:v>35460</c:v>
                </c:pt>
                <c:pt idx="15">
                  <c:v>35461</c:v>
                </c:pt>
                <c:pt idx="16">
                  <c:v>35464</c:v>
                </c:pt>
                <c:pt idx="17">
                  <c:v>35465</c:v>
                </c:pt>
                <c:pt idx="18">
                  <c:v>35466</c:v>
                </c:pt>
                <c:pt idx="19">
                  <c:v>35467</c:v>
                </c:pt>
                <c:pt idx="20">
                  <c:v>35468</c:v>
                </c:pt>
                <c:pt idx="21">
                  <c:v>35471</c:v>
                </c:pt>
                <c:pt idx="22">
                  <c:v>35472</c:v>
                </c:pt>
                <c:pt idx="23">
                  <c:v>35473</c:v>
                </c:pt>
                <c:pt idx="24">
                  <c:v>35474</c:v>
                </c:pt>
                <c:pt idx="25">
                  <c:v>35475</c:v>
                </c:pt>
                <c:pt idx="26">
                  <c:v>35479</c:v>
                </c:pt>
                <c:pt idx="27">
                  <c:v>35480</c:v>
                </c:pt>
                <c:pt idx="28">
                  <c:v>35481</c:v>
                </c:pt>
                <c:pt idx="29">
                  <c:v>35482</c:v>
                </c:pt>
                <c:pt idx="30">
                  <c:v>35485</c:v>
                </c:pt>
                <c:pt idx="31">
                  <c:v>35486</c:v>
                </c:pt>
                <c:pt idx="32">
                  <c:v>35487</c:v>
                </c:pt>
                <c:pt idx="33">
                  <c:v>35488</c:v>
                </c:pt>
                <c:pt idx="34">
                  <c:v>35489</c:v>
                </c:pt>
                <c:pt idx="35">
                  <c:v>35492</c:v>
                </c:pt>
                <c:pt idx="36">
                  <c:v>35493</c:v>
                </c:pt>
                <c:pt idx="37">
                  <c:v>35494</c:v>
                </c:pt>
                <c:pt idx="38">
                  <c:v>35495</c:v>
                </c:pt>
                <c:pt idx="39">
                  <c:v>35496</c:v>
                </c:pt>
                <c:pt idx="40">
                  <c:v>35499</c:v>
                </c:pt>
                <c:pt idx="41">
                  <c:v>35500</c:v>
                </c:pt>
                <c:pt idx="42">
                  <c:v>35501</c:v>
                </c:pt>
                <c:pt idx="43">
                  <c:v>35502</c:v>
                </c:pt>
                <c:pt idx="44">
                  <c:v>35503</c:v>
                </c:pt>
                <c:pt idx="45">
                  <c:v>35506</c:v>
                </c:pt>
                <c:pt idx="46">
                  <c:v>35507</c:v>
                </c:pt>
                <c:pt idx="47">
                  <c:v>35508</c:v>
                </c:pt>
                <c:pt idx="48">
                  <c:v>35509</c:v>
                </c:pt>
                <c:pt idx="49">
                  <c:v>35510</c:v>
                </c:pt>
                <c:pt idx="50">
                  <c:v>35513</c:v>
                </c:pt>
                <c:pt idx="51">
                  <c:v>35514</c:v>
                </c:pt>
                <c:pt idx="52">
                  <c:v>35515</c:v>
                </c:pt>
                <c:pt idx="53">
                  <c:v>35516</c:v>
                </c:pt>
                <c:pt idx="54">
                  <c:v>35520</c:v>
                </c:pt>
                <c:pt idx="55">
                  <c:v>35521</c:v>
                </c:pt>
                <c:pt idx="56">
                  <c:v>35522</c:v>
                </c:pt>
                <c:pt idx="57">
                  <c:v>35523</c:v>
                </c:pt>
                <c:pt idx="58">
                  <c:v>35524</c:v>
                </c:pt>
                <c:pt idx="59">
                  <c:v>35527</c:v>
                </c:pt>
                <c:pt idx="60">
                  <c:v>35528</c:v>
                </c:pt>
                <c:pt idx="61">
                  <c:v>35529</c:v>
                </c:pt>
                <c:pt idx="62">
                  <c:v>35530</c:v>
                </c:pt>
                <c:pt idx="63">
                  <c:v>35531</c:v>
                </c:pt>
                <c:pt idx="64">
                  <c:v>35534</c:v>
                </c:pt>
                <c:pt idx="65">
                  <c:v>35535</c:v>
                </c:pt>
                <c:pt idx="66">
                  <c:v>35536</c:v>
                </c:pt>
                <c:pt idx="67">
                  <c:v>35537</c:v>
                </c:pt>
                <c:pt idx="68">
                  <c:v>35538</c:v>
                </c:pt>
                <c:pt idx="69">
                  <c:v>35541</c:v>
                </c:pt>
                <c:pt idx="70">
                  <c:v>35542</c:v>
                </c:pt>
                <c:pt idx="71">
                  <c:v>35543</c:v>
                </c:pt>
                <c:pt idx="72">
                  <c:v>35544</c:v>
                </c:pt>
                <c:pt idx="73">
                  <c:v>35545</c:v>
                </c:pt>
                <c:pt idx="74">
                  <c:v>35548</c:v>
                </c:pt>
                <c:pt idx="75">
                  <c:v>35549</c:v>
                </c:pt>
                <c:pt idx="76">
                  <c:v>35550</c:v>
                </c:pt>
                <c:pt idx="77">
                  <c:v>35551</c:v>
                </c:pt>
                <c:pt idx="78">
                  <c:v>35552</c:v>
                </c:pt>
                <c:pt idx="79">
                  <c:v>35555</c:v>
                </c:pt>
                <c:pt idx="80">
                  <c:v>35556</c:v>
                </c:pt>
                <c:pt idx="81">
                  <c:v>35557</c:v>
                </c:pt>
                <c:pt idx="82">
                  <c:v>35558</c:v>
                </c:pt>
                <c:pt idx="83">
                  <c:v>35559</c:v>
                </c:pt>
                <c:pt idx="84">
                  <c:v>35562</c:v>
                </c:pt>
                <c:pt idx="85">
                  <c:v>35563</c:v>
                </c:pt>
                <c:pt idx="86">
                  <c:v>35564</c:v>
                </c:pt>
                <c:pt idx="87">
                  <c:v>35565</c:v>
                </c:pt>
                <c:pt idx="88">
                  <c:v>35566</c:v>
                </c:pt>
                <c:pt idx="89">
                  <c:v>35569</c:v>
                </c:pt>
                <c:pt idx="90">
                  <c:v>35570</c:v>
                </c:pt>
                <c:pt idx="91">
                  <c:v>35571</c:v>
                </c:pt>
                <c:pt idx="92">
                  <c:v>35572</c:v>
                </c:pt>
                <c:pt idx="93">
                  <c:v>35573</c:v>
                </c:pt>
                <c:pt idx="94">
                  <c:v>35577</c:v>
                </c:pt>
                <c:pt idx="95">
                  <c:v>35578</c:v>
                </c:pt>
                <c:pt idx="96">
                  <c:v>35579</c:v>
                </c:pt>
                <c:pt idx="97">
                  <c:v>35580</c:v>
                </c:pt>
                <c:pt idx="98">
                  <c:v>35583</c:v>
                </c:pt>
                <c:pt idx="99">
                  <c:v>35584</c:v>
                </c:pt>
                <c:pt idx="100">
                  <c:v>35585</c:v>
                </c:pt>
                <c:pt idx="101">
                  <c:v>35586</c:v>
                </c:pt>
                <c:pt idx="102">
                  <c:v>35587</c:v>
                </c:pt>
                <c:pt idx="103">
                  <c:v>35590</c:v>
                </c:pt>
                <c:pt idx="104">
                  <c:v>35591</c:v>
                </c:pt>
                <c:pt idx="105">
                  <c:v>35592</c:v>
                </c:pt>
                <c:pt idx="106">
                  <c:v>35593</c:v>
                </c:pt>
                <c:pt idx="107">
                  <c:v>35594</c:v>
                </c:pt>
                <c:pt idx="108">
                  <c:v>35597</c:v>
                </c:pt>
                <c:pt idx="109">
                  <c:v>35598</c:v>
                </c:pt>
                <c:pt idx="110">
                  <c:v>35599</c:v>
                </c:pt>
                <c:pt idx="111">
                  <c:v>35600</c:v>
                </c:pt>
                <c:pt idx="112">
                  <c:v>35601</c:v>
                </c:pt>
                <c:pt idx="113">
                  <c:v>35604</c:v>
                </c:pt>
                <c:pt idx="114">
                  <c:v>35605</c:v>
                </c:pt>
                <c:pt idx="115">
                  <c:v>35606</c:v>
                </c:pt>
                <c:pt idx="116">
                  <c:v>35607</c:v>
                </c:pt>
                <c:pt idx="117">
                  <c:v>35608</c:v>
                </c:pt>
                <c:pt idx="118">
                  <c:v>35611</c:v>
                </c:pt>
                <c:pt idx="119">
                  <c:v>35612</c:v>
                </c:pt>
                <c:pt idx="120">
                  <c:v>35613</c:v>
                </c:pt>
                <c:pt idx="121">
                  <c:v>35614</c:v>
                </c:pt>
                <c:pt idx="122">
                  <c:v>35618</c:v>
                </c:pt>
                <c:pt idx="123">
                  <c:v>35619</c:v>
                </c:pt>
                <c:pt idx="124">
                  <c:v>35620</c:v>
                </c:pt>
                <c:pt idx="125">
                  <c:v>35621</c:v>
                </c:pt>
                <c:pt idx="126">
                  <c:v>35622</c:v>
                </c:pt>
                <c:pt idx="127">
                  <c:v>35625</c:v>
                </c:pt>
                <c:pt idx="128">
                  <c:v>35626</c:v>
                </c:pt>
                <c:pt idx="129">
                  <c:v>35627</c:v>
                </c:pt>
                <c:pt idx="130">
                  <c:v>35628</c:v>
                </c:pt>
                <c:pt idx="131">
                  <c:v>35629</c:v>
                </c:pt>
                <c:pt idx="132">
                  <c:v>35632</c:v>
                </c:pt>
                <c:pt idx="133">
                  <c:v>35633</c:v>
                </c:pt>
                <c:pt idx="134">
                  <c:v>35634</c:v>
                </c:pt>
                <c:pt idx="135">
                  <c:v>35635</c:v>
                </c:pt>
                <c:pt idx="136">
                  <c:v>35636</c:v>
                </c:pt>
                <c:pt idx="137">
                  <c:v>35639</c:v>
                </c:pt>
                <c:pt idx="138">
                  <c:v>35640</c:v>
                </c:pt>
                <c:pt idx="139">
                  <c:v>35641</c:v>
                </c:pt>
                <c:pt idx="140">
                  <c:v>35642</c:v>
                </c:pt>
                <c:pt idx="141">
                  <c:v>35643</c:v>
                </c:pt>
                <c:pt idx="142">
                  <c:v>35646</c:v>
                </c:pt>
                <c:pt idx="143">
                  <c:v>35647</c:v>
                </c:pt>
                <c:pt idx="144">
                  <c:v>35648</c:v>
                </c:pt>
                <c:pt idx="145">
                  <c:v>35649</c:v>
                </c:pt>
                <c:pt idx="146">
                  <c:v>35650</c:v>
                </c:pt>
                <c:pt idx="147">
                  <c:v>35653</c:v>
                </c:pt>
                <c:pt idx="148">
                  <c:v>35654</c:v>
                </c:pt>
                <c:pt idx="149">
                  <c:v>35655</c:v>
                </c:pt>
                <c:pt idx="150">
                  <c:v>35656</c:v>
                </c:pt>
                <c:pt idx="151">
                  <c:v>35657</c:v>
                </c:pt>
                <c:pt idx="152">
                  <c:v>35660</c:v>
                </c:pt>
                <c:pt idx="153">
                  <c:v>35661</c:v>
                </c:pt>
                <c:pt idx="154">
                  <c:v>35662</c:v>
                </c:pt>
                <c:pt idx="155">
                  <c:v>35663</c:v>
                </c:pt>
                <c:pt idx="156">
                  <c:v>35664</c:v>
                </c:pt>
                <c:pt idx="157">
                  <c:v>35667</c:v>
                </c:pt>
                <c:pt idx="158">
                  <c:v>35668</c:v>
                </c:pt>
                <c:pt idx="159">
                  <c:v>35669</c:v>
                </c:pt>
                <c:pt idx="160">
                  <c:v>35670</c:v>
                </c:pt>
                <c:pt idx="161">
                  <c:v>35671</c:v>
                </c:pt>
                <c:pt idx="162">
                  <c:v>35675</c:v>
                </c:pt>
                <c:pt idx="163">
                  <c:v>35676</c:v>
                </c:pt>
                <c:pt idx="164">
                  <c:v>35677</c:v>
                </c:pt>
                <c:pt idx="165">
                  <c:v>35678</c:v>
                </c:pt>
                <c:pt idx="166">
                  <c:v>35681</c:v>
                </c:pt>
                <c:pt idx="167">
                  <c:v>35682</c:v>
                </c:pt>
                <c:pt idx="168">
                  <c:v>35683</c:v>
                </c:pt>
                <c:pt idx="169">
                  <c:v>35684</c:v>
                </c:pt>
                <c:pt idx="170">
                  <c:v>35685</c:v>
                </c:pt>
                <c:pt idx="171">
                  <c:v>35688</c:v>
                </c:pt>
                <c:pt idx="172">
                  <c:v>35689</c:v>
                </c:pt>
                <c:pt idx="173">
                  <c:v>35690</c:v>
                </c:pt>
                <c:pt idx="174">
                  <c:v>35691</c:v>
                </c:pt>
                <c:pt idx="175">
                  <c:v>35692</c:v>
                </c:pt>
                <c:pt idx="176">
                  <c:v>35695</c:v>
                </c:pt>
                <c:pt idx="177">
                  <c:v>35696</c:v>
                </c:pt>
                <c:pt idx="178">
                  <c:v>35697</c:v>
                </c:pt>
                <c:pt idx="179">
                  <c:v>35698</c:v>
                </c:pt>
                <c:pt idx="180">
                  <c:v>35699</c:v>
                </c:pt>
                <c:pt idx="181">
                  <c:v>35702</c:v>
                </c:pt>
                <c:pt idx="182">
                  <c:v>35703</c:v>
                </c:pt>
                <c:pt idx="183">
                  <c:v>35704</c:v>
                </c:pt>
                <c:pt idx="184">
                  <c:v>35705</c:v>
                </c:pt>
                <c:pt idx="185">
                  <c:v>35706</c:v>
                </c:pt>
                <c:pt idx="186">
                  <c:v>35709</c:v>
                </c:pt>
                <c:pt idx="187">
                  <c:v>35710</c:v>
                </c:pt>
                <c:pt idx="188">
                  <c:v>35711</c:v>
                </c:pt>
                <c:pt idx="189">
                  <c:v>35712</c:v>
                </c:pt>
                <c:pt idx="190">
                  <c:v>35713</c:v>
                </c:pt>
                <c:pt idx="191">
                  <c:v>35716</c:v>
                </c:pt>
                <c:pt idx="192">
                  <c:v>35717</c:v>
                </c:pt>
                <c:pt idx="193">
                  <c:v>35718</c:v>
                </c:pt>
                <c:pt idx="194">
                  <c:v>35719</c:v>
                </c:pt>
                <c:pt idx="195">
                  <c:v>35720</c:v>
                </c:pt>
                <c:pt idx="196">
                  <c:v>35723</c:v>
                </c:pt>
                <c:pt idx="197">
                  <c:v>35724</c:v>
                </c:pt>
                <c:pt idx="198">
                  <c:v>35725</c:v>
                </c:pt>
                <c:pt idx="199">
                  <c:v>35726</c:v>
                </c:pt>
                <c:pt idx="200">
                  <c:v>35727</c:v>
                </c:pt>
                <c:pt idx="201">
                  <c:v>35730</c:v>
                </c:pt>
                <c:pt idx="202">
                  <c:v>35731</c:v>
                </c:pt>
                <c:pt idx="203">
                  <c:v>35732</c:v>
                </c:pt>
                <c:pt idx="204">
                  <c:v>35733</c:v>
                </c:pt>
                <c:pt idx="205">
                  <c:v>35734</c:v>
                </c:pt>
                <c:pt idx="206">
                  <c:v>35737</c:v>
                </c:pt>
                <c:pt idx="207">
                  <c:v>35738</c:v>
                </c:pt>
                <c:pt idx="208">
                  <c:v>35739</c:v>
                </c:pt>
                <c:pt idx="209">
                  <c:v>35740</c:v>
                </c:pt>
                <c:pt idx="210">
                  <c:v>35741</c:v>
                </c:pt>
                <c:pt idx="211">
                  <c:v>35744</c:v>
                </c:pt>
                <c:pt idx="212">
                  <c:v>35745</c:v>
                </c:pt>
                <c:pt idx="213">
                  <c:v>35746</c:v>
                </c:pt>
                <c:pt idx="214">
                  <c:v>35747</c:v>
                </c:pt>
                <c:pt idx="215">
                  <c:v>35748</c:v>
                </c:pt>
                <c:pt idx="216">
                  <c:v>35751</c:v>
                </c:pt>
                <c:pt idx="217">
                  <c:v>35752</c:v>
                </c:pt>
                <c:pt idx="218">
                  <c:v>35753</c:v>
                </c:pt>
                <c:pt idx="219">
                  <c:v>35754</c:v>
                </c:pt>
                <c:pt idx="220">
                  <c:v>35755</c:v>
                </c:pt>
                <c:pt idx="221">
                  <c:v>35758</c:v>
                </c:pt>
                <c:pt idx="222">
                  <c:v>35759</c:v>
                </c:pt>
                <c:pt idx="223">
                  <c:v>35760</c:v>
                </c:pt>
                <c:pt idx="224">
                  <c:v>35762</c:v>
                </c:pt>
                <c:pt idx="225">
                  <c:v>35765</c:v>
                </c:pt>
                <c:pt idx="226">
                  <c:v>35766</c:v>
                </c:pt>
                <c:pt idx="227">
                  <c:v>35767</c:v>
                </c:pt>
                <c:pt idx="228">
                  <c:v>35768</c:v>
                </c:pt>
                <c:pt idx="229">
                  <c:v>35769</c:v>
                </c:pt>
                <c:pt idx="230">
                  <c:v>35772</c:v>
                </c:pt>
                <c:pt idx="231">
                  <c:v>35773</c:v>
                </c:pt>
                <c:pt idx="232">
                  <c:v>35774</c:v>
                </c:pt>
                <c:pt idx="233">
                  <c:v>35775</c:v>
                </c:pt>
                <c:pt idx="234">
                  <c:v>35776</c:v>
                </c:pt>
                <c:pt idx="235">
                  <c:v>35779</c:v>
                </c:pt>
                <c:pt idx="236">
                  <c:v>35780</c:v>
                </c:pt>
                <c:pt idx="237">
                  <c:v>35781</c:v>
                </c:pt>
                <c:pt idx="238">
                  <c:v>35782</c:v>
                </c:pt>
                <c:pt idx="239">
                  <c:v>35783</c:v>
                </c:pt>
                <c:pt idx="240">
                  <c:v>35786</c:v>
                </c:pt>
                <c:pt idx="241">
                  <c:v>35787</c:v>
                </c:pt>
                <c:pt idx="242">
                  <c:v>35788</c:v>
                </c:pt>
                <c:pt idx="243">
                  <c:v>35790</c:v>
                </c:pt>
                <c:pt idx="244">
                  <c:v>35793</c:v>
                </c:pt>
                <c:pt idx="245">
                  <c:v>35794</c:v>
                </c:pt>
                <c:pt idx="246">
                  <c:v>35795</c:v>
                </c:pt>
                <c:pt idx="247">
                  <c:v>35797</c:v>
                </c:pt>
                <c:pt idx="248">
                  <c:v>35800</c:v>
                </c:pt>
                <c:pt idx="249">
                  <c:v>35801</c:v>
                </c:pt>
                <c:pt idx="250">
                  <c:v>35802</c:v>
                </c:pt>
                <c:pt idx="251">
                  <c:v>35803</c:v>
                </c:pt>
                <c:pt idx="252">
                  <c:v>35804</c:v>
                </c:pt>
                <c:pt idx="253">
                  <c:v>35807</c:v>
                </c:pt>
                <c:pt idx="254">
                  <c:v>35808</c:v>
                </c:pt>
                <c:pt idx="255">
                  <c:v>35809</c:v>
                </c:pt>
                <c:pt idx="256">
                  <c:v>35810</c:v>
                </c:pt>
                <c:pt idx="257">
                  <c:v>35811</c:v>
                </c:pt>
                <c:pt idx="258">
                  <c:v>35815</c:v>
                </c:pt>
                <c:pt idx="259">
                  <c:v>35816</c:v>
                </c:pt>
                <c:pt idx="260">
                  <c:v>35817</c:v>
                </c:pt>
                <c:pt idx="261">
                  <c:v>35818</c:v>
                </c:pt>
                <c:pt idx="262">
                  <c:v>35821</c:v>
                </c:pt>
                <c:pt idx="263">
                  <c:v>35822</c:v>
                </c:pt>
                <c:pt idx="264">
                  <c:v>35823</c:v>
                </c:pt>
                <c:pt idx="265">
                  <c:v>35824</c:v>
                </c:pt>
                <c:pt idx="266">
                  <c:v>35825</c:v>
                </c:pt>
                <c:pt idx="267">
                  <c:v>35828</c:v>
                </c:pt>
                <c:pt idx="268">
                  <c:v>35829</c:v>
                </c:pt>
                <c:pt idx="269">
                  <c:v>35830</c:v>
                </c:pt>
                <c:pt idx="270">
                  <c:v>35831</c:v>
                </c:pt>
                <c:pt idx="271">
                  <c:v>35832</c:v>
                </c:pt>
                <c:pt idx="272">
                  <c:v>35835</c:v>
                </c:pt>
                <c:pt idx="273">
                  <c:v>35836</c:v>
                </c:pt>
                <c:pt idx="274">
                  <c:v>35837</c:v>
                </c:pt>
                <c:pt idx="275">
                  <c:v>35838</c:v>
                </c:pt>
                <c:pt idx="276">
                  <c:v>35839</c:v>
                </c:pt>
                <c:pt idx="277">
                  <c:v>35843</c:v>
                </c:pt>
                <c:pt idx="278">
                  <c:v>35844</c:v>
                </c:pt>
                <c:pt idx="279">
                  <c:v>35845</c:v>
                </c:pt>
                <c:pt idx="280">
                  <c:v>35846</c:v>
                </c:pt>
                <c:pt idx="281">
                  <c:v>35849</c:v>
                </c:pt>
                <c:pt idx="282">
                  <c:v>35850</c:v>
                </c:pt>
                <c:pt idx="283">
                  <c:v>35851</c:v>
                </c:pt>
                <c:pt idx="284">
                  <c:v>35852</c:v>
                </c:pt>
                <c:pt idx="285">
                  <c:v>35853</c:v>
                </c:pt>
                <c:pt idx="286">
                  <c:v>35856</c:v>
                </c:pt>
                <c:pt idx="287">
                  <c:v>35857</c:v>
                </c:pt>
                <c:pt idx="288">
                  <c:v>35858</c:v>
                </c:pt>
                <c:pt idx="289">
                  <c:v>35859</c:v>
                </c:pt>
                <c:pt idx="290">
                  <c:v>35860</c:v>
                </c:pt>
                <c:pt idx="291">
                  <c:v>35863</c:v>
                </c:pt>
                <c:pt idx="292">
                  <c:v>35864</c:v>
                </c:pt>
                <c:pt idx="293">
                  <c:v>35865</c:v>
                </c:pt>
                <c:pt idx="294">
                  <c:v>35866</c:v>
                </c:pt>
                <c:pt idx="295">
                  <c:v>35867</c:v>
                </c:pt>
                <c:pt idx="296">
                  <c:v>35870</c:v>
                </c:pt>
                <c:pt idx="297">
                  <c:v>35871</c:v>
                </c:pt>
                <c:pt idx="298">
                  <c:v>35872</c:v>
                </c:pt>
                <c:pt idx="299">
                  <c:v>35873</c:v>
                </c:pt>
                <c:pt idx="300">
                  <c:v>35874</c:v>
                </c:pt>
                <c:pt idx="301">
                  <c:v>35877</c:v>
                </c:pt>
                <c:pt idx="302">
                  <c:v>35878</c:v>
                </c:pt>
                <c:pt idx="303">
                  <c:v>35879</c:v>
                </c:pt>
                <c:pt idx="304">
                  <c:v>35880</c:v>
                </c:pt>
                <c:pt idx="305">
                  <c:v>35881</c:v>
                </c:pt>
                <c:pt idx="306">
                  <c:v>35884</c:v>
                </c:pt>
                <c:pt idx="307">
                  <c:v>35885</c:v>
                </c:pt>
                <c:pt idx="308">
                  <c:v>35886</c:v>
                </c:pt>
                <c:pt idx="309">
                  <c:v>35887</c:v>
                </c:pt>
                <c:pt idx="310">
                  <c:v>35888</c:v>
                </c:pt>
                <c:pt idx="311">
                  <c:v>35891</c:v>
                </c:pt>
                <c:pt idx="312">
                  <c:v>35892</c:v>
                </c:pt>
                <c:pt idx="313">
                  <c:v>35893</c:v>
                </c:pt>
                <c:pt idx="314">
                  <c:v>35894</c:v>
                </c:pt>
                <c:pt idx="315">
                  <c:v>35898</c:v>
                </c:pt>
                <c:pt idx="316">
                  <c:v>35899</c:v>
                </c:pt>
                <c:pt idx="317">
                  <c:v>35900</c:v>
                </c:pt>
                <c:pt idx="318">
                  <c:v>35901</c:v>
                </c:pt>
                <c:pt idx="319">
                  <c:v>35902</c:v>
                </c:pt>
                <c:pt idx="320">
                  <c:v>35905</c:v>
                </c:pt>
                <c:pt idx="321">
                  <c:v>35906</c:v>
                </c:pt>
                <c:pt idx="322">
                  <c:v>35907</c:v>
                </c:pt>
                <c:pt idx="323">
                  <c:v>35908</c:v>
                </c:pt>
                <c:pt idx="324">
                  <c:v>35909</c:v>
                </c:pt>
                <c:pt idx="325">
                  <c:v>35912</c:v>
                </c:pt>
                <c:pt idx="326">
                  <c:v>35913</c:v>
                </c:pt>
                <c:pt idx="327">
                  <c:v>35914</c:v>
                </c:pt>
                <c:pt idx="328">
                  <c:v>35915</c:v>
                </c:pt>
                <c:pt idx="329">
                  <c:v>35916</c:v>
                </c:pt>
                <c:pt idx="330">
                  <c:v>35919</c:v>
                </c:pt>
                <c:pt idx="331">
                  <c:v>35920</c:v>
                </c:pt>
                <c:pt idx="332">
                  <c:v>35921</c:v>
                </c:pt>
                <c:pt idx="333">
                  <c:v>35922</c:v>
                </c:pt>
                <c:pt idx="334">
                  <c:v>35923</c:v>
                </c:pt>
                <c:pt idx="335">
                  <c:v>35926</c:v>
                </c:pt>
                <c:pt idx="336">
                  <c:v>35927</c:v>
                </c:pt>
                <c:pt idx="337">
                  <c:v>35928</c:v>
                </c:pt>
                <c:pt idx="338">
                  <c:v>35929</c:v>
                </c:pt>
                <c:pt idx="339">
                  <c:v>35930</c:v>
                </c:pt>
                <c:pt idx="340">
                  <c:v>35933</c:v>
                </c:pt>
                <c:pt idx="341">
                  <c:v>35934</c:v>
                </c:pt>
                <c:pt idx="342">
                  <c:v>35935</c:v>
                </c:pt>
                <c:pt idx="343">
                  <c:v>35936</c:v>
                </c:pt>
                <c:pt idx="344">
                  <c:v>35937</c:v>
                </c:pt>
                <c:pt idx="345">
                  <c:v>35941</c:v>
                </c:pt>
                <c:pt idx="346">
                  <c:v>35942</c:v>
                </c:pt>
                <c:pt idx="347">
                  <c:v>35943</c:v>
                </c:pt>
                <c:pt idx="348">
                  <c:v>35944</c:v>
                </c:pt>
                <c:pt idx="349">
                  <c:v>35947</c:v>
                </c:pt>
                <c:pt idx="350">
                  <c:v>35948</c:v>
                </c:pt>
                <c:pt idx="351">
                  <c:v>35949</c:v>
                </c:pt>
                <c:pt idx="352">
                  <c:v>35950</c:v>
                </c:pt>
                <c:pt idx="353">
                  <c:v>35951</c:v>
                </c:pt>
                <c:pt idx="354">
                  <c:v>35954</c:v>
                </c:pt>
                <c:pt idx="355">
                  <c:v>35955</c:v>
                </c:pt>
                <c:pt idx="356">
                  <c:v>35956</c:v>
                </c:pt>
                <c:pt idx="357">
                  <c:v>35957</c:v>
                </c:pt>
                <c:pt idx="358">
                  <c:v>35958</c:v>
                </c:pt>
                <c:pt idx="359">
                  <c:v>35961</c:v>
                </c:pt>
                <c:pt idx="360">
                  <c:v>35962</c:v>
                </c:pt>
                <c:pt idx="361">
                  <c:v>35963</c:v>
                </c:pt>
                <c:pt idx="362">
                  <c:v>35964</c:v>
                </c:pt>
                <c:pt idx="363">
                  <c:v>35965</c:v>
                </c:pt>
                <c:pt idx="364">
                  <c:v>35968</c:v>
                </c:pt>
                <c:pt idx="365">
                  <c:v>35969</c:v>
                </c:pt>
                <c:pt idx="366">
                  <c:v>35970</c:v>
                </c:pt>
                <c:pt idx="367">
                  <c:v>35971</c:v>
                </c:pt>
                <c:pt idx="368">
                  <c:v>35972</c:v>
                </c:pt>
                <c:pt idx="369">
                  <c:v>35975</c:v>
                </c:pt>
                <c:pt idx="370">
                  <c:v>35976</c:v>
                </c:pt>
                <c:pt idx="371">
                  <c:v>35977</c:v>
                </c:pt>
                <c:pt idx="372">
                  <c:v>35978</c:v>
                </c:pt>
                <c:pt idx="373">
                  <c:v>35982</c:v>
                </c:pt>
                <c:pt idx="374">
                  <c:v>35983</c:v>
                </c:pt>
                <c:pt idx="375">
                  <c:v>35984</c:v>
                </c:pt>
                <c:pt idx="376">
                  <c:v>35985</c:v>
                </c:pt>
                <c:pt idx="377">
                  <c:v>35986</c:v>
                </c:pt>
                <c:pt idx="378">
                  <c:v>35989</c:v>
                </c:pt>
                <c:pt idx="379">
                  <c:v>35990</c:v>
                </c:pt>
                <c:pt idx="380">
                  <c:v>35991</c:v>
                </c:pt>
                <c:pt idx="381">
                  <c:v>35992</c:v>
                </c:pt>
                <c:pt idx="382">
                  <c:v>35993</c:v>
                </c:pt>
                <c:pt idx="383">
                  <c:v>35996</c:v>
                </c:pt>
                <c:pt idx="384">
                  <c:v>35997</c:v>
                </c:pt>
                <c:pt idx="385">
                  <c:v>35998</c:v>
                </c:pt>
                <c:pt idx="386">
                  <c:v>35999</c:v>
                </c:pt>
                <c:pt idx="387">
                  <c:v>36000</c:v>
                </c:pt>
                <c:pt idx="388">
                  <c:v>36003</c:v>
                </c:pt>
                <c:pt idx="389">
                  <c:v>36004</c:v>
                </c:pt>
                <c:pt idx="390">
                  <c:v>36005</c:v>
                </c:pt>
                <c:pt idx="391">
                  <c:v>36006</c:v>
                </c:pt>
                <c:pt idx="392">
                  <c:v>36007</c:v>
                </c:pt>
                <c:pt idx="393">
                  <c:v>36010</c:v>
                </c:pt>
                <c:pt idx="394">
                  <c:v>36011</c:v>
                </c:pt>
                <c:pt idx="395">
                  <c:v>36012</c:v>
                </c:pt>
                <c:pt idx="396">
                  <c:v>36013</c:v>
                </c:pt>
                <c:pt idx="397">
                  <c:v>36014</c:v>
                </c:pt>
                <c:pt idx="398">
                  <c:v>36017</c:v>
                </c:pt>
                <c:pt idx="399">
                  <c:v>36018</c:v>
                </c:pt>
                <c:pt idx="400">
                  <c:v>36019</c:v>
                </c:pt>
                <c:pt idx="401">
                  <c:v>36020</c:v>
                </c:pt>
                <c:pt idx="402">
                  <c:v>36021</c:v>
                </c:pt>
                <c:pt idx="403">
                  <c:v>36024</c:v>
                </c:pt>
                <c:pt idx="404">
                  <c:v>36025</c:v>
                </c:pt>
                <c:pt idx="405">
                  <c:v>36026</c:v>
                </c:pt>
                <c:pt idx="406">
                  <c:v>36027</c:v>
                </c:pt>
                <c:pt idx="407">
                  <c:v>36028</c:v>
                </c:pt>
                <c:pt idx="408">
                  <c:v>36031</c:v>
                </c:pt>
                <c:pt idx="409">
                  <c:v>36032</c:v>
                </c:pt>
                <c:pt idx="410">
                  <c:v>36033</c:v>
                </c:pt>
                <c:pt idx="411">
                  <c:v>36034</c:v>
                </c:pt>
                <c:pt idx="412">
                  <c:v>36035</c:v>
                </c:pt>
                <c:pt idx="413">
                  <c:v>36038</c:v>
                </c:pt>
                <c:pt idx="414">
                  <c:v>36039</c:v>
                </c:pt>
                <c:pt idx="415">
                  <c:v>36040</c:v>
                </c:pt>
                <c:pt idx="416">
                  <c:v>36041</c:v>
                </c:pt>
                <c:pt idx="417">
                  <c:v>36042</c:v>
                </c:pt>
                <c:pt idx="418">
                  <c:v>36046</c:v>
                </c:pt>
                <c:pt idx="419">
                  <c:v>36047</c:v>
                </c:pt>
                <c:pt idx="420">
                  <c:v>36048</c:v>
                </c:pt>
                <c:pt idx="421">
                  <c:v>36049</c:v>
                </c:pt>
                <c:pt idx="422">
                  <c:v>36052</c:v>
                </c:pt>
                <c:pt idx="423">
                  <c:v>36053</c:v>
                </c:pt>
                <c:pt idx="424">
                  <c:v>36054</c:v>
                </c:pt>
                <c:pt idx="425">
                  <c:v>36055</c:v>
                </c:pt>
                <c:pt idx="426">
                  <c:v>36056</c:v>
                </c:pt>
                <c:pt idx="427">
                  <c:v>36059</c:v>
                </c:pt>
                <c:pt idx="428">
                  <c:v>36060</c:v>
                </c:pt>
                <c:pt idx="429">
                  <c:v>36061</c:v>
                </c:pt>
                <c:pt idx="430">
                  <c:v>36062</c:v>
                </c:pt>
                <c:pt idx="431">
                  <c:v>36063</c:v>
                </c:pt>
                <c:pt idx="432">
                  <c:v>36066</c:v>
                </c:pt>
                <c:pt idx="433">
                  <c:v>36067</c:v>
                </c:pt>
                <c:pt idx="434">
                  <c:v>36068</c:v>
                </c:pt>
                <c:pt idx="435">
                  <c:v>36069</c:v>
                </c:pt>
                <c:pt idx="436">
                  <c:v>36070</c:v>
                </c:pt>
                <c:pt idx="437">
                  <c:v>36073</c:v>
                </c:pt>
                <c:pt idx="438">
                  <c:v>36074</c:v>
                </c:pt>
                <c:pt idx="439">
                  <c:v>36075</c:v>
                </c:pt>
                <c:pt idx="440">
                  <c:v>36076</c:v>
                </c:pt>
                <c:pt idx="441">
                  <c:v>36077</c:v>
                </c:pt>
                <c:pt idx="442">
                  <c:v>36080</c:v>
                </c:pt>
                <c:pt idx="443">
                  <c:v>36081</c:v>
                </c:pt>
                <c:pt idx="444">
                  <c:v>36082</c:v>
                </c:pt>
                <c:pt idx="445">
                  <c:v>36083</c:v>
                </c:pt>
                <c:pt idx="446">
                  <c:v>36084</c:v>
                </c:pt>
                <c:pt idx="447">
                  <c:v>36087</c:v>
                </c:pt>
                <c:pt idx="448">
                  <c:v>36088</c:v>
                </c:pt>
                <c:pt idx="449">
                  <c:v>36089</c:v>
                </c:pt>
                <c:pt idx="450">
                  <c:v>36090</c:v>
                </c:pt>
                <c:pt idx="451">
                  <c:v>36091</c:v>
                </c:pt>
                <c:pt idx="452">
                  <c:v>36094</c:v>
                </c:pt>
                <c:pt idx="453">
                  <c:v>36095</c:v>
                </c:pt>
                <c:pt idx="454">
                  <c:v>36096</c:v>
                </c:pt>
                <c:pt idx="455">
                  <c:v>36097</c:v>
                </c:pt>
                <c:pt idx="456">
                  <c:v>36098</c:v>
                </c:pt>
                <c:pt idx="457">
                  <c:v>36101</c:v>
                </c:pt>
                <c:pt idx="458">
                  <c:v>36102</c:v>
                </c:pt>
                <c:pt idx="459">
                  <c:v>36103</c:v>
                </c:pt>
                <c:pt idx="460">
                  <c:v>36104</c:v>
                </c:pt>
                <c:pt idx="461">
                  <c:v>36105</c:v>
                </c:pt>
                <c:pt idx="462">
                  <c:v>36108</c:v>
                </c:pt>
                <c:pt idx="463">
                  <c:v>36109</c:v>
                </c:pt>
                <c:pt idx="464">
                  <c:v>36110</c:v>
                </c:pt>
                <c:pt idx="465">
                  <c:v>36111</c:v>
                </c:pt>
                <c:pt idx="466">
                  <c:v>36112</c:v>
                </c:pt>
                <c:pt idx="467">
                  <c:v>36115</c:v>
                </c:pt>
                <c:pt idx="468">
                  <c:v>36116</c:v>
                </c:pt>
                <c:pt idx="469">
                  <c:v>36117</c:v>
                </c:pt>
                <c:pt idx="470">
                  <c:v>36118</c:v>
                </c:pt>
                <c:pt idx="471">
                  <c:v>36119</c:v>
                </c:pt>
                <c:pt idx="472">
                  <c:v>36122</c:v>
                </c:pt>
                <c:pt idx="473">
                  <c:v>36123</c:v>
                </c:pt>
                <c:pt idx="474">
                  <c:v>36124</c:v>
                </c:pt>
                <c:pt idx="475">
                  <c:v>36126</c:v>
                </c:pt>
                <c:pt idx="476">
                  <c:v>36129</c:v>
                </c:pt>
                <c:pt idx="477">
                  <c:v>36130</c:v>
                </c:pt>
                <c:pt idx="478">
                  <c:v>36131</c:v>
                </c:pt>
                <c:pt idx="479">
                  <c:v>36132</c:v>
                </c:pt>
                <c:pt idx="480">
                  <c:v>36133</c:v>
                </c:pt>
                <c:pt idx="481">
                  <c:v>36136</c:v>
                </c:pt>
                <c:pt idx="482">
                  <c:v>36137</c:v>
                </c:pt>
                <c:pt idx="483">
                  <c:v>36138</c:v>
                </c:pt>
                <c:pt idx="484">
                  <c:v>36139</c:v>
                </c:pt>
                <c:pt idx="485">
                  <c:v>36140</c:v>
                </c:pt>
                <c:pt idx="486">
                  <c:v>36143</c:v>
                </c:pt>
                <c:pt idx="487">
                  <c:v>36144</c:v>
                </c:pt>
                <c:pt idx="488">
                  <c:v>36145</c:v>
                </c:pt>
                <c:pt idx="489">
                  <c:v>36146</c:v>
                </c:pt>
                <c:pt idx="490">
                  <c:v>36147</c:v>
                </c:pt>
                <c:pt idx="491">
                  <c:v>36150</c:v>
                </c:pt>
                <c:pt idx="492">
                  <c:v>36151</c:v>
                </c:pt>
                <c:pt idx="493">
                  <c:v>36152</c:v>
                </c:pt>
                <c:pt idx="494">
                  <c:v>36153</c:v>
                </c:pt>
                <c:pt idx="495">
                  <c:v>36157</c:v>
                </c:pt>
                <c:pt idx="496">
                  <c:v>36158</c:v>
                </c:pt>
                <c:pt idx="497">
                  <c:v>36159</c:v>
                </c:pt>
                <c:pt idx="498">
                  <c:v>36160</c:v>
                </c:pt>
                <c:pt idx="499">
                  <c:v>36164</c:v>
                </c:pt>
                <c:pt idx="500">
                  <c:v>36165</c:v>
                </c:pt>
                <c:pt idx="501">
                  <c:v>36166</c:v>
                </c:pt>
                <c:pt idx="502">
                  <c:v>36167</c:v>
                </c:pt>
                <c:pt idx="503">
                  <c:v>36168</c:v>
                </c:pt>
                <c:pt idx="504">
                  <c:v>36171</c:v>
                </c:pt>
                <c:pt idx="505">
                  <c:v>36172</c:v>
                </c:pt>
                <c:pt idx="506">
                  <c:v>36173</c:v>
                </c:pt>
                <c:pt idx="507">
                  <c:v>36174</c:v>
                </c:pt>
                <c:pt idx="508">
                  <c:v>36175</c:v>
                </c:pt>
                <c:pt idx="509">
                  <c:v>36179</c:v>
                </c:pt>
                <c:pt idx="510">
                  <c:v>36180</c:v>
                </c:pt>
                <c:pt idx="511">
                  <c:v>36181</c:v>
                </c:pt>
                <c:pt idx="512">
                  <c:v>36182</c:v>
                </c:pt>
                <c:pt idx="513">
                  <c:v>36185</c:v>
                </c:pt>
                <c:pt idx="514">
                  <c:v>36186</c:v>
                </c:pt>
                <c:pt idx="515">
                  <c:v>36187</c:v>
                </c:pt>
                <c:pt idx="516">
                  <c:v>36188</c:v>
                </c:pt>
                <c:pt idx="517">
                  <c:v>36189</c:v>
                </c:pt>
                <c:pt idx="518">
                  <c:v>36192</c:v>
                </c:pt>
                <c:pt idx="519">
                  <c:v>36193</c:v>
                </c:pt>
                <c:pt idx="520">
                  <c:v>36194</c:v>
                </c:pt>
                <c:pt idx="521">
                  <c:v>36195</c:v>
                </c:pt>
                <c:pt idx="522">
                  <c:v>36196</c:v>
                </c:pt>
                <c:pt idx="523">
                  <c:v>36199</c:v>
                </c:pt>
                <c:pt idx="524">
                  <c:v>36200</c:v>
                </c:pt>
                <c:pt idx="525">
                  <c:v>36201</c:v>
                </c:pt>
                <c:pt idx="526">
                  <c:v>36202</c:v>
                </c:pt>
                <c:pt idx="527">
                  <c:v>36203</c:v>
                </c:pt>
                <c:pt idx="528">
                  <c:v>36207</c:v>
                </c:pt>
                <c:pt idx="529">
                  <c:v>36208</c:v>
                </c:pt>
                <c:pt idx="530">
                  <c:v>36209</c:v>
                </c:pt>
                <c:pt idx="531">
                  <c:v>36210</c:v>
                </c:pt>
                <c:pt idx="532">
                  <c:v>36213</c:v>
                </c:pt>
                <c:pt idx="533">
                  <c:v>36214</c:v>
                </c:pt>
                <c:pt idx="534">
                  <c:v>36215</c:v>
                </c:pt>
                <c:pt idx="535">
                  <c:v>36216</c:v>
                </c:pt>
                <c:pt idx="536">
                  <c:v>36217</c:v>
                </c:pt>
                <c:pt idx="537">
                  <c:v>36220</c:v>
                </c:pt>
                <c:pt idx="538">
                  <c:v>36221</c:v>
                </c:pt>
                <c:pt idx="539">
                  <c:v>36222</c:v>
                </c:pt>
                <c:pt idx="540">
                  <c:v>36223</c:v>
                </c:pt>
                <c:pt idx="541">
                  <c:v>36224</c:v>
                </c:pt>
                <c:pt idx="542">
                  <c:v>36227</c:v>
                </c:pt>
                <c:pt idx="543">
                  <c:v>36228</c:v>
                </c:pt>
                <c:pt idx="544">
                  <c:v>36229</c:v>
                </c:pt>
                <c:pt idx="545">
                  <c:v>36230</c:v>
                </c:pt>
                <c:pt idx="546">
                  <c:v>36231</c:v>
                </c:pt>
                <c:pt idx="547">
                  <c:v>36234</c:v>
                </c:pt>
                <c:pt idx="548">
                  <c:v>36235</c:v>
                </c:pt>
                <c:pt idx="549">
                  <c:v>36236</c:v>
                </c:pt>
                <c:pt idx="550">
                  <c:v>36237</c:v>
                </c:pt>
                <c:pt idx="551">
                  <c:v>36238</c:v>
                </c:pt>
                <c:pt idx="552">
                  <c:v>36241</c:v>
                </c:pt>
                <c:pt idx="553">
                  <c:v>36242</c:v>
                </c:pt>
                <c:pt idx="554">
                  <c:v>36243</c:v>
                </c:pt>
                <c:pt idx="555">
                  <c:v>36244</c:v>
                </c:pt>
                <c:pt idx="556">
                  <c:v>36245</c:v>
                </c:pt>
                <c:pt idx="557">
                  <c:v>36248</c:v>
                </c:pt>
                <c:pt idx="558">
                  <c:v>36249</c:v>
                </c:pt>
                <c:pt idx="559">
                  <c:v>36250</c:v>
                </c:pt>
                <c:pt idx="560">
                  <c:v>36251</c:v>
                </c:pt>
                <c:pt idx="561">
                  <c:v>36255</c:v>
                </c:pt>
                <c:pt idx="562">
                  <c:v>36256</c:v>
                </c:pt>
                <c:pt idx="563">
                  <c:v>36257</c:v>
                </c:pt>
                <c:pt idx="564">
                  <c:v>36258</c:v>
                </c:pt>
                <c:pt idx="565">
                  <c:v>36259</c:v>
                </c:pt>
                <c:pt idx="566">
                  <c:v>36262</c:v>
                </c:pt>
                <c:pt idx="567">
                  <c:v>36263</c:v>
                </c:pt>
                <c:pt idx="568">
                  <c:v>36264</c:v>
                </c:pt>
                <c:pt idx="569">
                  <c:v>36265</c:v>
                </c:pt>
                <c:pt idx="570">
                  <c:v>36266</c:v>
                </c:pt>
                <c:pt idx="571">
                  <c:v>36269</c:v>
                </c:pt>
                <c:pt idx="572">
                  <c:v>36270</c:v>
                </c:pt>
                <c:pt idx="573">
                  <c:v>36271</c:v>
                </c:pt>
                <c:pt idx="574">
                  <c:v>36272</c:v>
                </c:pt>
                <c:pt idx="575">
                  <c:v>36273</c:v>
                </c:pt>
                <c:pt idx="576">
                  <c:v>36276</c:v>
                </c:pt>
                <c:pt idx="577">
                  <c:v>36277</c:v>
                </c:pt>
                <c:pt idx="578">
                  <c:v>36278</c:v>
                </c:pt>
                <c:pt idx="579">
                  <c:v>36279</c:v>
                </c:pt>
                <c:pt idx="580">
                  <c:v>36280</c:v>
                </c:pt>
                <c:pt idx="581">
                  <c:v>36283</c:v>
                </c:pt>
                <c:pt idx="582">
                  <c:v>36284</c:v>
                </c:pt>
                <c:pt idx="583">
                  <c:v>36285</c:v>
                </c:pt>
                <c:pt idx="584">
                  <c:v>36286</c:v>
                </c:pt>
                <c:pt idx="585">
                  <c:v>36287</c:v>
                </c:pt>
                <c:pt idx="586">
                  <c:v>36290</c:v>
                </c:pt>
                <c:pt idx="587">
                  <c:v>36291</c:v>
                </c:pt>
                <c:pt idx="588">
                  <c:v>36292</c:v>
                </c:pt>
                <c:pt idx="589">
                  <c:v>36293</c:v>
                </c:pt>
                <c:pt idx="590">
                  <c:v>36294</c:v>
                </c:pt>
                <c:pt idx="591">
                  <c:v>36297</c:v>
                </c:pt>
                <c:pt idx="592">
                  <c:v>36298</c:v>
                </c:pt>
                <c:pt idx="593">
                  <c:v>36299</c:v>
                </c:pt>
                <c:pt idx="594">
                  <c:v>36300</c:v>
                </c:pt>
                <c:pt idx="595">
                  <c:v>36301</c:v>
                </c:pt>
                <c:pt idx="596">
                  <c:v>36304</c:v>
                </c:pt>
                <c:pt idx="597">
                  <c:v>36305</c:v>
                </c:pt>
                <c:pt idx="598">
                  <c:v>36306</c:v>
                </c:pt>
                <c:pt idx="599">
                  <c:v>36307</c:v>
                </c:pt>
                <c:pt idx="600">
                  <c:v>36308</c:v>
                </c:pt>
                <c:pt idx="601">
                  <c:v>36312</c:v>
                </c:pt>
                <c:pt idx="602">
                  <c:v>36313</c:v>
                </c:pt>
                <c:pt idx="603">
                  <c:v>36314</c:v>
                </c:pt>
                <c:pt idx="604">
                  <c:v>36315</c:v>
                </c:pt>
                <c:pt idx="605">
                  <c:v>36318</c:v>
                </c:pt>
                <c:pt idx="606">
                  <c:v>36319</c:v>
                </c:pt>
                <c:pt idx="607">
                  <c:v>36320</c:v>
                </c:pt>
                <c:pt idx="608">
                  <c:v>36321</c:v>
                </c:pt>
                <c:pt idx="609">
                  <c:v>36322</c:v>
                </c:pt>
                <c:pt idx="610">
                  <c:v>36325</c:v>
                </c:pt>
                <c:pt idx="611">
                  <c:v>36326</c:v>
                </c:pt>
                <c:pt idx="612">
                  <c:v>36327</c:v>
                </c:pt>
                <c:pt idx="613">
                  <c:v>36328</c:v>
                </c:pt>
                <c:pt idx="614">
                  <c:v>36329</c:v>
                </c:pt>
                <c:pt idx="615">
                  <c:v>36332</c:v>
                </c:pt>
                <c:pt idx="616">
                  <c:v>36333</c:v>
                </c:pt>
                <c:pt idx="617">
                  <c:v>36334</c:v>
                </c:pt>
                <c:pt idx="618">
                  <c:v>36335</c:v>
                </c:pt>
                <c:pt idx="619">
                  <c:v>36336</c:v>
                </c:pt>
                <c:pt idx="620">
                  <c:v>36339</c:v>
                </c:pt>
                <c:pt idx="621">
                  <c:v>36340</c:v>
                </c:pt>
                <c:pt idx="622">
                  <c:v>36341</c:v>
                </c:pt>
                <c:pt idx="623">
                  <c:v>36342</c:v>
                </c:pt>
                <c:pt idx="624">
                  <c:v>36343</c:v>
                </c:pt>
                <c:pt idx="625">
                  <c:v>36347</c:v>
                </c:pt>
                <c:pt idx="626">
                  <c:v>36348</c:v>
                </c:pt>
                <c:pt idx="627">
                  <c:v>36349</c:v>
                </c:pt>
                <c:pt idx="628">
                  <c:v>36350</c:v>
                </c:pt>
                <c:pt idx="629">
                  <c:v>36353</c:v>
                </c:pt>
                <c:pt idx="630">
                  <c:v>36354</c:v>
                </c:pt>
                <c:pt idx="631">
                  <c:v>36355</c:v>
                </c:pt>
                <c:pt idx="632">
                  <c:v>36356</c:v>
                </c:pt>
                <c:pt idx="633">
                  <c:v>36357</c:v>
                </c:pt>
                <c:pt idx="634">
                  <c:v>36360</c:v>
                </c:pt>
                <c:pt idx="635">
                  <c:v>36361</c:v>
                </c:pt>
                <c:pt idx="636">
                  <c:v>36362</c:v>
                </c:pt>
                <c:pt idx="637">
                  <c:v>36363</c:v>
                </c:pt>
                <c:pt idx="638">
                  <c:v>36364</c:v>
                </c:pt>
                <c:pt idx="639">
                  <c:v>36367</c:v>
                </c:pt>
                <c:pt idx="640">
                  <c:v>36368</c:v>
                </c:pt>
                <c:pt idx="641">
                  <c:v>36369</c:v>
                </c:pt>
                <c:pt idx="642">
                  <c:v>36370</c:v>
                </c:pt>
                <c:pt idx="643">
                  <c:v>36371</c:v>
                </c:pt>
                <c:pt idx="644">
                  <c:v>36374</c:v>
                </c:pt>
                <c:pt idx="645">
                  <c:v>36375</c:v>
                </c:pt>
                <c:pt idx="646">
                  <c:v>36376</c:v>
                </c:pt>
                <c:pt idx="647">
                  <c:v>36377</c:v>
                </c:pt>
                <c:pt idx="648">
                  <c:v>36378</c:v>
                </c:pt>
                <c:pt idx="649">
                  <c:v>36381</c:v>
                </c:pt>
                <c:pt idx="650">
                  <c:v>36382</c:v>
                </c:pt>
                <c:pt idx="651">
                  <c:v>36383</c:v>
                </c:pt>
                <c:pt idx="652">
                  <c:v>36384</c:v>
                </c:pt>
                <c:pt idx="653">
                  <c:v>36385</c:v>
                </c:pt>
                <c:pt idx="654">
                  <c:v>36388</c:v>
                </c:pt>
                <c:pt idx="655">
                  <c:v>36389</c:v>
                </c:pt>
                <c:pt idx="656">
                  <c:v>36390</c:v>
                </c:pt>
                <c:pt idx="657">
                  <c:v>36391</c:v>
                </c:pt>
                <c:pt idx="658">
                  <c:v>36392</c:v>
                </c:pt>
                <c:pt idx="659">
                  <c:v>36395</c:v>
                </c:pt>
                <c:pt idx="660">
                  <c:v>36396</c:v>
                </c:pt>
                <c:pt idx="661">
                  <c:v>36397</c:v>
                </c:pt>
                <c:pt idx="662">
                  <c:v>36398</c:v>
                </c:pt>
                <c:pt idx="663">
                  <c:v>36399</c:v>
                </c:pt>
                <c:pt idx="664">
                  <c:v>36402</c:v>
                </c:pt>
                <c:pt idx="665">
                  <c:v>36403</c:v>
                </c:pt>
                <c:pt idx="666">
                  <c:v>36404</c:v>
                </c:pt>
                <c:pt idx="667">
                  <c:v>36405</c:v>
                </c:pt>
                <c:pt idx="668">
                  <c:v>36406</c:v>
                </c:pt>
                <c:pt idx="669">
                  <c:v>36410</c:v>
                </c:pt>
                <c:pt idx="670">
                  <c:v>36411</c:v>
                </c:pt>
                <c:pt idx="671">
                  <c:v>36412</c:v>
                </c:pt>
                <c:pt idx="672">
                  <c:v>36413</c:v>
                </c:pt>
                <c:pt idx="673">
                  <c:v>36416</c:v>
                </c:pt>
                <c:pt idx="674">
                  <c:v>36417</c:v>
                </c:pt>
                <c:pt idx="675">
                  <c:v>36418</c:v>
                </c:pt>
                <c:pt idx="676">
                  <c:v>36419</c:v>
                </c:pt>
                <c:pt idx="677">
                  <c:v>36420</c:v>
                </c:pt>
                <c:pt idx="678">
                  <c:v>36423</c:v>
                </c:pt>
                <c:pt idx="679">
                  <c:v>36424</c:v>
                </c:pt>
                <c:pt idx="680">
                  <c:v>36425</c:v>
                </c:pt>
                <c:pt idx="681">
                  <c:v>36426</c:v>
                </c:pt>
                <c:pt idx="682">
                  <c:v>36427</c:v>
                </c:pt>
                <c:pt idx="683">
                  <c:v>36430</c:v>
                </c:pt>
                <c:pt idx="684">
                  <c:v>36431</c:v>
                </c:pt>
                <c:pt idx="685">
                  <c:v>36432</c:v>
                </c:pt>
                <c:pt idx="686">
                  <c:v>36433</c:v>
                </c:pt>
                <c:pt idx="687">
                  <c:v>36434</c:v>
                </c:pt>
                <c:pt idx="688">
                  <c:v>36437</c:v>
                </c:pt>
                <c:pt idx="689">
                  <c:v>36438</c:v>
                </c:pt>
                <c:pt idx="690">
                  <c:v>36439</c:v>
                </c:pt>
                <c:pt idx="691">
                  <c:v>36440</c:v>
                </c:pt>
                <c:pt idx="692">
                  <c:v>36441</c:v>
                </c:pt>
                <c:pt idx="693">
                  <c:v>36444</c:v>
                </c:pt>
                <c:pt idx="694">
                  <c:v>36445</c:v>
                </c:pt>
                <c:pt idx="695">
                  <c:v>36446</c:v>
                </c:pt>
                <c:pt idx="696">
                  <c:v>36447</c:v>
                </c:pt>
                <c:pt idx="697">
                  <c:v>36448</c:v>
                </c:pt>
                <c:pt idx="698">
                  <c:v>36451</c:v>
                </c:pt>
                <c:pt idx="699">
                  <c:v>36452</c:v>
                </c:pt>
                <c:pt idx="700">
                  <c:v>36453</c:v>
                </c:pt>
                <c:pt idx="701">
                  <c:v>36454</c:v>
                </c:pt>
                <c:pt idx="702">
                  <c:v>36455</c:v>
                </c:pt>
                <c:pt idx="703">
                  <c:v>36458</c:v>
                </c:pt>
                <c:pt idx="704">
                  <c:v>36459</c:v>
                </c:pt>
                <c:pt idx="705">
                  <c:v>36460</c:v>
                </c:pt>
                <c:pt idx="706">
                  <c:v>36461</c:v>
                </c:pt>
                <c:pt idx="707">
                  <c:v>36462</c:v>
                </c:pt>
                <c:pt idx="708">
                  <c:v>36465</c:v>
                </c:pt>
                <c:pt idx="709">
                  <c:v>36466</c:v>
                </c:pt>
                <c:pt idx="710">
                  <c:v>36467</c:v>
                </c:pt>
                <c:pt idx="711">
                  <c:v>36468</c:v>
                </c:pt>
                <c:pt idx="712">
                  <c:v>36469</c:v>
                </c:pt>
                <c:pt idx="713">
                  <c:v>36472</c:v>
                </c:pt>
                <c:pt idx="714">
                  <c:v>36473</c:v>
                </c:pt>
                <c:pt idx="715">
                  <c:v>36474</c:v>
                </c:pt>
                <c:pt idx="716">
                  <c:v>36475</c:v>
                </c:pt>
                <c:pt idx="717">
                  <c:v>36476</c:v>
                </c:pt>
                <c:pt idx="718">
                  <c:v>36479</c:v>
                </c:pt>
                <c:pt idx="719">
                  <c:v>36480</c:v>
                </c:pt>
                <c:pt idx="720">
                  <c:v>36481</c:v>
                </c:pt>
                <c:pt idx="721">
                  <c:v>36482</c:v>
                </c:pt>
                <c:pt idx="722">
                  <c:v>36483</c:v>
                </c:pt>
                <c:pt idx="723">
                  <c:v>36486</c:v>
                </c:pt>
                <c:pt idx="724">
                  <c:v>36487</c:v>
                </c:pt>
                <c:pt idx="725">
                  <c:v>36488</c:v>
                </c:pt>
                <c:pt idx="726">
                  <c:v>36490</c:v>
                </c:pt>
                <c:pt idx="727">
                  <c:v>36493</c:v>
                </c:pt>
                <c:pt idx="728">
                  <c:v>36494</c:v>
                </c:pt>
                <c:pt idx="729">
                  <c:v>36495</c:v>
                </c:pt>
                <c:pt idx="730">
                  <c:v>36496</c:v>
                </c:pt>
                <c:pt idx="731">
                  <c:v>36497</c:v>
                </c:pt>
                <c:pt idx="732">
                  <c:v>36500</c:v>
                </c:pt>
                <c:pt idx="733">
                  <c:v>36501</c:v>
                </c:pt>
                <c:pt idx="734">
                  <c:v>36502</c:v>
                </c:pt>
                <c:pt idx="735">
                  <c:v>36503</c:v>
                </c:pt>
                <c:pt idx="736">
                  <c:v>36504</c:v>
                </c:pt>
                <c:pt idx="737">
                  <c:v>36507</c:v>
                </c:pt>
                <c:pt idx="738">
                  <c:v>36508</c:v>
                </c:pt>
                <c:pt idx="739">
                  <c:v>36509</c:v>
                </c:pt>
                <c:pt idx="740">
                  <c:v>36510</c:v>
                </c:pt>
                <c:pt idx="741">
                  <c:v>36511</c:v>
                </c:pt>
                <c:pt idx="742">
                  <c:v>36514</c:v>
                </c:pt>
                <c:pt idx="743">
                  <c:v>36515</c:v>
                </c:pt>
                <c:pt idx="744">
                  <c:v>36516</c:v>
                </c:pt>
                <c:pt idx="745">
                  <c:v>36517</c:v>
                </c:pt>
                <c:pt idx="746">
                  <c:v>36521</c:v>
                </c:pt>
                <c:pt idx="747">
                  <c:v>36522</c:v>
                </c:pt>
                <c:pt idx="748">
                  <c:v>36523</c:v>
                </c:pt>
                <c:pt idx="749">
                  <c:v>36524</c:v>
                </c:pt>
                <c:pt idx="750">
                  <c:v>36525</c:v>
                </c:pt>
                <c:pt idx="751">
                  <c:v>36528</c:v>
                </c:pt>
                <c:pt idx="752">
                  <c:v>36529</c:v>
                </c:pt>
                <c:pt idx="753">
                  <c:v>36530</c:v>
                </c:pt>
                <c:pt idx="754">
                  <c:v>36531</c:v>
                </c:pt>
                <c:pt idx="755">
                  <c:v>36532</c:v>
                </c:pt>
                <c:pt idx="756">
                  <c:v>36535</c:v>
                </c:pt>
                <c:pt idx="757">
                  <c:v>36536</c:v>
                </c:pt>
                <c:pt idx="758">
                  <c:v>36537</c:v>
                </c:pt>
                <c:pt idx="759">
                  <c:v>36538</c:v>
                </c:pt>
                <c:pt idx="760">
                  <c:v>36539</c:v>
                </c:pt>
                <c:pt idx="761">
                  <c:v>36543</c:v>
                </c:pt>
                <c:pt idx="762">
                  <c:v>36544</c:v>
                </c:pt>
                <c:pt idx="763">
                  <c:v>36545</c:v>
                </c:pt>
                <c:pt idx="764">
                  <c:v>36546</c:v>
                </c:pt>
                <c:pt idx="765">
                  <c:v>36549</c:v>
                </c:pt>
                <c:pt idx="766">
                  <c:v>36550</c:v>
                </c:pt>
                <c:pt idx="767">
                  <c:v>36551</c:v>
                </c:pt>
                <c:pt idx="768">
                  <c:v>36552</c:v>
                </c:pt>
                <c:pt idx="769">
                  <c:v>36553</c:v>
                </c:pt>
                <c:pt idx="770">
                  <c:v>36556</c:v>
                </c:pt>
                <c:pt idx="771">
                  <c:v>36557</c:v>
                </c:pt>
                <c:pt idx="772">
                  <c:v>36558</c:v>
                </c:pt>
                <c:pt idx="773">
                  <c:v>36559</c:v>
                </c:pt>
                <c:pt idx="774">
                  <c:v>36560</c:v>
                </c:pt>
                <c:pt idx="775">
                  <c:v>36563</c:v>
                </c:pt>
                <c:pt idx="776">
                  <c:v>36564</c:v>
                </c:pt>
                <c:pt idx="777">
                  <c:v>36565</c:v>
                </c:pt>
                <c:pt idx="778">
                  <c:v>36566</c:v>
                </c:pt>
                <c:pt idx="779">
                  <c:v>36567</c:v>
                </c:pt>
                <c:pt idx="780">
                  <c:v>36570</c:v>
                </c:pt>
                <c:pt idx="781">
                  <c:v>36571</c:v>
                </c:pt>
                <c:pt idx="782">
                  <c:v>36572</c:v>
                </c:pt>
                <c:pt idx="783">
                  <c:v>36573</c:v>
                </c:pt>
                <c:pt idx="784">
                  <c:v>36574</c:v>
                </c:pt>
                <c:pt idx="785">
                  <c:v>36578</c:v>
                </c:pt>
                <c:pt idx="786">
                  <c:v>36579</c:v>
                </c:pt>
                <c:pt idx="787">
                  <c:v>36580</c:v>
                </c:pt>
                <c:pt idx="788">
                  <c:v>36581</c:v>
                </c:pt>
                <c:pt idx="789">
                  <c:v>36584</c:v>
                </c:pt>
                <c:pt idx="790">
                  <c:v>36585</c:v>
                </c:pt>
                <c:pt idx="791">
                  <c:v>36586</c:v>
                </c:pt>
                <c:pt idx="792">
                  <c:v>36587</c:v>
                </c:pt>
                <c:pt idx="793">
                  <c:v>36588</c:v>
                </c:pt>
                <c:pt idx="794">
                  <c:v>36591</c:v>
                </c:pt>
                <c:pt idx="795">
                  <c:v>36592</c:v>
                </c:pt>
                <c:pt idx="796">
                  <c:v>36593</c:v>
                </c:pt>
                <c:pt idx="797">
                  <c:v>36594</c:v>
                </c:pt>
                <c:pt idx="798">
                  <c:v>36595</c:v>
                </c:pt>
                <c:pt idx="799">
                  <c:v>36598</c:v>
                </c:pt>
                <c:pt idx="800">
                  <c:v>36599</c:v>
                </c:pt>
                <c:pt idx="801">
                  <c:v>36600</c:v>
                </c:pt>
                <c:pt idx="802">
                  <c:v>36601</c:v>
                </c:pt>
                <c:pt idx="803">
                  <c:v>36602</c:v>
                </c:pt>
                <c:pt idx="804">
                  <c:v>36605</c:v>
                </c:pt>
                <c:pt idx="805">
                  <c:v>36606</c:v>
                </c:pt>
                <c:pt idx="806">
                  <c:v>36607</c:v>
                </c:pt>
                <c:pt idx="807">
                  <c:v>36608</c:v>
                </c:pt>
                <c:pt idx="808">
                  <c:v>36609</c:v>
                </c:pt>
                <c:pt idx="809">
                  <c:v>36612</c:v>
                </c:pt>
                <c:pt idx="810">
                  <c:v>36613</c:v>
                </c:pt>
                <c:pt idx="811">
                  <c:v>36614</c:v>
                </c:pt>
                <c:pt idx="812">
                  <c:v>36615</c:v>
                </c:pt>
                <c:pt idx="813">
                  <c:v>36616</c:v>
                </c:pt>
                <c:pt idx="814">
                  <c:v>36619</c:v>
                </c:pt>
                <c:pt idx="815">
                  <c:v>36620</c:v>
                </c:pt>
                <c:pt idx="816">
                  <c:v>36621</c:v>
                </c:pt>
                <c:pt idx="817">
                  <c:v>36622</c:v>
                </c:pt>
                <c:pt idx="818">
                  <c:v>36623</c:v>
                </c:pt>
                <c:pt idx="819">
                  <c:v>36626</c:v>
                </c:pt>
                <c:pt idx="820">
                  <c:v>36627</c:v>
                </c:pt>
                <c:pt idx="821">
                  <c:v>36628</c:v>
                </c:pt>
                <c:pt idx="822">
                  <c:v>36629</c:v>
                </c:pt>
                <c:pt idx="823">
                  <c:v>36630</c:v>
                </c:pt>
                <c:pt idx="824">
                  <c:v>36633</c:v>
                </c:pt>
                <c:pt idx="825">
                  <c:v>36634</c:v>
                </c:pt>
                <c:pt idx="826">
                  <c:v>36635</c:v>
                </c:pt>
                <c:pt idx="827">
                  <c:v>36636</c:v>
                </c:pt>
                <c:pt idx="828">
                  <c:v>36640</c:v>
                </c:pt>
                <c:pt idx="829">
                  <c:v>36641</c:v>
                </c:pt>
                <c:pt idx="830">
                  <c:v>36642</c:v>
                </c:pt>
                <c:pt idx="831">
                  <c:v>36643</c:v>
                </c:pt>
                <c:pt idx="832">
                  <c:v>36644</c:v>
                </c:pt>
                <c:pt idx="833">
                  <c:v>36647</c:v>
                </c:pt>
                <c:pt idx="834">
                  <c:v>36648</c:v>
                </c:pt>
                <c:pt idx="835">
                  <c:v>36649</c:v>
                </c:pt>
                <c:pt idx="836">
                  <c:v>36650</c:v>
                </c:pt>
                <c:pt idx="837">
                  <c:v>36651</c:v>
                </c:pt>
                <c:pt idx="838">
                  <c:v>36654</c:v>
                </c:pt>
                <c:pt idx="839">
                  <c:v>36655</c:v>
                </c:pt>
                <c:pt idx="840">
                  <c:v>36656</c:v>
                </c:pt>
                <c:pt idx="841">
                  <c:v>36657</c:v>
                </c:pt>
                <c:pt idx="842">
                  <c:v>36658</c:v>
                </c:pt>
                <c:pt idx="843">
                  <c:v>36661</c:v>
                </c:pt>
                <c:pt idx="844">
                  <c:v>36662</c:v>
                </c:pt>
                <c:pt idx="845">
                  <c:v>36663</c:v>
                </c:pt>
                <c:pt idx="846">
                  <c:v>36664</c:v>
                </c:pt>
                <c:pt idx="847">
                  <c:v>36665</c:v>
                </c:pt>
                <c:pt idx="848">
                  <c:v>36668</c:v>
                </c:pt>
                <c:pt idx="849">
                  <c:v>36669</c:v>
                </c:pt>
                <c:pt idx="850">
                  <c:v>36670</c:v>
                </c:pt>
                <c:pt idx="851">
                  <c:v>36671</c:v>
                </c:pt>
                <c:pt idx="852">
                  <c:v>36672</c:v>
                </c:pt>
                <c:pt idx="853">
                  <c:v>36676</c:v>
                </c:pt>
                <c:pt idx="854">
                  <c:v>36677</c:v>
                </c:pt>
                <c:pt idx="855">
                  <c:v>36678</c:v>
                </c:pt>
                <c:pt idx="856">
                  <c:v>36679</c:v>
                </c:pt>
                <c:pt idx="857">
                  <c:v>36682</c:v>
                </c:pt>
                <c:pt idx="858">
                  <c:v>36683</c:v>
                </c:pt>
                <c:pt idx="859">
                  <c:v>36684</c:v>
                </c:pt>
                <c:pt idx="860">
                  <c:v>36685</c:v>
                </c:pt>
                <c:pt idx="861">
                  <c:v>36686</c:v>
                </c:pt>
                <c:pt idx="862">
                  <c:v>36689</c:v>
                </c:pt>
                <c:pt idx="863">
                  <c:v>36690</c:v>
                </c:pt>
                <c:pt idx="864">
                  <c:v>36691</c:v>
                </c:pt>
                <c:pt idx="865">
                  <c:v>36692</c:v>
                </c:pt>
                <c:pt idx="866">
                  <c:v>36693</c:v>
                </c:pt>
                <c:pt idx="867">
                  <c:v>36696</c:v>
                </c:pt>
                <c:pt idx="868">
                  <c:v>36697</c:v>
                </c:pt>
                <c:pt idx="869">
                  <c:v>36698</c:v>
                </c:pt>
                <c:pt idx="870">
                  <c:v>36699</c:v>
                </c:pt>
                <c:pt idx="871">
                  <c:v>36700</c:v>
                </c:pt>
                <c:pt idx="872">
                  <c:v>36703</c:v>
                </c:pt>
                <c:pt idx="873">
                  <c:v>36704</c:v>
                </c:pt>
                <c:pt idx="874">
                  <c:v>36705</c:v>
                </c:pt>
                <c:pt idx="875">
                  <c:v>36706</c:v>
                </c:pt>
                <c:pt idx="876">
                  <c:v>36707</c:v>
                </c:pt>
                <c:pt idx="877">
                  <c:v>36710</c:v>
                </c:pt>
                <c:pt idx="878">
                  <c:v>36712</c:v>
                </c:pt>
                <c:pt idx="879">
                  <c:v>36713</c:v>
                </c:pt>
                <c:pt idx="880">
                  <c:v>36714</c:v>
                </c:pt>
                <c:pt idx="881">
                  <c:v>36717</c:v>
                </c:pt>
                <c:pt idx="882">
                  <c:v>36718</c:v>
                </c:pt>
                <c:pt idx="883">
                  <c:v>36719</c:v>
                </c:pt>
                <c:pt idx="884">
                  <c:v>36720</c:v>
                </c:pt>
                <c:pt idx="885">
                  <c:v>36721</c:v>
                </c:pt>
                <c:pt idx="886">
                  <c:v>36724</c:v>
                </c:pt>
                <c:pt idx="887">
                  <c:v>36725</c:v>
                </c:pt>
                <c:pt idx="888">
                  <c:v>36726</c:v>
                </c:pt>
                <c:pt idx="889">
                  <c:v>36727</c:v>
                </c:pt>
                <c:pt idx="890">
                  <c:v>36728</c:v>
                </c:pt>
                <c:pt idx="891">
                  <c:v>36731</c:v>
                </c:pt>
                <c:pt idx="892">
                  <c:v>36732</c:v>
                </c:pt>
                <c:pt idx="893">
                  <c:v>36733</c:v>
                </c:pt>
                <c:pt idx="894">
                  <c:v>36734</c:v>
                </c:pt>
                <c:pt idx="895">
                  <c:v>36735</c:v>
                </c:pt>
                <c:pt idx="896">
                  <c:v>36738</c:v>
                </c:pt>
                <c:pt idx="897">
                  <c:v>36739</c:v>
                </c:pt>
                <c:pt idx="898">
                  <c:v>36740</c:v>
                </c:pt>
                <c:pt idx="899">
                  <c:v>36741</c:v>
                </c:pt>
                <c:pt idx="900">
                  <c:v>36742</c:v>
                </c:pt>
                <c:pt idx="901">
                  <c:v>36745</c:v>
                </c:pt>
                <c:pt idx="902">
                  <c:v>36746</c:v>
                </c:pt>
                <c:pt idx="903">
                  <c:v>36747</c:v>
                </c:pt>
                <c:pt idx="904">
                  <c:v>36748</c:v>
                </c:pt>
                <c:pt idx="905">
                  <c:v>36749</c:v>
                </c:pt>
                <c:pt idx="906">
                  <c:v>36752</c:v>
                </c:pt>
                <c:pt idx="907">
                  <c:v>36753</c:v>
                </c:pt>
                <c:pt idx="908">
                  <c:v>36754</c:v>
                </c:pt>
                <c:pt idx="909">
                  <c:v>36755</c:v>
                </c:pt>
                <c:pt idx="910">
                  <c:v>36756</c:v>
                </c:pt>
                <c:pt idx="911">
                  <c:v>36759</c:v>
                </c:pt>
                <c:pt idx="912">
                  <c:v>36760</c:v>
                </c:pt>
                <c:pt idx="913">
                  <c:v>36761</c:v>
                </c:pt>
                <c:pt idx="914">
                  <c:v>36762</c:v>
                </c:pt>
                <c:pt idx="915">
                  <c:v>36763</c:v>
                </c:pt>
                <c:pt idx="916">
                  <c:v>36766</c:v>
                </c:pt>
                <c:pt idx="917">
                  <c:v>36767</c:v>
                </c:pt>
                <c:pt idx="918">
                  <c:v>36768</c:v>
                </c:pt>
                <c:pt idx="919">
                  <c:v>36769</c:v>
                </c:pt>
                <c:pt idx="920">
                  <c:v>36770</c:v>
                </c:pt>
                <c:pt idx="921">
                  <c:v>36774</c:v>
                </c:pt>
                <c:pt idx="922">
                  <c:v>36775</c:v>
                </c:pt>
                <c:pt idx="923">
                  <c:v>36776</c:v>
                </c:pt>
                <c:pt idx="924">
                  <c:v>36777</c:v>
                </c:pt>
                <c:pt idx="925">
                  <c:v>36780</c:v>
                </c:pt>
                <c:pt idx="926">
                  <c:v>36781</c:v>
                </c:pt>
                <c:pt idx="927">
                  <c:v>36782</c:v>
                </c:pt>
                <c:pt idx="928">
                  <c:v>36783</c:v>
                </c:pt>
                <c:pt idx="929">
                  <c:v>36784</c:v>
                </c:pt>
                <c:pt idx="930">
                  <c:v>36787</c:v>
                </c:pt>
                <c:pt idx="931">
                  <c:v>36788</c:v>
                </c:pt>
                <c:pt idx="932">
                  <c:v>36789</c:v>
                </c:pt>
                <c:pt idx="933">
                  <c:v>36790</c:v>
                </c:pt>
                <c:pt idx="934">
                  <c:v>36791</c:v>
                </c:pt>
                <c:pt idx="935">
                  <c:v>36794</c:v>
                </c:pt>
                <c:pt idx="936">
                  <c:v>36795</c:v>
                </c:pt>
                <c:pt idx="937">
                  <c:v>36796</c:v>
                </c:pt>
                <c:pt idx="938">
                  <c:v>36797</c:v>
                </c:pt>
                <c:pt idx="939">
                  <c:v>36798</c:v>
                </c:pt>
                <c:pt idx="940">
                  <c:v>36801</c:v>
                </c:pt>
                <c:pt idx="941">
                  <c:v>36802</c:v>
                </c:pt>
                <c:pt idx="942">
                  <c:v>36803</c:v>
                </c:pt>
                <c:pt idx="943">
                  <c:v>36804</c:v>
                </c:pt>
                <c:pt idx="944">
                  <c:v>36805</c:v>
                </c:pt>
                <c:pt idx="945">
                  <c:v>36808</c:v>
                </c:pt>
                <c:pt idx="946">
                  <c:v>36809</c:v>
                </c:pt>
                <c:pt idx="947">
                  <c:v>36810</c:v>
                </c:pt>
                <c:pt idx="948">
                  <c:v>36811</c:v>
                </c:pt>
                <c:pt idx="949">
                  <c:v>36812</c:v>
                </c:pt>
                <c:pt idx="950">
                  <c:v>36815</c:v>
                </c:pt>
                <c:pt idx="951">
                  <c:v>36816</c:v>
                </c:pt>
                <c:pt idx="952">
                  <c:v>36817</c:v>
                </c:pt>
                <c:pt idx="953">
                  <c:v>36818</c:v>
                </c:pt>
                <c:pt idx="954">
                  <c:v>36819</c:v>
                </c:pt>
                <c:pt idx="955">
                  <c:v>36822</c:v>
                </c:pt>
                <c:pt idx="956">
                  <c:v>36823</c:v>
                </c:pt>
                <c:pt idx="957">
                  <c:v>36824</c:v>
                </c:pt>
                <c:pt idx="958">
                  <c:v>36825</c:v>
                </c:pt>
                <c:pt idx="959">
                  <c:v>36826</c:v>
                </c:pt>
                <c:pt idx="960">
                  <c:v>36829</c:v>
                </c:pt>
                <c:pt idx="961">
                  <c:v>36830</c:v>
                </c:pt>
                <c:pt idx="962">
                  <c:v>36831</c:v>
                </c:pt>
                <c:pt idx="963">
                  <c:v>36832</c:v>
                </c:pt>
                <c:pt idx="964">
                  <c:v>36833</c:v>
                </c:pt>
                <c:pt idx="965">
                  <c:v>36836</c:v>
                </c:pt>
                <c:pt idx="966">
                  <c:v>36837</c:v>
                </c:pt>
                <c:pt idx="967">
                  <c:v>36838</c:v>
                </c:pt>
                <c:pt idx="968">
                  <c:v>36839</c:v>
                </c:pt>
                <c:pt idx="969">
                  <c:v>36840</c:v>
                </c:pt>
                <c:pt idx="970">
                  <c:v>36843</c:v>
                </c:pt>
                <c:pt idx="971">
                  <c:v>36844</c:v>
                </c:pt>
                <c:pt idx="972">
                  <c:v>36845</c:v>
                </c:pt>
                <c:pt idx="973">
                  <c:v>36846</c:v>
                </c:pt>
                <c:pt idx="974">
                  <c:v>36847</c:v>
                </c:pt>
                <c:pt idx="975">
                  <c:v>36850</c:v>
                </c:pt>
                <c:pt idx="976">
                  <c:v>36851</c:v>
                </c:pt>
                <c:pt idx="977">
                  <c:v>36852</c:v>
                </c:pt>
                <c:pt idx="978">
                  <c:v>36854</c:v>
                </c:pt>
                <c:pt idx="979">
                  <c:v>36857</c:v>
                </c:pt>
                <c:pt idx="980">
                  <c:v>36858</c:v>
                </c:pt>
                <c:pt idx="981">
                  <c:v>36859</c:v>
                </c:pt>
                <c:pt idx="982">
                  <c:v>36860</c:v>
                </c:pt>
                <c:pt idx="983">
                  <c:v>36861</c:v>
                </c:pt>
                <c:pt idx="984">
                  <c:v>36864</c:v>
                </c:pt>
                <c:pt idx="985">
                  <c:v>36865</c:v>
                </c:pt>
                <c:pt idx="986">
                  <c:v>36866</c:v>
                </c:pt>
                <c:pt idx="987">
                  <c:v>36867</c:v>
                </c:pt>
                <c:pt idx="988">
                  <c:v>36868</c:v>
                </c:pt>
                <c:pt idx="989">
                  <c:v>36871</c:v>
                </c:pt>
                <c:pt idx="990">
                  <c:v>36872</c:v>
                </c:pt>
                <c:pt idx="991">
                  <c:v>36873</c:v>
                </c:pt>
                <c:pt idx="992">
                  <c:v>36874</c:v>
                </c:pt>
                <c:pt idx="993">
                  <c:v>36875</c:v>
                </c:pt>
                <c:pt idx="994">
                  <c:v>36878</c:v>
                </c:pt>
                <c:pt idx="995">
                  <c:v>36879</c:v>
                </c:pt>
                <c:pt idx="996">
                  <c:v>36880</c:v>
                </c:pt>
                <c:pt idx="997">
                  <c:v>36881</c:v>
                </c:pt>
                <c:pt idx="998">
                  <c:v>36882</c:v>
                </c:pt>
                <c:pt idx="999">
                  <c:v>36886</c:v>
                </c:pt>
                <c:pt idx="1000">
                  <c:v>36887</c:v>
                </c:pt>
                <c:pt idx="1001">
                  <c:v>36888</c:v>
                </c:pt>
                <c:pt idx="1002">
                  <c:v>36889</c:v>
                </c:pt>
                <c:pt idx="1003">
                  <c:v>36893</c:v>
                </c:pt>
                <c:pt idx="1004">
                  <c:v>36894</c:v>
                </c:pt>
                <c:pt idx="1005">
                  <c:v>36895</c:v>
                </c:pt>
                <c:pt idx="1006">
                  <c:v>36896</c:v>
                </c:pt>
                <c:pt idx="1007">
                  <c:v>36899</c:v>
                </c:pt>
                <c:pt idx="1008">
                  <c:v>36900</c:v>
                </c:pt>
                <c:pt idx="1009">
                  <c:v>36901</c:v>
                </c:pt>
                <c:pt idx="1010">
                  <c:v>36902</c:v>
                </c:pt>
                <c:pt idx="1011">
                  <c:v>36903</c:v>
                </c:pt>
                <c:pt idx="1012">
                  <c:v>36907</c:v>
                </c:pt>
                <c:pt idx="1013">
                  <c:v>36908</c:v>
                </c:pt>
                <c:pt idx="1014">
                  <c:v>36909</c:v>
                </c:pt>
                <c:pt idx="1015">
                  <c:v>36910</c:v>
                </c:pt>
                <c:pt idx="1016">
                  <c:v>36913</c:v>
                </c:pt>
                <c:pt idx="1017">
                  <c:v>36914</c:v>
                </c:pt>
                <c:pt idx="1018">
                  <c:v>36915</c:v>
                </c:pt>
                <c:pt idx="1019">
                  <c:v>36916</c:v>
                </c:pt>
                <c:pt idx="1020">
                  <c:v>36917</c:v>
                </c:pt>
                <c:pt idx="1021">
                  <c:v>36920</c:v>
                </c:pt>
                <c:pt idx="1022">
                  <c:v>36921</c:v>
                </c:pt>
                <c:pt idx="1023">
                  <c:v>36922</c:v>
                </c:pt>
                <c:pt idx="1024">
                  <c:v>36923</c:v>
                </c:pt>
                <c:pt idx="1025">
                  <c:v>36924</c:v>
                </c:pt>
                <c:pt idx="1026">
                  <c:v>36927</c:v>
                </c:pt>
                <c:pt idx="1027">
                  <c:v>36928</c:v>
                </c:pt>
                <c:pt idx="1028">
                  <c:v>36929</c:v>
                </c:pt>
                <c:pt idx="1029">
                  <c:v>36930</c:v>
                </c:pt>
                <c:pt idx="1030">
                  <c:v>36931</c:v>
                </c:pt>
                <c:pt idx="1031">
                  <c:v>36934</c:v>
                </c:pt>
                <c:pt idx="1032">
                  <c:v>36935</c:v>
                </c:pt>
                <c:pt idx="1033">
                  <c:v>36936</c:v>
                </c:pt>
                <c:pt idx="1034">
                  <c:v>36937</c:v>
                </c:pt>
                <c:pt idx="1035">
                  <c:v>36938</c:v>
                </c:pt>
                <c:pt idx="1036">
                  <c:v>36942</c:v>
                </c:pt>
                <c:pt idx="1037">
                  <c:v>36943</c:v>
                </c:pt>
                <c:pt idx="1038">
                  <c:v>36944</c:v>
                </c:pt>
                <c:pt idx="1039">
                  <c:v>36945</c:v>
                </c:pt>
                <c:pt idx="1040">
                  <c:v>36948</c:v>
                </c:pt>
                <c:pt idx="1041">
                  <c:v>36949</c:v>
                </c:pt>
                <c:pt idx="1042">
                  <c:v>36950</c:v>
                </c:pt>
                <c:pt idx="1043">
                  <c:v>36951</c:v>
                </c:pt>
                <c:pt idx="1044">
                  <c:v>36952</c:v>
                </c:pt>
                <c:pt idx="1045">
                  <c:v>36955</c:v>
                </c:pt>
                <c:pt idx="1046">
                  <c:v>36956</c:v>
                </c:pt>
                <c:pt idx="1047">
                  <c:v>36957</c:v>
                </c:pt>
                <c:pt idx="1048">
                  <c:v>36958</c:v>
                </c:pt>
                <c:pt idx="1049">
                  <c:v>36959</c:v>
                </c:pt>
                <c:pt idx="1050">
                  <c:v>36962</c:v>
                </c:pt>
                <c:pt idx="1051">
                  <c:v>36963</c:v>
                </c:pt>
                <c:pt idx="1052">
                  <c:v>36964</c:v>
                </c:pt>
                <c:pt idx="1053">
                  <c:v>36965</c:v>
                </c:pt>
                <c:pt idx="1054">
                  <c:v>36966</c:v>
                </c:pt>
                <c:pt idx="1055">
                  <c:v>36969</c:v>
                </c:pt>
                <c:pt idx="1056">
                  <c:v>36970</c:v>
                </c:pt>
                <c:pt idx="1057">
                  <c:v>36971</c:v>
                </c:pt>
                <c:pt idx="1058">
                  <c:v>36972</c:v>
                </c:pt>
                <c:pt idx="1059">
                  <c:v>36973</c:v>
                </c:pt>
                <c:pt idx="1060">
                  <c:v>36976</c:v>
                </c:pt>
                <c:pt idx="1061">
                  <c:v>36977</c:v>
                </c:pt>
                <c:pt idx="1062">
                  <c:v>36978</c:v>
                </c:pt>
                <c:pt idx="1063">
                  <c:v>36979</c:v>
                </c:pt>
                <c:pt idx="1064">
                  <c:v>36980</c:v>
                </c:pt>
                <c:pt idx="1065">
                  <c:v>36983</c:v>
                </c:pt>
                <c:pt idx="1066">
                  <c:v>36984</c:v>
                </c:pt>
                <c:pt idx="1067">
                  <c:v>36985</c:v>
                </c:pt>
                <c:pt idx="1068">
                  <c:v>36986</c:v>
                </c:pt>
                <c:pt idx="1069">
                  <c:v>36987</c:v>
                </c:pt>
                <c:pt idx="1070">
                  <c:v>36990</c:v>
                </c:pt>
                <c:pt idx="1071">
                  <c:v>36991</c:v>
                </c:pt>
                <c:pt idx="1072">
                  <c:v>36992</c:v>
                </c:pt>
                <c:pt idx="1073">
                  <c:v>36993</c:v>
                </c:pt>
                <c:pt idx="1074">
                  <c:v>36997</c:v>
                </c:pt>
                <c:pt idx="1075">
                  <c:v>36998</c:v>
                </c:pt>
                <c:pt idx="1076">
                  <c:v>36999</c:v>
                </c:pt>
                <c:pt idx="1077">
                  <c:v>37000</c:v>
                </c:pt>
                <c:pt idx="1078">
                  <c:v>37001</c:v>
                </c:pt>
                <c:pt idx="1079">
                  <c:v>37004</c:v>
                </c:pt>
                <c:pt idx="1080">
                  <c:v>37005</c:v>
                </c:pt>
                <c:pt idx="1081">
                  <c:v>37006</c:v>
                </c:pt>
                <c:pt idx="1082">
                  <c:v>37007</c:v>
                </c:pt>
                <c:pt idx="1083">
                  <c:v>37008</c:v>
                </c:pt>
                <c:pt idx="1084">
                  <c:v>37011</c:v>
                </c:pt>
                <c:pt idx="1085">
                  <c:v>37012</c:v>
                </c:pt>
                <c:pt idx="1086">
                  <c:v>37013</c:v>
                </c:pt>
                <c:pt idx="1087">
                  <c:v>37014</c:v>
                </c:pt>
                <c:pt idx="1088">
                  <c:v>37015</c:v>
                </c:pt>
                <c:pt idx="1089">
                  <c:v>37018</c:v>
                </c:pt>
                <c:pt idx="1090">
                  <c:v>37019</c:v>
                </c:pt>
                <c:pt idx="1091">
                  <c:v>37020</c:v>
                </c:pt>
                <c:pt idx="1092">
                  <c:v>37021</c:v>
                </c:pt>
                <c:pt idx="1093">
                  <c:v>37022</c:v>
                </c:pt>
                <c:pt idx="1094">
                  <c:v>37025</c:v>
                </c:pt>
                <c:pt idx="1095">
                  <c:v>37026</c:v>
                </c:pt>
                <c:pt idx="1096">
                  <c:v>37027</c:v>
                </c:pt>
                <c:pt idx="1097">
                  <c:v>37028</c:v>
                </c:pt>
                <c:pt idx="1098">
                  <c:v>37029</c:v>
                </c:pt>
                <c:pt idx="1099">
                  <c:v>37032</c:v>
                </c:pt>
                <c:pt idx="1100">
                  <c:v>37033</c:v>
                </c:pt>
                <c:pt idx="1101">
                  <c:v>37034</c:v>
                </c:pt>
                <c:pt idx="1102">
                  <c:v>37035</c:v>
                </c:pt>
                <c:pt idx="1103">
                  <c:v>37036</c:v>
                </c:pt>
                <c:pt idx="1104">
                  <c:v>37040</c:v>
                </c:pt>
                <c:pt idx="1105">
                  <c:v>37041</c:v>
                </c:pt>
                <c:pt idx="1106">
                  <c:v>37042</c:v>
                </c:pt>
                <c:pt idx="1107">
                  <c:v>37043</c:v>
                </c:pt>
                <c:pt idx="1108">
                  <c:v>37046</c:v>
                </c:pt>
                <c:pt idx="1109">
                  <c:v>37047</c:v>
                </c:pt>
                <c:pt idx="1110">
                  <c:v>37048</c:v>
                </c:pt>
                <c:pt idx="1111">
                  <c:v>37049</c:v>
                </c:pt>
                <c:pt idx="1112">
                  <c:v>37050</c:v>
                </c:pt>
                <c:pt idx="1113">
                  <c:v>37053</c:v>
                </c:pt>
                <c:pt idx="1114">
                  <c:v>37054</c:v>
                </c:pt>
                <c:pt idx="1115">
                  <c:v>37055</c:v>
                </c:pt>
                <c:pt idx="1116">
                  <c:v>37056</c:v>
                </c:pt>
                <c:pt idx="1117">
                  <c:v>37057</c:v>
                </c:pt>
                <c:pt idx="1118">
                  <c:v>37060</c:v>
                </c:pt>
                <c:pt idx="1119">
                  <c:v>37061</c:v>
                </c:pt>
                <c:pt idx="1120">
                  <c:v>37062</c:v>
                </c:pt>
                <c:pt idx="1121">
                  <c:v>37063</c:v>
                </c:pt>
                <c:pt idx="1122">
                  <c:v>37064</c:v>
                </c:pt>
                <c:pt idx="1123">
                  <c:v>37067</c:v>
                </c:pt>
                <c:pt idx="1124">
                  <c:v>37068</c:v>
                </c:pt>
                <c:pt idx="1125">
                  <c:v>37069</c:v>
                </c:pt>
                <c:pt idx="1126">
                  <c:v>37070</c:v>
                </c:pt>
                <c:pt idx="1127">
                  <c:v>37071</c:v>
                </c:pt>
                <c:pt idx="1128">
                  <c:v>37074</c:v>
                </c:pt>
                <c:pt idx="1129">
                  <c:v>37075</c:v>
                </c:pt>
                <c:pt idx="1130">
                  <c:v>37077</c:v>
                </c:pt>
                <c:pt idx="1131">
                  <c:v>37078</c:v>
                </c:pt>
                <c:pt idx="1132">
                  <c:v>37081</c:v>
                </c:pt>
                <c:pt idx="1133">
                  <c:v>37082</c:v>
                </c:pt>
                <c:pt idx="1134">
                  <c:v>37083</c:v>
                </c:pt>
                <c:pt idx="1135">
                  <c:v>37084</c:v>
                </c:pt>
                <c:pt idx="1136">
                  <c:v>37085</c:v>
                </c:pt>
                <c:pt idx="1137">
                  <c:v>37088</c:v>
                </c:pt>
                <c:pt idx="1138">
                  <c:v>37089</c:v>
                </c:pt>
                <c:pt idx="1139">
                  <c:v>37090</c:v>
                </c:pt>
                <c:pt idx="1140">
                  <c:v>37091</c:v>
                </c:pt>
                <c:pt idx="1141">
                  <c:v>37092</c:v>
                </c:pt>
                <c:pt idx="1142">
                  <c:v>37095</c:v>
                </c:pt>
                <c:pt idx="1143">
                  <c:v>37096</c:v>
                </c:pt>
                <c:pt idx="1144">
                  <c:v>37097</c:v>
                </c:pt>
                <c:pt idx="1145">
                  <c:v>37098</c:v>
                </c:pt>
                <c:pt idx="1146">
                  <c:v>37099</c:v>
                </c:pt>
                <c:pt idx="1147">
                  <c:v>37102</c:v>
                </c:pt>
                <c:pt idx="1148">
                  <c:v>37103</c:v>
                </c:pt>
                <c:pt idx="1149">
                  <c:v>37104</c:v>
                </c:pt>
                <c:pt idx="1150">
                  <c:v>37105</c:v>
                </c:pt>
                <c:pt idx="1151">
                  <c:v>37106</c:v>
                </c:pt>
                <c:pt idx="1152">
                  <c:v>37109</c:v>
                </c:pt>
                <c:pt idx="1153">
                  <c:v>37110</c:v>
                </c:pt>
                <c:pt idx="1154">
                  <c:v>37111</c:v>
                </c:pt>
                <c:pt idx="1155">
                  <c:v>37112</c:v>
                </c:pt>
                <c:pt idx="1156">
                  <c:v>37113</c:v>
                </c:pt>
                <c:pt idx="1157">
                  <c:v>37116</c:v>
                </c:pt>
                <c:pt idx="1158">
                  <c:v>37117</c:v>
                </c:pt>
                <c:pt idx="1159">
                  <c:v>37118</c:v>
                </c:pt>
                <c:pt idx="1160">
                  <c:v>37119</c:v>
                </c:pt>
                <c:pt idx="1161">
                  <c:v>37120</c:v>
                </c:pt>
                <c:pt idx="1162">
                  <c:v>37123</c:v>
                </c:pt>
                <c:pt idx="1163">
                  <c:v>37124</c:v>
                </c:pt>
                <c:pt idx="1164">
                  <c:v>37125</c:v>
                </c:pt>
                <c:pt idx="1165">
                  <c:v>37126</c:v>
                </c:pt>
                <c:pt idx="1166">
                  <c:v>37127</c:v>
                </c:pt>
                <c:pt idx="1167">
                  <c:v>37130</c:v>
                </c:pt>
                <c:pt idx="1168">
                  <c:v>37131</c:v>
                </c:pt>
                <c:pt idx="1169">
                  <c:v>37132</c:v>
                </c:pt>
                <c:pt idx="1170">
                  <c:v>37133</c:v>
                </c:pt>
                <c:pt idx="1171">
                  <c:v>37134</c:v>
                </c:pt>
                <c:pt idx="1172">
                  <c:v>37138</c:v>
                </c:pt>
                <c:pt idx="1173">
                  <c:v>37139</c:v>
                </c:pt>
                <c:pt idx="1174">
                  <c:v>37140</c:v>
                </c:pt>
                <c:pt idx="1175">
                  <c:v>37141</c:v>
                </c:pt>
                <c:pt idx="1176">
                  <c:v>37144</c:v>
                </c:pt>
                <c:pt idx="1177">
                  <c:v>37151</c:v>
                </c:pt>
                <c:pt idx="1178">
                  <c:v>37152</c:v>
                </c:pt>
                <c:pt idx="1179">
                  <c:v>37153</c:v>
                </c:pt>
                <c:pt idx="1180">
                  <c:v>37154</c:v>
                </c:pt>
                <c:pt idx="1181">
                  <c:v>37155</c:v>
                </c:pt>
                <c:pt idx="1182">
                  <c:v>37158</c:v>
                </c:pt>
                <c:pt idx="1183">
                  <c:v>37159</c:v>
                </c:pt>
                <c:pt idx="1184">
                  <c:v>37160</c:v>
                </c:pt>
                <c:pt idx="1185">
                  <c:v>37161</c:v>
                </c:pt>
                <c:pt idx="1186">
                  <c:v>37162</c:v>
                </c:pt>
                <c:pt idx="1187">
                  <c:v>37165</c:v>
                </c:pt>
                <c:pt idx="1188">
                  <c:v>37166</c:v>
                </c:pt>
                <c:pt idx="1189">
                  <c:v>37167</c:v>
                </c:pt>
                <c:pt idx="1190">
                  <c:v>37168</c:v>
                </c:pt>
                <c:pt idx="1191">
                  <c:v>37169</c:v>
                </c:pt>
                <c:pt idx="1192">
                  <c:v>37172</c:v>
                </c:pt>
                <c:pt idx="1193">
                  <c:v>37173</c:v>
                </c:pt>
                <c:pt idx="1194">
                  <c:v>37174</c:v>
                </c:pt>
                <c:pt idx="1195">
                  <c:v>37175</c:v>
                </c:pt>
                <c:pt idx="1196">
                  <c:v>37176</c:v>
                </c:pt>
                <c:pt idx="1197">
                  <c:v>37179</c:v>
                </c:pt>
                <c:pt idx="1198">
                  <c:v>37180</c:v>
                </c:pt>
                <c:pt idx="1199">
                  <c:v>37181</c:v>
                </c:pt>
                <c:pt idx="1200">
                  <c:v>37182</c:v>
                </c:pt>
                <c:pt idx="1201">
                  <c:v>37183</c:v>
                </c:pt>
                <c:pt idx="1202">
                  <c:v>37186</c:v>
                </c:pt>
                <c:pt idx="1203">
                  <c:v>37187</c:v>
                </c:pt>
                <c:pt idx="1204">
                  <c:v>37188</c:v>
                </c:pt>
                <c:pt idx="1205">
                  <c:v>37189</c:v>
                </c:pt>
                <c:pt idx="1206">
                  <c:v>37190</c:v>
                </c:pt>
                <c:pt idx="1207">
                  <c:v>37193</c:v>
                </c:pt>
                <c:pt idx="1208">
                  <c:v>37194</c:v>
                </c:pt>
                <c:pt idx="1209">
                  <c:v>37195</c:v>
                </c:pt>
                <c:pt idx="1210">
                  <c:v>37196</c:v>
                </c:pt>
                <c:pt idx="1211">
                  <c:v>37197</c:v>
                </c:pt>
                <c:pt idx="1212">
                  <c:v>37200</c:v>
                </c:pt>
                <c:pt idx="1213">
                  <c:v>37201</c:v>
                </c:pt>
                <c:pt idx="1214">
                  <c:v>37202</c:v>
                </c:pt>
                <c:pt idx="1215">
                  <c:v>37203</c:v>
                </c:pt>
                <c:pt idx="1216">
                  <c:v>37204</c:v>
                </c:pt>
                <c:pt idx="1217">
                  <c:v>37207</c:v>
                </c:pt>
                <c:pt idx="1218">
                  <c:v>37208</c:v>
                </c:pt>
                <c:pt idx="1219">
                  <c:v>37209</c:v>
                </c:pt>
                <c:pt idx="1220">
                  <c:v>37210</c:v>
                </c:pt>
                <c:pt idx="1221">
                  <c:v>37211</c:v>
                </c:pt>
                <c:pt idx="1222">
                  <c:v>37214</c:v>
                </c:pt>
                <c:pt idx="1223">
                  <c:v>37215</c:v>
                </c:pt>
                <c:pt idx="1224">
                  <c:v>37216</c:v>
                </c:pt>
                <c:pt idx="1225">
                  <c:v>37218</c:v>
                </c:pt>
                <c:pt idx="1226">
                  <c:v>37221</c:v>
                </c:pt>
                <c:pt idx="1227">
                  <c:v>37222</c:v>
                </c:pt>
                <c:pt idx="1228">
                  <c:v>37223</c:v>
                </c:pt>
                <c:pt idx="1229">
                  <c:v>37224</c:v>
                </c:pt>
                <c:pt idx="1230">
                  <c:v>37225</c:v>
                </c:pt>
                <c:pt idx="1231">
                  <c:v>37228</c:v>
                </c:pt>
                <c:pt idx="1232">
                  <c:v>37229</c:v>
                </c:pt>
                <c:pt idx="1233">
                  <c:v>37230</c:v>
                </c:pt>
                <c:pt idx="1234">
                  <c:v>37231</c:v>
                </c:pt>
                <c:pt idx="1235">
                  <c:v>37232</c:v>
                </c:pt>
                <c:pt idx="1236">
                  <c:v>37235</c:v>
                </c:pt>
                <c:pt idx="1237">
                  <c:v>37236</c:v>
                </c:pt>
                <c:pt idx="1238">
                  <c:v>37237</c:v>
                </c:pt>
                <c:pt idx="1239">
                  <c:v>37238</c:v>
                </c:pt>
                <c:pt idx="1240">
                  <c:v>37239</c:v>
                </c:pt>
                <c:pt idx="1241">
                  <c:v>37242</c:v>
                </c:pt>
                <c:pt idx="1242">
                  <c:v>37243</c:v>
                </c:pt>
                <c:pt idx="1243">
                  <c:v>37244</c:v>
                </c:pt>
                <c:pt idx="1244">
                  <c:v>37245</c:v>
                </c:pt>
                <c:pt idx="1245">
                  <c:v>37246</c:v>
                </c:pt>
                <c:pt idx="1246">
                  <c:v>37249</c:v>
                </c:pt>
                <c:pt idx="1247">
                  <c:v>37251</c:v>
                </c:pt>
                <c:pt idx="1248">
                  <c:v>37252</c:v>
                </c:pt>
                <c:pt idx="1249">
                  <c:v>37253</c:v>
                </c:pt>
                <c:pt idx="1250">
                  <c:v>37256</c:v>
                </c:pt>
                <c:pt idx="1251">
                  <c:v>37258</c:v>
                </c:pt>
                <c:pt idx="1252">
                  <c:v>37259</c:v>
                </c:pt>
                <c:pt idx="1253">
                  <c:v>37260</c:v>
                </c:pt>
                <c:pt idx="1254">
                  <c:v>37263</c:v>
                </c:pt>
                <c:pt idx="1255">
                  <c:v>37264</c:v>
                </c:pt>
                <c:pt idx="1256">
                  <c:v>37265</c:v>
                </c:pt>
                <c:pt idx="1257">
                  <c:v>37266</c:v>
                </c:pt>
                <c:pt idx="1258">
                  <c:v>37267</c:v>
                </c:pt>
                <c:pt idx="1259">
                  <c:v>37270</c:v>
                </c:pt>
                <c:pt idx="1260">
                  <c:v>37271</c:v>
                </c:pt>
                <c:pt idx="1261">
                  <c:v>37272</c:v>
                </c:pt>
                <c:pt idx="1262">
                  <c:v>37273</c:v>
                </c:pt>
                <c:pt idx="1263">
                  <c:v>37274</c:v>
                </c:pt>
                <c:pt idx="1264">
                  <c:v>37278</c:v>
                </c:pt>
                <c:pt idx="1265">
                  <c:v>37279</c:v>
                </c:pt>
                <c:pt idx="1266">
                  <c:v>37280</c:v>
                </c:pt>
                <c:pt idx="1267">
                  <c:v>37281</c:v>
                </c:pt>
                <c:pt idx="1268">
                  <c:v>37284</c:v>
                </c:pt>
                <c:pt idx="1269">
                  <c:v>37285</c:v>
                </c:pt>
                <c:pt idx="1270">
                  <c:v>37286</c:v>
                </c:pt>
                <c:pt idx="1271">
                  <c:v>37287</c:v>
                </c:pt>
                <c:pt idx="1272">
                  <c:v>37288</c:v>
                </c:pt>
                <c:pt idx="1273">
                  <c:v>37291</c:v>
                </c:pt>
                <c:pt idx="1274">
                  <c:v>37292</c:v>
                </c:pt>
                <c:pt idx="1275">
                  <c:v>37293</c:v>
                </c:pt>
                <c:pt idx="1276">
                  <c:v>37294</c:v>
                </c:pt>
                <c:pt idx="1277">
                  <c:v>37295</c:v>
                </c:pt>
                <c:pt idx="1278">
                  <c:v>37298</c:v>
                </c:pt>
                <c:pt idx="1279">
                  <c:v>37299</c:v>
                </c:pt>
                <c:pt idx="1280">
                  <c:v>37300</c:v>
                </c:pt>
                <c:pt idx="1281">
                  <c:v>37301</c:v>
                </c:pt>
                <c:pt idx="1282">
                  <c:v>37302</c:v>
                </c:pt>
                <c:pt idx="1283">
                  <c:v>37306</c:v>
                </c:pt>
                <c:pt idx="1284">
                  <c:v>37307</c:v>
                </c:pt>
                <c:pt idx="1285">
                  <c:v>37308</c:v>
                </c:pt>
                <c:pt idx="1286">
                  <c:v>37309</c:v>
                </c:pt>
                <c:pt idx="1287">
                  <c:v>37312</c:v>
                </c:pt>
                <c:pt idx="1288">
                  <c:v>37313</c:v>
                </c:pt>
                <c:pt idx="1289">
                  <c:v>37314</c:v>
                </c:pt>
                <c:pt idx="1290">
                  <c:v>37315</c:v>
                </c:pt>
                <c:pt idx="1291">
                  <c:v>37316</c:v>
                </c:pt>
                <c:pt idx="1292">
                  <c:v>37319</c:v>
                </c:pt>
                <c:pt idx="1293">
                  <c:v>37320</c:v>
                </c:pt>
                <c:pt idx="1294">
                  <c:v>37321</c:v>
                </c:pt>
                <c:pt idx="1295">
                  <c:v>37322</c:v>
                </c:pt>
                <c:pt idx="1296">
                  <c:v>37323</c:v>
                </c:pt>
                <c:pt idx="1297">
                  <c:v>37326</c:v>
                </c:pt>
                <c:pt idx="1298">
                  <c:v>37327</c:v>
                </c:pt>
                <c:pt idx="1299">
                  <c:v>37328</c:v>
                </c:pt>
                <c:pt idx="1300">
                  <c:v>37329</c:v>
                </c:pt>
                <c:pt idx="1301">
                  <c:v>37330</c:v>
                </c:pt>
                <c:pt idx="1302">
                  <c:v>37333</c:v>
                </c:pt>
                <c:pt idx="1303">
                  <c:v>37334</c:v>
                </c:pt>
                <c:pt idx="1304">
                  <c:v>37335</c:v>
                </c:pt>
                <c:pt idx="1305">
                  <c:v>37336</c:v>
                </c:pt>
                <c:pt idx="1306">
                  <c:v>37337</c:v>
                </c:pt>
                <c:pt idx="1307">
                  <c:v>37340</c:v>
                </c:pt>
                <c:pt idx="1308">
                  <c:v>37341</c:v>
                </c:pt>
                <c:pt idx="1309">
                  <c:v>37342</c:v>
                </c:pt>
                <c:pt idx="1310">
                  <c:v>37343</c:v>
                </c:pt>
                <c:pt idx="1311">
                  <c:v>37347</c:v>
                </c:pt>
                <c:pt idx="1312">
                  <c:v>37348</c:v>
                </c:pt>
                <c:pt idx="1313">
                  <c:v>37349</c:v>
                </c:pt>
                <c:pt idx="1314">
                  <c:v>37350</c:v>
                </c:pt>
                <c:pt idx="1315">
                  <c:v>37351</c:v>
                </c:pt>
                <c:pt idx="1316">
                  <c:v>37354</c:v>
                </c:pt>
                <c:pt idx="1317">
                  <c:v>37355</c:v>
                </c:pt>
                <c:pt idx="1318">
                  <c:v>37356</c:v>
                </c:pt>
                <c:pt idx="1319">
                  <c:v>37357</c:v>
                </c:pt>
                <c:pt idx="1320">
                  <c:v>37358</c:v>
                </c:pt>
                <c:pt idx="1321">
                  <c:v>37361</c:v>
                </c:pt>
                <c:pt idx="1322">
                  <c:v>37362</c:v>
                </c:pt>
                <c:pt idx="1323">
                  <c:v>37363</c:v>
                </c:pt>
                <c:pt idx="1324">
                  <c:v>37364</c:v>
                </c:pt>
                <c:pt idx="1325">
                  <c:v>37365</c:v>
                </c:pt>
                <c:pt idx="1326">
                  <c:v>37368</c:v>
                </c:pt>
                <c:pt idx="1327">
                  <c:v>37369</c:v>
                </c:pt>
                <c:pt idx="1328">
                  <c:v>37370</c:v>
                </c:pt>
                <c:pt idx="1329">
                  <c:v>37371</c:v>
                </c:pt>
                <c:pt idx="1330">
                  <c:v>37372</c:v>
                </c:pt>
                <c:pt idx="1331">
                  <c:v>37375</c:v>
                </c:pt>
                <c:pt idx="1332">
                  <c:v>37376</c:v>
                </c:pt>
                <c:pt idx="1333">
                  <c:v>37377</c:v>
                </c:pt>
                <c:pt idx="1334">
                  <c:v>37378</c:v>
                </c:pt>
                <c:pt idx="1335">
                  <c:v>37379</c:v>
                </c:pt>
                <c:pt idx="1336">
                  <c:v>37382</c:v>
                </c:pt>
                <c:pt idx="1337">
                  <c:v>37383</c:v>
                </c:pt>
                <c:pt idx="1338">
                  <c:v>37384</c:v>
                </c:pt>
                <c:pt idx="1339">
                  <c:v>37385</c:v>
                </c:pt>
                <c:pt idx="1340">
                  <c:v>37386</c:v>
                </c:pt>
                <c:pt idx="1341">
                  <c:v>37389</c:v>
                </c:pt>
                <c:pt idx="1342">
                  <c:v>37390</c:v>
                </c:pt>
                <c:pt idx="1343">
                  <c:v>37391</c:v>
                </c:pt>
                <c:pt idx="1344">
                  <c:v>37392</c:v>
                </c:pt>
                <c:pt idx="1345">
                  <c:v>37393</c:v>
                </c:pt>
                <c:pt idx="1346">
                  <c:v>37396</c:v>
                </c:pt>
                <c:pt idx="1347">
                  <c:v>37397</c:v>
                </c:pt>
                <c:pt idx="1348">
                  <c:v>37398</c:v>
                </c:pt>
                <c:pt idx="1349">
                  <c:v>37399</c:v>
                </c:pt>
                <c:pt idx="1350">
                  <c:v>37400</c:v>
                </c:pt>
                <c:pt idx="1351">
                  <c:v>37404</c:v>
                </c:pt>
                <c:pt idx="1352">
                  <c:v>37405</c:v>
                </c:pt>
                <c:pt idx="1353">
                  <c:v>37406</c:v>
                </c:pt>
                <c:pt idx="1354">
                  <c:v>37407</c:v>
                </c:pt>
                <c:pt idx="1355">
                  <c:v>37410</c:v>
                </c:pt>
                <c:pt idx="1356">
                  <c:v>37411</c:v>
                </c:pt>
                <c:pt idx="1357">
                  <c:v>37412</c:v>
                </c:pt>
                <c:pt idx="1358">
                  <c:v>37413</c:v>
                </c:pt>
                <c:pt idx="1359">
                  <c:v>37414</c:v>
                </c:pt>
                <c:pt idx="1360">
                  <c:v>37417</c:v>
                </c:pt>
                <c:pt idx="1361">
                  <c:v>37418</c:v>
                </c:pt>
                <c:pt idx="1362">
                  <c:v>37419</c:v>
                </c:pt>
                <c:pt idx="1363">
                  <c:v>37420</c:v>
                </c:pt>
                <c:pt idx="1364">
                  <c:v>37421</c:v>
                </c:pt>
                <c:pt idx="1365">
                  <c:v>37424</c:v>
                </c:pt>
                <c:pt idx="1366">
                  <c:v>37425</c:v>
                </c:pt>
                <c:pt idx="1367">
                  <c:v>37426</c:v>
                </c:pt>
                <c:pt idx="1368">
                  <c:v>37427</c:v>
                </c:pt>
                <c:pt idx="1369">
                  <c:v>37428</c:v>
                </c:pt>
                <c:pt idx="1370">
                  <c:v>37431</c:v>
                </c:pt>
                <c:pt idx="1371">
                  <c:v>37432</c:v>
                </c:pt>
                <c:pt idx="1372">
                  <c:v>37433</c:v>
                </c:pt>
                <c:pt idx="1373">
                  <c:v>37434</c:v>
                </c:pt>
                <c:pt idx="1374">
                  <c:v>37435</c:v>
                </c:pt>
                <c:pt idx="1375">
                  <c:v>37438</c:v>
                </c:pt>
                <c:pt idx="1376">
                  <c:v>37439</c:v>
                </c:pt>
                <c:pt idx="1377">
                  <c:v>37440</c:v>
                </c:pt>
                <c:pt idx="1378">
                  <c:v>37442</c:v>
                </c:pt>
                <c:pt idx="1379">
                  <c:v>37445</c:v>
                </c:pt>
                <c:pt idx="1380">
                  <c:v>37446</c:v>
                </c:pt>
                <c:pt idx="1381">
                  <c:v>37447</c:v>
                </c:pt>
                <c:pt idx="1382">
                  <c:v>37448</c:v>
                </c:pt>
                <c:pt idx="1383">
                  <c:v>37449</c:v>
                </c:pt>
                <c:pt idx="1384">
                  <c:v>37452</c:v>
                </c:pt>
                <c:pt idx="1385">
                  <c:v>37453</c:v>
                </c:pt>
                <c:pt idx="1386">
                  <c:v>37454</c:v>
                </c:pt>
                <c:pt idx="1387">
                  <c:v>37455</c:v>
                </c:pt>
                <c:pt idx="1388">
                  <c:v>37456</c:v>
                </c:pt>
                <c:pt idx="1389">
                  <c:v>37459</c:v>
                </c:pt>
                <c:pt idx="1390">
                  <c:v>37460</c:v>
                </c:pt>
                <c:pt idx="1391">
                  <c:v>37461</c:v>
                </c:pt>
                <c:pt idx="1392">
                  <c:v>37462</c:v>
                </c:pt>
                <c:pt idx="1393">
                  <c:v>37463</c:v>
                </c:pt>
                <c:pt idx="1394">
                  <c:v>37466</c:v>
                </c:pt>
                <c:pt idx="1395">
                  <c:v>37467</c:v>
                </c:pt>
                <c:pt idx="1396">
                  <c:v>37468</c:v>
                </c:pt>
                <c:pt idx="1397">
                  <c:v>37469</c:v>
                </c:pt>
                <c:pt idx="1398">
                  <c:v>37470</c:v>
                </c:pt>
                <c:pt idx="1399">
                  <c:v>37473</c:v>
                </c:pt>
                <c:pt idx="1400">
                  <c:v>37474</c:v>
                </c:pt>
                <c:pt idx="1401">
                  <c:v>37475</c:v>
                </c:pt>
                <c:pt idx="1402">
                  <c:v>37476</c:v>
                </c:pt>
                <c:pt idx="1403">
                  <c:v>37477</c:v>
                </c:pt>
                <c:pt idx="1404">
                  <c:v>37480</c:v>
                </c:pt>
                <c:pt idx="1405">
                  <c:v>37481</c:v>
                </c:pt>
                <c:pt idx="1406">
                  <c:v>37482</c:v>
                </c:pt>
                <c:pt idx="1407">
                  <c:v>37483</c:v>
                </c:pt>
                <c:pt idx="1408">
                  <c:v>37484</c:v>
                </c:pt>
                <c:pt idx="1409">
                  <c:v>37487</c:v>
                </c:pt>
                <c:pt idx="1410">
                  <c:v>37488</c:v>
                </c:pt>
                <c:pt idx="1411">
                  <c:v>37489</c:v>
                </c:pt>
                <c:pt idx="1412">
                  <c:v>37490</c:v>
                </c:pt>
                <c:pt idx="1413">
                  <c:v>37491</c:v>
                </c:pt>
                <c:pt idx="1414">
                  <c:v>37494</c:v>
                </c:pt>
                <c:pt idx="1415">
                  <c:v>37495</c:v>
                </c:pt>
                <c:pt idx="1416">
                  <c:v>37496</c:v>
                </c:pt>
                <c:pt idx="1417">
                  <c:v>37497</c:v>
                </c:pt>
                <c:pt idx="1418">
                  <c:v>37498</c:v>
                </c:pt>
                <c:pt idx="1419">
                  <c:v>37502</c:v>
                </c:pt>
                <c:pt idx="1420">
                  <c:v>37503</c:v>
                </c:pt>
                <c:pt idx="1421">
                  <c:v>37504</c:v>
                </c:pt>
                <c:pt idx="1422">
                  <c:v>37505</c:v>
                </c:pt>
                <c:pt idx="1423">
                  <c:v>37508</c:v>
                </c:pt>
                <c:pt idx="1424">
                  <c:v>37509</c:v>
                </c:pt>
                <c:pt idx="1425">
                  <c:v>37510</c:v>
                </c:pt>
                <c:pt idx="1426">
                  <c:v>37511</c:v>
                </c:pt>
                <c:pt idx="1427">
                  <c:v>37512</c:v>
                </c:pt>
                <c:pt idx="1428">
                  <c:v>37515</c:v>
                </c:pt>
                <c:pt idx="1429">
                  <c:v>37516</c:v>
                </c:pt>
                <c:pt idx="1430">
                  <c:v>37517</c:v>
                </c:pt>
                <c:pt idx="1431">
                  <c:v>37518</c:v>
                </c:pt>
                <c:pt idx="1432">
                  <c:v>37519</c:v>
                </c:pt>
                <c:pt idx="1433">
                  <c:v>37522</c:v>
                </c:pt>
                <c:pt idx="1434">
                  <c:v>37523</c:v>
                </c:pt>
                <c:pt idx="1435">
                  <c:v>37524</c:v>
                </c:pt>
                <c:pt idx="1436">
                  <c:v>37525</c:v>
                </c:pt>
                <c:pt idx="1437">
                  <c:v>37526</c:v>
                </c:pt>
                <c:pt idx="1438">
                  <c:v>37529</c:v>
                </c:pt>
                <c:pt idx="1439">
                  <c:v>37530</c:v>
                </c:pt>
                <c:pt idx="1440">
                  <c:v>37531</c:v>
                </c:pt>
                <c:pt idx="1441">
                  <c:v>37532</c:v>
                </c:pt>
                <c:pt idx="1442">
                  <c:v>37533</c:v>
                </c:pt>
                <c:pt idx="1443">
                  <c:v>37536</c:v>
                </c:pt>
                <c:pt idx="1444">
                  <c:v>37537</c:v>
                </c:pt>
                <c:pt idx="1445">
                  <c:v>37538</c:v>
                </c:pt>
                <c:pt idx="1446">
                  <c:v>37539</c:v>
                </c:pt>
                <c:pt idx="1447">
                  <c:v>37540</c:v>
                </c:pt>
                <c:pt idx="1448">
                  <c:v>37543</c:v>
                </c:pt>
                <c:pt idx="1449">
                  <c:v>37544</c:v>
                </c:pt>
                <c:pt idx="1450">
                  <c:v>37545</c:v>
                </c:pt>
                <c:pt idx="1451">
                  <c:v>37546</c:v>
                </c:pt>
                <c:pt idx="1452">
                  <c:v>37547</c:v>
                </c:pt>
                <c:pt idx="1453">
                  <c:v>37550</c:v>
                </c:pt>
                <c:pt idx="1454">
                  <c:v>37551</c:v>
                </c:pt>
                <c:pt idx="1455">
                  <c:v>37552</c:v>
                </c:pt>
                <c:pt idx="1456">
                  <c:v>37553</c:v>
                </c:pt>
                <c:pt idx="1457">
                  <c:v>37554</c:v>
                </c:pt>
                <c:pt idx="1458">
                  <c:v>37557</c:v>
                </c:pt>
                <c:pt idx="1459">
                  <c:v>37558</c:v>
                </c:pt>
                <c:pt idx="1460">
                  <c:v>37559</c:v>
                </c:pt>
                <c:pt idx="1461">
                  <c:v>37560</c:v>
                </c:pt>
                <c:pt idx="1462">
                  <c:v>37561</c:v>
                </c:pt>
                <c:pt idx="1463">
                  <c:v>37564</c:v>
                </c:pt>
                <c:pt idx="1464">
                  <c:v>37565</c:v>
                </c:pt>
                <c:pt idx="1465">
                  <c:v>37566</c:v>
                </c:pt>
                <c:pt idx="1466">
                  <c:v>37567</c:v>
                </c:pt>
                <c:pt idx="1467">
                  <c:v>37568</c:v>
                </c:pt>
                <c:pt idx="1468">
                  <c:v>37571</c:v>
                </c:pt>
                <c:pt idx="1469">
                  <c:v>37572</c:v>
                </c:pt>
                <c:pt idx="1470">
                  <c:v>37573</c:v>
                </c:pt>
                <c:pt idx="1471">
                  <c:v>37574</c:v>
                </c:pt>
                <c:pt idx="1472">
                  <c:v>37575</c:v>
                </c:pt>
                <c:pt idx="1473">
                  <c:v>37578</c:v>
                </c:pt>
                <c:pt idx="1474">
                  <c:v>37579</c:v>
                </c:pt>
                <c:pt idx="1475">
                  <c:v>37580</c:v>
                </c:pt>
                <c:pt idx="1476">
                  <c:v>37581</c:v>
                </c:pt>
                <c:pt idx="1477">
                  <c:v>37582</c:v>
                </c:pt>
                <c:pt idx="1478">
                  <c:v>37585</c:v>
                </c:pt>
                <c:pt idx="1479">
                  <c:v>37586</c:v>
                </c:pt>
                <c:pt idx="1480">
                  <c:v>37587</c:v>
                </c:pt>
                <c:pt idx="1481">
                  <c:v>37589</c:v>
                </c:pt>
                <c:pt idx="1482">
                  <c:v>37592</c:v>
                </c:pt>
                <c:pt idx="1483">
                  <c:v>37593</c:v>
                </c:pt>
                <c:pt idx="1484">
                  <c:v>37594</c:v>
                </c:pt>
                <c:pt idx="1485">
                  <c:v>37595</c:v>
                </c:pt>
                <c:pt idx="1486">
                  <c:v>37596</c:v>
                </c:pt>
                <c:pt idx="1487">
                  <c:v>37599</c:v>
                </c:pt>
                <c:pt idx="1488">
                  <c:v>37600</c:v>
                </c:pt>
                <c:pt idx="1489">
                  <c:v>37601</c:v>
                </c:pt>
                <c:pt idx="1490">
                  <c:v>37602</c:v>
                </c:pt>
                <c:pt idx="1491">
                  <c:v>37603</c:v>
                </c:pt>
                <c:pt idx="1492">
                  <c:v>37606</c:v>
                </c:pt>
                <c:pt idx="1493">
                  <c:v>37607</c:v>
                </c:pt>
                <c:pt idx="1494">
                  <c:v>37608</c:v>
                </c:pt>
                <c:pt idx="1495">
                  <c:v>37609</c:v>
                </c:pt>
                <c:pt idx="1496">
                  <c:v>37610</c:v>
                </c:pt>
                <c:pt idx="1497">
                  <c:v>37613</c:v>
                </c:pt>
                <c:pt idx="1498">
                  <c:v>37614</c:v>
                </c:pt>
                <c:pt idx="1499">
                  <c:v>37616</c:v>
                </c:pt>
                <c:pt idx="1500">
                  <c:v>37617</c:v>
                </c:pt>
                <c:pt idx="1501">
                  <c:v>37620</c:v>
                </c:pt>
                <c:pt idx="1502">
                  <c:v>37621</c:v>
                </c:pt>
                <c:pt idx="1503">
                  <c:v>37623</c:v>
                </c:pt>
                <c:pt idx="1504">
                  <c:v>37624</c:v>
                </c:pt>
                <c:pt idx="1505">
                  <c:v>37627</c:v>
                </c:pt>
                <c:pt idx="1506">
                  <c:v>37628</c:v>
                </c:pt>
                <c:pt idx="1507">
                  <c:v>37629</c:v>
                </c:pt>
                <c:pt idx="1508">
                  <c:v>37630</c:v>
                </c:pt>
                <c:pt idx="1509">
                  <c:v>37631</c:v>
                </c:pt>
                <c:pt idx="1510">
                  <c:v>37634</c:v>
                </c:pt>
                <c:pt idx="1511">
                  <c:v>37635</c:v>
                </c:pt>
                <c:pt idx="1512">
                  <c:v>37636</c:v>
                </c:pt>
                <c:pt idx="1513">
                  <c:v>37637</c:v>
                </c:pt>
                <c:pt idx="1514">
                  <c:v>37638</c:v>
                </c:pt>
                <c:pt idx="1515">
                  <c:v>37642</c:v>
                </c:pt>
                <c:pt idx="1516">
                  <c:v>37643</c:v>
                </c:pt>
                <c:pt idx="1517">
                  <c:v>37644</c:v>
                </c:pt>
                <c:pt idx="1518">
                  <c:v>37645</c:v>
                </c:pt>
                <c:pt idx="1519">
                  <c:v>37648</c:v>
                </c:pt>
                <c:pt idx="1520">
                  <c:v>37649</c:v>
                </c:pt>
                <c:pt idx="1521">
                  <c:v>37650</c:v>
                </c:pt>
                <c:pt idx="1522">
                  <c:v>37651</c:v>
                </c:pt>
                <c:pt idx="1523">
                  <c:v>37652</c:v>
                </c:pt>
                <c:pt idx="1524">
                  <c:v>37655</c:v>
                </c:pt>
                <c:pt idx="1525">
                  <c:v>37656</c:v>
                </c:pt>
                <c:pt idx="1526">
                  <c:v>37657</c:v>
                </c:pt>
                <c:pt idx="1527">
                  <c:v>37658</c:v>
                </c:pt>
                <c:pt idx="1528">
                  <c:v>37659</c:v>
                </c:pt>
                <c:pt idx="1529">
                  <c:v>37662</c:v>
                </c:pt>
                <c:pt idx="1530">
                  <c:v>37663</c:v>
                </c:pt>
                <c:pt idx="1531">
                  <c:v>37664</c:v>
                </c:pt>
                <c:pt idx="1532">
                  <c:v>37665</c:v>
                </c:pt>
                <c:pt idx="1533">
                  <c:v>37666</c:v>
                </c:pt>
                <c:pt idx="1534">
                  <c:v>37670</c:v>
                </c:pt>
                <c:pt idx="1535">
                  <c:v>37671</c:v>
                </c:pt>
                <c:pt idx="1536">
                  <c:v>37672</c:v>
                </c:pt>
                <c:pt idx="1537">
                  <c:v>37673</c:v>
                </c:pt>
                <c:pt idx="1538">
                  <c:v>37676</c:v>
                </c:pt>
                <c:pt idx="1539">
                  <c:v>37677</c:v>
                </c:pt>
                <c:pt idx="1540">
                  <c:v>37678</c:v>
                </c:pt>
                <c:pt idx="1541">
                  <c:v>37679</c:v>
                </c:pt>
                <c:pt idx="1542">
                  <c:v>37680</c:v>
                </c:pt>
                <c:pt idx="1543">
                  <c:v>37683</c:v>
                </c:pt>
                <c:pt idx="1544">
                  <c:v>37684</c:v>
                </c:pt>
                <c:pt idx="1545">
                  <c:v>37685</c:v>
                </c:pt>
                <c:pt idx="1546">
                  <c:v>37686</c:v>
                </c:pt>
                <c:pt idx="1547">
                  <c:v>37687</c:v>
                </c:pt>
                <c:pt idx="1548">
                  <c:v>37690</c:v>
                </c:pt>
                <c:pt idx="1549">
                  <c:v>37691</c:v>
                </c:pt>
                <c:pt idx="1550">
                  <c:v>37692</c:v>
                </c:pt>
                <c:pt idx="1551">
                  <c:v>37693</c:v>
                </c:pt>
                <c:pt idx="1552">
                  <c:v>37694</c:v>
                </c:pt>
                <c:pt idx="1553">
                  <c:v>37697</c:v>
                </c:pt>
                <c:pt idx="1554">
                  <c:v>37698</c:v>
                </c:pt>
                <c:pt idx="1555">
                  <c:v>37699</c:v>
                </c:pt>
                <c:pt idx="1556">
                  <c:v>37700</c:v>
                </c:pt>
                <c:pt idx="1557">
                  <c:v>37701</c:v>
                </c:pt>
                <c:pt idx="1558">
                  <c:v>37704</c:v>
                </c:pt>
                <c:pt idx="1559">
                  <c:v>37705</c:v>
                </c:pt>
                <c:pt idx="1560">
                  <c:v>37706</c:v>
                </c:pt>
                <c:pt idx="1561">
                  <c:v>37707</c:v>
                </c:pt>
                <c:pt idx="1562">
                  <c:v>37708</c:v>
                </c:pt>
                <c:pt idx="1563">
                  <c:v>37711</c:v>
                </c:pt>
                <c:pt idx="1564">
                  <c:v>37712</c:v>
                </c:pt>
                <c:pt idx="1565">
                  <c:v>37713</c:v>
                </c:pt>
                <c:pt idx="1566">
                  <c:v>37714</c:v>
                </c:pt>
                <c:pt idx="1567">
                  <c:v>37715</c:v>
                </c:pt>
                <c:pt idx="1568">
                  <c:v>37718</c:v>
                </c:pt>
                <c:pt idx="1569">
                  <c:v>37719</c:v>
                </c:pt>
                <c:pt idx="1570">
                  <c:v>37720</c:v>
                </c:pt>
                <c:pt idx="1571">
                  <c:v>37721</c:v>
                </c:pt>
                <c:pt idx="1572">
                  <c:v>37722</c:v>
                </c:pt>
                <c:pt idx="1573">
                  <c:v>37725</c:v>
                </c:pt>
                <c:pt idx="1574">
                  <c:v>37726</c:v>
                </c:pt>
                <c:pt idx="1575">
                  <c:v>37727</c:v>
                </c:pt>
                <c:pt idx="1576">
                  <c:v>37728</c:v>
                </c:pt>
                <c:pt idx="1577">
                  <c:v>37732</c:v>
                </c:pt>
                <c:pt idx="1578">
                  <c:v>37733</c:v>
                </c:pt>
                <c:pt idx="1579">
                  <c:v>37734</c:v>
                </c:pt>
                <c:pt idx="1580">
                  <c:v>37735</c:v>
                </c:pt>
                <c:pt idx="1581">
                  <c:v>37736</c:v>
                </c:pt>
                <c:pt idx="1582">
                  <c:v>37739</c:v>
                </c:pt>
                <c:pt idx="1583">
                  <c:v>37740</c:v>
                </c:pt>
                <c:pt idx="1584">
                  <c:v>37741</c:v>
                </c:pt>
                <c:pt idx="1585">
                  <c:v>37742</c:v>
                </c:pt>
                <c:pt idx="1586">
                  <c:v>37743</c:v>
                </c:pt>
                <c:pt idx="1587">
                  <c:v>37746</c:v>
                </c:pt>
                <c:pt idx="1588">
                  <c:v>37747</c:v>
                </c:pt>
                <c:pt idx="1589">
                  <c:v>37748</c:v>
                </c:pt>
                <c:pt idx="1590">
                  <c:v>37749</c:v>
                </c:pt>
                <c:pt idx="1591">
                  <c:v>37750</c:v>
                </c:pt>
                <c:pt idx="1592">
                  <c:v>37753</c:v>
                </c:pt>
                <c:pt idx="1593">
                  <c:v>37754</c:v>
                </c:pt>
                <c:pt idx="1594">
                  <c:v>37755</c:v>
                </c:pt>
                <c:pt idx="1595">
                  <c:v>37756</c:v>
                </c:pt>
                <c:pt idx="1596">
                  <c:v>37757</c:v>
                </c:pt>
                <c:pt idx="1597">
                  <c:v>37760</c:v>
                </c:pt>
                <c:pt idx="1598">
                  <c:v>37761</c:v>
                </c:pt>
                <c:pt idx="1599">
                  <c:v>37762</c:v>
                </c:pt>
                <c:pt idx="1600">
                  <c:v>37763</c:v>
                </c:pt>
                <c:pt idx="1601">
                  <c:v>37764</c:v>
                </c:pt>
                <c:pt idx="1602">
                  <c:v>37768</c:v>
                </c:pt>
                <c:pt idx="1603">
                  <c:v>37769</c:v>
                </c:pt>
                <c:pt idx="1604">
                  <c:v>37770</c:v>
                </c:pt>
                <c:pt idx="1605">
                  <c:v>37771</c:v>
                </c:pt>
                <c:pt idx="1606">
                  <c:v>37774</c:v>
                </c:pt>
                <c:pt idx="1607">
                  <c:v>37775</c:v>
                </c:pt>
                <c:pt idx="1608">
                  <c:v>37776</c:v>
                </c:pt>
                <c:pt idx="1609">
                  <c:v>37777</c:v>
                </c:pt>
                <c:pt idx="1610">
                  <c:v>37778</c:v>
                </c:pt>
                <c:pt idx="1611">
                  <c:v>37781</c:v>
                </c:pt>
                <c:pt idx="1612">
                  <c:v>37782</c:v>
                </c:pt>
                <c:pt idx="1613">
                  <c:v>37783</c:v>
                </c:pt>
                <c:pt idx="1614">
                  <c:v>37784</c:v>
                </c:pt>
                <c:pt idx="1615">
                  <c:v>37785</c:v>
                </c:pt>
                <c:pt idx="1616">
                  <c:v>37788</c:v>
                </c:pt>
                <c:pt idx="1617">
                  <c:v>37789</c:v>
                </c:pt>
                <c:pt idx="1618">
                  <c:v>37790</c:v>
                </c:pt>
                <c:pt idx="1619">
                  <c:v>37791</c:v>
                </c:pt>
                <c:pt idx="1620">
                  <c:v>37792</c:v>
                </c:pt>
                <c:pt idx="1621">
                  <c:v>37795</c:v>
                </c:pt>
                <c:pt idx="1622">
                  <c:v>37796</c:v>
                </c:pt>
                <c:pt idx="1623">
                  <c:v>37797</c:v>
                </c:pt>
                <c:pt idx="1624">
                  <c:v>37798</c:v>
                </c:pt>
                <c:pt idx="1625">
                  <c:v>37799</c:v>
                </c:pt>
                <c:pt idx="1626">
                  <c:v>37802</c:v>
                </c:pt>
                <c:pt idx="1627">
                  <c:v>37803</c:v>
                </c:pt>
                <c:pt idx="1628">
                  <c:v>37804</c:v>
                </c:pt>
                <c:pt idx="1629">
                  <c:v>37805</c:v>
                </c:pt>
                <c:pt idx="1630">
                  <c:v>37809</c:v>
                </c:pt>
                <c:pt idx="1631">
                  <c:v>37810</c:v>
                </c:pt>
                <c:pt idx="1632">
                  <c:v>37811</c:v>
                </c:pt>
                <c:pt idx="1633">
                  <c:v>37812</c:v>
                </c:pt>
                <c:pt idx="1634">
                  <c:v>37813</c:v>
                </c:pt>
                <c:pt idx="1635">
                  <c:v>37816</c:v>
                </c:pt>
                <c:pt idx="1636">
                  <c:v>37817</c:v>
                </c:pt>
                <c:pt idx="1637">
                  <c:v>37818</c:v>
                </c:pt>
                <c:pt idx="1638">
                  <c:v>37819</c:v>
                </c:pt>
                <c:pt idx="1639">
                  <c:v>37820</c:v>
                </c:pt>
                <c:pt idx="1640">
                  <c:v>37823</c:v>
                </c:pt>
                <c:pt idx="1641">
                  <c:v>37824</c:v>
                </c:pt>
                <c:pt idx="1642">
                  <c:v>37825</c:v>
                </c:pt>
                <c:pt idx="1643">
                  <c:v>37826</c:v>
                </c:pt>
                <c:pt idx="1644">
                  <c:v>37827</c:v>
                </c:pt>
                <c:pt idx="1645">
                  <c:v>37830</c:v>
                </c:pt>
                <c:pt idx="1646">
                  <c:v>37831</c:v>
                </c:pt>
                <c:pt idx="1647">
                  <c:v>37832</c:v>
                </c:pt>
                <c:pt idx="1648">
                  <c:v>37833</c:v>
                </c:pt>
                <c:pt idx="1649">
                  <c:v>37834</c:v>
                </c:pt>
                <c:pt idx="1650">
                  <c:v>37837</c:v>
                </c:pt>
                <c:pt idx="1651">
                  <c:v>37838</c:v>
                </c:pt>
                <c:pt idx="1652">
                  <c:v>37839</c:v>
                </c:pt>
                <c:pt idx="1653">
                  <c:v>37840</c:v>
                </c:pt>
                <c:pt idx="1654">
                  <c:v>37841</c:v>
                </c:pt>
                <c:pt idx="1655">
                  <c:v>37844</c:v>
                </c:pt>
                <c:pt idx="1656">
                  <c:v>37845</c:v>
                </c:pt>
                <c:pt idx="1657">
                  <c:v>37846</c:v>
                </c:pt>
                <c:pt idx="1658">
                  <c:v>37847</c:v>
                </c:pt>
                <c:pt idx="1659">
                  <c:v>37848</c:v>
                </c:pt>
                <c:pt idx="1660">
                  <c:v>37851</c:v>
                </c:pt>
                <c:pt idx="1661">
                  <c:v>37852</c:v>
                </c:pt>
                <c:pt idx="1662">
                  <c:v>37853</c:v>
                </c:pt>
                <c:pt idx="1663">
                  <c:v>37854</c:v>
                </c:pt>
                <c:pt idx="1664">
                  <c:v>37855</c:v>
                </c:pt>
                <c:pt idx="1665">
                  <c:v>37858</c:v>
                </c:pt>
                <c:pt idx="1666">
                  <c:v>37859</c:v>
                </c:pt>
                <c:pt idx="1667">
                  <c:v>37860</c:v>
                </c:pt>
                <c:pt idx="1668">
                  <c:v>37861</c:v>
                </c:pt>
                <c:pt idx="1669">
                  <c:v>37862</c:v>
                </c:pt>
                <c:pt idx="1670">
                  <c:v>37866</c:v>
                </c:pt>
                <c:pt idx="1671">
                  <c:v>37867</c:v>
                </c:pt>
                <c:pt idx="1672">
                  <c:v>37868</c:v>
                </c:pt>
                <c:pt idx="1673">
                  <c:v>37869</c:v>
                </c:pt>
                <c:pt idx="1674">
                  <c:v>37872</c:v>
                </c:pt>
                <c:pt idx="1675">
                  <c:v>37873</c:v>
                </c:pt>
                <c:pt idx="1676">
                  <c:v>37874</c:v>
                </c:pt>
                <c:pt idx="1677">
                  <c:v>37875</c:v>
                </c:pt>
                <c:pt idx="1678">
                  <c:v>37876</c:v>
                </c:pt>
                <c:pt idx="1679">
                  <c:v>37879</c:v>
                </c:pt>
                <c:pt idx="1680">
                  <c:v>37880</c:v>
                </c:pt>
                <c:pt idx="1681">
                  <c:v>37881</c:v>
                </c:pt>
                <c:pt idx="1682">
                  <c:v>37882</c:v>
                </c:pt>
                <c:pt idx="1683">
                  <c:v>37883</c:v>
                </c:pt>
                <c:pt idx="1684">
                  <c:v>37886</c:v>
                </c:pt>
                <c:pt idx="1685">
                  <c:v>37887</c:v>
                </c:pt>
                <c:pt idx="1686">
                  <c:v>37888</c:v>
                </c:pt>
                <c:pt idx="1687">
                  <c:v>37889</c:v>
                </c:pt>
                <c:pt idx="1688">
                  <c:v>37890</c:v>
                </c:pt>
                <c:pt idx="1689">
                  <c:v>37893</c:v>
                </c:pt>
                <c:pt idx="1690">
                  <c:v>37894</c:v>
                </c:pt>
                <c:pt idx="1691">
                  <c:v>37895</c:v>
                </c:pt>
                <c:pt idx="1692">
                  <c:v>37896</c:v>
                </c:pt>
                <c:pt idx="1693">
                  <c:v>37897</c:v>
                </c:pt>
                <c:pt idx="1694">
                  <c:v>37900</c:v>
                </c:pt>
                <c:pt idx="1695">
                  <c:v>37901</c:v>
                </c:pt>
                <c:pt idx="1696">
                  <c:v>37902</c:v>
                </c:pt>
                <c:pt idx="1697">
                  <c:v>37903</c:v>
                </c:pt>
                <c:pt idx="1698">
                  <c:v>37904</c:v>
                </c:pt>
                <c:pt idx="1699">
                  <c:v>37907</c:v>
                </c:pt>
                <c:pt idx="1700">
                  <c:v>37908</c:v>
                </c:pt>
                <c:pt idx="1701">
                  <c:v>37909</c:v>
                </c:pt>
                <c:pt idx="1702">
                  <c:v>37910</c:v>
                </c:pt>
                <c:pt idx="1703">
                  <c:v>37911</c:v>
                </c:pt>
                <c:pt idx="1704">
                  <c:v>37914</c:v>
                </c:pt>
                <c:pt idx="1705">
                  <c:v>37915</c:v>
                </c:pt>
                <c:pt idx="1706">
                  <c:v>37916</c:v>
                </c:pt>
                <c:pt idx="1707">
                  <c:v>37917</c:v>
                </c:pt>
                <c:pt idx="1708">
                  <c:v>37918</c:v>
                </c:pt>
                <c:pt idx="1709">
                  <c:v>37921</c:v>
                </c:pt>
                <c:pt idx="1710">
                  <c:v>37922</c:v>
                </c:pt>
                <c:pt idx="1711">
                  <c:v>37923</c:v>
                </c:pt>
                <c:pt idx="1712">
                  <c:v>37924</c:v>
                </c:pt>
                <c:pt idx="1713">
                  <c:v>37925</c:v>
                </c:pt>
                <c:pt idx="1714">
                  <c:v>37928</c:v>
                </c:pt>
                <c:pt idx="1715">
                  <c:v>37929</c:v>
                </c:pt>
                <c:pt idx="1716">
                  <c:v>37930</c:v>
                </c:pt>
                <c:pt idx="1717">
                  <c:v>37931</c:v>
                </c:pt>
                <c:pt idx="1718">
                  <c:v>37932</c:v>
                </c:pt>
                <c:pt idx="1719">
                  <c:v>37935</c:v>
                </c:pt>
                <c:pt idx="1720">
                  <c:v>37936</c:v>
                </c:pt>
                <c:pt idx="1721">
                  <c:v>37937</c:v>
                </c:pt>
                <c:pt idx="1722">
                  <c:v>37938</c:v>
                </c:pt>
                <c:pt idx="1723">
                  <c:v>37939</c:v>
                </c:pt>
                <c:pt idx="1724">
                  <c:v>37942</c:v>
                </c:pt>
                <c:pt idx="1725">
                  <c:v>37943</c:v>
                </c:pt>
                <c:pt idx="1726">
                  <c:v>37944</c:v>
                </c:pt>
                <c:pt idx="1727">
                  <c:v>37945</c:v>
                </c:pt>
                <c:pt idx="1728">
                  <c:v>37946</c:v>
                </c:pt>
                <c:pt idx="1729">
                  <c:v>37949</c:v>
                </c:pt>
                <c:pt idx="1730">
                  <c:v>37950</c:v>
                </c:pt>
                <c:pt idx="1731">
                  <c:v>37951</c:v>
                </c:pt>
                <c:pt idx="1732">
                  <c:v>37953</c:v>
                </c:pt>
                <c:pt idx="1733">
                  <c:v>37956</c:v>
                </c:pt>
                <c:pt idx="1734">
                  <c:v>37957</c:v>
                </c:pt>
                <c:pt idx="1735">
                  <c:v>37958</c:v>
                </c:pt>
                <c:pt idx="1736">
                  <c:v>37959</c:v>
                </c:pt>
                <c:pt idx="1737">
                  <c:v>37960</c:v>
                </c:pt>
                <c:pt idx="1738">
                  <c:v>37963</c:v>
                </c:pt>
                <c:pt idx="1739">
                  <c:v>37964</c:v>
                </c:pt>
                <c:pt idx="1740">
                  <c:v>37965</c:v>
                </c:pt>
                <c:pt idx="1741">
                  <c:v>37966</c:v>
                </c:pt>
                <c:pt idx="1742">
                  <c:v>37967</c:v>
                </c:pt>
                <c:pt idx="1743">
                  <c:v>37970</c:v>
                </c:pt>
                <c:pt idx="1744">
                  <c:v>37971</c:v>
                </c:pt>
                <c:pt idx="1745">
                  <c:v>37972</c:v>
                </c:pt>
                <c:pt idx="1746">
                  <c:v>37973</c:v>
                </c:pt>
                <c:pt idx="1747">
                  <c:v>37974</c:v>
                </c:pt>
                <c:pt idx="1748">
                  <c:v>37977</c:v>
                </c:pt>
                <c:pt idx="1749">
                  <c:v>37978</c:v>
                </c:pt>
                <c:pt idx="1750">
                  <c:v>37979</c:v>
                </c:pt>
                <c:pt idx="1751">
                  <c:v>37981</c:v>
                </c:pt>
                <c:pt idx="1752">
                  <c:v>37984</c:v>
                </c:pt>
                <c:pt idx="1753">
                  <c:v>37985</c:v>
                </c:pt>
                <c:pt idx="1754">
                  <c:v>37986</c:v>
                </c:pt>
                <c:pt idx="1755">
                  <c:v>37988</c:v>
                </c:pt>
                <c:pt idx="1756">
                  <c:v>37991</c:v>
                </c:pt>
                <c:pt idx="1757">
                  <c:v>37992</c:v>
                </c:pt>
                <c:pt idx="1758">
                  <c:v>37993</c:v>
                </c:pt>
                <c:pt idx="1759">
                  <c:v>37994</c:v>
                </c:pt>
                <c:pt idx="1760">
                  <c:v>37995</c:v>
                </c:pt>
                <c:pt idx="1761">
                  <c:v>37998</c:v>
                </c:pt>
                <c:pt idx="1762">
                  <c:v>37999</c:v>
                </c:pt>
                <c:pt idx="1763">
                  <c:v>38000</c:v>
                </c:pt>
                <c:pt idx="1764">
                  <c:v>38001</c:v>
                </c:pt>
                <c:pt idx="1765">
                  <c:v>38002</c:v>
                </c:pt>
                <c:pt idx="1766">
                  <c:v>38006</c:v>
                </c:pt>
                <c:pt idx="1767">
                  <c:v>38007</c:v>
                </c:pt>
                <c:pt idx="1768">
                  <c:v>38008</c:v>
                </c:pt>
                <c:pt idx="1769">
                  <c:v>38009</c:v>
                </c:pt>
                <c:pt idx="1770">
                  <c:v>38012</c:v>
                </c:pt>
                <c:pt idx="1771">
                  <c:v>38013</c:v>
                </c:pt>
                <c:pt idx="1772">
                  <c:v>38014</c:v>
                </c:pt>
                <c:pt idx="1773">
                  <c:v>38015</c:v>
                </c:pt>
                <c:pt idx="1774">
                  <c:v>38016</c:v>
                </c:pt>
                <c:pt idx="1775">
                  <c:v>38019</c:v>
                </c:pt>
                <c:pt idx="1776">
                  <c:v>38020</c:v>
                </c:pt>
                <c:pt idx="1777">
                  <c:v>38021</c:v>
                </c:pt>
                <c:pt idx="1778">
                  <c:v>38022</c:v>
                </c:pt>
                <c:pt idx="1779">
                  <c:v>38023</c:v>
                </c:pt>
                <c:pt idx="1780">
                  <c:v>38026</c:v>
                </c:pt>
                <c:pt idx="1781">
                  <c:v>38027</c:v>
                </c:pt>
                <c:pt idx="1782">
                  <c:v>38028</c:v>
                </c:pt>
                <c:pt idx="1783">
                  <c:v>38029</c:v>
                </c:pt>
                <c:pt idx="1784">
                  <c:v>38030</c:v>
                </c:pt>
                <c:pt idx="1785">
                  <c:v>38034</c:v>
                </c:pt>
                <c:pt idx="1786">
                  <c:v>38035</c:v>
                </c:pt>
                <c:pt idx="1787">
                  <c:v>38036</c:v>
                </c:pt>
                <c:pt idx="1788">
                  <c:v>38037</c:v>
                </c:pt>
                <c:pt idx="1789">
                  <c:v>38040</c:v>
                </c:pt>
                <c:pt idx="1790">
                  <c:v>38041</c:v>
                </c:pt>
                <c:pt idx="1791">
                  <c:v>38042</c:v>
                </c:pt>
                <c:pt idx="1792">
                  <c:v>38043</c:v>
                </c:pt>
                <c:pt idx="1793">
                  <c:v>38044</c:v>
                </c:pt>
                <c:pt idx="1794">
                  <c:v>38047</c:v>
                </c:pt>
                <c:pt idx="1795">
                  <c:v>38048</c:v>
                </c:pt>
                <c:pt idx="1796">
                  <c:v>38049</c:v>
                </c:pt>
                <c:pt idx="1797">
                  <c:v>38050</c:v>
                </c:pt>
                <c:pt idx="1798">
                  <c:v>38051</c:v>
                </c:pt>
                <c:pt idx="1799">
                  <c:v>38054</c:v>
                </c:pt>
                <c:pt idx="1800">
                  <c:v>38055</c:v>
                </c:pt>
                <c:pt idx="1801">
                  <c:v>38056</c:v>
                </c:pt>
                <c:pt idx="1802">
                  <c:v>38057</c:v>
                </c:pt>
                <c:pt idx="1803">
                  <c:v>38058</c:v>
                </c:pt>
                <c:pt idx="1804">
                  <c:v>38061</c:v>
                </c:pt>
                <c:pt idx="1805">
                  <c:v>38062</c:v>
                </c:pt>
                <c:pt idx="1806">
                  <c:v>38063</c:v>
                </c:pt>
                <c:pt idx="1807">
                  <c:v>38064</c:v>
                </c:pt>
                <c:pt idx="1808">
                  <c:v>38065</c:v>
                </c:pt>
                <c:pt idx="1809">
                  <c:v>38068</c:v>
                </c:pt>
                <c:pt idx="1810">
                  <c:v>38069</c:v>
                </c:pt>
                <c:pt idx="1811">
                  <c:v>38070</c:v>
                </c:pt>
                <c:pt idx="1812">
                  <c:v>38071</c:v>
                </c:pt>
                <c:pt idx="1813">
                  <c:v>38072</c:v>
                </c:pt>
                <c:pt idx="1814">
                  <c:v>38075</c:v>
                </c:pt>
                <c:pt idx="1815">
                  <c:v>38076</c:v>
                </c:pt>
                <c:pt idx="1816">
                  <c:v>38077</c:v>
                </c:pt>
                <c:pt idx="1817">
                  <c:v>38078</c:v>
                </c:pt>
                <c:pt idx="1818">
                  <c:v>38079</c:v>
                </c:pt>
                <c:pt idx="1819">
                  <c:v>38082</c:v>
                </c:pt>
                <c:pt idx="1820">
                  <c:v>38083</c:v>
                </c:pt>
                <c:pt idx="1821">
                  <c:v>38084</c:v>
                </c:pt>
                <c:pt idx="1822">
                  <c:v>38085</c:v>
                </c:pt>
                <c:pt idx="1823">
                  <c:v>38089</c:v>
                </c:pt>
                <c:pt idx="1824">
                  <c:v>38090</c:v>
                </c:pt>
                <c:pt idx="1825">
                  <c:v>38091</c:v>
                </c:pt>
                <c:pt idx="1826">
                  <c:v>38092</c:v>
                </c:pt>
                <c:pt idx="1827">
                  <c:v>38093</c:v>
                </c:pt>
                <c:pt idx="1828">
                  <c:v>38096</c:v>
                </c:pt>
                <c:pt idx="1829">
                  <c:v>38097</c:v>
                </c:pt>
                <c:pt idx="1830">
                  <c:v>38098</c:v>
                </c:pt>
                <c:pt idx="1831">
                  <c:v>38099</c:v>
                </c:pt>
                <c:pt idx="1832">
                  <c:v>38100</c:v>
                </c:pt>
                <c:pt idx="1833">
                  <c:v>38103</c:v>
                </c:pt>
                <c:pt idx="1834">
                  <c:v>38104</c:v>
                </c:pt>
                <c:pt idx="1835">
                  <c:v>38105</c:v>
                </c:pt>
                <c:pt idx="1836">
                  <c:v>38106</c:v>
                </c:pt>
                <c:pt idx="1837">
                  <c:v>38107</c:v>
                </c:pt>
                <c:pt idx="1838">
                  <c:v>38110</c:v>
                </c:pt>
                <c:pt idx="1839">
                  <c:v>38111</c:v>
                </c:pt>
                <c:pt idx="1840">
                  <c:v>38112</c:v>
                </c:pt>
                <c:pt idx="1841">
                  <c:v>38113</c:v>
                </c:pt>
                <c:pt idx="1842">
                  <c:v>38114</c:v>
                </c:pt>
                <c:pt idx="1843">
                  <c:v>38117</c:v>
                </c:pt>
                <c:pt idx="1844">
                  <c:v>38118</c:v>
                </c:pt>
                <c:pt idx="1845">
                  <c:v>38119</c:v>
                </c:pt>
                <c:pt idx="1846">
                  <c:v>38120</c:v>
                </c:pt>
                <c:pt idx="1847">
                  <c:v>38121</c:v>
                </c:pt>
                <c:pt idx="1848">
                  <c:v>38124</c:v>
                </c:pt>
                <c:pt idx="1849">
                  <c:v>38125</c:v>
                </c:pt>
                <c:pt idx="1850">
                  <c:v>38126</c:v>
                </c:pt>
                <c:pt idx="1851">
                  <c:v>38127</c:v>
                </c:pt>
                <c:pt idx="1852">
                  <c:v>38128</c:v>
                </c:pt>
                <c:pt idx="1853">
                  <c:v>38131</c:v>
                </c:pt>
                <c:pt idx="1854">
                  <c:v>38132</c:v>
                </c:pt>
                <c:pt idx="1855">
                  <c:v>38133</c:v>
                </c:pt>
                <c:pt idx="1856">
                  <c:v>38134</c:v>
                </c:pt>
                <c:pt idx="1857">
                  <c:v>38135</c:v>
                </c:pt>
                <c:pt idx="1858">
                  <c:v>38139</c:v>
                </c:pt>
                <c:pt idx="1859">
                  <c:v>38140</c:v>
                </c:pt>
                <c:pt idx="1860">
                  <c:v>38141</c:v>
                </c:pt>
                <c:pt idx="1861">
                  <c:v>38142</c:v>
                </c:pt>
                <c:pt idx="1862">
                  <c:v>38145</c:v>
                </c:pt>
                <c:pt idx="1863">
                  <c:v>38146</c:v>
                </c:pt>
                <c:pt idx="1864">
                  <c:v>38147</c:v>
                </c:pt>
                <c:pt idx="1865">
                  <c:v>38148</c:v>
                </c:pt>
                <c:pt idx="1866">
                  <c:v>38152</c:v>
                </c:pt>
                <c:pt idx="1867">
                  <c:v>38153</c:v>
                </c:pt>
                <c:pt idx="1868">
                  <c:v>38154</c:v>
                </c:pt>
                <c:pt idx="1869">
                  <c:v>38155</c:v>
                </c:pt>
                <c:pt idx="1870">
                  <c:v>38156</c:v>
                </c:pt>
                <c:pt idx="1871">
                  <c:v>38159</c:v>
                </c:pt>
                <c:pt idx="1872">
                  <c:v>38160</c:v>
                </c:pt>
                <c:pt idx="1873">
                  <c:v>38161</c:v>
                </c:pt>
                <c:pt idx="1874">
                  <c:v>38162</c:v>
                </c:pt>
                <c:pt idx="1875">
                  <c:v>38163</c:v>
                </c:pt>
                <c:pt idx="1876">
                  <c:v>38166</c:v>
                </c:pt>
                <c:pt idx="1877">
                  <c:v>38167</c:v>
                </c:pt>
                <c:pt idx="1878">
                  <c:v>38168</c:v>
                </c:pt>
                <c:pt idx="1879">
                  <c:v>38169</c:v>
                </c:pt>
                <c:pt idx="1880">
                  <c:v>38170</c:v>
                </c:pt>
                <c:pt idx="1881">
                  <c:v>38174</c:v>
                </c:pt>
                <c:pt idx="1882">
                  <c:v>38175</c:v>
                </c:pt>
                <c:pt idx="1883">
                  <c:v>38176</c:v>
                </c:pt>
                <c:pt idx="1884">
                  <c:v>38177</c:v>
                </c:pt>
                <c:pt idx="1885">
                  <c:v>38180</c:v>
                </c:pt>
                <c:pt idx="1886">
                  <c:v>38181</c:v>
                </c:pt>
                <c:pt idx="1887">
                  <c:v>38182</c:v>
                </c:pt>
                <c:pt idx="1888">
                  <c:v>38183</c:v>
                </c:pt>
                <c:pt idx="1889">
                  <c:v>38184</c:v>
                </c:pt>
                <c:pt idx="1890">
                  <c:v>38187</c:v>
                </c:pt>
                <c:pt idx="1891">
                  <c:v>38188</c:v>
                </c:pt>
                <c:pt idx="1892">
                  <c:v>38189</c:v>
                </c:pt>
                <c:pt idx="1893">
                  <c:v>38190</c:v>
                </c:pt>
                <c:pt idx="1894">
                  <c:v>38191</c:v>
                </c:pt>
                <c:pt idx="1895">
                  <c:v>38194</c:v>
                </c:pt>
                <c:pt idx="1896">
                  <c:v>38195</c:v>
                </c:pt>
                <c:pt idx="1897">
                  <c:v>38196</c:v>
                </c:pt>
                <c:pt idx="1898">
                  <c:v>38197</c:v>
                </c:pt>
                <c:pt idx="1899">
                  <c:v>38198</c:v>
                </c:pt>
                <c:pt idx="1900">
                  <c:v>38201</c:v>
                </c:pt>
                <c:pt idx="1901">
                  <c:v>38202</c:v>
                </c:pt>
                <c:pt idx="1902">
                  <c:v>38203</c:v>
                </c:pt>
                <c:pt idx="1903">
                  <c:v>38204</c:v>
                </c:pt>
                <c:pt idx="1904">
                  <c:v>38205</c:v>
                </c:pt>
                <c:pt idx="1905">
                  <c:v>38208</c:v>
                </c:pt>
                <c:pt idx="1906">
                  <c:v>38209</c:v>
                </c:pt>
                <c:pt idx="1907">
                  <c:v>38210</c:v>
                </c:pt>
                <c:pt idx="1908">
                  <c:v>38211</c:v>
                </c:pt>
                <c:pt idx="1909">
                  <c:v>38212</c:v>
                </c:pt>
                <c:pt idx="1910">
                  <c:v>38215</c:v>
                </c:pt>
                <c:pt idx="1911">
                  <c:v>38216</c:v>
                </c:pt>
                <c:pt idx="1912">
                  <c:v>38217</c:v>
                </c:pt>
                <c:pt idx="1913">
                  <c:v>38218</c:v>
                </c:pt>
                <c:pt idx="1914">
                  <c:v>38219</c:v>
                </c:pt>
                <c:pt idx="1915">
                  <c:v>38222</c:v>
                </c:pt>
                <c:pt idx="1916">
                  <c:v>38223</c:v>
                </c:pt>
                <c:pt idx="1917">
                  <c:v>38224</c:v>
                </c:pt>
                <c:pt idx="1918">
                  <c:v>38225</c:v>
                </c:pt>
                <c:pt idx="1919">
                  <c:v>38226</c:v>
                </c:pt>
                <c:pt idx="1920">
                  <c:v>38229</c:v>
                </c:pt>
                <c:pt idx="1921">
                  <c:v>38230</c:v>
                </c:pt>
                <c:pt idx="1922">
                  <c:v>38231</c:v>
                </c:pt>
                <c:pt idx="1923">
                  <c:v>38232</c:v>
                </c:pt>
                <c:pt idx="1924">
                  <c:v>38233</c:v>
                </c:pt>
                <c:pt idx="1925">
                  <c:v>38237</c:v>
                </c:pt>
                <c:pt idx="1926">
                  <c:v>38238</c:v>
                </c:pt>
                <c:pt idx="1927">
                  <c:v>38239</c:v>
                </c:pt>
                <c:pt idx="1928">
                  <c:v>38240</c:v>
                </c:pt>
                <c:pt idx="1929">
                  <c:v>38243</c:v>
                </c:pt>
                <c:pt idx="1930">
                  <c:v>38244</c:v>
                </c:pt>
                <c:pt idx="1931">
                  <c:v>38245</c:v>
                </c:pt>
                <c:pt idx="1932">
                  <c:v>38246</c:v>
                </c:pt>
                <c:pt idx="1933">
                  <c:v>38247</c:v>
                </c:pt>
                <c:pt idx="1934">
                  <c:v>38250</c:v>
                </c:pt>
                <c:pt idx="1935">
                  <c:v>38251</c:v>
                </c:pt>
                <c:pt idx="1936">
                  <c:v>38252</c:v>
                </c:pt>
                <c:pt idx="1937">
                  <c:v>38253</c:v>
                </c:pt>
                <c:pt idx="1938">
                  <c:v>38254</c:v>
                </c:pt>
                <c:pt idx="1939">
                  <c:v>38257</c:v>
                </c:pt>
                <c:pt idx="1940">
                  <c:v>38258</c:v>
                </c:pt>
                <c:pt idx="1941">
                  <c:v>38259</c:v>
                </c:pt>
                <c:pt idx="1942">
                  <c:v>38260</c:v>
                </c:pt>
                <c:pt idx="1943">
                  <c:v>38261</c:v>
                </c:pt>
                <c:pt idx="1944">
                  <c:v>38264</c:v>
                </c:pt>
                <c:pt idx="1945">
                  <c:v>38265</c:v>
                </c:pt>
                <c:pt idx="1946">
                  <c:v>38266</c:v>
                </c:pt>
                <c:pt idx="1947">
                  <c:v>38267</c:v>
                </c:pt>
                <c:pt idx="1948">
                  <c:v>38268</c:v>
                </c:pt>
                <c:pt idx="1949">
                  <c:v>38271</c:v>
                </c:pt>
                <c:pt idx="1950">
                  <c:v>38272</c:v>
                </c:pt>
                <c:pt idx="1951">
                  <c:v>38273</c:v>
                </c:pt>
                <c:pt idx="1952">
                  <c:v>38274</c:v>
                </c:pt>
                <c:pt idx="1953">
                  <c:v>38275</c:v>
                </c:pt>
                <c:pt idx="1954">
                  <c:v>38278</c:v>
                </c:pt>
                <c:pt idx="1955">
                  <c:v>38279</c:v>
                </c:pt>
                <c:pt idx="1956">
                  <c:v>38280</c:v>
                </c:pt>
                <c:pt idx="1957">
                  <c:v>38281</c:v>
                </c:pt>
                <c:pt idx="1958">
                  <c:v>38282</c:v>
                </c:pt>
                <c:pt idx="1959">
                  <c:v>38285</c:v>
                </c:pt>
                <c:pt idx="1960">
                  <c:v>38286</c:v>
                </c:pt>
                <c:pt idx="1961">
                  <c:v>38287</c:v>
                </c:pt>
                <c:pt idx="1962">
                  <c:v>38288</c:v>
                </c:pt>
                <c:pt idx="1963">
                  <c:v>38289</c:v>
                </c:pt>
                <c:pt idx="1964">
                  <c:v>38292</c:v>
                </c:pt>
                <c:pt idx="1965">
                  <c:v>38293</c:v>
                </c:pt>
                <c:pt idx="1966">
                  <c:v>38294</c:v>
                </c:pt>
                <c:pt idx="1967">
                  <c:v>38295</c:v>
                </c:pt>
                <c:pt idx="1968">
                  <c:v>38296</c:v>
                </c:pt>
                <c:pt idx="1969">
                  <c:v>38299</c:v>
                </c:pt>
                <c:pt idx="1970">
                  <c:v>38300</c:v>
                </c:pt>
                <c:pt idx="1971">
                  <c:v>38301</c:v>
                </c:pt>
                <c:pt idx="1972">
                  <c:v>38302</c:v>
                </c:pt>
                <c:pt idx="1973">
                  <c:v>38303</c:v>
                </c:pt>
                <c:pt idx="1974">
                  <c:v>38306</c:v>
                </c:pt>
                <c:pt idx="1975">
                  <c:v>38307</c:v>
                </c:pt>
                <c:pt idx="1976">
                  <c:v>38308</c:v>
                </c:pt>
                <c:pt idx="1977">
                  <c:v>38309</c:v>
                </c:pt>
                <c:pt idx="1978">
                  <c:v>38310</c:v>
                </c:pt>
                <c:pt idx="1979">
                  <c:v>38313</c:v>
                </c:pt>
                <c:pt idx="1980">
                  <c:v>38314</c:v>
                </c:pt>
                <c:pt idx="1981">
                  <c:v>38315</c:v>
                </c:pt>
                <c:pt idx="1982">
                  <c:v>38317</c:v>
                </c:pt>
                <c:pt idx="1983">
                  <c:v>38320</c:v>
                </c:pt>
                <c:pt idx="1984">
                  <c:v>38321</c:v>
                </c:pt>
                <c:pt idx="1985">
                  <c:v>38322</c:v>
                </c:pt>
                <c:pt idx="1986">
                  <c:v>38323</c:v>
                </c:pt>
                <c:pt idx="1987">
                  <c:v>38324</c:v>
                </c:pt>
                <c:pt idx="1988">
                  <c:v>38327</c:v>
                </c:pt>
                <c:pt idx="1989">
                  <c:v>38328</c:v>
                </c:pt>
                <c:pt idx="1990">
                  <c:v>38329</c:v>
                </c:pt>
                <c:pt idx="1991">
                  <c:v>38330</c:v>
                </c:pt>
                <c:pt idx="1992">
                  <c:v>38331</c:v>
                </c:pt>
                <c:pt idx="1993">
                  <c:v>38334</c:v>
                </c:pt>
                <c:pt idx="1994">
                  <c:v>38335</c:v>
                </c:pt>
                <c:pt idx="1995">
                  <c:v>38336</c:v>
                </c:pt>
                <c:pt idx="1996">
                  <c:v>38337</c:v>
                </c:pt>
                <c:pt idx="1997">
                  <c:v>38338</c:v>
                </c:pt>
                <c:pt idx="1998">
                  <c:v>38341</c:v>
                </c:pt>
                <c:pt idx="1999">
                  <c:v>38342</c:v>
                </c:pt>
                <c:pt idx="2000">
                  <c:v>38343</c:v>
                </c:pt>
                <c:pt idx="2001">
                  <c:v>38344</c:v>
                </c:pt>
                <c:pt idx="2002">
                  <c:v>38348</c:v>
                </c:pt>
                <c:pt idx="2003">
                  <c:v>38349</c:v>
                </c:pt>
                <c:pt idx="2004">
                  <c:v>38350</c:v>
                </c:pt>
                <c:pt idx="2005">
                  <c:v>38351</c:v>
                </c:pt>
                <c:pt idx="2006">
                  <c:v>38352</c:v>
                </c:pt>
                <c:pt idx="2007">
                  <c:v>38355</c:v>
                </c:pt>
                <c:pt idx="2008">
                  <c:v>38356</c:v>
                </c:pt>
                <c:pt idx="2009">
                  <c:v>38357</c:v>
                </c:pt>
                <c:pt idx="2010">
                  <c:v>38358</c:v>
                </c:pt>
                <c:pt idx="2011">
                  <c:v>38359</c:v>
                </c:pt>
                <c:pt idx="2012">
                  <c:v>38362</c:v>
                </c:pt>
                <c:pt idx="2013">
                  <c:v>38363</c:v>
                </c:pt>
                <c:pt idx="2014">
                  <c:v>38364</c:v>
                </c:pt>
                <c:pt idx="2015">
                  <c:v>38365</c:v>
                </c:pt>
                <c:pt idx="2016">
                  <c:v>38366</c:v>
                </c:pt>
                <c:pt idx="2017">
                  <c:v>38370</c:v>
                </c:pt>
                <c:pt idx="2018">
                  <c:v>38371</c:v>
                </c:pt>
                <c:pt idx="2019">
                  <c:v>38372</c:v>
                </c:pt>
                <c:pt idx="2020">
                  <c:v>38373</c:v>
                </c:pt>
                <c:pt idx="2021">
                  <c:v>38376</c:v>
                </c:pt>
                <c:pt idx="2022">
                  <c:v>38377</c:v>
                </c:pt>
                <c:pt idx="2023">
                  <c:v>38378</c:v>
                </c:pt>
                <c:pt idx="2024">
                  <c:v>38379</c:v>
                </c:pt>
                <c:pt idx="2025">
                  <c:v>38380</c:v>
                </c:pt>
                <c:pt idx="2026">
                  <c:v>38383</c:v>
                </c:pt>
                <c:pt idx="2027">
                  <c:v>38384</c:v>
                </c:pt>
                <c:pt idx="2028">
                  <c:v>38385</c:v>
                </c:pt>
                <c:pt idx="2029">
                  <c:v>38386</c:v>
                </c:pt>
                <c:pt idx="2030">
                  <c:v>38387</c:v>
                </c:pt>
                <c:pt idx="2031">
                  <c:v>38390</c:v>
                </c:pt>
                <c:pt idx="2032">
                  <c:v>38391</c:v>
                </c:pt>
                <c:pt idx="2033">
                  <c:v>38392</c:v>
                </c:pt>
                <c:pt idx="2034">
                  <c:v>38393</c:v>
                </c:pt>
                <c:pt idx="2035">
                  <c:v>38394</c:v>
                </c:pt>
                <c:pt idx="2036">
                  <c:v>38397</c:v>
                </c:pt>
                <c:pt idx="2037">
                  <c:v>38398</c:v>
                </c:pt>
                <c:pt idx="2038">
                  <c:v>38399</c:v>
                </c:pt>
                <c:pt idx="2039">
                  <c:v>38400</c:v>
                </c:pt>
                <c:pt idx="2040">
                  <c:v>38401</c:v>
                </c:pt>
                <c:pt idx="2041">
                  <c:v>38405</c:v>
                </c:pt>
                <c:pt idx="2042">
                  <c:v>38406</c:v>
                </c:pt>
                <c:pt idx="2043">
                  <c:v>38407</c:v>
                </c:pt>
                <c:pt idx="2044">
                  <c:v>38408</c:v>
                </c:pt>
                <c:pt idx="2045">
                  <c:v>38411</c:v>
                </c:pt>
                <c:pt idx="2046">
                  <c:v>38412</c:v>
                </c:pt>
                <c:pt idx="2047">
                  <c:v>38413</c:v>
                </c:pt>
                <c:pt idx="2048">
                  <c:v>38414</c:v>
                </c:pt>
                <c:pt idx="2049">
                  <c:v>38415</c:v>
                </c:pt>
                <c:pt idx="2050">
                  <c:v>38418</c:v>
                </c:pt>
                <c:pt idx="2051">
                  <c:v>38419</c:v>
                </c:pt>
                <c:pt idx="2052">
                  <c:v>38420</c:v>
                </c:pt>
                <c:pt idx="2053">
                  <c:v>38421</c:v>
                </c:pt>
                <c:pt idx="2054">
                  <c:v>38422</c:v>
                </c:pt>
                <c:pt idx="2055">
                  <c:v>38425</c:v>
                </c:pt>
                <c:pt idx="2056">
                  <c:v>38426</c:v>
                </c:pt>
                <c:pt idx="2057">
                  <c:v>38427</c:v>
                </c:pt>
                <c:pt idx="2058">
                  <c:v>38428</c:v>
                </c:pt>
                <c:pt idx="2059">
                  <c:v>38429</c:v>
                </c:pt>
                <c:pt idx="2060">
                  <c:v>38432</c:v>
                </c:pt>
                <c:pt idx="2061">
                  <c:v>38433</c:v>
                </c:pt>
                <c:pt idx="2062">
                  <c:v>38434</c:v>
                </c:pt>
                <c:pt idx="2063">
                  <c:v>38435</c:v>
                </c:pt>
                <c:pt idx="2064">
                  <c:v>38439</c:v>
                </c:pt>
                <c:pt idx="2065">
                  <c:v>38440</c:v>
                </c:pt>
                <c:pt idx="2066">
                  <c:v>38441</c:v>
                </c:pt>
                <c:pt idx="2067">
                  <c:v>38442</c:v>
                </c:pt>
                <c:pt idx="2068">
                  <c:v>38443</c:v>
                </c:pt>
                <c:pt idx="2069">
                  <c:v>38446</c:v>
                </c:pt>
                <c:pt idx="2070">
                  <c:v>38447</c:v>
                </c:pt>
                <c:pt idx="2071">
                  <c:v>38448</c:v>
                </c:pt>
                <c:pt idx="2072">
                  <c:v>38449</c:v>
                </c:pt>
                <c:pt idx="2073">
                  <c:v>38450</c:v>
                </c:pt>
                <c:pt idx="2074">
                  <c:v>38453</c:v>
                </c:pt>
                <c:pt idx="2075">
                  <c:v>38454</c:v>
                </c:pt>
                <c:pt idx="2076">
                  <c:v>38455</c:v>
                </c:pt>
                <c:pt idx="2077">
                  <c:v>38456</c:v>
                </c:pt>
                <c:pt idx="2078">
                  <c:v>38457</c:v>
                </c:pt>
                <c:pt idx="2079">
                  <c:v>38460</c:v>
                </c:pt>
                <c:pt idx="2080">
                  <c:v>38461</c:v>
                </c:pt>
                <c:pt idx="2081">
                  <c:v>38462</c:v>
                </c:pt>
                <c:pt idx="2082">
                  <c:v>38463</c:v>
                </c:pt>
                <c:pt idx="2083">
                  <c:v>38464</c:v>
                </c:pt>
                <c:pt idx="2084">
                  <c:v>38467</c:v>
                </c:pt>
                <c:pt idx="2085">
                  <c:v>38468</c:v>
                </c:pt>
                <c:pt idx="2086">
                  <c:v>38469</c:v>
                </c:pt>
                <c:pt idx="2087">
                  <c:v>38470</c:v>
                </c:pt>
                <c:pt idx="2088">
                  <c:v>38471</c:v>
                </c:pt>
                <c:pt idx="2089">
                  <c:v>38474</c:v>
                </c:pt>
                <c:pt idx="2090">
                  <c:v>38475</c:v>
                </c:pt>
                <c:pt idx="2091">
                  <c:v>38476</c:v>
                </c:pt>
                <c:pt idx="2092">
                  <c:v>38477</c:v>
                </c:pt>
                <c:pt idx="2093">
                  <c:v>38478</c:v>
                </c:pt>
                <c:pt idx="2094">
                  <c:v>38481</c:v>
                </c:pt>
                <c:pt idx="2095">
                  <c:v>38482</c:v>
                </c:pt>
                <c:pt idx="2096">
                  <c:v>38483</c:v>
                </c:pt>
                <c:pt idx="2097">
                  <c:v>38484</c:v>
                </c:pt>
                <c:pt idx="2098">
                  <c:v>38485</c:v>
                </c:pt>
                <c:pt idx="2099">
                  <c:v>38488</c:v>
                </c:pt>
                <c:pt idx="2100">
                  <c:v>38489</c:v>
                </c:pt>
                <c:pt idx="2101">
                  <c:v>38490</c:v>
                </c:pt>
                <c:pt idx="2102">
                  <c:v>38491</c:v>
                </c:pt>
                <c:pt idx="2103">
                  <c:v>38492</c:v>
                </c:pt>
                <c:pt idx="2104">
                  <c:v>38495</c:v>
                </c:pt>
                <c:pt idx="2105">
                  <c:v>38496</c:v>
                </c:pt>
                <c:pt idx="2106">
                  <c:v>38497</c:v>
                </c:pt>
                <c:pt idx="2107">
                  <c:v>38498</c:v>
                </c:pt>
                <c:pt idx="2108">
                  <c:v>38499</c:v>
                </c:pt>
                <c:pt idx="2109">
                  <c:v>38503</c:v>
                </c:pt>
                <c:pt idx="2110">
                  <c:v>38504</c:v>
                </c:pt>
                <c:pt idx="2111">
                  <c:v>38505</c:v>
                </c:pt>
                <c:pt idx="2112">
                  <c:v>38506</c:v>
                </c:pt>
                <c:pt idx="2113">
                  <c:v>38509</c:v>
                </c:pt>
                <c:pt idx="2114">
                  <c:v>38510</c:v>
                </c:pt>
                <c:pt idx="2115">
                  <c:v>38511</c:v>
                </c:pt>
                <c:pt idx="2116">
                  <c:v>38512</c:v>
                </c:pt>
                <c:pt idx="2117">
                  <c:v>38513</c:v>
                </c:pt>
                <c:pt idx="2118">
                  <c:v>38516</c:v>
                </c:pt>
                <c:pt idx="2119">
                  <c:v>38517</c:v>
                </c:pt>
                <c:pt idx="2120">
                  <c:v>38518</c:v>
                </c:pt>
                <c:pt idx="2121">
                  <c:v>38519</c:v>
                </c:pt>
                <c:pt idx="2122">
                  <c:v>38520</c:v>
                </c:pt>
                <c:pt idx="2123">
                  <c:v>38523</c:v>
                </c:pt>
                <c:pt idx="2124">
                  <c:v>38524</c:v>
                </c:pt>
                <c:pt idx="2125">
                  <c:v>38525</c:v>
                </c:pt>
                <c:pt idx="2126">
                  <c:v>38526</c:v>
                </c:pt>
                <c:pt idx="2127">
                  <c:v>38527</c:v>
                </c:pt>
                <c:pt idx="2128">
                  <c:v>38530</c:v>
                </c:pt>
                <c:pt idx="2129">
                  <c:v>38531</c:v>
                </c:pt>
                <c:pt idx="2130">
                  <c:v>38532</c:v>
                </c:pt>
                <c:pt idx="2131">
                  <c:v>38533</c:v>
                </c:pt>
                <c:pt idx="2132">
                  <c:v>38534</c:v>
                </c:pt>
                <c:pt idx="2133">
                  <c:v>38538</c:v>
                </c:pt>
                <c:pt idx="2134">
                  <c:v>38539</c:v>
                </c:pt>
                <c:pt idx="2135">
                  <c:v>38540</c:v>
                </c:pt>
                <c:pt idx="2136">
                  <c:v>38541</c:v>
                </c:pt>
                <c:pt idx="2137">
                  <c:v>38544</c:v>
                </c:pt>
                <c:pt idx="2138">
                  <c:v>38545</c:v>
                </c:pt>
                <c:pt idx="2139">
                  <c:v>38546</c:v>
                </c:pt>
                <c:pt idx="2140">
                  <c:v>38547</c:v>
                </c:pt>
                <c:pt idx="2141">
                  <c:v>38548</c:v>
                </c:pt>
                <c:pt idx="2142">
                  <c:v>38551</c:v>
                </c:pt>
                <c:pt idx="2143">
                  <c:v>38552</c:v>
                </c:pt>
                <c:pt idx="2144">
                  <c:v>38553</c:v>
                </c:pt>
                <c:pt idx="2145">
                  <c:v>38554</c:v>
                </c:pt>
                <c:pt idx="2146">
                  <c:v>38555</c:v>
                </c:pt>
                <c:pt idx="2147">
                  <c:v>38558</c:v>
                </c:pt>
                <c:pt idx="2148">
                  <c:v>38559</c:v>
                </c:pt>
                <c:pt idx="2149">
                  <c:v>38560</c:v>
                </c:pt>
                <c:pt idx="2150">
                  <c:v>38561</c:v>
                </c:pt>
                <c:pt idx="2151">
                  <c:v>38562</c:v>
                </c:pt>
                <c:pt idx="2152">
                  <c:v>38565</c:v>
                </c:pt>
                <c:pt idx="2153">
                  <c:v>38566</c:v>
                </c:pt>
                <c:pt idx="2154">
                  <c:v>38567</c:v>
                </c:pt>
                <c:pt idx="2155">
                  <c:v>38568</c:v>
                </c:pt>
                <c:pt idx="2156">
                  <c:v>38569</c:v>
                </c:pt>
                <c:pt idx="2157">
                  <c:v>38572</c:v>
                </c:pt>
                <c:pt idx="2158">
                  <c:v>38573</c:v>
                </c:pt>
                <c:pt idx="2159">
                  <c:v>38574</c:v>
                </c:pt>
                <c:pt idx="2160">
                  <c:v>38575</c:v>
                </c:pt>
                <c:pt idx="2161">
                  <c:v>38576</c:v>
                </c:pt>
                <c:pt idx="2162">
                  <c:v>38579</c:v>
                </c:pt>
                <c:pt idx="2163">
                  <c:v>38580</c:v>
                </c:pt>
                <c:pt idx="2164">
                  <c:v>38581</c:v>
                </c:pt>
                <c:pt idx="2165">
                  <c:v>38582</c:v>
                </c:pt>
                <c:pt idx="2166">
                  <c:v>38583</c:v>
                </c:pt>
                <c:pt idx="2167">
                  <c:v>38586</c:v>
                </c:pt>
                <c:pt idx="2168">
                  <c:v>38587</c:v>
                </c:pt>
                <c:pt idx="2169">
                  <c:v>38588</c:v>
                </c:pt>
                <c:pt idx="2170">
                  <c:v>38589</c:v>
                </c:pt>
                <c:pt idx="2171">
                  <c:v>38590</c:v>
                </c:pt>
                <c:pt idx="2172">
                  <c:v>38593</c:v>
                </c:pt>
                <c:pt idx="2173">
                  <c:v>38594</c:v>
                </c:pt>
                <c:pt idx="2174">
                  <c:v>38595</c:v>
                </c:pt>
                <c:pt idx="2175">
                  <c:v>38596</c:v>
                </c:pt>
                <c:pt idx="2176">
                  <c:v>38597</c:v>
                </c:pt>
                <c:pt idx="2177">
                  <c:v>38601</c:v>
                </c:pt>
                <c:pt idx="2178">
                  <c:v>38602</c:v>
                </c:pt>
                <c:pt idx="2179">
                  <c:v>38603</c:v>
                </c:pt>
                <c:pt idx="2180">
                  <c:v>38604</c:v>
                </c:pt>
                <c:pt idx="2181">
                  <c:v>38607</c:v>
                </c:pt>
                <c:pt idx="2182">
                  <c:v>38608</c:v>
                </c:pt>
                <c:pt idx="2183">
                  <c:v>38609</c:v>
                </c:pt>
                <c:pt idx="2184">
                  <c:v>38610</c:v>
                </c:pt>
                <c:pt idx="2185">
                  <c:v>38611</c:v>
                </c:pt>
                <c:pt idx="2186">
                  <c:v>38614</c:v>
                </c:pt>
                <c:pt idx="2187">
                  <c:v>38615</c:v>
                </c:pt>
                <c:pt idx="2188">
                  <c:v>38616</c:v>
                </c:pt>
                <c:pt idx="2189">
                  <c:v>38617</c:v>
                </c:pt>
                <c:pt idx="2190">
                  <c:v>38618</c:v>
                </c:pt>
                <c:pt idx="2191">
                  <c:v>38621</c:v>
                </c:pt>
                <c:pt idx="2192">
                  <c:v>38622</c:v>
                </c:pt>
                <c:pt idx="2193">
                  <c:v>38623</c:v>
                </c:pt>
                <c:pt idx="2194">
                  <c:v>38624</c:v>
                </c:pt>
                <c:pt idx="2195">
                  <c:v>38625</c:v>
                </c:pt>
                <c:pt idx="2196">
                  <c:v>38628</c:v>
                </c:pt>
                <c:pt idx="2197">
                  <c:v>38629</c:v>
                </c:pt>
                <c:pt idx="2198">
                  <c:v>38630</c:v>
                </c:pt>
                <c:pt idx="2199">
                  <c:v>38631</c:v>
                </c:pt>
                <c:pt idx="2200">
                  <c:v>38632</c:v>
                </c:pt>
                <c:pt idx="2201">
                  <c:v>38635</c:v>
                </c:pt>
                <c:pt idx="2202">
                  <c:v>38636</c:v>
                </c:pt>
                <c:pt idx="2203">
                  <c:v>38637</c:v>
                </c:pt>
                <c:pt idx="2204">
                  <c:v>38638</c:v>
                </c:pt>
                <c:pt idx="2205">
                  <c:v>38639</c:v>
                </c:pt>
                <c:pt idx="2206">
                  <c:v>38642</c:v>
                </c:pt>
                <c:pt idx="2207">
                  <c:v>38643</c:v>
                </c:pt>
                <c:pt idx="2208">
                  <c:v>38644</c:v>
                </c:pt>
                <c:pt idx="2209">
                  <c:v>38645</c:v>
                </c:pt>
                <c:pt idx="2210">
                  <c:v>38646</c:v>
                </c:pt>
                <c:pt idx="2211">
                  <c:v>38649</c:v>
                </c:pt>
                <c:pt idx="2212">
                  <c:v>38650</c:v>
                </c:pt>
                <c:pt idx="2213">
                  <c:v>38651</c:v>
                </c:pt>
                <c:pt idx="2214">
                  <c:v>38652</c:v>
                </c:pt>
                <c:pt idx="2215">
                  <c:v>38653</c:v>
                </c:pt>
                <c:pt idx="2216">
                  <c:v>38656</c:v>
                </c:pt>
                <c:pt idx="2217">
                  <c:v>38657</c:v>
                </c:pt>
                <c:pt idx="2218">
                  <c:v>38658</c:v>
                </c:pt>
                <c:pt idx="2219">
                  <c:v>38659</c:v>
                </c:pt>
                <c:pt idx="2220">
                  <c:v>38660</c:v>
                </c:pt>
                <c:pt idx="2221">
                  <c:v>38663</c:v>
                </c:pt>
                <c:pt idx="2222">
                  <c:v>38664</c:v>
                </c:pt>
                <c:pt idx="2223">
                  <c:v>38665</c:v>
                </c:pt>
                <c:pt idx="2224">
                  <c:v>38666</c:v>
                </c:pt>
                <c:pt idx="2225">
                  <c:v>38667</c:v>
                </c:pt>
                <c:pt idx="2226">
                  <c:v>38670</c:v>
                </c:pt>
                <c:pt idx="2227">
                  <c:v>38671</c:v>
                </c:pt>
                <c:pt idx="2228">
                  <c:v>38672</c:v>
                </c:pt>
                <c:pt idx="2229">
                  <c:v>38673</c:v>
                </c:pt>
                <c:pt idx="2230">
                  <c:v>38674</c:v>
                </c:pt>
                <c:pt idx="2231">
                  <c:v>38677</c:v>
                </c:pt>
                <c:pt idx="2232">
                  <c:v>38678</c:v>
                </c:pt>
                <c:pt idx="2233">
                  <c:v>38679</c:v>
                </c:pt>
                <c:pt idx="2234">
                  <c:v>38681</c:v>
                </c:pt>
                <c:pt idx="2235">
                  <c:v>38684</c:v>
                </c:pt>
                <c:pt idx="2236">
                  <c:v>38685</c:v>
                </c:pt>
                <c:pt idx="2237">
                  <c:v>38686</c:v>
                </c:pt>
                <c:pt idx="2238">
                  <c:v>38687</c:v>
                </c:pt>
                <c:pt idx="2239">
                  <c:v>38688</c:v>
                </c:pt>
                <c:pt idx="2240">
                  <c:v>38691</c:v>
                </c:pt>
                <c:pt idx="2241">
                  <c:v>38692</c:v>
                </c:pt>
                <c:pt idx="2242">
                  <c:v>38693</c:v>
                </c:pt>
                <c:pt idx="2243">
                  <c:v>38694</c:v>
                </c:pt>
                <c:pt idx="2244">
                  <c:v>38695</c:v>
                </c:pt>
                <c:pt idx="2245">
                  <c:v>38698</c:v>
                </c:pt>
                <c:pt idx="2246">
                  <c:v>38699</c:v>
                </c:pt>
                <c:pt idx="2247">
                  <c:v>38700</c:v>
                </c:pt>
                <c:pt idx="2248">
                  <c:v>38701</c:v>
                </c:pt>
                <c:pt idx="2249">
                  <c:v>38702</c:v>
                </c:pt>
                <c:pt idx="2250">
                  <c:v>38705</c:v>
                </c:pt>
                <c:pt idx="2251">
                  <c:v>38706</c:v>
                </c:pt>
                <c:pt idx="2252">
                  <c:v>38707</c:v>
                </c:pt>
                <c:pt idx="2253">
                  <c:v>38708</c:v>
                </c:pt>
                <c:pt idx="2254">
                  <c:v>38709</c:v>
                </c:pt>
                <c:pt idx="2255">
                  <c:v>38713</c:v>
                </c:pt>
                <c:pt idx="2256">
                  <c:v>38714</c:v>
                </c:pt>
                <c:pt idx="2257">
                  <c:v>38715</c:v>
                </c:pt>
                <c:pt idx="2258">
                  <c:v>38716</c:v>
                </c:pt>
                <c:pt idx="2259">
                  <c:v>38720</c:v>
                </c:pt>
                <c:pt idx="2260">
                  <c:v>38721</c:v>
                </c:pt>
                <c:pt idx="2261">
                  <c:v>38722</c:v>
                </c:pt>
                <c:pt idx="2262">
                  <c:v>38723</c:v>
                </c:pt>
                <c:pt idx="2263">
                  <c:v>38726</c:v>
                </c:pt>
                <c:pt idx="2264">
                  <c:v>38727</c:v>
                </c:pt>
                <c:pt idx="2265">
                  <c:v>38728</c:v>
                </c:pt>
                <c:pt idx="2266">
                  <c:v>38729</c:v>
                </c:pt>
                <c:pt idx="2267">
                  <c:v>38730</c:v>
                </c:pt>
                <c:pt idx="2268">
                  <c:v>38734</c:v>
                </c:pt>
                <c:pt idx="2269">
                  <c:v>38735</c:v>
                </c:pt>
                <c:pt idx="2270">
                  <c:v>38736</c:v>
                </c:pt>
                <c:pt idx="2271">
                  <c:v>38737</c:v>
                </c:pt>
                <c:pt idx="2272">
                  <c:v>38740</c:v>
                </c:pt>
                <c:pt idx="2273">
                  <c:v>38741</c:v>
                </c:pt>
                <c:pt idx="2274">
                  <c:v>38742</c:v>
                </c:pt>
                <c:pt idx="2275">
                  <c:v>38743</c:v>
                </c:pt>
                <c:pt idx="2276">
                  <c:v>38744</c:v>
                </c:pt>
                <c:pt idx="2277">
                  <c:v>38747</c:v>
                </c:pt>
                <c:pt idx="2278">
                  <c:v>38748</c:v>
                </c:pt>
                <c:pt idx="2279">
                  <c:v>38749</c:v>
                </c:pt>
                <c:pt idx="2280">
                  <c:v>38750</c:v>
                </c:pt>
                <c:pt idx="2281">
                  <c:v>38751</c:v>
                </c:pt>
                <c:pt idx="2282">
                  <c:v>38754</c:v>
                </c:pt>
                <c:pt idx="2283">
                  <c:v>38755</c:v>
                </c:pt>
                <c:pt idx="2284">
                  <c:v>38756</c:v>
                </c:pt>
                <c:pt idx="2285">
                  <c:v>38757</c:v>
                </c:pt>
                <c:pt idx="2286">
                  <c:v>38758</c:v>
                </c:pt>
                <c:pt idx="2287">
                  <c:v>38761</c:v>
                </c:pt>
                <c:pt idx="2288">
                  <c:v>38762</c:v>
                </c:pt>
                <c:pt idx="2289">
                  <c:v>38763</c:v>
                </c:pt>
                <c:pt idx="2290">
                  <c:v>38764</c:v>
                </c:pt>
                <c:pt idx="2291">
                  <c:v>38765</c:v>
                </c:pt>
                <c:pt idx="2292">
                  <c:v>38769</c:v>
                </c:pt>
                <c:pt idx="2293">
                  <c:v>38770</c:v>
                </c:pt>
                <c:pt idx="2294">
                  <c:v>38771</c:v>
                </c:pt>
                <c:pt idx="2295">
                  <c:v>38772</c:v>
                </c:pt>
                <c:pt idx="2296">
                  <c:v>38775</c:v>
                </c:pt>
                <c:pt idx="2297">
                  <c:v>38776</c:v>
                </c:pt>
                <c:pt idx="2298">
                  <c:v>38777</c:v>
                </c:pt>
                <c:pt idx="2299">
                  <c:v>38778</c:v>
                </c:pt>
                <c:pt idx="2300">
                  <c:v>38779</c:v>
                </c:pt>
                <c:pt idx="2301">
                  <c:v>38782</c:v>
                </c:pt>
                <c:pt idx="2302">
                  <c:v>38783</c:v>
                </c:pt>
                <c:pt idx="2303">
                  <c:v>38784</c:v>
                </c:pt>
                <c:pt idx="2304">
                  <c:v>38785</c:v>
                </c:pt>
                <c:pt idx="2305">
                  <c:v>38786</c:v>
                </c:pt>
                <c:pt idx="2306">
                  <c:v>38789</c:v>
                </c:pt>
                <c:pt idx="2307">
                  <c:v>38790</c:v>
                </c:pt>
                <c:pt idx="2308">
                  <c:v>38791</c:v>
                </c:pt>
                <c:pt idx="2309">
                  <c:v>38792</c:v>
                </c:pt>
                <c:pt idx="2310">
                  <c:v>38793</c:v>
                </c:pt>
                <c:pt idx="2311">
                  <c:v>38796</c:v>
                </c:pt>
                <c:pt idx="2312">
                  <c:v>38797</c:v>
                </c:pt>
                <c:pt idx="2313">
                  <c:v>38798</c:v>
                </c:pt>
                <c:pt idx="2314">
                  <c:v>38799</c:v>
                </c:pt>
                <c:pt idx="2315">
                  <c:v>38800</c:v>
                </c:pt>
                <c:pt idx="2316">
                  <c:v>38803</c:v>
                </c:pt>
                <c:pt idx="2317">
                  <c:v>38804</c:v>
                </c:pt>
                <c:pt idx="2318">
                  <c:v>38805</c:v>
                </c:pt>
                <c:pt idx="2319">
                  <c:v>38806</c:v>
                </c:pt>
                <c:pt idx="2320">
                  <c:v>38807</c:v>
                </c:pt>
                <c:pt idx="2321">
                  <c:v>38810</c:v>
                </c:pt>
                <c:pt idx="2322">
                  <c:v>38811</c:v>
                </c:pt>
                <c:pt idx="2323">
                  <c:v>38812</c:v>
                </c:pt>
                <c:pt idx="2324">
                  <c:v>38813</c:v>
                </c:pt>
                <c:pt idx="2325">
                  <c:v>38814</c:v>
                </c:pt>
                <c:pt idx="2326">
                  <c:v>38817</c:v>
                </c:pt>
                <c:pt idx="2327">
                  <c:v>38818</c:v>
                </c:pt>
                <c:pt idx="2328">
                  <c:v>38819</c:v>
                </c:pt>
                <c:pt idx="2329">
                  <c:v>38820</c:v>
                </c:pt>
                <c:pt idx="2330">
                  <c:v>38824</c:v>
                </c:pt>
                <c:pt idx="2331">
                  <c:v>38825</c:v>
                </c:pt>
                <c:pt idx="2332">
                  <c:v>38826</c:v>
                </c:pt>
                <c:pt idx="2333">
                  <c:v>38827</c:v>
                </c:pt>
                <c:pt idx="2334">
                  <c:v>38828</c:v>
                </c:pt>
                <c:pt idx="2335">
                  <c:v>38831</c:v>
                </c:pt>
                <c:pt idx="2336">
                  <c:v>38832</c:v>
                </c:pt>
                <c:pt idx="2337">
                  <c:v>38833</c:v>
                </c:pt>
                <c:pt idx="2338">
                  <c:v>38834</c:v>
                </c:pt>
                <c:pt idx="2339">
                  <c:v>38835</c:v>
                </c:pt>
                <c:pt idx="2340">
                  <c:v>38838</c:v>
                </c:pt>
                <c:pt idx="2341">
                  <c:v>38839</c:v>
                </c:pt>
                <c:pt idx="2342">
                  <c:v>38840</c:v>
                </c:pt>
                <c:pt idx="2343">
                  <c:v>38841</c:v>
                </c:pt>
                <c:pt idx="2344">
                  <c:v>38842</c:v>
                </c:pt>
                <c:pt idx="2345">
                  <c:v>38845</c:v>
                </c:pt>
                <c:pt idx="2346">
                  <c:v>38846</c:v>
                </c:pt>
                <c:pt idx="2347">
                  <c:v>38847</c:v>
                </c:pt>
                <c:pt idx="2348">
                  <c:v>38848</c:v>
                </c:pt>
                <c:pt idx="2349">
                  <c:v>38849</c:v>
                </c:pt>
                <c:pt idx="2350">
                  <c:v>38852</c:v>
                </c:pt>
                <c:pt idx="2351">
                  <c:v>38853</c:v>
                </c:pt>
                <c:pt idx="2352">
                  <c:v>38854</c:v>
                </c:pt>
                <c:pt idx="2353">
                  <c:v>38855</c:v>
                </c:pt>
                <c:pt idx="2354">
                  <c:v>38856</c:v>
                </c:pt>
                <c:pt idx="2355">
                  <c:v>38859</c:v>
                </c:pt>
                <c:pt idx="2356">
                  <c:v>38860</c:v>
                </c:pt>
                <c:pt idx="2357">
                  <c:v>38861</c:v>
                </c:pt>
                <c:pt idx="2358">
                  <c:v>38862</c:v>
                </c:pt>
                <c:pt idx="2359">
                  <c:v>38863</c:v>
                </c:pt>
                <c:pt idx="2360">
                  <c:v>38867</c:v>
                </c:pt>
                <c:pt idx="2361">
                  <c:v>38868</c:v>
                </c:pt>
                <c:pt idx="2362">
                  <c:v>38869</c:v>
                </c:pt>
                <c:pt idx="2363">
                  <c:v>38870</c:v>
                </c:pt>
                <c:pt idx="2364">
                  <c:v>38873</c:v>
                </c:pt>
                <c:pt idx="2365">
                  <c:v>38874</c:v>
                </c:pt>
                <c:pt idx="2366">
                  <c:v>38875</c:v>
                </c:pt>
                <c:pt idx="2367">
                  <c:v>38876</c:v>
                </c:pt>
                <c:pt idx="2368">
                  <c:v>38877</c:v>
                </c:pt>
                <c:pt idx="2369">
                  <c:v>38880</c:v>
                </c:pt>
                <c:pt idx="2370">
                  <c:v>38881</c:v>
                </c:pt>
                <c:pt idx="2371">
                  <c:v>38882</c:v>
                </c:pt>
                <c:pt idx="2372">
                  <c:v>38883</c:v>
                </c:pt>
                <c:pt idx="2373">
                  <c:v>38884</c:v>
                </c:pt>
                <c:pt idx="2374">
                  <c:v>38887</c:v>
                </c:pt>
                <c:pt idx="2375">
                  <c:v>38888</c:v>
                </c:pt>
                <c:pt idx="2376">
                  <c:v>38889</c:v>
                </c:pt>
                <c:pt idx="2377">
                  <c:v>38890</c:v>
                </c:pt>
                <c:pt idx="2378">
                  <c:v>38891</c:v>
                </c:pt>
                <c:pt idx="2379">
                  <c:v>38894</c:v>
                </c:pt>
                <c:pt idx="2380">
                  <c:v>38895</c:v>
                </c:pt>
                <c:pt idx="2381">
                  <c:v>38896</c:v>
                </c:pt>
                <c:pt idx="2382">
                  <c:v>38897</c:v>
                </c:pt>
                <c:pt idx="2383">
                  <c:v>38898</c:v>
                </c:pt>
                <c:pt idx="2384">
                  <c:v>38901</c:v>
                </c:pt>
                <c:pt idx="2385">
                  <c:v>38903</c:v>
                </c:pt>
                <c:pt idx="2386">
                  <c:v>38904</c:v>
                </c:pt>
                <c:pt idx="2387">
                  <c:v>38905</c:v>
                </c:pt>
                <c:pt idx="2388">
                  <c:v>38908</c:v>
                </c:pt>
                <c:pt idx="2389">
                  <c:v>38909</c:v>
                </c:pt>
                <c:pt idx="2390">
                  <c:v>38910</c:v>
                </c:pt>
                <c:pt idx="2391">
                  <c:v>38911</c:v>
                </c:pt>
                <c:pt idx="2392">
                  <c:v>38912</c:v>
                </c:pt>
                <c:pt idx="2393">
                  <c:v>38915</c:v>
                </c:pt>
                <c:pt idx="2394">
                  <c:v>38916</c:v>
                </c:pt>
                <c:pt idx="2395">
                  <c:v>38917</c:v>
                </c:pt>
                <c:pt idx="2396">
                  <c:v>38918</c:v>
                </c:pt>
                <c:pt idx="2397">
                  <c:v>38919</c:v>
                </c:pt>
                <c:pt idx="2398">
                  <c:v>38922</c:v>
                </c:pt>
                <c:pt idx="2399">
                  <c:v>38923</c:v>
                </c:pt>
                <c:pt idx="2400">
                  <c:v>38924</c:v>
                </c:pt>
                <c:pt idx="2401">
                  <c:v>38925</c:v>
                </c:pt>
                <c:pt idx="2402">
                  <c:v>38926</c:v>
                </c:pt>
                <c:pt idx="2403">
                  <c:v>38929</c:v>
                </c:pt>
                <c:pt idx="2404">
                  <c:v>38930</c:v>
                </c:pt>
                <c:pt idx="2405">
                  <c:v>38931</c:v>
                </c:pt>
                <c:pt idx="2406">
                  <c:v>38932</c:v>
                </c:pt>
                <c:pt idx="2407">
                  <c:v>38933</c:v>
                </c:pt>
                <c:pt idx="2408">
                  <c:v>38936</c:v>
                </c:pt>
                <c:pt idx="2409">
                  <c:v>38937</c:v>
                </c:pt>
                <c:pt idx="2410">
                  <c:v>38938</c:v>
                </c:pt>
                <c:pt idx="2411">
                  <c:v>38939</c:v>
                </c:pt>
                <c:pt idx="2412">
                  <c:v>38940</c:v>
                </c:pt>
                <c:pt idx="2413">
                  <c:v>38943</c:v>
                </c:pt>
                <c:pt idx="2414">
                  <c:v>38944</c:v>
                </c:pt>
                <c:pt idx="2415">
                  <c:v>38945</c:v>
                </c:pt>
                <c:pt idx="2416">
                  <c:v>38946</c:v>
                </c:pt>
                <c:pt idx="2417">
                  <c:v>38947</c:v>
                </c:pt>
                <c:pt idx="2418">
                  <c:v>38950</c:v>
                </c:pt>
                <c:pt idx="2419">
                  <c:v>38951</c:v>
                </c:pt>
                <c:pt idx="2420">
                  <c:v>38952</c:v>
                </c:pt>
                <c:pt idx="2421">
                  <c:v>38953</c:v>
                </c:pt>
                <c:pt idx="2422">
                  <c:v>38954</c:v>
                </c:pt>
                <c:pt idx="2423">
                  <c:v>38957</c:v>
                </c:pt>
                <c:pt idx="2424">
                  <c:v>38958</c:v>
                </c:pt>
                <c:pt idx="2425">
                  <c:v>38959</c:v>
                </c:pt>
                <c:pt idx="2426">
                  <c:v>38960</c:v>
                </c:pt>
                <c:pt idx="2427">
                  <c:v>38961</c:v>
                </c:pt>
                <c:pt idx="2428">
                  <c:v>38965</c:v>
                </c:pt>
                <c:pt idx="2429">
                  <c:v>38966</c:v>
                </c:pt>
                <c:pt idx="2430">
                  <c:v>38967</c:v>
                </c:pt>
                <c:pt idx="2431">
                  <c:v>38968</c:v>
                </c:pt>
                <c:pt idx="2432">
                  <c:v>38971</c:v>
                </c:pt>
                <c:pt idx="2433">
                  <c:v>38972</c:v>
                </c:pt>
                <c:pt idx="2434">
                  <c:v>38973</c:v>
                </c:pt>
                <c:pt idx="2435">
                  <c:v>38974</c:v>
                </c:pt>
                <c:pt idx="2436">
                  <c:v>38975</c:v>
                </c:pt>
                <c:pt idx="2437">
                  <c:v>38978</c:v>
                </c:pt>
                <c:pt idx="2438">
                  <c:v>38979</c:v>
                </c:pt>
                <c:pt idx="2439">
                  <c:v>38980</c:v>
                </c:pt>
                <c:pt idx="2440">
                  <c:v>38981</c:v>
                </c:pt>
                <c:pt idx="2441">
                  <c:v>38982</c:v>
                </c:pt>
                <c:pt idx="2442">
                  <c:v>38985</c:v>
                </c:pt>
                <c:pt idx="2443">
                  <c:v>38986</c:v>
                </c:pt>
                <c:pt idx="2444">
                  <c:v>38987</c:v>
                </c:pt>
                <c:pt idx="2445">
                  <c:v>38988</c:v>
                </c:pt>
                <c:pt idx="2446">
                  <c:v>38989</c:v>
                </c:pt>
                <c:pt idx="2447">
                  <c:v>38992</c:v>
                </c:pt>
                <c:pt idx="2448">
                  <c:v>38993</c:v>
                </c:pt>
                <c:pt idx="2449">
                  <c:v>38994</c:v>
                </c:pt>
                <c:pt idx="2450">
                  <c:v>38995</c:v>
                </c:pt>
                <c:pt idx="2451">
                  <c:v>38996</c:v>
                </c:pt>
                <c:pt idx="2452">
                  <c:v>38999</c:v>
                </c:pt>
                <c:pt idx="2453">
                  <c:v>39000</c:v>
                </c:pt>
                <c:pt idx="2454">
                  <c:v>39001</c:v>
                </c:pt>
                <c:pt idx="2455">
                  <c:v>39002</c:v>
                </c:pt>
                <c:pt idx="2456">
                  <c:v>39003</c:v>
                </c:pt>
                <c:pt idx="2457">
                  <c:v>39006</c:v>
                </c:pt>
                <c:pt idx="2458">
                  <c:v>39007</c:v>
                </c:pt>
                <c:pt idx="2459">
                  <c:v>39008</c:v>
                </c:pt>
                <c:pt idx="2460">
                  <c:v>39009</c:v>
                </c:pt>
                <c:pt idx="2461">
                  <c:v>39010</c:v>
                </c:pt>
                <c:pt idx="2462">
                  <c:v>39013</c:v>
                </c:pt>
                <c:pt idx="2463">
                  <c:v>39014</c:v>
                </c:pt>
                <c:pt idx="2464">
                  <c:v>39015</c:v>
                </c:pt>
                <c:pt idx="2465">
                  <c:v>39016</c:v>
                </c:pt>
                <c:pt idx="2466">
                  <c:v>39017</c:v>
                </c:pt>
                <c:pt idx="2467">
                  <c:v>39020</c:v>
                </c:pt>
                <c:pt idx="2468">
                  <c:v>39021</c:v>
                </c:pt>
                <c:pt idx="2469">
                  <c:v>39022</c:v>
                </c:pt>
                <c:pt idx="2470">
                  <c:v>39023</c:v>
                </c:pt>
                <c:pt idx="2471">
                  <c:v>39024</c:v>
                </c:pt>
                <c:pt idx="2472">
                  <c:v>39027</c:v>
                </c:pt>
                <c:pt idx="2473">
                  <c:v>39028</c:v>
                </c:pt>
                <c:pt idx="2474">
                  <c:v>39029</c:v>
                </c:pt>
                <c:pt idx="2475">
                  <c:v>39030</c:v>
                </c:pt>
                <c:pt idx="2476">
                  <c:v>39031</c:v>
                </c:pt>
                <c:pt idx="2477">
                  <c:v>39034</c:v>
                </c:pt>
                <c:pt idx="2478">
                  <c:v>39035</c:v>
                </c:pt>
                <c:pt idx="2479">
                  <c:v>39036</c:v>
                </c:pt>
                <c:pt idx="2480">
                  <c:v>39037</c:v>
                </c:pt>
                <c:pt idx="2481">
                  <c:v>39038</c:v>
                </c:pt>
                <c:pt idx="2482">
                  <c:v>39041</c:v>
                </c:pt>
                <c:pt idx="2483">
                  <c:v>39042</c:v>
                </c:pt>
                <c:pt idx="2484">
                  <c:v>39043</c:v>
                </c:pt>
                <c:pt idx="2485">
                  <c:v>39045</c:v>
                </c:pt>
                <c:pt idx="2486">
                  <c:v>39048</c:v>
                </c:pt>
                <c:pt idx="2487">
                  <c:v>39049</c:v>
                </c:pt>
                <c:pt idx="2488">
                  <c:v>39050</c:v>
                </c:pt>
                <c:pt idx="2489">
                  <c:v>39051</c:v>
                </c:pt>
                <c:pt idx="2490">
                  <c:v>39052</c:v>
                </c:pt>
                <c:pt idx="2491">
                  <c:v>39055</c:v>
                </c:pt>
                <c:pt idx="2492">
                  <c:v>39056</c:v>
                </c:pt>
                <c:pt idx="2493">
                  <c:v>39057</c:v>
                </c:pt>
                <c:pt idx="2494">
                  <c:v>39058</c:v>
                </c:pt>
                <c:pt idx="2495">
                  <c:v>39059</c:v>
                </c:pt>
                <c:pt idx="2496">
                  <c:v>39062</c:v>
                </c:pt>
                <c:pt idx="2497">
                  <c:v>39063</c:v>
                </c:pt>
                <c:pt idx="2498">
                  <c:v>39064</c:v>
                </c:pt>
                <c:pt idx="2499">
                  <c:v>39065</c:v>
                </c:pt>
                <c:pt idx="2500">
                  <c:v>39066</c:v>
                </c:pt>
                <c:pt idx="2501">
                  <c:v>39069</c:v>
                </c:pt>
                <c:pt idx="2502">
                  <c:v>39070</c:v>
                </c:pt>
                <c:pt idx="2503">
                  <c:v>39071</c:v>
                </c:pt>
                <c:pt idx="2504">
                  <c:v>39072</c:v>
                </c:pt>
                <c:pt idx="2505">
                  <c:v>39073</c:v>
                </c:pt>
                <c:pt idx="2506">
                  <c:v>39077</c:v>
                </c:pt>
                <c:pt idx="2507">
                  <c:v>39078</c:v>
                </c:pt>
                <c:pt idx="2508">
                  <c:v>39079</c:v>
                </c:pt>
                <c:pt idx="2509">
                  <c:v>39080</c:v>
                </c:pt>
                <c:pt idx="2510">
                  <c:v>39085</c:v>
                </c:pt>
                <c:pt idx="2511">
                  <c:v>39086</c:v>
                </c:pt>
                <c:pt idx="2512">
                  <c:v>39087</c:v>
                </c:pt>
                <c:pt idx="2513">
                  <c:v>39090</c:v>
                </c:pt>
                <c:pt idx="2514">
                  <c:v>39091</c:v>
                </c:pt>
                <c:pt idx="2515">
                  <c:v>39092</c:v>
                </c:pt>
                <c:pt idx="2516">
                  <c:v>39093</c:v>
                </c:pt>
                <c:pt idx="2517">
                  <c:v>39094</c:v>
                </c:pt>
                <c:pt idx="2518">
                  <c:v>39098</c:v>
                </c:pt>
                <c:pt idx="2519">
                  <c:v>39099</c:v>
                </c:pt>
                <c:pt idx="2520">
                  <c:v>39100</c:v>
                </c:pt>
                <c:pt idx="2521">
                  <c:v>39101</c:v>
                </c:pt>
                <c:pt idx="2522">
                  <c:v>39104</c:v>
                </c:pt>
                <c:pt idx="2523">
                  <c:v>39105</c:v>
                </c:pt>
                <c:pt idx="2524">
                  <c:v>39106</c:v>
                </c:pt>
                <c:pt idx="2525">
                  <c:v>39107</c:v>
                </c:pt>
                <c:pt idx="2526">
                  <c:v>39108</c:v>
                </c:pt>
                <c:pt idx="2527">
                  <c:v>39111</c:v>
                </c:pt>
                <c:pt idx="2528">
                  <c:v>39112</c:v>
                </c:pt>
                <c:pt idx="2529">
                  <c:v>39113</c:v>
                </c:pt>
                <c:pt idx="2530">
                  <c:v>39114</c:v>
                </c:pt>
                <c:pt idx="2531">
                  <c:v>39115</c:v>
                </c:pt>
                <c:pt idx="2532">
                  <c:v>39118</c:v>
                </c:pt>
                <c:pt idx="2533">
                  <c:v>39119</c:v>
                </c:pt>
                <c:pt idx="2534">
                  <c:v>39120</c:v>
                </c:pt>
                <c:pt idx="2535">
                  <c:v>39121</c:v>
                </c:pt>
                <c:pt idx="2536">
                  <c:v>39122</c:v>
                </c:pt>
                <c:pt idx="2537">
                  <c:v>39125</c:v>
                </c:pt>
                <c:pt idx="2538">
                  <c:v>39126</c:v>
                </c:pt>
                <c:pt idx="2539">
                  <c:v>39127</c:v>
                </c:pt>
                <c:pt idx="2540">
                  <c:v>39128</c:v>
                </c:pt>
                <c:pt idx="2541">
                  <c:v>39129</c:v>
                </c:pt>
                <c:pt idx="2542">
                  <c:v>39133</c:v>
                </c:pt>
                <c:pt idx="2543">
                  <c:v>39134</c:v>
                </c:pt>
                <c:pt idx="2544">
                  <c:v>39135</c:v>
                </c:pt>
                <c:pt idx="2545">
                  <c:v>39136</c:v>
                </c:pt>
                <c:pt idx="2546">
                  <c:v>39139</c:v>
                </c:pt>
                <c:pt idx="2547">
                  <c:v>39140</c:v>
                </c:pt>
                <c:pt idx="2548">
                  <c:v>39141</c:v>
                </c:pt>
                <c:pt idx="2549">
                  <c:v>39142</c:v>
                </c:pt>
                <c:pt idx="2550">
                  <c:v>39143</c:v>
                </c:pt>
                <c:pt idx="2551">
                  <c:v>39146</c:v>
                </c:pt>
                <c:pt idx="2552">
                  <c:v>39147</c:v>
                </c:pt>
                <c:pt idx="2553">
                  <c:v>39148</c:v>
                </c:pt>
                <c:pt idx="2554">
                  <c:v>39149</c:v>
                </c:pt>
                <c:pt idx="2555">
                  <c:v>39150</c:v>
                </c:pt>
                <c:pt idx="2556">
                  <c:v>39153</c:v>
                </c:pt>
                <c:pt idx="2557">
                  <c:v>39154</c:v>
                </c:pt>
                <c:pt idx="2558">
                  <c:v>39155</c:v>
                </c:pt>
                <c:pt idx="2559">
                  <c:v>39156</c:v>
                </c:pt>
                <c:pt idx="2560">
                  <c:v>39157</c:v>
                </c:pt>
                <c:pt idx="2561">
                  <c:v>39160</c:v>
                </c:pt>
                <c:pt idx="2562">
                  <c:v>39161</c:v>
                </c:pt>
                <c:pt idx="2563">
                  <c:v>39162</c:v>
                </c:pt>
                <c:pt idx="2564">
                  <c:v>39163</c:v>
                </c:pt>
                <c:pt idx="2565">
                  <c:v>39164</c:v>
                </c:pt>
                <c:pt idx="2566">
                  <c:v>39167</c:v>
                </c:pt>
                <c:pt idx="2567">
                  <c:v>39168</c:v>
                </c:pt>
                <c:pt idx="2568">
                  <c:v>39169</c:v>
                </c:pt>
                <c:pt idx="2569">
                  <c:v>39170</c:v>
                </c:pt>
                <c:pt idx="2570">
                  <c:v>39171</c:v>
                </c:pt>
                <c:pt idx="2571">
                  <c:v>39174</c:v>
                </c:pt>
                <c:pt idx="2572">
                  <c:v>39175</c:v>
                </c:pt>
                <c:pt idx="2573">
                  <c:v>39176</c:v>
                </c:pt>
                <c:pt idx="2574">
                  <c:v>39177</c:v>
                </c:pt>
                <c:pt idx="2575">
                  <c:v>39181</c:v>
                </c:pt>
                <c:pt idx="2576">
                  <c:v>39182</c:v>
                </c:pt>
                <c:pt idx="2577">
                  <c:v>39183</c:v>
                </c:pt>
                <c:pt idx="2578">
                  <c:v>39184</c:v>
                </c:pt>
                <c:pt idx="2579">
                  <c:v>39185</c:v>
                </c:pt>
                <c:pt idx="2580">
                  <c:v>39188</c:v>
                </c:pt>
                <c:pt idx="2581">
                  <c:v>39189</c:v>
                </c:pt>
                <c:pt idx="2582">
                  <c:v>39190</c:v>
                </c:pt>
                <c:pt idx="2583">
                  <c:v>39191</c:v>
                </c:pt>
                <c:pt idx="2584">
                  <c:v>39192</c:v>
                </c:pt>
                <c:pt idx="2585">
                  <c:v>39195</c:v>
                </c:pt>
                <c:pt idx="2586">
                  <c:v>39196</c:v>
                </c:pt>
                <c:pt idx="2587">
                  <c:v>39197</c:v>
                </c:pt>
                <c:pt idx="2588">
                  <c:v>39198</c:v>
                </c:pt>
                <c:pt idx="2589">
                  <c:v>39199</c:v>
                </c:pt>
                <c:pt idx="2590">
                  <c:v>39202</c:v>
                </c:pt>
                <c:pt idx="2591">
                  <c:v>39203</c:v>
                </c:pt>
                <c:pt idx="2592">
                  <c:v>39204</c:v>
                </c:pt>
                <c:pt idx="2593">
                  <c:v>39205</c:v>
                </c:pt>
                <c:pt idx="2594">
                  <c:v>39206</c:v>
                </c:pt>
                <c:pt idx="2595">
                  <c:v>39209</c:v>
                </c:pt>
                <c:pt idx="2596">
                  <c:v>39210</c:v>
                </c:pt>
                <c:pt idx="2597">
                  <c:v>39211</c:v>
                </c:pt>
                <c:pt idx="2598">
                  <c:v>39212</c:v>
                </c:pt>
                <c:pt idx="2599">
                  <c:v>39213</c:v>
                </c:pt>
                <c:pt idx="2600">
                  <c:v>39216</c:v>
                </c:pt>
                <c:pt idx="2601">
                  <c:v>39217</c:v>
                </c:pt>
                <c:pt idx="2602">
                  <c:v>39218</c:v>
                </c:pt>
                <c:pt idx="2603">
                  <c:v>39219</c:v>
                </c:pt>
                <c:pt idx="2604">
                  <c:v>39220</c:v>
                </c:pt>
                <c:pt idx="2605">
                  <c:v>39223</c:v>
                </c:pt>
                <c:pt idx="2606">
                  <c:v>39224</c:v>
                </c:pt>
                <c:pt idx="2607">
                  <c:v>39225</c:v>
                </c:pt>
                <c:pt idx="2608">
                  <c:v>39226</c:v>
                </c:pt>
                <c:pt idx="2609">
                  <c:v>39227</c:v>
                </c:pt>
                <c:pt idx="2610">
                  <c:v>39231</c:v>
                </c:pt>
                <c:pt idx="2611">
                  <c:v>39232</c:v>
                </c:pt>
                <c:pt idx="2612">
                  <c:v>39233</c:v>
                </c:pt>
                <c:pt idx="2613">
                  <c:v>39234</c:v>
                </c:pt>
                <c:pt idx="2614">
                  <c:v>39237</c:v>
                </c:pt>
                <c:pt idx="2615">
                  <c:v>39238</c:v>
                </c:pt>
                <c:pt idx="2616">
                  <c:v>39239</c:v>
                </c:pt>
                <c:pt idx="2617">
                  <c:v>39240</c:v>
                </c:pt>
                <c:pt idx="2618">
                  <c:v>39241</c:v>
                </c:pt>
                <c:pt idx="2619">
                  <c:v>39244</c:v>
                </c:pt>
                <c:pt idx="2620">
                  <c:v>39245</c:v>
                </c:pt>
                <c:pt idx="2621">
                  <c:v>39246</c:v>
                </c:pt>
                <c:pt idx="2622">
                  <c:v>39247</c:v>
                </c:pt>
                <c:pt idx="2623">
                  <c:v>39248</c:v>
                </c:pt>
                <c:pt idx="2624">
                  <c:v>39251</c:v>
                </c:pt>
                <c:pt idx="2625">
                  <c:v>39252</c:v>
                </c:pt>
                <c:pt idx="2626">
                  <c:v>39253</c:v>
                </c:pt>
                <c:pt idx="2627">
                  <c:v>39254</c:v>
                </c:pt>
                <c:pt idx="2628">
                  <c:v>39255</c:v>
                </c:pt>
                <c:pt idx="2629">
                  <c:v>39258</c:v>
                </c:pt>
                <c:pt idx="2630">
                  <c:v>39259</c:v>
                </c:pt>
                <c:pt idx="2631">
                  <c:v>39260</c:v>
                </c:pt>
                <c:pt idx="2632">
                  <c:v>39261</c:v>
                </c:pt>
                <c:pt idx="2633">
                  <c:v>39262</c:v>
                </c:pt>
                <c:pt idx="2634">
                  <c:v>39265</c:v>
                </c:pt>
                <c:pt idx="2635">
                  <c:v>39266</c:v>
                </c:pt>
                <c:pt idx="2636">
                  <c:v>39268</c:v>
                </c:pt>
                <c:pt idx="2637">
                  <c:v>39269</c:v>
                </c:pt>
                <c:pt idx="2638">
                  <c:v>39272</c:v>
                </c:pt>
                <c:pt idx="2639">
                  <c:v>39273</c:v>
                </c:pt>
                <c:pt idx="2640">
                  <c:v>39274</c:v>
                </c:pt>
                <c:pt idx="2641">
                  <c:v>39275</c:v>
                </c:pt>
                <c:pt idx="2642">
                  <c:v>39276</c:v>
                </c:pt>
                <c:pt idx="2643">
                  <c:v>39279</c:v>
                </c:pt>
                <c:pt idx="2644">
                  <c:v>39280</c:v>
                </c:pt>
                <c:pt idx="2645">
                  <c:v>39281</c:v>
                </c:pt>
                <c:pt idx="2646">
                  <c:v>39282</c:v>
                </c:pt>
                <c:pt idx="2647">
                  <c:v>39283</c:v>
                </c:pt>
                <c:pt idx="2648">
                  <c:v>39286</c:v>
                </c:pt>
                <c:pt idx="2649">
                  <c:v>39287</c:v>
                </c:pt>
                <c:pt idx="2650">
                  <c:v>39288</c:v>
                </c:pt>
                <c:pt idx="2651">
                  <c:v>39289</c:v>
                </c:pt>
                <c:pt idx="2652">
                  <c:v>39290</c:v>
                </c:pt>
                <c:pt idx="2653">
                  <c:v>39293</c:v>
                </c:pt>
                <c:pt idx="2654">
                  <c:v>39294</c:v>
                </c:pt>
                <c:pt idx="2655">
                  <c:v>39295</c:v>
                </c:pt>
                <c:pt idx="2656">
                  <c:v>39296</c:v>
                </c:pt>
                <c:pt idx="2657">
                  <c:v>39297</c:v>
                </c:pt>
                <c:pt idx="2658">
                  <c:v>39300</c:v>
                </c:pt>
                <c:pt idx="2659">
                  <c:v>39301</c:v>
                </c:pt>
                <c:pt idx="2660">
                  <c:v>39302</c:v>
                </c:pt>
                <c:pt idx="2661">
                  <c:v>39303</c:v>
                </c:pt>
                <c:pt idx="2662">
                  <c:v>39304</c:v>
                </c:pt>
                <c:pt idx="2663">
                  <c:v>39307</c:v>
                </c:pt>
                <c:pt idx="2664">
                  <c:v>39308</c:v>
                </c:pt>
                <c:pt idx="2665">
                  <c:v>39309</c:v>
                </c:pt>
                <c:pt idx="2666">
                  <c:v>39310</c:v>
                </c:pt>
                <c:pt idx="2667">
                  <c:v>39311</c:v>
                </c:pt>
                <c:pt idx="2668">
                  <c:v>39314</c:v>
                </c:pt>
                <c:pt idx="2669">
                  <c:v>39315</c:v>
                </c:pt>
                <c:pt idx="2670">
                  <c:v>39316</c:v>
                </c:pt>
                <c:pt idx="2671">
                  <c:v>39317</c:v>
                </c:pt>
                <c:pt idx="2672">
                  <c:v>39318</c:v>
                </c:pt>
                <c:pt idx="2673">
                  <c:v>39321</c:v>
                </c:pt>
                <c:pt idx="2674">
                  <c:v>39322</c:v>
                </c:pt>
                <c:pt idx="2675">
                  <c:v>39323</c:v>
                </c:pt>
                <c:pt idx="2676">
                  <c:v>39324</c:v>
                </c:pt>
                <c:pt idx="2677">
                  <c:v>39325</c:v>
                </c:pt>
                <c:pt idx="2678">
                  <c:v>39329</c:v>
                </c:pt>
                <c:pt idx="2679">
                  <c:v>39330</c:v>
                </c:pt>
                <c:pt idx="2680">
                  <c:v>39331</c:v>
                </c:pt>
                <c:pt idx="2681">
                  <c:v>39332</c:v>
                </c:pt>
                <c:pt idx="2682">
                  <c:v>39335</c:v>
                </c:pt>
                <c:pt idx="2683">
                  <c:v>39336</c:v>
                </c:pt>
                <c:pt idx="2684">
                  <c:v>39337</c:v>
                </c:pt>
                <c:pt idx="2685">
                  <c:v>39338</c:v>
                </c:pt>
                <c:pt idx="2686">
                  <c:v>39339</c:v>
                </c:pt>
                <c:pt idx="2687">
                  <c:v>39342</c:v>
                </c:pt>
                <c:pt idx="2688">
                  <c:v>39343</c:v>
                </c:pt>
                <c:pt idx="2689">
                  <c:v>39344</c:v>
                </c:pt>
                <c:pt idx="2690">
                  <c:v>39345</c:v>
                </c:pt>
                <c:pt idx="2691">
                  <c:v>39346</c:v>
                </c:pt>
                <c:pt idx="2692">
                  <c:v>39349</c:v>
                </c:pt>
                <c:pt idx="2693">
                  <c:v>39350</c:v>
                </c:pt>
                <c:pt idx="2694">
                  <c:v>39351</c:v>
                </c:pt>
                <c:pt idx="2695">
                  <c:v>39352</c:v>
                </c:pt>
                <c:pt idx="2696">
                  <c:v>39353</c:v>
                </c:pt>
                <c:pt idx="2697">
                  <c:v>39356</c:v>
                </c:pt>
                <c:pt idx="2698">
                  <c:v>39357</c:v>
                </c:pt>
                <c:pt idx="2699">
                  <c:v>39358</c:v>
                </c:pt>
                <c:pt idx="2700">
                  <c:v>39359</c:v>
                </c:pt>
                <c:pt idx="2701">
                  <c:v>39360</c:v>
                </c:pt>
                <c:pt idx="2702">
                  <c:v>39363</c:v>
                </c:pt>
                <c:pt idx="2703">
                  <c:v>39364</c:v>
                </c:pt>
                <c:pt idx="2704">
                  <c:v>39365</c:v>
                </c:pt>
                <c:pt idx="2705">
                  <c:v>39366</c:v>
                </c:pt>
                <c:pt idx="2706">
                  <c:v>39367</c:v>
                </c:pt>
                <c:pt idx="2707">
                  <c:v>39370</c:v>
                </c:pt>
                <c:pt idx="2708">
                  <c:v>39371</c:v>
                </c:pt>
                <c:pt idx="2709">
                  <c:v>39372</c:v>
                </c:pt>
                <c:pt idx="2710">
                  <c:v>39373</c:v>
                </c:pt>
                <c:pt idx="2711">
                  <c:v>39374</c:v>
                </c:pt>
                <c:pt idx="2712">
                  <c:v>39377</c:v>
                </c:pt>
                <c:pt idx="2713">
                  <c:v>39378</c:v>
                </c:pt>
                <c:pt idx="2714">
                  <c:v>39379</c:v>
                </c:pt>
                <c:pt idx="2715">
                  <c:v>39380</c:v>
                </c:pt>
                <c:pt idx="2716">
                  <c:v>39381</c:v>
                </c:pt>
                <c:pt idx="2717">
                  <c:v>39384</c:v>
                </c:pt>
                <c:pt idx="2718">
                  <c:v>39385</c:v>
                </c:pt>
                <c:pt idx="2719">
                  <c:v>39386</c:v>
                </c:pt>
                <c:pt idx="2720">
                  <c:v>39387</c:v>
                </c:pt>
                <c:pt idx="2721">
                  <c:v>39388</c:v>
                </c:pt>
                <c:pt idx="2722">
                  <c:v>39391</c:v>
                </c:pt>
                <c:pt idx="2723">
                  <c:v>39392</c:v>
                </c:pt>
                <c:pt idx="2724">
                  <c:v>39393</c:v>
                </c:pt>
                <c:pt idx="2725">
                  <c:v>39394</c:v>
                </c:pt>
                <c:pt idx="2726">
                  <c:v>39395</c:v>
                </c:pt>
                <c:pt idx="2727">
                  <c:v>39398</c:v>
                </c:pt>
                <c:pt idx="2728">
                  <c:v>39399</c:v>
                </c:pt>
                <c:pt idx="2729">
                  <c:v>39400</c:v>
                </c:pt>
                <c:pt idx="2730">
                  <c:v>39401</c:v>
                </c:pt>
                <c:pt idx="2731">
                  <c:v>39402</c:v>
                </c:pt>
                <c:pt idx="2732">
                  <c:v>39405</c:v>
                </c:pt>
                <c:pt idx="2733">
                  <c:v>39406</c:v>
                </c:pt>
                <c:pt idx="2734">
                  <c:v>39407</c:v>
                </c:pt>
                <c:pt idx="2735">
                  <c:v>39409</c:v>
                </c:pt>
                <c:pt idx="2736">
                  <c:v>39412</c:v>
                </c:pt>
                <c:pt idx="2737">
                  <c:v>39413</c:v>
                </c:pt>
                <c:pt idx="2738">
                  <c:v>39414</c:v>
                </c:pt>
                <c:pt idx="2739">
                  <c:v>39415</c:v>
                </c:pt>
                <c:pt idx="2740">
                  <c:v>39416</c:v>
                </c:pt>
                <c:pt idx="2741">
                  <c:v>39419</c:v>
                </c:pt>
                <c:pt idx="2742">
                  <c:v>39420</c:v>
                </c:pt>
                <c:pt idx="2743">
                  <c:v>39421</c:v>
                </c:pt>
                <c:pt idx="2744">
                  <c:v>39422</c:v>
                </c:pt>
                <c:pt idx="2745">
                  <c:v>39423</c:v>
                </c:pt>
                <c:pt idx="2746">
                  <c:v>39426</c:v>
                </c:pt>
                <c:pt idx="2747">
                  <c:v>39427</c:v>
                </c:pt>
                <c:pt idx="2748">
                  <c:v>39428</c:v>
                </c:pt>
                <c:pt idx="2749">
                  <c:v>39429</c:v>
                </c:pt>
                <c:pt idx="2750">
                  <c:v>39430</c:v>
                </c:pt>
                <c:pt idx="2751">
                  <c:v>39433</c:v>
                </c:pt>
                <c:pt idx="2752">
                  <c:v>39434</c:v>
                </c:pt>
                <c:pt idx="2753">
                  <c:v>39435</c:v>
                </c:pt>
                <c:pt idx="2754">
                  <c:v>39436</c:v>
                </c:pt>
                <c:pt idx="2755">
                  <c:v>39437</c:v>
                </c:pt>
                <c:pt idx="2756">
                  <c:v>39440</c:v>
                </c:pt>
                <c:pt idx="2757">
                  <c:v>39442</c:v>
                </c:pt>
                <c:pt idx="2758">
                  <c:v>39443</c:v>
                </c:pt>
                <c:pt idx="2759">
                  <c:v>39444</c:v>
                </c:pt>
                <c:pt idx="2760">
                  <c:v>39447</c:v>
                </c:pt>
                <c:pt idx="2761">
                  <c:v>39449</c:v>
                </c:pt>
                <c:pt idx="2762">
                  <c:v>39450</c:v>
                </c:pt>
                <c:pt idx="2763">
                  <c:v>39451</c:v>
                </c:pt>
                <c:pt idx="2764">
                  <c:v>39454</c:v>
                </c:pt>
                <c:pt idx="2765">
                  <c:v>39455</c:v>
                </c:pt>
                <c:pt idx="2766">
                  <c:v>39456</c:v>
                </c:pt>
                <c:pt idx="2767">
                  <c:v>39457</c:v>
                </c:pt>
                <c:pt idx="2768">
                  <c:v>39458</c:v>
                </c:pt>
                <c:pt idx="2769">
                  <c:v>39461</c:v>
                </c:pt>
                <c:pt idx="2770">
                  <c:v>39462</c:v>
                </c:pt>
                <c:pt idx="2771">
                  <c:v>39463</c:v>
                </c:pt>
                <c:pt idx="2772">
                  <c:v>39464</c:v>
                </c:pt>
                <c:pt idx="2773">
                  <c:v>39465</c:v>
                </c:pt>
                <c:pt idx="2774">
                  <c:v>39469</c:v>
                </c:pt>
                <c:pt idx="2775">
                  <c:v>39470</c:v>
                </c:pt>
                <c:pt idx="2776">
                  <c:v>39471</c:v>
                </c:pt>
                <c:pt idx="2777">
                  <c:v>39472</c:v>
                </c:pt>
                <c:pt idx="2778">
                  <c:v>39475</c:v>
                </c:pt>
                <c:pt idx="2779">
                  <c:v>39476</c:v>
                </c:pt>
                <c:pt idx="2780">
                  <c:v>39477</c:v>
                </c:pt>
                <c:pt idx="2781">
                  <c:v>39478</c:v>
                </c:pt>
                <c:pt idx="2782">
                  <c:v>39479</c:v>
                </c:pt>
                <c:pt idx="2783">
                  <c:v>39482</c:v>
                </c:pt>
                <c:pt idx="2784">
                  <c:v>39483</c:v>
                </c:pt>
                <c:pt idx="2785">
                  <c:v>39484</c:v>
                </c:pt>
                <c:pt idx="2786">
                  <c:v>39485</c:v>
                </c:pt>
                <c:pt idx="2787">
                  <c:v>39486</c:v>
                </c:pt>
                <c:pt idx="2788">
                  <c:v>39489</c:v>
                </c:pt>
                <c:pt idx="2789">
                  <c:v>39490</c:v>
                </c:pt>
                <c:pt idx="2790">
                  <c:v>39491</c:v>
                </c:pt>
                <c:pt idx="2791">
                  <c:v>39492</c:v>
                </c:pt>
                <c:pt idx="2792">
                  <c:v>39493</c:v>
                </c:pt>
                <c:pt idx="2793">
                  <c:v>39497</c:v>
                </c:pt>
                <c:pt idx="2794">
                  <c:v>39498</c:v>
                </c:pt>
                <c:pt idx="2795">
                  <c:v>39499</c:v>
                </c:pt>
                <c:pt idx="2796">
                  <c:v>39500</c:v>
                </c:pt>
                <c:pt idx="2797">
                  <c:v>39503</c:v>
                </c:pt>
                <c:pt idx="2798">
                  <c:v>39504</c:v>
                </c:pt>
                <c:pt idx="2799">
                  <c:v>39505</c:v>
                </c:pt>
                <c:pt idx="2800">
                  <c:v>39506</c:v>
                </c:pt>
                <c:pt idx="2801">
                  <c:v>39507</c:v>
                </c:pt>
                <c:pt idx="2802">
                  <c:v>39510</c:v>
                </c:pt>
                <c:pt idx="2803">
                  <c:v>39511</c:v>
                </c:pt>
                <c:pt idx="2804">
                  <c:v>39512</c:v>
                </c:pt>
                <c:pt idx="2805">
                  <c:v>39513</c:v>
                </c:pt>
                <c:pt idx="2806">
                  <c:v>39514</c:v>
                </c:pt>
                <c:pt idx="2807">
                  <c:v>39517</c:v>
                </c:pt>
                <c:pt idx="2808">
                  <c:v>39518</c:v>
                </c:pt>
                <c:pt idx="2809">
                  <c:v>39519</c:v>
                </c:pt>
                <c:pt idx="2810">
                  <c:v>39520</c:v>
                </c:pt>
                <c:pt idx="2811">
                  <c:v>39521</c:v>
                </c:pt>
                <c:pt idx="2812">
                  <c:v>39524</c:v>
                </c:pt>
                <c:pt idx="2813">
                  <c:v>39525</c:v>
                </c:pt>
                <c:pt idx="2814">
                  <c:v>39526</c:v>
                </c:pt>
                <c:pt idx="2815">
                  <c:v>39527</c:v>
                </c:pt>
                <c:pt idx="2816">
                  <c:v>39531</c:v>
                </c:pt>
                <c:pt idx="2817">
                  <c:v>39532</c:v>
                </c:pt>
                <c:pt idx="2818">
                  <c:v>39533</c:v>
                </c:pt>
                <c:pt idx="2819">
                  <c:v>39534</c:v>
                </c:pt>
                <c:pt idx="2820">
                  <c:v>39535</c:v>
                </c:pt>
                <c:pt idx="2821">
                  <c:v>39538</c:v>
                </c:pt>
                <c:pt idx="2822">
                  <c:v>39539</c:v>
                </c:pt>
                <c:pt idx="2823">
                  <c:v>39540</c:v>
                </c:pt>
                <c:pt idx="2824">
                  <c:v>39541</c:v>
                </c:pt>
                <c:pt idx="2825">
                  <c:v>39542</c:v>
                </c:pt>
                <c:pt idx="2826">
                  <c:v>39545</c:v>
                </c:pt>
                <c:pt idx="2827">
                  <c:v>39546</c:v>
                </c:pt>
                <c:pt idx="2828">
                  <c:v>39547</c:v>
                </c:pt>
                <c:pt idx="2829">
                  <c:v>39548</c:v>
                </c:pt>
                <c:pt idx="2830">
                  <c:v>39549</c:v>
                </c:pt>
                <c:pt idx="2831">
                  <c:v>39552</c:v>
                </c:pt>
                <c:pt idx="2832">
                  <c:v>39553</c:v>
                </c:pt>
                <c:pt idx="2833">
                  <c:v>39554</c:v>
                </c:pt>
                <c:pt idx="2834">
                  <c:v>39555</c:v>
                </c:pt>
                <c:pt idx="2835">
                  <c:v>39556</c:v>
                </c:pt>
                <c:pt idx="2836">
                  <c:v>39559</c:v>
                </c:pt>
                <c:pt idx="2837">
                  <c:v>39560</c:v>
                </c:pt>
                <c:pt idx="2838">
                  <c:v>39561</c:v>
                </c:pt>
                <c:pt idx="2839">
                  <c:v>39562</c:v>
                </c:pt>
                <c:pt idx="2840">
                  <c:v>39563</c:v>
                </c:pt>
                <c:pt idx="2841">
                  <c:v>39566</c:v>
                </c:pt>
                <c:pt idx="2842">
                  <c:v>39567</c:v>
                </c:pt>
                <c:pt idx="2843">
                  <c:v>39568</c:v>
                </c:pt>
                <c:pt idx="2844">
                  <c:v>39569</c:v>
                </c:pt>
                <c:pt idx="2845">
                  <c:v>39570</c:v>
                </c:pt>
                <c:pt idx="2846">
                  <c:v>39573</c:v>
                </c:pt>
                <c:pt idx="2847">
                  <c:v>39574</c:v>
                </c:pt>
                <c:pt idx="2848">
                  <c:v>39575</c:v>
                </c:pt>
                <c:pt idx="2849">
                  <c:v>39576</c:v>
                </c:pt>
                <c:pt idx="2850">
                  <c:v>39577</c:v>
                </c:pt>
                <c:pt idx="2851">
                  <c:v>39580</c:v>
                </c:pt>
                <c:pt idx="2852">
                  <c:v>39581</c:v>
                </c:pt>
                <c:pt idx="2853">
                  <c:v>39582</c:v>
                </c:pt>
                <c:pt idx="2854">
                  <c:v>39583</c:v>
                </c:pt>
                <c:pt idx="2855">
                  <c:v>39584</c:v>
                </c:pt>
                <c:pt idx="2856">
                  <c:v>39587</c:v>
                </c:pt>
                <c:pt idx="2857">
                  <c:v>39588</c:v>
                </c:pt>
                <c:pt idx="2858">
                  <c:v>39589</c:v>
                </c:pt>
                <c:pt idx="2859">
                  <c:v>39590</c:v>
                </c:pt>
                <c:pt idx="2860">
                  <c:v>39591</c:v>
                </c:pt>
                <c:pt idx="2861">
                  <c:v>39595</c:v>
                </c:pt>
                <c:pt idx="2862">
                  <c:v>39596</c:v>
                </c:pt>
                <c:pt idx="2863">
                  <c:v>39597</c:v>
                </c:pt>
                <c:pt idx="2864">
                  <c:v>39598</c:v>
                </c:pt>
                <c:pt idx="2865">
                  <c:v>39601</c:v>
                </c:pt>
                <c:pt idx="2866">
                  <c:v>39602</c:v>
                </c:pt>
                <c:pt idx="2867">
                  <c:v>39603</c:v>
                </c:pt>
                <c:pt idx="2868">
                  <c:v>39604</c:v>
                </c:pt>
                <c:pt idx="2869">
                  <c:v>39605</c:v>
                </c:pt>
                <c:pt idx="2870">
                  <c:v>39608</c:v>
                </c:pt>
                <c:pt idx="2871">
                  <c:v>39609</c:v>
                </c:pt>
                <c:pt idx="2872">
                  <c:v>39610</c:v>
                </c:pt>
                <c:pt idx="2873">
                  <c:v>39611</c:v>
                </c:pt>
                <c:pt idx="2874">
                  <c:v>39612</c:v>
                </c:pt>
                <c:pt idx="2875">
                  <c:v>39615</c:v>
                </c:pt>
                <c:pt idx="2876">
                  <c:v>39616</c:v>
                </c:pt>
                <c:pt idx="2877">
                  <c:v>39617</c:v>
                </c:pt>
                <c:pt idx="2878">
                  <c:v>39618</c:v>
                </c:pt>
                <c:pt idx="2879">
                  <c:v>39619</c:v>
                </c:pt>
                <c:pt idx="2880">
                  <c:v>39622</c:v>
                </c:pt>
                <c:pt idx="2881">
                  <c:v>39623</c:v>
                </c:pt>
                <c:pt idx="2882">
                  <c:v>39624</c:v>
                </c:pt>
                <c:pt idx="2883">
                  <c:v>39625</c:v>
                </c:pt>
                <c:pt idx="2884">
                  <c:v>39626</c:v>
                </c:pt>
                <c:pt idx="2885">
                  <c:v>39629</c:v>
                </c:pt>
                <c:pt idx="2886">
                  <c:v>39630</c:v>
                </c:pt>
                <c:pt idx="2887">
                  <c:v>39631</c:v>
                </c:pt>
                <c:pt idx="2888">
                  <c:v>39632</c:v>
                </c:pt>
                <c:pt idx="2889">
                  <c:v>39636</c:v>
                </c:pt>
                <c:pt idx="2890">
                  <c:v>39637</c:v>
                </c:pt>
                <c:pt idx="2891">
                  <c:v>39638</c:v>
                </c:pt>
                <c:pt idx="2892">
                  <c:v>39639</c:v>
                </c:pt>
                <c:pt idx="2893">
                  <c:v>39640</c:v>
                </c:pt>
                <c:pt idx="2894">
                  <c:v>39643</c:v>
                </c:pt>
                <c:pt idx="2895">
                  <c:v>39644</c:v>
                </c:pt>
                <c:pt idx="2896">
                  <c:v>39645</c:v>
                </c:pt>
                <c:pt idx="2897">
                  <c:v>39646</c:v>
                </c:pt>
                <c:pt idx="2898">
                  <c:v>39647</c:v>
                </c:pt>
                <c:pt idx="2899">
                  <c:v>39650</c:v>
                </c:pt>
                <c:pt idx="2900">
                  <c:v>39651</c:v>
                </c:pt>
                <c:pt idx="2901">
                  <c:v>39652</c:v>
                </c:pt>
                <c:pt idx="2902">
                  <c:v>39653</c:v>
                </c:pt>
                <c:pt idx="2903">
                  <c:v>39654</c:v>
                </c:pt>
                <c:pt idx="2904">
                  <c:v>39657</c:v>
                </c:pt>
                <c:pt idx="2905">
                  <c:v>39658</c:v>
                </c:pt>
                <c:pt idx="2906">
                  <c:v>39659</c:v>
                </c:pt>
                <c:pt idx="2907">
                  <c:v>39660</c:v>
                </c:pt>
                <c:pt idx="2908">
                  <c:v>39661</c:v>
                </c:pt>
                <c:pt idx="2909">
                  <c:v>39664</c:v>
                </c:pt>
                <c:pt idx="2910">
                  <c:v>39665</c:v>
                </c:pt>
                <c:pt idx="2911">
                  <c:v>39666</c:v>
                </c:pt>
                <c:pt idx="2912">
                  <c:v>39667</c:v>
                </c:pt>
                <c:pt idx="2913">
                  <c:v>39668</c:v>
                </c:pt>
                <c:pt idx="2914">
                  <c:v>39671</c:v>
                </c:pt>
                <c:pt idx="2915">
                  <c:v>39672</c:v>
                </c:pt>
                <c:pt idx="2916">
                  <c:v>39673</c:v>
                </c:pt>
                <c:pt idx="2917">
                  <c:v>39674</c:v>
                </c:pt>
                <c:pt idx="2918">
                  <c:v>39675</c:v>
                </c:pt>
                <c:pt idx="2919">
                  <c:v>39678</c:v>
                </c:pt>
                <c:pt idx="2920">
                  <c:v>39679</c:v>
                </c:pt>
                <c:pt idx="2921">
                  <c:v>39680</c:v>
                </c:pt>
                <c:pt idx="2922">
                  <c:v>39681</c:v>
                </c:pt>
                <c:pt idx="2923">
                  <c:v>39682</c:v>
                </c:pt>
                <c:pt idx="2924">
                  <c:v>39685</c:v>
                </c:pt>
                <c:pt idx="2925">
                  <c:v>39686</c:v>
                </c:pt>
                <c:pt idx="2926">
                  <c:v>39687</c:v>
                </c:pt>
                <c:pt idx="2927">
                  <c:v>39688</c:v>
                </c:pt>
                <c:pt idx="2928">
                  <c:v>39689</c:v>
                </c:pt>
                <c:pt idx="2929">
                  <c:v>39693</c:v>
                </c:pt>
                <c:pt idx="2930">
                  <c:v>39694</c:v>
                </c:pt>
                <c:pt idx="2931">
                  <c:v>39695</c:v>
                </c:pt>
                <c:pt idx="2932">
                  <c:v>39696</c:v>
                </c:pt>
                <c:pt idx="2933">
                  <c:v>39699</c:v>
                </c:pt>
                <c:pt idx="2934">
                  <c:v>39700</c:v>
                </c:pt>
                <c:pt idx="2935">
                  <c:v>39701</c:v>
                </c:pt>
                <c:pt idx="2936">
                  <c:v>39702</c:v>
                </c:pt>
                <c:pt idx="2937">
                  <c:v>39703</c:v>
                </c:pt>
                <c:pt idx="2938">
                  <c:v>39706</c:v>
                </c:pt>
                <c:pt idx="2939">
                  <c:v>39707</c:v>
                </c:pt>
                <c:pt idx="2940">
                  <c:v>39708</c:v>
                </c:pt>
                <c:pt idx="2941">
                  <c:v>39709</c:v>
                </c:pt>
                <c:pt idx="2942">
                  <c:v>39710</c:v>
                </c:pt>
                <c:pt idx="2943">
                  <c:v>39713</c:v>
                </c:pt>
                <c:pt idx="2944">
                  <c:v>39714</c:v>
                </c:pt>
                <c:pt idx="2945">
                  <c:v>39715</c:v>
                </c:pt>
                <c:pt idx="2946">
                  <c:v>39716</c:v>
                </c:pt>
                <c:pt idx="2947">
                  <c:v>39717</c:v>
                </c:pt>
                <c:pt idx="2948">
                  <c:v>39720</c:v>
                </c:pt>
                <c:pt idx="2949">
                  <c:v>39721</c:v>
                </c:pt>
                <c:pt idx="2950">
                  <c:v>39722</c:v>
                </c:pt>
                <c:pt idx="2951">
                  <c:v>39723</c:v>
                </c:pt>
                <c:pt idx="2952">
                  <c:v>39724</c:v>
                </c:pt>
                <c:pt idx="2953">
                  <c:v>39727</c:v>
                </c:pt>
                <c:pt idx="2954">
                  <c:v>39728</c:v>
                </c:pt>
                <c:pt idx="2955">
                  <c:v>39729</c:v>
                </c:pt>
                <c:pt idx="2956">
                  <c:v>39730</c:v>
                </c:pt>
                <c:pt idx="2957">
                  <c:v>39731</c:v>
                </c:pt>
                <c:pt idx="2958">
                  <c:v>39734</c:v>
                </c:pt>
                <c:pt idx="2959">
                  <c:v>39735</c:v>
                </c:pt>
                <c:pt idx="2960">
                  <c:v>39736</c:v>
                </c:pt>
                <c:pt idx="2961">
                  <c:v>39737</c:v>
                </c:pt>
                <c:pt idx="2962">
                  <c:v>39738</c:v>
                </c:pt>
                <c:pt idx="2963">
                  <c:v>39741</c:v>
                </c:pt>
                <c:pt idx="2964">
                  <c:v>39742</c:v>
                </c:pt>
                <c:pt idx="2965">
                  <c:v>39743</c:v>
                </c:pt>
                <c:pt idx="2966">
                  <c:v>39744</c:v>
                </c:pt>
                <c:pt idx="2967">
                  <c:v>39745</c:v>
                </c:pt>
                <c:pt idx="2968">
                  <c:v>39748</c:v>
                </c:pt>
                <c:pt idx="2969">
                  <c:v>39749</c:v>
                </c:pt>
                <c:pt idx="2970">
                  <c:v>39750</c:v>
                </c:pt>
                <c:pt idx="2971">
                  <c:v>39751</c:v>
                </c:pt>
                <c:pt idx="2972">
                  <c:v>39752</c:v>
                </c:pt>
                <c:pt idx="2973">
                  <c:v>39755</c:v>
                </c:pt>
                <c:pt idx="2974">
                  <c:v>39756</c:v>
                </c:pt>
                <c:pt idx="2975">
                  <c:v>39757</c:v>
                </c:pt>
                <c:pt idx="2976">
                  <c:v>39758</c:v>
                </c:pt>
                <c:pt idx="2977">
                  <c:v>39759</c:v>
                </c:pt>
                <c:pt idx="2978">
                  <c:v>39762</c:v>
                </c:pt>
                <c:pt idx="2979">
                  <c:v>39763</c:v>
                </c:pt>
                <c:pt idx="2980">
                  <c:v>39764</c:v>
                </c:pt>
                <c:pt idx="2981">
                  <c:v>39765</c:v>
                </c:pt>
                <c:pt idx="2982">
                  <c:v>39766</c:v>
                </c:pt>
                <c:pt idx="2983">
                  <c:v>39769</c:v>
                </c:pt>
                <c:pt idx="2984">
                  <c:v>39770</c:v>
                </c:pt>
                <c:pt idx="2985">
                  <c:v>39771</c:v>
                </c:pt>
                <c:pt idx="2986">
                  <c:v>39772</c:v>
                </c:pt>
                <c:pt idx="2987">
                  <c:v>39773</c:v>
                </c:pt>
                <c:pt idx="2988">
                  <c:v>39776</c:v>
                </c:pt>
                <c:pt idx="2989">
                  <c:v>39777</c:v>
                </c:pt>
                <c:pt idx="2990">
                  <c:v>39778</c:v>
                </c:pt>
                <c:pt idx="2991">
                  <c:v>39780</c:v>
                </c:pt>
                <c:pt idx="2992">
                  <c:v>39783</c:v>
                </c:pt>
                <c:pt idx="2993">
                  <c:v>39784</c:v>
                </c:pt>
                <c:pt idx="2994">
                  <c:v>39785</c:v>
                </c:pt>
                <c:pt idx="2995">
                  <c:v>39786</c:v>
                </c:pt>
                <c:pt idx="2996">
                  <c:v>39787</c:v>
                </c:pt>
                <c:pt idx="2997">
                  <c:v>39790</c:v>
                </c:pt>
                <c:pt idx="2998">
                  <c:v>39791</c:v>
                </c:pt>
                <c:pt idx="2999">
                  <c:v>39792</c:v>
                </c:pt>
                <c:pt idx="3000">
                  <c:v>39793</c:v>
                </c:pt>
                <c:pt idx="3001">
                  <c:v>39794</c:v>
                </c:pt>
                <c:pt idx="3002">
                  <c:v>39797</c:v>
                </c:pt>
                <c:pt idx="3003">
                  <c:v>39798</c:v>
                </c:pt>
                <c:pt idx="3004">
                  <c:v>39799</c:v>
                </c:pt>
                <c:pt idx="3005">
                  <c:v>39800</c:v>
                </c:pt>
                <c:pt idx="3006">
                  <c:v>39801</c:v>
                </c:pt>
                <c:pt idx="3007">
                  <c:v>39804</c:v>
                </c:pt>
                <c:pt idx="3008">
                  <c:v>39805</c:v>
                </c:pt>
                <c:pt idx="3009">
                  <c:v>39806</c:v>
                </c:pt>
                <c:pt idx="3010">
                  <c:v>39808</c:v>
                </c:pt>
                <c:pt idx="3011">
                  <c:v>39811</c:v>
                </c:pt>
                <c:pt idx="3012">
                  <c:v>39812</c:v>
                </c:pt>
                <c:pt idx="3013">
                  <c:v>39813</c:v>
                </c:pt>
                <c:pt idx="3014">
                  <c:v>39815</c:v>
                </c:pt>
                <c:pt idx="3015">
                  <c:v>39818</c:v>
                </c:pt>
                <c:pt idx="3016">
                  <c:v>39819</c:v>
                </c:pt>
                <c:pt idx="3017">
                  <c:v>39820</c:v>
                </c:pt>
                <c:pt idx="3018">
                  <c:v>39821</c:v>
                </c:pt>
                <c:pt idx="3019">
                  <c:v>39822</c:v>
                </c:pt>
                <c:pt idx="3020">
                  <c:v>39825</c:v>
                </c:pt>
                <c:pt idx="3021">
                  <c:v>39826</c:v>
                </c:pt>
                <c:pt idx="3022">
                  <c:v>39827</c:v>
                </c:pt>
                <c:pt idx="3023">
                  <c:v>39828</c:v>
                </c:pt>
                <c:pt idx="3024">
                  <c:v>39829</c:v>
                </c:pt>
                <c:pt idx="3025">
                  <c:v>39833</c:v>
                </c:pt>
                <c:pt idx="3026">
                  <c:v>39834</c:v>
                </c:pt>
                <c:pt idx="3027">
                  <c:v>39835</c:v>
                </c:pt>
                <c:pt idx="3028">
                  <c:v>39836</c:v>
                </c:pt>
                <c:pt idx="3029">
                  <c:v>39839</c:v>
                </c:pt>
                <c:pt idx="3030">
                  <c:v>39840</c:v>
                </c:pt>
                <c:pt idx="3031">
                  <c:v>39841</c:v>
                </c:pt>
                <c:pt idx="3032">
                  <c:v>39842</c:v>
                </c:pt>
                <c:pt idx="3033">
                  <c:v>39843</c:v>
                </c:pt>
                <c:pt idx="3034">
                  <c:v>39846</c:v>
                </c:pt>
                <c:pt idx="3035">
                  <c:v>39847</c:v>
                </c:pt>
                <c:pt idx="3036">
                  <c:v>39848</c:v>
                </c:pt>
                <c:pt idx="3037">
                  <c:v>39849</c:v>
                </c:pt>
                <c:pt idx="3038">
                  <c:v>39850</c:v>
                </c:pt>
                <c:pt idx="3039">
                  <c:v>39853</c:v>
                </c:pt>
                <c:pt idx="3040">
                  <c:v>39854</c:v>
                </c:pt>
                <c:pt idx="3041">
                  <c:v>39855</c:v>
                </c:pt>
                <c:pt idx="3042">
                  <c:v>39856</c:v>
                </c:pt>
                <c:pt idx="3043">
                  <c:v>39857</c:v>
                </c:pt>
                <c:pt idx="3044">
                  <c:v>39861</c:v>
                </c:pt>
                <c:pt idx="3045">
                  <c:v>39862</c:v>
                </c:pt>
                <c:pt idx="3046">
                  <c:v>39863</c:v>
                </c:pt>
                <c:pt idx="3047">
                  <c:v>39864</c:v>
                </c:pt>
                <c:pt idx="3048">
                  <c:v>39867</c:v>
                </c:pt>
                <c:pt idx="3049">
                  <c:v>39868</c:v>
                </c:pt>
                <c:pt idx="3050">
                  <c:v>39869</c:v>
                </c:pt>
                <c:pt idx="3051">
                  <c:v>39870</c:v>
                </c:pt>
                <c:pt idx="3052">
                  <c:v>39871</c:v>
                </c:pt>
                <c:pt idx="3053">
                  <c:v>39874</c:v>
                </c:pt>
                <c:pt idx="3054">
                  <c:v>39875</c:v>
                </c:pt>
                <c:pt idx="3055">
                  <c:v>39876</c:v>
                </c:pt>
                <c:pt idx="3056">
                  <c:v>39877</c:v>
                </c:pt>
                <c:pt idx="3057">
                  <c:v>39878</c:v>
                </c:pt>
                <c:pt idx="3058">
                  <c:v>39881</c:v>
                </c:pt>
                <c:pt idx="3059">
                  <c:v>39882</c:v>
                </c:pt>
                <c:pt idx="3060">
                  <c:v>39883</c:v>
                </c:pt>
                <c:pt idx="3061">
                  <c:v>39884</c:v>
                </c:pt>
                <c:pt idx="3062">
                  <c:v>39885</c:v>
                </c:pt>
                <c:pt idx="3063">
                  <c:v>39888</c:v>
                </c:pt>
                <c:pt idx="3064">
                  <c:v>39889</c:v>
                </c:pt>
                <c:pt idx="3065">
                  <c:v>39890</c:v>
                </c:pt>
                <c:pt idx="3066">
                  <c:v>39891</c:v>
                </c:pt>
                <c:pt idx="3067">
                  <c:v>39892</c:v>
                </c:pt>
                <c:pt idx="3068">
                  <c:v>39895</c:v>
                </c:pt>
                <c:pt idx="3069">
                  <c:v>39896</c:v>
                </c:pt>
                <c:pt idx="3070">
                  <c:v>39897</c:v>
                </c:pt>
                <c:pt idx="3071">
                  <c:v>39898</c:v>
                </c:pt>
                <c:pt idx="3072">
                  <c:v>39899</c:v>
                </c:pt>
                <c:pt idx="3073">
                  <c:v>39902</c:v>
                </c:pt>
                <c:pt idx="3074">
                  <c:v>39903</c:v>
                </c:pt>
                <c:pt idx="3075">
                  <c:v>39904</c:v>
                </c:pt>
                <c:pt idx="3076">
                  <c:v>39905</c:v>
                </c:pt>
                <c:pt idx="3077">
                  <c:v>39906</c:v>
                </c:pt>
                <c:pt idx="3078">
                  <c:v>39909</c:v>
                </c:pt>
                <c:pt idx="3079">
                  <c:v>39910</c:v>
                </c:pt>
                <c:pt idx="3080">
                  <c:v>39911</c:v>
                </c:pt>
                <c:pt idx="3081">
                  <c:v>39912</c:v>
                </c:pt>
                <c:pt idx="3082">
                  <c:v>39916</c:v>
                </c:pt>
                <c:pt idx="3083">
                  <c:v>39917</c:v>
                </c:pt>
                <c:pt idx="3084">
                  <c:v>39918</c:v>
                </c:pt>
                <c:pt idx="3085">
                  <c:v>39919</c:v>
                </c:pt>
                <c:pt idx="3086">
                  <c:v>39920</c:v>
                </c:pt>
                <c:pt idx="3087">
                  <c:v>39923</c:v>
                </c:pt>
                <c:pt idx="3088">
                  <c:v>39924</c:v>
                </c:pt>
                <c:pt idx="3089">
                  <c:v>39925</c:v>
                </c:pt>
                <c:pt idx="3090">
                  <c:v>39926</c:v>
                </c:pt>
                <c:pt idx="3091">
                  <c:v>39927</c:v>
                </c:pt>
                <c:pt idx="3092">
                  <c:v>39930</c:v>
                </c:pt>
                <c:pt idx="3093">
                  <c:v>39931</c:v>
                </c:pt>
                <c:pt idx="3094">
                  <c:v>39932</c:v>
                </c:pt>
                <c:pt idx="3095">
                  <c:v>39933</c:v>
                </c:pt>
                <c:pt idx="3096">
                  <c:v>39934</c:v>
                </c:pt>
                <c:pt idx="3097">
                  <c:v>39937</c:v>
                </c:pt>
                <c:pt idx="3098">
                  <c:v>39938</c:v>
                </c:pt>
                <c:pt idx="3099">
                  <c:v>39939</c:v>
                </c:pt>
                <c:pt idx="3100">
                  <c:v>39940</c:v>
                </c:pt>
                <c:pt idx="3101">
                  <c:v>39941</c:v>
                </c:pt>
                <c:pt idx="3102">
                  <c:v>39944</c:v>
                </c:pt>
                <c:pt idx="3103">
                  <c:v>39945</c:v>
                </c:pt>
                <c:pt idx="3104">
                  <c:v>39946</c:v>
                </c:pt>
                <c:pt idx="3105">
                  <c:v>39947</c:v>
                </c:pt>
                <c:pt idx="3106">
                  <c:v>39948</c:v>
                </c:pt>
                <c:pt idx="3107">
                  <c:v>39951</c:v>
                </c:pt>
                <c:pt idx="3108">
                  <c:v>39952</c:v>
                </c:pt>
                <c:pt idx="3109">
                  <c:v>39953</c:v>
                </c:pt>
                <c:pt idx="3110">
                  <c:v>39954</c:v>
                </c:pt>
                <c:pt idx="3111">
                  <c:v>39955</c:v>
                </c:pt>
                <c:pt idx="3112">
                  <c:v>39959</c:v>
                </c:pt>
                <c:pt idx="3113">
                  <c:v>39960</c:v>
                </c:pt>
                <c:pt idx="3114">
                  <c:v>39961</c:v>
                </c:pt>
                <c:pt idx="3115">
                  <c:v>39962</c:v>
                </c:pt>
                <c:pt idx="3116">
                  <c:v>39965</c:v>
                </c:pt>
                <c:pt idx="3117">
                  <c:v>39966</c:v>
                </c:pt>
                <c:pt idx="3118">
                  <c:v>39967</c:v>
                </c:pt>
                <c:pt idx="3119">
                  <c:v>39968</c:v>
                </c:pt>
                <c:pt idx="3120">
                  <c:v>39969</c:v>
                </c:pt>
                <c:pt idx="3121">
                  <c:v>39972</c:v>
                </c:pt>
                <c:pt idx="3122">
                  <c:v>39973</c:v>
                </c:pt>
                <c:pt idx="3123">
                  <c:v>39974</c:v>
                </c:pt>
                <c:pt idx="3124">
                  <c:v>39975</c:v>
                </c:pt>
                <c:pt idx="3125">
                  <c:v>39976</c:v>
                </c:pt>
                <c:pt idx="3126">
                  <c:v>39979</c:v>
                </c:pt>
                <c:pt idx="3127">
                  <c:v>39980</c:v>
                </c:pt>
                <c:pt idx="3128">
                  <c:v>39981</c:v>
                </c:pt>
                <c:pt idx="3129">
                  <c:v>39982</c:v>
                </c:pt>
                <c:pt idx="3130">
                  <c:v>39983</c:v>
                </c:pt>
                <c:pt idx="3131">
                  <c:v>39986</c:v>
                </c:pt>
                <c:pt idx="3132">
                  <c:v>39987</c:v>
                </c:pt>
                <c:pt idx="3133">
                  <c:v>39988</c:v>
                </c:pt>
                <c:pt idx="3134">
                  <c:v>39989</c:v>
                </c:pt>
                <c:pt idx="3135">
                  <c:v>39990</c:v>
                </c:pt>
                <c:pt idx="3136">
                  <c:v>39993</c:v>
                </c:pt>
                <c:pt idx="3137">
                  <c:v>39994</c:v>
                </c:pt>
                <c:pt idx="3138">
                  <c:v>39995</c:v>
                </c:pt>
                <c:pt idx="3139">
                  <c:v>39996</c:v>
                </c:pt>
                <c:pt idx="3140">
                  <c:v>40000</c:v>
                </c:pt>
                <c:pt idx="3141">
                  <c:v>40001</c:v>
                </c:pt>
                <c:pt idx="3142">
                  <c:v>40002</c:v>
                </c:pt>
                <c:pt idx="3143">
                  <c:v>40003</c:v>
                </c:pt>
                <c:pt idx="3144">
                  <c:v>40004</c:v>
                </c:pt>
                <c:pt idx="3145">
                  <c:v>40007</c:v>
                </c:pt>
                <c:pt idx="3146">
                  <c:v>40008</c:v>
                </c:pt>
                <c:pt idx="3147">
                  <c:v>40009</c:v>
                </c:pt>
                <c:pt idx="3148">
                  <c:v>40010</c:v>
                </c:pt>
                <c:pt idx="3149">
                  <c:v>40011</c:v>
                </c:pt>
                <c:pt idx="3150">
                  <c:v>40014</c:v>
                </c:pt>
                <c:pt idx="3151">
                  <c:v>40015</c:v>
                </c:pt>
                <c:pt idx="3152">
                  <c:v>40016</c:v>
                </c:pt>
                <c:pt idx="3153">
                  <c:v>40017</c:v>
                </c:pt>
                <c:pt idx="3154">
                  <c:v>40018</c:v>
                </c:pt>
                <c:pt idx="3155">
                  <c:v>40021</c:v>
                </c:pt>
                <c:pt idx="3156">
                  <c:v>40022</c:v>
                </c:pt>
                <c:pt idx="3157">
                  <c:v>40023</c:v>
                </c:pt>
                <c:pt idx="3158">
                  <c:v>40024</c:v>
                </c:pt>
                <c:pt idx="3159">
                  <c:v>40025</c:v>
                </c:pt>
                <c:pt idx="3160">
                  <c:v>40028</c:v>
                </c:pt>
                <c:pt idx="3161">
                  <c:v>40029</c:v>
                </c:pt>
                <c:pt idx="3162">
                  <c:v>40030</c:v>
                </c:pt>
                <c:pt idx="3163">
                  <c:v>40031</c:v>
                </c:pt>
                <c:pt idx="3164">
                  <c:v>40032</c:v>
                </c:pt>
                <c:pt idx="3165">
                  <c:v>40035</c:v>
                </c:pt>
                <c:pt idx="3166">
                  <c:v>40036</c:v>
                </c:pt>
                <c:pt idx="3167">
                  <c:v>40037</c:v>
                </c:pt>
                <c:pt idx="3168">
                  <c:v>40038</c:v>
                </c:pt>
                <c:pt idx="3169">
                  <c:v>40039</c:v>
                </c:pt>
                <c:pt idx="3170">
                  <c:v>40042</c:v>
                </c:pt>
                <c:pt idx="3171">
                  <c:v>40043</c:v>
                </c:pt>
                <c:pt idx="3172">
                  <c:v>40044</c:v>
                </c:pt>
                <c:pt idx="3173">
                  <c:v>40045</c:v>
                </c:pt>
                <c:pt idx="3174">
                  <c:v>40046</c:v>
                </c:pt>
                <c:pt idx="3175">
                  <c:v>40049</c:v>
                </c:pt>
                <c:pt idx="3176">
                  <c:v>40050</c:v>
                </c:pt>
                <c:pt idx="3177">
                  <c:v>40051</c:v>
                </c:pt>
                <c:pt idx="3178">
                  <c:v>40052</c:v>
                </c:pt>
                <c:pt idx="3179">
                  <c:v>40053</c:v>
                </c:pt>
                <c:pt idx="3180">
                  <c:v>40056</c:v>
                </c:pt>
                <c:pt idx="3181">
                  <c:v>40057</c:v>
                </c:pt>
                <c:pt idx="3182">
                  <c:v>40058</c:v>
                </c:pt>
                <c:pt idx="3183">
                  <c:v>40059</c:v>
                </c:pt>
                <c:pt idx="3184">
                  <c:v>40060</c:v>
                </c:pt>
                <c:pt idx="3185">
                  <c:v>40064</c:v>
                </c:pt>
                <c:pt idx="3186">
                  <c:v>40065</c:v>
                </c:pt>
                <c:pt idx="3187">
                  <c:v>40066</c:v>
                </c:pt>
                <c:pt idx="3188">
                  <c:v>40067</c:v>
                </c:pt>
                <c:pt idx="3189">
                  <c:v>40070</c:v>
                </c:pt>
                <c:pt idx="3190">
                  <c:v>40071</c:v>
                </c:pt>
                <c:pt idx="3191">
                  <c:v>40072</c:v>
                </c:pt>
                <c:pt idx="3192">
                  <c:v>40073</c:v>
                </c:pt>
                <c:pt idx="3193">
                  <c:v>40074</c:v>
                </c:pt>
                <c:pt idx="3194">
                  <c:v>40077</c:v>
                </c:pt>
                <c:pt idx="3195">
                  <c:v>40078</c:v>
                </c:pt>
                <c:pt idx="3196">
                  <c:v>40079</c:v>
                </c:pt>
                <c:pt idx="3197">
                  <c:v>40080</c:v>
                </c:pt>
                <c:pt idx="3198">
                  <c:v>40081</c:v>
                </c:pt>
                <c:pt idx="3199">
                  <c:v>40084</c:v>
                </c:pt>
                <c:pt idx="3200">
                  <c:v>40085</c:v>
                </c:pt>
                <c:pt idx="3201">
                  <c:v>40086</c:v>
                </c:pt>
                <c:pt idx="3202">
                  <c:v>40087</c:v>
                </c:pt>
                <c:pt idx="3203">
                  <c:v>40088</c:v>
                </c:pt>
                <c:pt idx="3204">
                  <c:v>40091</c:v>
                </c:pt>
                <c:pt idx="3205">
                  <c:v>40092</c:v>
                </c:pt>
                <c:pt idx="3206">
                  <c:v>40093</c:v>
                </c:pt>
                <c:pt idx="3207">
                  <c:v>40094</c:v>
                </c:pt>
                <c:pt idx="3208">
                  <c:v>40095</c:v>
                </c:pt>
                <c:pt idx="3209">
                  <c:v>40098</c:v>
                </c:pt>
                <c:pt idx="3210">
                  <c:v>40099</c:v>
                </c:pt>
                <c:pt idx="3211">
                  <c:v>40100</c:v>
                </c:pt>
                <c:pt idx="3212">
                  <c:v>40101</c:v>
                </c:pt>
                <c:pt idx="3213">
                  <c:v>40102</c:v>
                </c:pt>
                <c:pt idx="3214">
                  <c:v>40105</c:v>
                </c:pt>
                <c:pt idx="3215">
                  <c:v>40106</c:v>
                </c:pt>
                <c:pt idx="3216">
                  <c:v>40107</c:v>
                </c:pt>
                <c:pt idx="3217">
                  <c:v>40108</c:v>
                </c:pt>
                <c:pt idx="3218">
                  <c:v>40109</c:v>
                </c:pt>
                <c:pt idx="3219">
                  <c:v>40112</c:v>
                </c:pt>
                <c:pt idx="3220">
                  <c:v>40113</c:v>
                </c:pt>
                <c:pt idx="3221">
                  <c:v>40114</c:v>
                </c:pt>
                <c:pt idx="3222">
                  <c:v>40115</c:v>
                </c:pt>
                <c:pt idx="3223">
                  <c:v>40116</c:v>
                </c:pt>
                <c:pt idx="3224">
                  <c:v>40119</c:v>
                </c:pt>
                <c:pt idx="3225">
                  <c:v>40120</c:v>
                </c:pt>
                <c:pt idx="3226">
                  <c:v>40121</c:v>
                </c:pt>
                <c:pt idx="3227">
                  <c:v>40122</c:v>
                </c:pt>
                <c:pt idx="3228">
                  <c:v>40123</c:v>
                </c:pt>
                <c:pt idx="3229">
                  <c:v>40126</c:v>
                </c:pt>
                <c:pt idx="3230">
                  <c:v>40127</c:v>
                </c:pt>
                <c:pt idx="3231">
                  <c:v>40128</c:v>
                </c:pt>
                <c:pt idx="3232">
                  <c:v>40129</c:v>
                </c:pt>
                <c:pt idx="3233">
                  <c:v>40130</c:v>
                </c:pt>
                <c:pt idx="3234">
                  <c:v>40133</c:v>
                </c:pt>
                <c:pt idx="3235">
                  <c:v>40134</c:v>
                </c:pt>
                <c:pt idx="3236">
                  <c:v>40135</c:v>
                </c:pt>
                <c:pt idx="3237">
                  <c:v>40136</c:v>
                </c:pt>
                <c:pt idx="3238">
                  <c:v>40137</c:v>
                </c:pt>
                <c:pt idx="3239">
                  <c:v>40140</c:v>
                </c:pt>
                <c:pt idx="3240">
                  <c:v>40141</c:v>
                </c:pt>
                <c:pt idx="3241">
                  <c:v>40142</c:v>
                </c:pt>
                <c:pt idx="3242">
                  <c:v>40144</c:v>
                </c:pt>
                <c:pt idx="3243">
                  <c:v>40147</c:v>
                </c:pt>
                <c:pt idx="3244">
                  <c:v>40148</c:v>
                </c:pt>
                <c:pt idx="3245">
                  <c:v>40149</c:v>
                </c:pt>
                <c:pt idx="3246">
                  <c:v>40150</c:v>
                </c:pt>
                <c:pt idx="3247">
                  <c:v>40151</c:v>
                </c:pt>
                <c:pt idx="3248">
                  <c:v>40154</c:v>
                </c:pt>
                <c:pt idx="3249">
                  <c:v>40155</c:v>
                </c:pt>
                <c:pt idx="3250">
                  <c:v>40156</c:v>
                </c:pt>
                <c:pt idx="3251">
                  <c:v>40157</c:v>
                </c:pt>
                <c:pt idx="3252">
                  <c:v>40158</c:v>
                </c:pt>
                <c:pt idx="3253">
                  <c:v>40161</c:v>
                </c:pt>
                <c:pt idx="3254">
                  <c:v>40162</c:v>
                </c:pt>
                <c:pt idx="3255">
                  <c:v>40163</c:v>
                </c:pt>
                <c:pt idx="3256">
                  <c:v>40164</c:v>
                </c:pt>
                <c:pt idx="3257">
                  <c:v>40165</c:v>
                </c:pt>
                <c:pt idx="3258">
                  <c:v>40168</c:v>
                </c:pt>
                <c:pt idx="3259">
                  <c:v>40169</c:v>
                </c:pt>
                <c:pt idx="3260">
                  <c:v>40170</c:v>
                </c:pt>
                <c:pt idx="3261">
                  <c:v>40171</c:v>
                </c:pt>
                <c:pt idx="3262">
                  <c:v>40175</c:v>
                </c:pt>
                <c:pt idx="3263">
                  <c:v>40176</c:v>
                </c:pt>
                <c:pt idx="3264">
                  <c:v>40177</c:v>
                </c:pt>
                <c:pt idx="3265">
                  <c:v>40178</c:v>
                </c:pt>
                <c:pt idx="3266">
                  <c:v>40182</c:v>
                </c:pt>
                <c:pt idx="3267">
                  <c:v>40183</c:v>
                </c:pt>
                <c:pt idx="3268">
                  <c:v>40184</c:v>
                </c:pt>
                <c:pt idx="3269">
                  <c:v>40185</c:v>
                </c:pt>
                <c:pt idx="3270">
                  <c:v>40186</c:v>
                </c:pt>
                <c:pt idx="3271">
                  <c:v>40189</c:v>
                </c:pt>
                <c:pt idx="3272">
                  <c:v>40190</c:v>
                </c:pt>
                <c:pt idx="3273">
                  <c:v>40191</c:v>
                </c:pt>
                <c:pt idx="3274">
                  <c:v>40192</c:v>
                </c:pt>
                <c:pt idx="3275">
                  <c:v>40193</c:v>
                </c:pt>
                <c:pt idx="3276">
                  <c:v>40197</c:v>
                </c:pt>
                <c:pt idx="3277">
                  <c:v>40198</c:v>
                </c:pt>
                <c:pt idx="3278">
                  <c:v>40199</c:v>
                </c:pt>
                <c:pt idx="3279">
                  <c:v>40200</c:v>
                </c:pt>
                <c:pt idx="3280">
                  <c:v>40203</c:v>
                </c:pt>
                <c:pt idx="3281">
                  <c:v>40204</c:v>
                </c:pt>
                <c:pt idx="3282">
                  <c:v>40205</c:v>
                </c:pt>
                <c:pt idx="3283">
                  <c:v>40206</c:v>
                </c:pt>
                <c:pt idx="3284">
                  <c:v>40207</c:v>
                </c:pt>
                <c:pt idx="3285">
                  <c:v>40210</c:v>
                </c:pt>
                <c:pt idx="3286">
                  <c:v>40211</c:v>
                </c:pt>
                <c:pt idx="3287">
                  <c:v>40212</c:v>
                </c:pt>
                <c:pt idx="3288">
                  <c:v>40213</c:v>
                </c:pt>
                <c:pt idx="3289">
                  <c:v>40214</c:v>
                </c:pt>
                <c:pt idx="3290">
                  <c:v>40217</c:v>
                </c:pt>
                <c:pt idx="3291">
                  <c:v>40218</c:v>
                </c:pt>
                <c:pt idx="3292">
                  <c:v>40219</c:v>
                </c:pt>
                <c:pt idx="3293">
                  <c:v>40220</c:v>
                </c:pt>
                <c:pt idx="3294">
                  <c:v>40221</c:v>
                </c:pt>
                <c:pt idx="3295">
                  <c:v>40225</c:v>
                </c:pt>
                <c:pt idx="3296">
                  <c:v>40226</c:v>
                </c:pt>
                <c:pt idx="3297">
                  <c:v>40227</c:v>
                </c:pt>
                <c:pt idx="3298">
                  <c:v>40228</c:v>
                </c:pt>
                <c:pt idx="3299">
                  <c:v>40231</c:v>
                </c:pt>
                <c:pt idx="3300">
                  <c:v>40232</c:v>
                </c:pt>
                <c:pt idx="3301">
                  <c:v>40233</c:v>
                </c:pt>
                <c:pt idx="3302">
                  <c:v>40234</c:v>
                </c:pt>
                <c:pt idx="3303">
                  <c:v>40235</c:v>
                </c:pt>
                <c:pt idx="3304">
                  <c:v>40238</c:v>
                </c:pt>
                <c:pt idx="3305">
                  <c:v>40239</c:v>
                </c:pt>
                <c:pt idx="3306">
                  <c:v>40240</c:v>
                </c:pt>
                <c:pt idx="3307">
                  <c:v>40241</c:v>
                </c:pt>
                <c:pt idx="3308">
                  <c:v>40242</c:v>
                </c:pt>
                <c:pt idx="3309">
                  <c:v>40245</c:v>
                </c:pt>
                <c:pt idx="3310">
                  <c:v>40246</c:v>
                </c:pt>
                <c:pt idx="3311">
                  <c:v>40247</c:v>
                </c:pt>
                <c:pt idx="3312">
                  <c:v>40248</c:v>
                </c:pt>
                <c:pt idx="3313">
                  <c:v>40249</c:v>
                </c:pt>
                <c:pt idx="3314">
                  <c:v>40252</c:v>
                </c:pt>
                <c:pt idx="3315">
                  <c:v>40253</c:v>
                </c:pt>
                <c:pt idx="3316">
                  <c:v>40254</c:v>
                </c:pt>
                <c:pt idx="3317">
                  <c:v>40255</c:v>
                </c:pt>
                <c:pt idx="3318">
                  <c:v>40256</c:v>
                </c:pt>
                <c:pt idx="3319">
                  <c:v>40259</c:v>
                </c:pt>
                <c:pt idx="3320">
                  <c:v>40260</c:v>
                </c:pt>
                <c:pt idx="3321">
                  <c:v>40261</c:v>
                </c:pt>
                <c:pt idx="3322">
                  <c:v>40262</c:v>
                </c:pt>
                <c:pt idx="3323">
                  <c:v>40263</c:v>
                </c:pt>
                <c:pt idx="3324">
                  <c:v>40266</c:v>
                </c:pt>
                <c:pt idx="3325">
                  <c:v>40267</c:v>
                </c:pt>
                <c:pt idx="3326">
                  <c:v>40268</c:v>
                </c:pt>
                <c:pt idx="3327">
                  <c:v>40269</c:v>
                </c:pt>
                <c:pt idx="3328">
                  <c:v>40273</c:v>
                </c:pt>
                <c:pt idx="3329">
                  <c:v>40274</c:v>
                </c:pt>
                <c:pt idx="3330">
                  <c:v>40275</c:v>
                </c:pt>
                <c:pt idx="3331">
                  <c:v>40276</c:v>
                </c:pt>
                <c:pt idx="3332">
                  <c:v>40277</c:v>
                </c:pt>
                <c:pt idx="3333">
                  <c:v>40280</c:v>
                </c:pt>
                <c:pt idx="3334">
                  <c:v>40281</c:v>
                </c:pt>
                <c:pt idx="3335">
                  <c:v>40282</c:v>
                </c:pt>
                <c:pt idx="3336">
                  <c:v>40283</c:v>
                </c:pt>
                <c:pt idx="3337">
                  <c:v>40284</c:v>
                </c:pt>
                <c:pt idx="3338">
                  <c:v>40287</c:v>
                </c:pt>
                <c:pt idx="3339">
                  <c:v>40288</c:v>
                </c:pt>
                <c:pt idx="3340">
                  <c:v>40289</c:v>
                </c:pt>
                <c:pt idx="3341">
                  <c:v>40290</c:v>
                </c:pt>
                <c:pt idx="3342">
                  <c:v>40291</c:v>
                </c:pt>
                <c:pt idx="3343">
                  <c:v>40294</c:v>
                </c:pt>
                <c:pt idx="3344">
                  <c:v>40295</c:v>
                </c:pt>
                <c:pt idx="3345">
                  <c:v>40296</c:v>
                </c:pt>
                <c:pt idx="3346">
                  <c:v>40297</c:v>
                </c:pt>
                <c:pt idx="3347">
                  <c:v>40298</c:v>
                </c:pt>
                <c:pt idx="3348">
                  <c:v>40301</c:v>
                </c:pt>
                <c:pt idx="3349">
                  <c:v>40302</c:v>
                </c:pt>
                <c:pt idx="3350">
                  <c:v>40303</c:v>
                </c:pt>
                <c:pt idx="3351">
                  <c:v>40304</c:v>
                </c:pt>
                <c:pt idx="3352">
                  <c:v>40305</c:v>
                </c:pt>
                <c:pt idx="3353">
                  <c:v>40308</c:v>
                </c:pt>
                <c:pt idx="3354">
                  <c:v>40309</c:v>
                </c:pt>
                <c:pt idx="3355">
                  <c:v>40310</c:v>
                </c:pt>
                <c:pt idx="3356">
                  <c:v>40311</c:v>
                </c:pt>
                <c:pt idx="3357">
                  <c:v>40312</c:v>
                </c:pt>
                <c:pt idx="3358">
                  <c:v>40315</c:v>
                </c:pt>
                <c:pt idx="3359">
                  <c:v>40316</c:v>
                </c:pt>
                <c:pt idx="3360">
                  <c:v>40317</c:v>
                </c:pt>
                <c:pt idx="3361">
                  <c:v>40318</c:v>
                </c:pt>
                <c:pt idx="3362">
                  <c:v>40319</c:v>
                </c:pt>
                <c:pt idx="3363">
                  <c:v>40322</c:v>
                </c:pt>
                <c:pt idx="3364">
                  <c:v>40323</c:v>
                </c:pt>
                <c:pt idx="3365">
                  <c:v>40324</c:v>
                </c:pt>
                <c:pt idx="3366">
                  <c:v>40325</c:v>
                </c:pt>
                <c:pt idx="3367">
                  <c:v>40326</c:v>
                </c:pt>
                <c:pt idx="3368">
                  <c:v>40330</c:v>
                </c:pt>
                <c:pt idx="3369">
                  <c:v>40331</c:v>
                </c:pt>
                <c:pt idx="3370">
                  <c:v>40332</c:v>
                </c:pt>
                <c:pt idx="3371">
                  <c:v>40333</c:v>
                </c:pt>
                <c:pt idx="3372">
                  <c:v>40336</c:v>
                </c:pt>
                <c:pt idx="3373">
                  <c:v>40337</c:v>
                </c:pt>
                <c:pt idx="3374">
                  <c:v>40338</c:v>
                </c:pt>
                <c:pt idx="3375">
                  <c:v>40339</c:v>
                </c:pt>
                <c:pt idx="3376">
                  <c:v>40340</c:v>
                </c:pt>
                <c:pt idx="3377">
                  <c:v>40343</c:v>
                </c:pt>
                <c:pt idx="3378">
                  <c:v>40344</c:v>
                </c:pt>
                <c:pt idx="3379">
                  <c:v>40345</c:v>
                </c:pt>
                <c:pt idx="3380">
                  <c:v>40346</c:v>
                </c:pt>
                <c:pt idx="3381">
                  <c:v>40347</c:v>
                </c:pt>
                <c:pt idx="3382">
                  <c:v>40350</c:v>
                </c:pt>
                <c:pt idx="3383">
                  <c:v>40351</c:v>
                </c:pt>
                <c:pt idx="3384">
                  <c:v>40352</c:v>
                </c:pt>
                <c:pt idx="3385">
                  <c:v>40353</c:v>
                </c:pt>
                <c:pt idx="3386">
                  <c:v>40354</c:v>
                </c:pt>
                <c:pt idx="3387">
                  <c:v>40357</c:v>
                </c:pt>
                <c:pt idx="3388">
                  <c:v>40358</c:v>
                </c:pt>
                <c:pt idx="3389">
                  <c:v>40359</c:v>
                </c:pt>
                <c:pt idx="3390">
                  <c:v>40360</c:v>
                </c:pt>
                <c:pt idx="3391">
                  <c:v>40361</c:v>
                </c:pt>
                <c:pt idx="3392">
                  <c:v>40365</c:v>
                </c:pt>
                <c:pt idx="3393">
                  <c:v>40366</c:v>
                </c:pt>
                <c:pt idx="3394">
                  <c:v>40367</c:v>
                </c:pt>
                <c:pt idx="3395">
                  <c:v>40368</c:v>
                </c:pt>
                <c:pt idx="3396">
                  <c:v>40371</c:v>
                </c:pt>
                <c:pt idx="3397">
                  <c:v>40372</c:v>
                </c:pt>
                <c:pt idx="3398">
                  <c:v>40373</c:v>
                </c:pt>
                <c:pt idx="3399">
                  <c:v>40374</c:v>
                </c:pt>
                <c:pt idx="3400">
                  <c:v>40375</c:v>
                </c:pt>
                <c:pt idx="3401">
                  <c:v>40378</c:v>
                </c:pt>
                <c:pt idx="3402">
                  <c:v>40379</c:v>
                </c:pt>
                <c:pt idx="3403">
                  <c:v>40380</c:v>
                </c:pt>
                <c:pt idx="3404">
                  <c:v>40381</c:v>
                </c:pt>
                <c:pt idx="3405">
                  <c:v>40382</c:v>
                </c:pt>
                <c:pt idx="3406">
                  <c:v>40385</c:v>
                </c:pt>
                <c:pt idx="3407">
                  <c:v>40386</c:v>
                </c:pt>
                <c:pt idx="3408">
                  <c:v>40387</c:v>
                </c:pt>
                <c:pt idx="3409">
                  <c:v>40388</c:v>
                </c:pt>
                <c:pt idx="3410">
                  <c:v>40389</c:v>
                </c:pt>
                <c:pt idx="3411">
                  <c:v>40392</c:v>
                </c:pt>
                <c:pt idx="3412">
                  <c:v>40393</c:v>
                </c:pt>
                <c:pt idx="3413">
                  <c:v>40394</c:v>
                </c:pt>
                <c:pt idx="3414">
                  <c:v>40395</c:v>
                </c:pt>
                <c:pt idx="3415">
                  <c:v>40396</c:v>
                </c:pt>
                <c:pt idx="3416">
                  <c:v>40399</c:v>
                </c:pt>
                <c:pt idx="3417">
                  <c:v>40400</c:v>
                </c:pt>
                <c:pt idx="3418">
                  <c:v>40401</c:v>
                </c:pt>
                <c:pt idx="3419">
                  <c:v>40402</c:v>
                </c:pt>
                <c:pt idx="3420">
                  <c:v>40403</c:v>
                </c:pt>
                <c:pt idx="3421">
                  <c:v>40406</c:v>
                </c:pt>
                <c:pt idx="3422">
                  <c:v>40407</c:v>
                </c:pt>
                <c:pt idx="3423">
                  <c:v>40408</c:v>
                </c:pt>
                <c:pt idx="3424">
                  <c:v>40409</c:v>
                </c:pt>
                <c:pt idx="3425">
                  <c:v>40410</c:v>
                </c:pt>
                <c:pt idx="3426">
                  <c:v>40413</c:v>
                </c:pt>
                <c:pt idx="3427">
                  <c:v>40414</c:v>
                </c:pt>
                <c:pt idx="3428">
                  <c:v>40415</c:v>
                </c:pt>
                <c:pt idx="3429">
                  <c:v>40416</c:v>
                </c:pt>
                <c:pt idx="3430">
                  <c:v>40417</c:v>
                </c:pt>
                <c:pt idx="3431">
                  <c:v>40420</c:v>
                </c:pt>
                <c:pt idx="3432">
                  <c:v>40421</c:v>
                </c:pt>
                <c:pt idx="3433">
                  <c:v>40422</c:v>
                </c:pt>
                <c:pt idx="3434">
                  <c:v>40423</c:v>
                </c:pt>
                <c:pt idx="3435">
                  <c:v>40424</c:v>
                </c:pt>
                <c:pt idx="3436">
                  <c:v>40428</c:v>
                </c:pt>
                <c:pt idx="3437">
                  <c:v>40429</c:v>
                </c:pt>
                <c:pt idx="3438">
                  <c:v>40430</c:v>
                </c:pt>
                <c:pt idx="3439">
                  <c:v>40431</c:v>
                </c:pt>
                <c:pt idx="3440">
                  <c:v>40434</c:v>
                </c:pt>
                <c:pt idx="3441">
                  <c:v>40435</c:v>
                </c:pt>
                <c:pt idx="3442">
                  <c:v>40436</c:v>
                </c:pt>
                <c:pt idx="3443">
                  <c:v>40437</c:v>
                </c:pt>
                <c:pt idx="3444">
                  <c:v>40438</c:v>
                </c:pt>
                <c:pt idx="3445">
                  <c:v>40441</c:v>
                </c:pt>
                <c:pt idx="3446">
                  <c:v>40442</c:v>
                </c:pt>
                <c:pt idx="3447">
                  <c:v>40443</c:v>
                </c:pt>
                <c:pt idx="3448">
                  <c:v>40444</c:v>
                </c:pt>
                <c:pt idx="3449">
                  <c:v>40445</c:v>
                </c:pt>
                <c:pt idx="3450">
                  <c:v>40448</c:v>
                </c:pt>
                <c:pt idx="3451">
                  <c:v>40449</c:v>
                </c:pt>
                <c:pt idx="3452">
                  <c:v>40450</c:v>
                </c:pt>
                <c:pt idx="3453">
                  <c:v>40451</c:v>
                </c:pt>
                <c:pt idx="3454">
                  <c:v>40452</c:v>
                </c:pt>
                <c:pt idx="3455">
                  <c:v>40455</c:v>
                </c:pt>
                <c:pt idx="3456">
                  <c:v>40456</c:v>
                </c:pt>
                <c:pt idx="3457">
                  <c:v>40457</c:v>
                </c:pt>
                <c:pt idx="3458">
                  <c:v>40458</c:v>
                </c:pt>
                <c:pt idx="3459">
                  <c:v>40459</c:v>
                </c:pt>
                <c:pt idx="3460">
                  <c:v>40462</c:v>
                </c:pt>
                <c:pt idx="3461">
                  <c:v>40463</c:v>
                </c:pt>
                <c:pt idx="3462">
                  <c:v>40464</c:v>
                </c:pt>
                <c:pt idx="3463">
                  <c:v>40465</c:v>
                </c:pt>
                <c:pt idx="3464">
                  <c:v>40466</c:v>
                </c:pt>
                <c:pt idx="3465">
                  <c:v>40469</c:v>
                </c:pt>
                <c:pt idx="3466">
                  <c:v>40470</c:v>
                </c:pt>
                <c:pt idx="3467">
                  <c:v>40471</c:v>
                </c:pt>
                <c:pt idx="3468">
                  <c:v>40472</c:v>
                </c:pt>
                <c:pt idx="3469">
                  <c:v>40473</c:v>
                </c:pt>
                <c:pt idx="3470">
                  <c:v>40476</c:v>
                </c:pt>
                <c:pt idx="3471">
                  <c:v>40477</c:v>
                </c:pt>
                <c:pt idx="3472">
                  <c:v>40478</c:v>
                </c:pt>
                <c:pt idx="3473">
                  <c:v>40479</c:v>
                </c:pt>
                <c:pt idx="3474">
                  <c:v>40480</c:v>
                </c:pt>
                <c:pt idx="3475">
                  <c:v>40483</c:v>
                </c:pt>
                <c:pt idx="3476">
                  <c:v>40484</c:v>
                </c:pt>
                <c:pt idx="3477">
                  <c:v>40485</c:v>
                </c:pt>
                <c:pt idx="3478">
                  <c:v>40486</c:v>
                </c:pt>
                <c:pt idx="3479">
                  <c:v>40487</c:v>
                </c:pt>
                <c:pt idx="3480">
                  <c:v>40490</c:v>
                </c:pt>
                <c:pt idx="3481">
                  <c:v>40491</c:v>
                </c:pt>
                <c:pt idx="3482">
                  <c:v>40492</c:v>
                </c:pt>
                <c:pt idx="3483">
                  <c:v>40493</c:v>
                </c:pt>
                <c:pt idx="3484">
                  <c:v>40494</c:v>
                </c:pt>
                <c:pt idx="3485">
                  <c:v>40497</c:v>
                </c:pt>
                <c:pt idx="3486">
                  <c:v>40498</c:v>
                </c:pt>
                <c:pt idx="3487">
                  <c:v>40499</c:v>
                </c:pt>
                <c:pt idx="3488">
                  <c:v>40500</c:v>
                </c:pt>
                <c:pt idx="3489">
                  <c:v>40501</c:v>
                </c:pt>
                <c:pt idx="3490">
                  <c:v>40504</c:v>
                </c:pt>
                <c:pt idx="3491">
                  <c:v>40505</c:v>
                </c:pt>
                <c:pt idx="3492">
                  <c:v>40506</c:v>
                </c:pt>
                <c:pt idx="3493">
                  <c:v>40508</c:v>
                </c:pt>
                <c:pt idx="3494">
                  <c:v>40511</c:v>
                </c:pt>
                <c:pt idx="3495">
                  <c:v>40512</c:v>
                </c:pt>
                <c:pt idx="3496">
                  <c:v>40513</c:v>
                </c:pt>
                <c:pt idx="3497">
                  <c:v>40514</c:v>
                </c:pt>
                <c:pt idx="3498">
                  <c:v>40515</c:v>
                </c:pt>
                <c:pt idx="3499">
                  <c:v>40518</c:v>
                </c:pt>
                <c:pt idx="3500">
                  <c:v>40519</c:v>
                </c:pt>
                <c:pt idx="3501">
                  <c:v>40520</c:v>
                </c:pt>
                <c:pt idx="3502">
                  <c:v>40521</c:v>
                </c:pt>
                <c:pt idx="3503">
                  <c:v>40522</c:v>
                </c:pt>
                <c:pt idx="3504">
                  <c:v>40525</c:v>
                </c:pt>
                <c:pt idx="3505">
                  <c:v>40526</c:v>
                </c:pt>
                <c:pt idx="3506">
                  <c:v>40527</c:v>
                </c:pt>
                <c:pt idx="3507">
                  <c:v>40528</c:v>
                </c:pt>
                <c:pt idx="3508">
                  <c:v>40529</c:v>
                </c:pt>
                <c:pt idx="3509">
                  <c:v>40532</c:v>
                </c:pt>
                <c:pt idx="3510">
                  <c:v>40533</c:v>
                </c:pt>
                <c:pt idx="3511">
                  <c:v>40534</c:v>
                </c:pt>
                <c:pt idx="3512">
                  <c:v>40535</c:v>
                </c:pt>
                <c:pt idx="3513">
                  <c:v>40539</c:v>
                </c:pt>
                <c:pt idx="3514">
                  <c:v>40540</c:v>
                </c:pt>
                <c:pt idx="3515">
                  <c:v>40541</c:v>
                </c:pt>
                <c:pt idx="3516">
                  <c:v>40542</c:v>
                </c:pt>
                <c:pt idx="3517">
                  <c:v>40543</c:v>
                </c:pt>
                <c:pt idx="3518">
                  <c:v>40546</c:v>
                </c:pt>
                <c:pt idx="3519">
                  <c:v>40547</c:v>
                </c:pt>
                <c:pt idx="3520">
                  <c:v>40548</c:v>
                </c:pt>
                <c:pt idx="3521">
                  <c:v>40549</c:v>
                </c:pt>
                <c:pt idx="3522">
                  <c:v>40550</c:v>
                </c:pt>
                <c:pt idx="3523">
                  <c:v>40553</c:v>
                </c:pt>
                <c:pt idx="3524">
                  <c:v>40554</c:v>
                </c:pt>
                <c:pt idx="3525">
                  <c:v>40555</c:v>
                </c:pt>
                <c:pt idx="3526">
                  <c:v>40556</c:v>
                </c:pt>
                <c:pt idx="3527">
                  <c:v>40557</c:v>
                </c:pt>
                <c:pt idx="3528">
                  <c:v>40561</c:v>
                </c:pt>
                <c:pt idx="3529">
                  <c:v>40562</c:v>
                </c:pt>
                <c:pt idx="3530">
                  <c:v>40563</c:v>
                </c:pt>
                <c:pt idx="3531">
                  <c:v>40564</c:v>
                </c:pt>
                <c:pt idx="3532">
                  <c:v>40567</c:v>
                </c:pt>
                <c:pt idx="3533">
                  <c:v>40568</c:v>
                </c:pt>
                <c:pt idx="3534">
                  <c:v>40569</c:v>
                </c:pt>
                <c:pt idx="3535">
                  <c:v>40570</c:v>
                </c:pt>
                <c:pt idx="3536">
                  <c:v>40571</c:v>
                </c:pt>
                <c:pt idx="3537">
                  <c:v>40574</c:v>
                </c:pt>
                <c:pt idx="3538">
                  <c:v>40575</c:v>
                </c:pt>
                <c:pt idx="3539">
                  <c:v>40576</c:v>
                </c:pt>
                <c:pt idx="3540">
                  <c:v>40577</c:v>
                </c:pt>
                <c:pt idx="3541">
                  <c:v>40578</c:v>
                </c:pt>
                <c:pt idx="3542">
                  <c:v>40581</c:v>
                </c:pt>
                <c:pt idx="3543">
                  <c:v>40582</c:v>
                </c:pt>
                <c:pt idx="3544">
                  <c:v>40583</c:v>
                </c:pt>
                <c:pt idx="3545">
                  <c:v>40584</c:v>
                </c:pt>
                <c:pt idx="3546">
                  <c:v>40585</c:v>
                </c:pt>
                <c:pt idx="3547">
                  <c:v>40588</c:v>
                </c:pt>
                <c:pt idx="3548">
                  <c:v>40589</c:v>
                </c:pt>
                <c:pt idx="3549">
                  <c:v>40590</c:v>
                </c:pt>
                <c:pt idx="3550">
                  <c:v>40591</c:v>
                </c:pt>
                <c:pt idx="3551">
                  <c:v>40592</c:v>
                </c:pt>
                <c:pt idx="3552">
                  <c:v>40596</c:v>
                </c:pt>
                <c:pt idx="3553">
                  <c:v>40597</c:v>
                </c:pt>
                <c:pt idx="3554">
                  <c:v>40598</c:v>
                </c:pt>
                <c:pt idx="3555">
                  <c:v>40599</c:v>
                </c:pt>
                <c:pt idx="3556">
                  <c:v>40602</c:v>
                </c:pt>
                <c:pt idx="3557">
                  <c:v>40603</c:v>
                </c:pt>
                <c:pt idx="3558">
                  <c:v>40604</c:v>
                </c:pt>
                <c:pt idx="3559">
                  <c:v>40605</c:v>
                </c:pt>
                <c:pt idx="3560">
                  <c:v>40606</c:v>
                </c:pt>
                <c:pt idx="3561">
                  <c:v>40609</c:v>
                </c:pt>
                <c:pt idx="3562">
                  <c:v>40610</c:v>
                </c:pt>
                <c:pt idx="3563">
                  <c:v>40611</c:v>
                </c:pt>
                <c:pt idx="3564">
                  <c:v>40612</c:v>
                </c:pt>
                <c:pt idx="3565">
                  <c:v>40613</c:v>
                </c:pt>
                <c:pt idx="3566">
                  <c:v>40616</c:v>
                </c:pt>
                <c:pt idx="3567">
                  <c:v>40617</c:v>
                </c:pt>
                <c:pt idx="3568">
                  <c:v>40618</c:v>
                </c:pt>
                <c:pt idx="3569">
                  <c:v>40619</c:v>
                </c:pt>
                <c:pt idx="3570">
                  <c:v>40620</c:v>
                </c:pt>
                <c:pt idx="3571">
                  <c:v>40623</c:v>
                </c:pt>
                <c:pt idx="3572">
                  <c:v>40624</c:v>
                </c:pt>
                <c:pt idx="3573">
                  <c:v>40625</c:v>
                </c:pt>
                <c:pt idx="3574">
                  <c:v>40626</c:v>
                </c:pt>
                <c:pt idx="3575">
                  <c:v>40627</c:v>
                </c:pt>
                <c:pt idx="3576">
                  <c:v>40630</c:v>
                </c:pt>
                <c:pt idx="3577">
                  <c:v>40631</c:v>
                </c:pt>
                <c:pt idx="3578">
                  <c:v>40632</c:v>
                </c:pt>
                <c:pt idx="3579">
                  <c:v>40633</c:v>
                </c:pt>
                <c:pt idx="3580">
                  <c:v>40634</c:v>
                </c:pt>
                <c:pt idx="3581">
                  <c:v>40637</c:v>
                </c:pt>
                <c:pt idx="3582">
                  <c:v>40638</c:v>
                </c:pt>
                <c:pt idx="3583">
                  <c:v>40639</c:v>
                </c:pt>
                <c:pt idx="3584">
                  <c:v>40640</c:v>
                </c:pt>
                <c:pt idx="3585">
                  <c:v>40641</c:v>
                </c:pt>
                <c:pt idx="3586">
                  <c:v>40644</c:v>
                </c:pt>
                <c:pt idx="3587">
                  <c:v>40645</c:v>
                </c:pt>
                <c:pt idx="3588">
                  <c:v>40646</c:v>
                </c:pt>
                <c:pt idx="3589">
                  <c:v>40647</c:v>
                </c:pt>
                <c:pt idx="3590">
                  <c:v>40648</c:v>
                </c:pt>
                <c:pt idx="3591">
                  <c:v>40651</c:v>
                </c:pt>
                <c:pt idx="3592">
                  <c:v>40652</c:v>
                </c:pt>
                <c:pt idx="3593">
                  <c:v>40653</c:v>
                </c:pt>
                <c:pt idx="3594">
                  <c:v>40654</c:v>
                </c:pt>
                <c:pt idx="3595">
                  <c:v>40658</c:v>
                </c:pt>
                <c:pt idx="3596">
                  <c:v>40659</c:v>
                </c:pt>
                <c:pt idx="3597">
                  <c:v>40660</c:v>
                </c:pt>
                <c:pt idx="3598">
                  <c:v>40661</c:v>
                </c:pt>
                <c:pt idx="3599">
                  <c:v>40662</c:v>
                </c:pt>
                <c:pt idx="3600">
                  <c:v>40665</c:v>
                </c:pt>
                <c:pt idx="3601">
                  <c:v>40666</c:v>
                </c:pt>
                <c:pt idx="3602">
                  <c:v>40667</c:v>
                </c:pt>
                <c:pt idx="3603">
                  <c:v>40668</c:v>
                </c:pt>
                <c:pt idx="3604">
                  <c:v>40669</c:v>
                </c:pt>
                <c:pt idx="3605">
                  <c:v>40672</c:v>
                </c:pt>
                <c:pt idx="3606">
                  <c:v>40673</c:v>
                </c:pt>
                <c:pt idx="3607">
                  <c:v>40674</c:v>
                </c:pt>
                <c:pt idx="3608">
                  <c:v>40675</c:v>
                </c:pt>
                <c:pt idx="3609">
                  <c:v>40676</c:v>
                </c:pt>
                <c:pt idx="3610">
                  <c:v>40679</c:v>
                </c:pt>
                <c:pt idx="3611">
                  <c:v>40680</c:v>
                </c:pt>
                <c:pt idx="3612">
                  <c:v>40681</c:v>
                </c:pt>
                <c:pt idx="3613">
                  <c:v>40682</c:v>
                </c:pt>
                <c:pt idx="3614">
                  <c:v>40683</c:v>
                </c:pt>
                <c:pt idx="3615">
                  <c:v>40686</c:v>
                </c:pt>
                <c:pt idx="3616">
                  <c:v>40687</c:v>
                </c:pt>
                <c:pt idx="3617">
                  <c:v>40688</c:v>
                </c:pt>
                <c:pt idx="3618">
                  <c:v>40689</c:v>
                </c:pt>
                <c:pt idx="3619">
                  <c:v>40690</c:v>
                </c:pt>
                <c:pt idx="3620">
                  <c:v>40694</c:v>
                </c:pt>
                <c:pt idx="3621">
                  <c:v>40695</c:v>
                </c:pt>
                <c:pt idx="3622">
                  <c:v>40696</c:v>
                </c:pt>
                <c:pt idx="3623">
                  <c:v>40697</c:v>
                </c:pt>
                <c:pt idx="3624">
                  <c:v>40700</c:v>
                </c:pt>
                <c:pt idx="3625">
                  <c:v>40701</c:v>
                </c:pt>
                <c:pt idx="3626">
                  <c:v>40702</c:v>
                </c:pt>
                <c:pt idx="3627">
                  <c:v>40703</c:v>
                </c:pt>
                <c:pt idx="3628">
                  <c:v>40704</c:v>
                </c:pt>
                <c:pt idx="3629">
                  <c:v>40707</c:v>
                </c:pt>
                <c:pt idx="3630">
                  <c:v>40708</c:v>
                </c:pt>
                <c:pt idx="3631">
                  <c:v>40709</c:v>
                </c:pt>
                <c:pt idx="3632">
                  <c:v>40710</c:v>
                </c:pt>
                <c:pt idx="3633">
                  <c:v>40711</c:v>
                </c:pt>
                <c:pt idx="3634">
                  <c:v>40714</c:v>
                </c:pt>
                <c:pt idx="3635">
                  <c:v>40715</c:v>
                </c:pt>
                <c:pt idx="3636">
                  <c:v>40716</c:v>
                </c:pt>
                <c:pt idx="3637">
                  <c:v>40717</c:v>
                </c:pt>
                <c:pt idx="3638">
                  <c:v>40718</c:v>
                </c:pt>
                <c:pt idx="3639">
                  <c:v>40721</c:v>
                </c:pt>
                <c:pt idx="3640">
                  <c:v>40722</c:v>
                </c:pt>
                <c:pt idx="3641">
                  <c:v>40723</c:v>
                </c:pt>
                <c:pt idx="3642">
                  <c:v>40724</c:v>
                </c:pt>
                <c:pt idx="3643">
                  <c:v>40725</c:v>
                </c:pt>
                <c:pt idx="3644">
                  <c:v>40729</c:v>
                </c:pt>
                <c:pt idx="3645">
                  <c:v>40730</c:v>
                </c:pt>
                <c:pt idx="3646">
                  <c:v>40731</c:v>
                </c:pt>
                <c:pt idx="3647">
                  <c:v>40732</c:v>
                </c:pt>
                <c:pt idx="3648">
                  <c:v>40735</c:v>
                </c:pt>
                <c:pt idx="3649">
                  <c:v>40736</c:v>
                </c:pt>
                <c:pt idx="3650">
                  <c:v>40737</c:v>
                </c:pt>
                <c:pt idx="3651">
                  <c:v>40738</c:v>
                </c:pt>
                <c:pt idx="3652">
                  <c:v>40739</c:v>
                </c:pt>
                <c:pt idx="3653">
                  <c:v>40742</c:v>
                </c:pt>
                <c:pt idx="3654">
                  <c:v>40743</c:v>
                </c:pt>
                <c:pt idx="3655">
                  <c:v>40744</c:v>
                </c:pt>
                <c:pt idx="3656">
                  <c:v>40745</c:v>
                </c:pt>
                <c:pt idx="3657">
                  <c:v>40746</c:v>
                </c:pt>
                <c:pt idx="3658">
                  <c:v>40749</c:v>
                </c:pt>
                <c:pt idx="3659">
                  <c:v>40750</c:v>
                </c:pt>
                <c:pt idx="3660">
                  <c:v>40751</c:v>
                </c:pt>
                <c:pt idx="3661">
                  <c:v>40752</c:v>
                </c:pt>
                <c:pt idx="3662">
                  <c:v>40753</c:v>
                </c:pt>
                <c:pt idx="3663">
                  <c:v>40756</c:v>
                </c:pt>
                <c:pt idx="3664">
                  <c:v>40757</c:v>
                </c:pt>
                <c:pt idx="3665">
                  <c:v>40758</c:v>
                </c:pt>
                <c:pt idx="3666">
                  <c:v>40759</c:v>
                </c:pt>
                <c:pt idx="3667">
                  <c:v>40760</c:v>
                </c:pt>
                <c:pt idx="3668">
                  <c:v>40763</c:v>
                </c:pt>
                <c:pt idx="3669">
                  <c:v>40764</c:v>
                </c:pt>
                <c:pt idx="3670">
                  <c:v>40765</c:v>
                </c:pt>
                <c:pt idx="3671">
                  <c:v>40766</c:v>
                </c:pt>
                <c:pt idx="3672">
                  <c:v>40767</c:v>
                </c:pt>
                <c:pt idx="3673">
                  <c:v>40770</c:v>
                </c:pt>
                <c:pt idx="3674">
                  <c:v>40771</c:v>
                </c:pt>
                <c:pt idx="3675">
                  <c:v>40772</c:v>
                </c:pt>
                <c:pt idx="3676">
                  <c:v>40773</c:v>
                </c:pt>
                <c:pt idx="3677">
                  <c:v>40774</c:v>
                </c:pt>
                <c:pt idx="3678">
                  <c:v>40777</c:v>
                </c:pt>
                <c:pt idx="3679">
                  <c:v>40778</c:v>
                </c:pt>
                <c:pt idx="3680">
                  <c:v>40779</c:v>
                </c:pt>
                <c:pt idx="3681">
                  <c:v>40780</c:v>
                </c:pt>
                <c:pt idx="3682">
                  <c:v>40781</c:v>
                </c:pt>
                <c:pt idx="3683">
                  <c:v>40784</c:v>
                </c:pt>
                <c:pt idx="3684">
                  <c:v>40785</c:v>
                </c:pt>
                <c:pt idx="3685">
                  <c:v>40786</c:v>
                </c:pt>
                <c:pt idx="3686">
                  <c:v>40787</c:v>
                </c:pt>
                <c:pt idx="3687">
                  <c:v>40788</c:v>
                </c:pt>
                <c:pt idx="3688">
                  <c:v>40792</c:v>
                </c:pt>
                <c:pt idx="3689">
                  <c:v>40793</c:v>
                </c:pt>
                <c:pt idx="3690">
                  <c:v>40794</c:v>
                </c:pt>
                <c:pt idx="3691">
                  <c:v>40795</c:v>
                </c:pt>
                <c:pt idx="3692">
                  <c:v>40798</c:v>
                </c:pt>
                <c:pt idx="3693">
                  <c:v>40799</c:v>
                </c:pt>
                <c:pt idx="3694">
                  <c:v>40800</c:v>
                </c:pt>
                <c:pt idx="3695">
                  <c:v>40801</c:v>
                </c:pt>
                <c:pt idx="3696">
                  <c:v>40802</c:v>
                </c:pt>
                <c:pt idx="3697">
                  <c:v>40805</c:v>
                </c:pt>
                <c:pt idx="3698">
                  <c:v>40806</c:v>
                </c:pt>
                <c:pt idx="3699">
                  <c:v>40807</c:v>
                </c:pt>
                <c:pt idx="3700">
                  <c:v>40808</c:v>
                </c:pt>
                <c:pt idx="3701">
                  <c:v>40809</c:v>
                </c:pt>
                <c:pt idx="3702">
                  <c:v>40812</c:v>
                </c:pt>
                <c:pt idx="3703">
                  <c:v>40813</c:v>
                </c:pt>
                <c:pt idx="3704">
                  <c:v>40814</c:v>
                </c:pt>
                <c:pt idx="3705">
                  <c:v>40815</c:v>
                </c:pt>
                <c:pt idx="3706">
                  <c:v>40816</c:v>
                </c:pt>
                <c:pt idx="3707">
                  <c:v>40819</c:v>
                </c:pt>
                <c:pt idx="3708">
                  <c:v>40820</c:v>
                </c:pt>
                <c:pt idx="3709">
                  <c:v>40821</c:v>
                </c:pt>
                <c:pt idx="3710">
                  <c:v>40822</c:v>
                </c:pt>
                <c:pt idx="3711">
                  <c:v>40823</c:v>
                </c:pt>
                <c:pt idx="3712">
                  <c:v>40826</c:v>
                </c:pt>
                <c:pt idx="3713">
                  <c:v>40827</c:v>
                </c:pt>
                <c:pt idx="3714">
                  <c:v>40828</c:v>
                </c:pt>
                <c:pt idx="3715">
                  <c:v>40829</c:v>
                </c:pt>
                <c:pt idx="3716">
                  <c:v>40830</c:v>
                </c:pt>
                <c:pt idx="3717">
                  <c:v>40833</c:v>
                </c:pt>
                <c:pt idx="3718">
                  <c:v>40834</c:v>
                </c:pt>
                <c:pt idx="3719">
                  <c:v>40835</c:v>
                </c:pt>
                <c:pt idx="3720">
                  <c:v>40836</c:v>
                </c:pt>
                <c:pt idx="3721">
                  <c:v>40837</c:v>
                </c:pt>
                <c:pt idx="3722">
                  <c:v>40840</c:v>
                </c:pt>
                <c:pt idx="3723">
                  <c:v>40841</c:v>
                </c:pt>
                <c:pt idx="3724">
                  <c:v>40842</c:v>
                </c:pt>
                <c:pt idx="3725">
                  <c:v>40843</c:v>
                </c:pt>
                <c:pt idx="3726">
                  <c:v>40844</c:v>
                </c:pt>
                <c:pt idx="3727">
                  <c:v>40847</c:v>
                </c:pt>
                <c:pt idx="3728">
                  <c:v>40848</c:v>
                </c:pt>
                <c:pt idx="3729">
                  <c:v>40849</c:v>
                </c:pt>
                <c:pt idx="3730">
                  <c:v>40850</c:v>
                </c:pt>
                <c:pt idx="3731">
                  <c:v>40851</c:v>
                </c:pt>
                <c:pt idx="3732">
                  <c:v>40854</c:v>
                </c:pt>
                <c:pt idx="3733">
                  <c:v>40855</c:v>
                </c:pt>
                <c:pt idx="3734">
                  <c:v>40856</c:v>
                </c:pt>
                <c:pt idx="3735">
                  <c:v>40857</c:v>
                </c:pt>
                <c:pt idx="3736">
                  <c:v>40858</c:v>
                </c:pt>
                <c:pt idx="3737">
                  <c:v>40861</c:v>
                </c:pt>
                <c:pt idx="3738">
                  <c:v>40862</c:v>
                </c:pt>
                <c:pt idx="3739">
                  <c:v>40863</c:v>
                </c:pt>
                <c:pt idx="3740">
                  <c:v>40864</c:v>
                </c:pt>
                <c:pt idx="3741">
                  <c:v>40865</c:v>
                </c:pt>
                <c:pt idx="3742">
                  <c:v>40868</c:v>
                </c:pt>
                <c:pt idx="3743">
                  <c:v>40869</c:v>
                </c:pt>
                <c:pt idx="3744">
                  <c:v>40870</c:v>
                </c:pt>
                <c:pt idx="3745">
                  <c:v>40872</c:v>
                </c:pt>
                <c:pt idx="3746">
                  <c:v>40875</c:v>
                </c:pt>
                <c:pt idx="3747">
                  <c:v>40876</c:v>
                </c:pt>
                <c:pt idx="3748">
                  <c:v>40877</c:v>
                </c:pt>
                <c:pt idx="3749">
                  <c:v>40878</c:v>
                </c:pt>
                <c:pt idx="3750">
                  <c:v>40879</c:v>
                </c:pt>
                <c:pt idx="3751">
                  <c:v>40882</c:v>
                </c:pt>
                <c:pt idx="3752">
                  <c:v>40883</c:v>
                </c:pt>
                <c:pt idx="3753">
                  <c:v>40884</c:v>
                </c:pt>
                <c:pt idx="3754">
                  <c:v>40885</c:v>
                </c:pt>
                <c:pt idx="3755">
                  <c:v>40886</c:v>
                </c:pt>
                <c:pt idx="3756">
                  <c:v>40889</c:v>
                </c:pt>
                <c:pt idx="3757">
                  <c:v>40890</c:v>
                </c:pt>
                <c:pt idx="3758">
                  <c:v>40891</c:v>
                </c:pt>
                <c:pt idx="3759">
                  <c:v>40892</c:v>
                </c:pt>
                <c:pt idx="3760">
                  <c:v>40893</c:v>
                </c:pt>
                <c:pt idx="3761">
                  <c:v>40896</c:v>
                </c:pt>
                <c:pt idx="3762">
                  <c:v>40897</c:v>
                </c:pt>
                <c:pt idx="3763">
                  <c:v>40898</c:v>
                </c:pt>
                <c:pt idx="3764">
                  <c:v>40899</c:v>
                </c:pt>
                <c:pt idx="3765">
                  <c:v>40900</c:v>
                </c:pt>
                <c:pt idx="3766">
                  <c:v>40904</c:v>
                </c:pt>
                <c:pt idx="3767">
                  <c:v>40905</c:v>
                </c:pt>
                <c:pt idx="3768">
                  <c:v>40906</c:v>
                </c:pt>
                <c:pt idx="3769">
                  <c:v>40907</c:v>
                </c:pt>
                <c:pt idx="3770">
                  <c:v>40911</c:v>
                </c:pt>
                <c:pt idx="3771">
                  <c:v>40912</c:v>
                </c:pt>
                <c:pt idx="3772">
                  <c:v>40913</c:v>
                </c:pt>
                <c:pt idx="3773">
                  <c:v>40914</c:v>
                </c:pt>
                <c:pt idx="3774">
                  <c:v>40917</c:v>
                </c:pt>
                <c:pt idx="3775">
                  <c:v>40918</c:v>
                </c:pt>
                <c:pt idx="3776">
                  <c:v>40919</c:v>
                </c:pt>
                <c:pt idx="3777">
                  <c:v>40920</c:v>
                </c:pt>
                <c:pt idx="3778">
                  <c:v>40921</c:v>
                </c:pt>
                <c:pt idx="3779">
                  <c:v>40925</c:v>
                </c:pt>
                <c:pt idx="3780">
                  <c:v>40926</c:v>
                </c:pt>
                <c:pt idx="3781">
                  <c:v>40927</c:v>
                </c:pt>
                <c:pt idx="3782">
                  <c:v>40928</c:v>
                </c:pt>
                <c:pt idx="3783">
                  <c:v>40931</c:v>
                </c:pt>
                <c:pt idx="3784">
                  <c:v>40932</c:v>
                </c:pt>
                <c:pt idx="3785">
                  <c:v>40933</c:v>
                </c:pt>
                <c:pt idx="3786">
                  <c:v>40934</c:v>
                </c:pt>
                <c:pt idx="3787">
                  <c:v>40935</c:v>
                </c:pt>
                <c:pt idx="3788">
                  <c:v>40938</c:v>
                </c:pt>
                <c:pt idx="3789">
                  <c:v>40939</c:v>
                </c:pt>
                <c:pt idx="3790">
                  <c:v>40940</c:v>
                </c:pt>
                <c:pt idx="3791">
                  <c:v>40941</c:v>
                </c:pt>
                <c:pt idx="3792">
                  <c:v>40942</c:v>
                </c:pt>
                <c:pt idx="3793">
                  <c:v>40945</c:v>
                </c:pt>
                <c:pt idx="3794">
                  <c:v>40946</c:v>
                </c:pt>
                <c:pt idx="3795">
                  <c:v>40947</c:v>
                </c:pt>
                <c:pt idx="3796">
                  <c:v>40948</c:v>
                </c:pt>
                <c:pt idx="3797">
                  <c:v>40949</c:v>
                </c:pt>
                <c:pt idx="3798">
                  <c:v>40952</c:v>
                </c:pt>
                <c:pt idx="3799">
                  <c:v>40953</c:v>
                </c:pt>
                <c:pt idx="3800">
                  <c:v>40954</c:v>
                </c:pt>
                <c:pt idx="3801">
                  <c:v>40955</c:v>
                </c:pt>
                <c:pt idx="3802">
                  <c:v>40956</c:v>
                </c:pt>
                <c:pt idx="3803">
                  <c:v>40960</c:v>
                </c:pt>
                <c:pt idx="3804">
                  <c:v>40961</c:v>
                </c:pt>
                <c:pt idx="3805">
                  <c:v>40962</c:v>
                </c:pt>
                <c:pt idx="3806">
                  <c:v>40963</c:v>
                </c:pt>
                <c:pt idx="3807">
                  <c:v>40966</c:v>
                </c:pt>
                <c:pt idx="3808">
                  <c:v>40967</c:v>
                </c:pt>
                <c:pt idx="3809">
                  <c:v>40968</c:v>
                </c:pt>
                <c:pt idx="3810">
                  <c:v>40969</c:v>
                </c:pt>
                <c:pt idx="3811">
                  <c:v>40970</c:v>
                </c:pt>
                <c:pt idx="3812">
                  <c:v>40973</c:v>
                </c:pt>
                <c:pt idx="3813">
                  <c:v>40974</c:v>
                </c:pt>
                <c:pt idx="3814">
                  <c:v>40975</c:v>
                </c:pt>
                <c:pt idx="3815">
                  <c:v>40976</c:v>
                </c:pt>
                <c:pt idx="3816">
                  <c:v>40977</c:v>
                </c:pt>
                <c:pt idx="3817">
                  <c:v>40980</c:v>
                </c:pt>
                <c:pt idx="3818">
                  <c:v>40981</c:v>
                </c:pt>
                <c:pt idx="3819">
                  <c:v>40982</c:v>
                </c:pt>
                <c:pt idx="3820">
                  <c:v>40983</c:v>
                </c:pt>
                <c:pt idx="3821">
                  <c:v>40984</c:v>
                </c:pt>
                <c:pt idx="3822">
                  <c:v>40987</c:v>
                </c:pt>
                <c:pt idx="3823">
                  <c:v>40988</c:v>
                </c:pt>
                <c:pt idx="3824">
                  <c:v>40989</c:v>
                </c:pt>
                <c:pt idx="3825">
                  <c:v>40990</c:v>
                </c:pt>
                <c:pt idx="3826">
                  <c:v>40991</c:v>
                </c:pt>
                <c:pt idx="3827">
                  <c:v>40994</c:v>
                </c:pt>
                <c:pt idx="3828">
                  <c:v>40995</c:v>
                </c:pt>
                <c:pt idx="3829">
                  <c:v>40996</c:v>
                </c:pt>
                <c:pt idx="3830">
                  <c:v>40997</c:v>
                </c:pt>
                <c:pt idx="3831">
                  <c:v>40998</c:v>
                </c:pt>
                <c:pt idx="3832">
                  <c:v>41001</c:v>
                </c:pt>
                <c:pt idx="3833">
                  <c:v>41002</c:v>
                </c:pt>
                <c:pt idx="3834">
                  <c:v>41003</c:v>
                </c:pt>
                <c:pt idx="3835">
                  <c:v>41004</c:v>
                </c:pt>
                <c:pt idx="3836">
                  <c:v>41008</c:v>
                </c:pt>
                <c:pt idx="3837">
                  <c:v>41009</c:v>
                </c:pt>
                <c:pt idx="3838">
                  <c:v>41010</c:v>
                </c:pt>
                <c:pt idx="3839">
                  <c:v>41011</c:v>
                </c:pt>
                <c:pt idx="3840">
                  <c:v>41012</c:v>
                </c:pt>
                <c:pt idx="3841">
                  <c:v>41015</c:v>
                </c:pt>
                <c:pt idx="3842">
                  <c:v>41016</c:v>
                </c:pt>
                <c:pt idx="3843">
                  <c:v>41017</c:v>
                </c:pt>
                <c:pt idx="3844">
                  <c:v>41018</c:v>
                </c:pt>
                <c:pt idx="3845">
                  <c:v>41019</c:v>
                </c:pt>
                <c:pt idx="3846">
                  <c:v>41022</c:v>
                </c:pt>
                <c:pt idx="3847">
                  <c:v>41023</c:v>
                </c:pt>
                <c:pt idx="3848">
                  <c:v>41024</c:v>
                </c:pt>
                <c:pt idx="3849">
                  <c:v>41025</c:v>
                </c:pt>
                <c:pt idx="3850">
                  <c:v>41026</c:v>
                </c:pt>
                <c:pt idx="3851">
                  <c:v>41029</c:v>
                </c:pt>
                <c:pt idx="3852">
                  <c:v>41030</c:v>
                </c:pt>
                <c:pt idx="3853">
                  <c:v>41031</c:v>
                </c:pt>
                <c:pt idx="3854">
                  <c:v>41032</c:v>
                </c:pt>
                <c:pt idx="3855">
                  <c:v>41033</c:v>
                </c:pt>
                <c:pt idx="3856">
                  <c:v>41036</c:v>
                </c:pt>
                <c:pt idx="3857">
                  <c:v>41037</c:v>
                </c:pt>
                <c:pt idx="3858">
                  <c:v>41038</c:v>
                </c:pt>
                <c:pt idx="3859">
                  <c:v>41039</c:v>
                </c:pt>
                <c:pt idx="3860">
                  <c:v>41040</c:v>
                </c:pt>
                <c:pt idx="3861">
                  <c:v>41043</c:v>
                </c:pt>
                <c:pt idx="3862">
                  <c:v>41044</c:v>
                </c:pt>
                <c:pt idx="3863">
                  <c:v>41045</c:v>
                </c:pt>
                <c:pt idx="3864">
                  <c:v>41046</c:v>
                </c:pt>
                <c:pt idx="3865">
                  <c:v>41047</c:v>
                </c:pt>
                <c:pt idx="3866">
                  <c:v>41050</c:v>
                </c:pt>
                <c:pt idx="3867">
                  <c:v>41051</c:v>
                </c:pt>
                <c:pt idx="3868">
                  <c:v>41052</c:v>
                </c:pt>
                <c:pt idx="3869">
                  <c:v>41053</c:v>
                </c:pt>
                <c:pt idx="3870">
                  <c:v>41054</c:v>
                </c:pt>
                <c:pt idx="3871">
                  <c:v>41058</c:v>
                </c:pt>
                <c:pt idx="3872">
                  <c:v>41059</c:v>
                </c:pt>
                <c:pt idx="3873">
                  <c:v>41060</c:v>
                </c:pt>
                <c:pt idx="3874">
                  <c:v>41061</c:v>
                </c:pt>
                <c:pt idx="3875">
                  <c:v>41064</c:v>
                </c:pt>
                <c:pt idx="3876">
                  <c:v>41065</c:v>
                </c:pt>
                <c:pt idx="3877">
                  <c:v>41066</c:v>
                </c:pt>
                <c:pt idx="3878">
                  <c:v>41067</c:v>
                </c:pt>
                <c:pt idx="3879">
                  <c:v>41068</c:v>
                </c:pt>
                <c:pt idx="3880">
                  <c:v>41071</c:v>
                </c:pt>
                <c:pt idx="3881">
                  <c:v>41072</c:v>
                </c:pt>
                <c:pt idx="3882">
                  <c:v>41073</c:v>
                </c:pt>
                <c:pt idx="3883">
                  <c:v>41074</c:v>
                </c:pt>
                <c:pt idx="3884">
                  <c:v>41075</c:v>
                </c:pt>
                <c:pt idx="3885">
                  <c:v>41078</c:v>
                </c:pt>
                <c:pt idx="3886">
                  <c:v>41079</c:v>
                </c:pt>
                <c:pt idx="3887">
                  <c:v>41080</c:v>
                </c:pt>
                <c:pt idx="3888">
                  <c:v>41081</c:v>
                </c:pt>
                <c:pt idx="3889">
                  <c:v>41082</c:v>
                </c:pt>
                <c:pt idx="3890">
                  <c:v>41085</c:v>
                </c:pt>
                <c:pt idx="3891">
                  <c:v>41086</c:v>
                </c:pt>
                <c:pt idx="3892">
                  <c:v>41087</c:v>
                </c:pt>
                <c:pt idx="3893">
                  <c:v>41088</c:v>
                </c:pt>
                <c:pt idx="3894">
                  <c:v>41089</c:v>
                </c:pt>
                <c:pt idx="3895">
                  <c:v>41092</c:v>
                </c:pt>
                <c:pt idx="3896">
                  <c:v>41093</c:v>
                </c:pt>
                <c:pt idx="3897">
                  <c:v>41095</c:v>
                </c:pt>
                <c:pt idx="3898">
                  <c:v>41096</c:v>
                </c:pt>
                <c:pt idx="3899">
                  <c:v>41099</c:v>
                </c:pt>
                <c:pt idx="3900">
                  <c:v>41100</c:v>
                </c:pt>
                <c:pt idx="3901">
                  <c:v>41101</c:v>
                </c:pt>
                <c:pt idx="3902">
                  <c:v>41102</c:v>
                </c:pt>
                <c:pt idx="3903">
                  <c:v>41103</c:v>
                </c:pt>
                <c:pt idx="3904">
                  <c:v>41106</c:v>
                </c:pt>
                <c:pt idx="3905">
                  <c:v>41107</c:v>
                </c:pt>
                <c:pt idx="3906">
                  <c:v>41108</c:v>
                </c:pt>
                <c:pt idx="3907">
                  <c:v>41109</c:v>
                </c:pt>
                <c:pt idx="3908">
                  <c:v>41110</c:v>
                </c:pt>
                <c:pt idx="3909">
                  <c:v>41113</c:v>
                </c:pt>
                <c:pt idx="3910">
                  <c:v>41114</c:v>
                </c:pt>
                <c:pt idx="3911">
                  <c:v>41115</c:v>
                </c:pt>
                <c:pt idx="3912">
                  <c:v>41116</c:v>
                </c:pt>
                <c:pt idx="3913">
                  <c:v>41117</c:v>
                </c:pt>
                <c:pt idx="3914">
                  <c:v>41120</c:v>
                </c:pt>
                <c:pt idx="3915">
                  <c:v>41121</c:v>
                </c:pt>
                <c:pt idx="3916">
                  <c:v>41122</c:v>
                </c:pt>
                <c:pt idx="3917">
                  <c:v>41123</c:v>
                </c:pt>
                <c:pt idx="3918">
                  <c:v>41124</c:v>
                </c:pt>
                <c:pt idx="3919">
                  <c:v>41127</c:v>
                </c:pt>
                <c:pt idx="3920">
                  <c:v>41128</c:v>
                </c:pt>
                <c:pt idx="3921">
                  <c:v>41129</c:v>
                </c:pt>
                <c:pt idx="3922">
                  <c:v>41130</c:v>
                </c:pt>
                <c:pt idx="3923">
                  <c:v>41131</c:v>
                </c:pt>
                <c:pt idx="3924">
                  <c:v>41134</c:v>
                </c:pt>
                <c:pt idx="3925">
                  <c:v>41135</c:v>
                </c:pt>
                <c:pt idx="3926">
                  <c:v>41136</c:v>
                </c:pt>
                <c:pt idx="3927">
                  <c:v>41137</c:v>
                </c:pt>
                <c:pt idx="3928">
                  <c:v>41138</c:v>
                </c:pt>
                <c:pt idx="3929">
                  <c:v>41141</c:v>
                </c:pt>
                <c:pt idx="3930">
                  <c:v>41142</c:v>
                </c:pt>
                <c:pt idx="3931">
                  <c:v>41143</c:v>
                </c:pt>
                <c:pt idx="3932">
                  <c:v>41144</c:v>
                </c:pt>
                <c:pt idx="3933">
                  <c:v>41145</c:v>
                </c:pt>
                <c:pt idx="3934">
                  <c:v>41148</c:v>
                </c:pt>
                <c:pt idx="3935">
                  <c:v>41149</c:v>
                </c:pt>
                <c:pt idx="3936">
                  <c:v>41150</c:v>
                </c:pt>
                <c:pt idx="3937">
                  <c:v>41151</c:v>
                </c:pt>
                <c:pt idx="3938">
                  <c:v>41152</c:v>
                </c:pt>
                <c:pt idx="3939">
                  <c:v>41156</c:v>
                </c:pt>
                <c:pt idx="3940">
                  <c:v>41157</c:v>
                </c:pt>
                <c:pt idx="3941">
                  <c:v>41158</c:v>
                </c:pt>
                <c:pt idx="3942">
                  <c:v>41159</c:v>
                </c:pt>
                <c:pt idx="3943">
                  <c:v>41162</c:v>
                </c:pt>
                <c:pt idx="3944">
                  <c:v>41163</c:v>
                </c:pt>
                <c:pt idx="3945">
                  <c:v>41164</c:v>
                </c:pt>
                <c:pt idx="3946">
                  <c:v>41165</c:v>
                </c:pt>
                <c:pt idx="3947">
                  <c:v>41166</c:v>
                </c:pt>
                <c:pt idx="3948">
                  <c:v>41169</c:v>
                </c:pt>
                <c:pt idx="3949">
                  <c:v>41170</c:v>
                </c:pt>
                <c:pt idx="3950">
                  <c:v>41171</c:v>
                </c:pt>
                <c:pt idx="3951">
                  <c:v>41172</c:v>
                </c:pt>
                <c:pt idx="3952">
                  <c:v>41173</c:v>
                </c:pt>
                <c:pt idx="3953">
                  <c:v>41176</c:v>
                </c:pt>
                <c:pt idx="3954">
                  <c:v>41177</c:v>
                </c:pt>
                <c:pt idx="3955">
                  <c:v>41178</c:v>
                </c:pt>
                <c:pt idx="3956">
                  <c:v>41179</c:v>
                </c:pt>
                <c:pt idx="3957">
                  <c:v>41180</c:v>
                </c:pt>
                <c:pt idx="3958">
                  <c:v>41183</c:v>
                </c:pt>
                <c:pt idx="3959">
                  <c:v>41184</c:v>
                </c:pt>
                <c:pt idx="3960">
                  <c:v>41185</c:v>
                </c:pt>
                <c:pt idx="3961">
                  <c:v>41186</c:v>
                </c:pt>
                <c:pt idx="3962">
                  <c:v>41187</c:v>
                </c:pt>
                <c:pt idx="3963">
                  <c:v>41190</c:v>
                </c:pt>
                <c:pt idx="3964">
                  <c:v>41191</c:v>
                </c:pt>
                <c:pt idx="3965">
                  <c:v>41192</c:v>
                </c:pt>
                <c:pt idx="3966">
                  <c:v>41193</c:v>
                </c:pt>
                <c:pt idx="3967">
                  <c:v>41194</c:v>
                </c:pt>
                <c:pt idx="3968">
                  <c:v>41197</c:v>
                </c:pt>
                <c:pt idx="3969">
                  <c:v>41198</c:v>
                </c:pt>
                <c:pt idx="3970">
                  <c:v>41199</c:v>
                </c:pt>
                <c:pt idx="3971">
                  <c:v>41200</c:v>
                </c:pt>
                <c:pt idx="3972">
                  <c:v>41201</c:v>
                </c:pt>
                <c:pt idx="3973">
                  <c:v>41204</c:v>
                </c:pt>
                <c:pt idx="3974">
                  <c:v>41205</c:v>
                </c:pt>
                <c:pt idx="3975">
                  <c:v>41206</c:v>
                </c:pt>
                <c:pt idx="3976">
                  <c:v>41207</c:v>
                </c:pt>
                <c:pt idx="3977">
                  <c:v>41208</c:v>
                </c:pt>
                <c:pt idx="3978">
                  <c:v>41213</c:v>
                </c:pt>
                <c:pt idx="3979">
                  <c:v>41214</c:v>
                </c:pt>
                <c:pt idx="3980">
                  <c:v>41215</c:v>
                </c:pt>
                <c:pt idx="3981">
                  <c:v>41218</c:v>
                </c:pt>
                <c:pt idx="3982">
                  <c:v>41219</c:v>
                </c:pt>
                <c:pt idx="3983">
                  <c:v>41220</c:v>
                </c:pt>
                <c:pt idx="3984">
                  <c:v>41221</c:v>
                </c:pt>
                <c:pt idx="3985">
                  <c:v>41222</c:v>
                </c:pt>
                <c:pt idx="3986">
                  <c:v>41225</c:v>
                </c:pt>
                <c:pt idx="3987">
                  <c:v>41226</c:v>
                </c:pt>
                <c:pt idx="3988">
                  <c:v>41227</c:v>
                </c:pt>
                <c:pt idx="3989">
                  <c:v>41228</c:v>
                </c:pt>
                <c:pt idx="3990">
                  <c:v>41229</c:v>
                </c:pt>
                <c:pt idx="3991">
                  <c:v>41232</c:v>
                </c:pt>
                <c:pt idx="3992">
                  <c:v>41233</c:v>
                </c:pt>
                <c:pt idx="3993">
                  <c:v>41234</c:v>
                </c:pt>
                <c:pt idx="3994">
                  <c:v>41236</c:v>
                </c:pt>
                <c:pt idx="3995">
                  <c:v>41239</c:v>
                </c:pt>
                <c:pt idx="3996">
                  <c:v>41240</c:v>
                </c:pt>
                <c:pt idx="3997">
                  <c:v>41241</c:v>
                </c:pt>
                <c:pt idx="3998">
                  <c:v>41242</c:v>
                </c:pt>
                <c:pt idx="3999">
                  <c:v>41243</c:v>
                </c:pt>
                <c:pt idx="4000">
                  <c:v>41246</c:v>
                </c:pt>
                <c:pt idx="4001">
                  <c:v>41247</c:v>
                </c:pt>
                <c:pt idx="4002">
                  <c:v>41248</c:v>
                </c:pt>
                <c:pt idx="4003">
                  <c:v>41249</c:v>
                </c:pt>
                <c:pt idx="4004">
                  <c:v>41250</c:v>
                </c:pt>
                <c:pt idx="4005">
                  <c:v>41253</c:v>
                </c:pt>
                <c:pt idx="4006">
                  <c:v>41254</c:v>
                </c:pt>
                <c:pt idx="4007">
                  <c:v>41255</c:v>
                </c:pt>
                <c:pt idx="4008">
                  <c:v>41256</c:v>
                </c:pt>
                <c:pt idx="4009">
                  <c:v>41257</c:v>
                </c:pt>
                <c:pt idx="4010">
                  <c:v>41260</c:v>
                </c:pt>
                <c:pt idx="4011">
                  <c:v>41261</c:v>
                </c:pt>
                <c:pt idx="4012">
                  <c:v>41262</c:v>
                </c:pt>
                <c:pt idx="4013">
                  <c:v>41263</c:v>
                </c:pt>
                <c:pt idx="4014">
                  <c:v>41264</c:v>
                </c:pt>
                <c:pt idx="4015">
                  <c:v>41267</c:v>
                </c:pt>
                <c:pt idx="4016">
                  <c:v>41269</c:v>
                </c:pt>
                <c:pt idx="4017">
                  <c:v>41270</c:v>
                </c:pt>
                <c:pt idx="4018">
                  <c:v>41271</c:v>
                </c:pt>
                <c:pt idx="4019">
                  <c:v>41274</c:v>
                </c:pt>
                <c:pt idx="4020">
                  <c:v>41276</c:v>
                </c:pt>
                <c:pt idx="4021">
                  <c:v>41277</c:v>
                </c:pt>
                <c:pt idx="4022">
                  <c:v>41278</c:v>
                </c:pt>
                <c:pt idx="4023">
                  <c:v>41281</c:v>
                </c:pt>
                <c:pt idx="4024">
                  <c:v>41282</c:v>
                </c:pt>
                <c:pt idx="4025">
                  <c:v>41283</c:v>
                </c:pt>
                <c:pt idx="4026">
                  <c:v>41284</c:v>
                </c:pt>
                <c:pt idx="4027">
                  <c:v>41285</c:v>
                </c:pt>
                <c:pt idx="4028">
                  <c:v>41288</c:v>
                </c:pt>
                <c:pt idx="4029">
                  <c:v>41289</c:v>
                </c:pt>
                <c:pt idx="4030">
                  <c:v>41290</c:v>
                </c:pt>
                <c:pt idx="4031">
                  <c:v>41291</c:v>
                </c:pt>
                <c:pt idx="4032">
                  <c:v>41292</c:v>
                </c:pt>
                <c:pt idx="4033">
                  <c:v>41296</c:v>
                </c:pt>
                <c:pt idx="4034">
                  <c:v>41297</c:v>
                </c:pt>
                <c:pt idx="4035">
                  <c:v>41298</c:v>
                </c:pt>
                <c:pt idx="4036">
                  <c:v>41299</c:v>
                </c:pt>
                <c:pt idx="4037">
                  <c:v>41302</c:v>
                </c:pt>
                <c:pt idx="4038">
                  <c:v>41303</c:v>
                </c:pt>
                <c:pt idx="4039">
                  <c:v>41304</c:v>
                </c:pt>
                <c:pt idx="4040">
                  <c:v>41305</c:v>
                </c:pt>
                <c:pt idx="4041">
                  <c:v>41306</c:v>
                </c:pt>
                <c:pt idx="4042">
                  <c:v>41309</c:v>
                </c:pt>
                <c:pt idx="4043">
                  <c:v>41310</c:v>
                </c:pt>
                <c:pt idx="4044">
                  <c:v>41311</c:v>
                </c:pt>
                <c:pt idx="4045">
                  <c:v>41312</c:v>
                </c:pt>
                <c:pt idx="4046">
                  <c:v>41313</c:v>
                </c:pt>
                <c:pt idx="4047">
                  <c:v>41316</c:v>
                </c:pt>
                <c:pt idx="4048">
                  <c:v>41317</c:v>
                </c:pt>
                <c:pt idx="4049">
                  <c:v>41318</c:v>
                </c:pt>
                <c:pt idx="4050">
                  <c:v>41319</c:v>
                </c:pt>
                <c:pt idx="4051">
                  <c:v>41320</c:v>
                </c:pt>
                <c:pt idx="4052">
                  <c:v>41324</c:v>
                </c:pt>
                <c:pt idx="4053">
                  <c:v>41325</c:v>
                </c:pt>
                <c:pt idx="4054">
                  <c:v>41326</c:v>
                </c:pt>
                <c:pt idx="4055">
                  <c:v>41327</c:v>
                </c:pt>
                <c:pt idx="4056">
                  <c:v>41330</c:v>
                </c:pt>
                <c:pt idx="4057">
                  <c:v>41331</c:v>
                </c:pt>
                <c:pt idx="4058">
                  <c:v>41332</c:v>
                </c:pt>
                <c:pt idx="4059">
                  <c:v>41333</c:v>
                </c:pt>
                <c:pt idx="4060">
                  <c:v>41334</c:v>
                </c:pt>
                <c:pt idx="4061">
                  <c:v>41337</c:v>
                </c:pt>
                <c:pt idx="4062">
                  <c:v>41338</c:v>
                </c:pt>
                <c:pt idx="4063">
                  <c:v>41339</c:v>
                </c:pt>
                <c:pt idx="4064">
                  <c:v>41340</c:v>
                </c:pt>
                <c:pt idx="4065">
                  <c:v>41341</c:v>
                </c:pt>
                <c:pt idx="4066">
                  <c:v>41344</c:v>
                </c:pt>
                <c:pt idx="4067">
                  <c:v>41345</c:v>
                </c:pt>
                <c:pt idx="4068">
                  <c:v>41346</c:v>
                </c:pt>
                <c:pt idx="4069">
                  <c:v>41347</c:v>
                </c:pt>
                <c:pt idx="4070">
                  <c:v>41348</c:v>
                </c:pt>
                <c:pt idx="4071">
                  <c:v>41351</c:v>
                </c:pt>
                <c:pt idx="4072">
                  <c:v>41352</c:v>
                </c:pt>
                <c:pt idx="4073">
                  <c:v>41353</c:v>
                </c:pt>
                <c:pt idx="4074">
                  <c:v>41354</c:v>
                </c:pt>
                <c:pt idx="4075">
                  <c:v>41355</c:v>
                </c:pt>
                <c:pt idx="4076">
                  <c:v>41358</c:v>
                </c:pt>
                <c:pt idx="4077">
                  <c:v>41359</c:v>
                </c:pt>
                <c:pt idx="4078">
                  <c:v>41360</c:v>
                </c:pt>
                <c:pt idx="4079">
                  <c:v>41361</c:v>
                </c:pt>
                <c:pt idx="4080">
                  <c:v>41365</c:v>
                </c:pt>
                <c:pt idx="4081">
                  <c:v>41366</c:v>
                </c:pt>
                <c:pt idx="4082">
                  <c:v>41367</c:v>
                </c:pt>
                <c:pt idx="4083">
                  <c:v>41368</c:v>
                </c:pt>
                <c:pt idx="4084">
                  <c:v>41369</c:v>
                </c:pt>
                <c:pt idx="4085">
                  <c:v>41372</c:v>
                </c:pt>
                <c:pt idx="4086">
                  <c:v>41373</c:v>
                </c:pt>
                <c:pt idx="4087">
                  <c:v>41374</c:v>
                </c:pt>
                <c:pt idx="4088">
                  <c:v>41375</c:v>
                </c:pt>
                <c:pt idx="4089">
                  <c:v>41376</c:v>
                </c:pt>
                <c:pt idx="4090">
                  <c:v>41379</c:v>
                </c:pt>
                <c:pt idx="4091">
                  <c:v>41380</c:v>
                </c:pt>
                <c:pt idx="4092">
                  <c:v>41381</c:v>
                </c:pt>
                <c:pt idx="4093">
                  <c:v>41382</c:v>
                </c:pt>
                <c:pt idx="4094">
                  <c:v>41383</c:v>
                </c:pt>
                <c:pt idx="4095">
                  <c:v>41386</c:v>
                </c:pt>
                <c:pt idx="4096">
                  <c:v>41387</c:v>
                </c:pt>
                <c:pt idx="4097">
                  <c:v>41388</c:v>
                </c:pt>
                <c:pt idx="4098">
                  <c:v>41389</c:v>
                </c:pt>
                <c:pt idx="4099">
                  <c:v>41390</c:v>
                </c:pt>
                <c:pt idx="4100">
                  <c:v>41393</c:v>
                </c:pt>
                <c:pt idx="4101">
                  <c:v>41394</c:v>
                </c:pt>
                <c:pt idx="4102">
                  <c:v>41395</c:v>
                </c:pt>
                <c:pt idx="4103">
                  <c:v>41396</c:v>
                </c:pt>
                <c:pt idx="4104">
                  <c:v>41397</c:v>
                </c:pt>
                <c:pt idx="4105">
                  <c:v>41400</c:v>
                </c:pt>
                <c:pt idx="4106">
                  <c:v>41401</c:v>
                </c:pt>
                <c:pt idx="4107">
                  <c:v>41402</c:v>
                </c:pt>
                <c:pt idx="4108">
                  <c:v>41403</c:v>
                </c:pt>
                <c:pt idx="4109">
                  <c:v>41404</c:v>
                </c:pt>
                <c:pt idx="4110">
                  <c:v>41407</c:v>
                </c:pt>
                <c:pt idx="4111">
                  <c:v>41408</c:v>
                </c:pt>
                <c:pt idx="4112">
                  <c:v>41409</c:v>
                </c:pt>
                <c:pt idx="4113">
                  <c:v>41410</c:v>
                </c:pt>
                <c:pt idx="4114">
                  <c:v>41411</c:v>
                </c:pt>
                <c:pt idx="4115">
                  <c:v>41414</c:v>
                </c:pt>
                <c:pt idx="4116">
                  <c:v>41415</c:v>
                </c:pt>
                <c:pt idx="4117">
                  <c:v>41416</c:v>
                </c:pt>
                <c:pt idx="4118">
                  <c:v>41417</c:v>
                </c:pt>
                <c:pt idx="4119">
                  <c:v>41418</c:v>
                </c:pt>
                <c:pt idx="4120">
                  <c:v>41422</c:v>
                </c:pt>
                <c:pt idx="4121">
                  <c:v>41423</c:v>
                </c:pt>
                <c:pt idx="4122">
                  <c:v>41424</c:v>
                </c:pt>
                <c:pt idx="4123">
                  <c:v>41425</c:v>
                </c:pt>
                <c:pt idx="4124">
                  <c:v>41428</c:v>
                </c:pt>
                <c:pt idx="4125">
                  <c:v>41429</c:v>
                </c:pt>
                <c:pt idx="4126">
                  <c:v>41430</c:v>
                </c:pt>
                <c:pt idx="4127">
                  <c:v>41431</c:v>
                </c:pt>
                <c:pt idx="4128">
                  <c:v>41432</c:v>
                </c:pt>
                <c:pt idx="4129">
                  <c:v>41435</c:v>
                </c:pt>
                <c:pt idx="4130">
                  <c:v>41436</c:v>
                </c:pt>
                <c:pt idx="4131">
                  <c:v>41437</c:v>
                </c:pt>
                <c:pt idx="4132">
                  <c:v>41438</c:v>
                </c:pt>
                <c:pt idx="4133">
                  <c:v>41439</c:v>
                </c:pt>
                <c:pt idx="4134">
                  <c:v>41442</c:v>
                </c:pt>
                <c:pt idx="4135">
                  <c:v>41443</c:v>
                </c:pt>
                <c:pt idx="4136">
                  <c:v>41444</c:v>
                </c:pt>
                <c:pt idx="4137">
                  <c:v>41445</c:v>
                </c:pt>
                <c:pt idx="4138">
                  <c:v>41446</c:v>
                </c:pt>
                <c:pt idx="4139">
                  <c:v>41449</c:v>
                </c:pt>
                <c:pt idx="4140">
                  <c:v>41450</c:v>
                </c:pt>
                <c:pt idx="4141">
                  <c:v>41451</c:v>
                </c:pt>
                <c:pt idx="4142">
                  <c:v>41452</c:v>
                </c:pt>
                <c:pt idx="4143">
                  <c:v>41453</c:v>
                </c:pt>
                <c:pt idx="4144">
                  <c:v>41456</c:v>
                </c:pt>
                <c:pt idx="4145">
                  <c:v>41457</c:v>
                </c:pt>
                <c:pt idx="4146">
                  <c:v>41458</c:v>
                </c:pt>
                <c:pt idx="4147">
                  <c:v>41460</c:v>
                </c:pt>
                <c:pt idx="4148">
                  <c:v>41463</c:v>
                </c:pt>
                <c:pt idx="4149">
                  <c:v>41464</c:v>
                </c:pt>
                <c:pt idx="4150">
                  <c:v>41465</c:v>
                </c:pt>
                <c:pt idx="4151">
                  <c:v>41466</c:v>
                </c:pt>
                <c:pt idx="4152">
                  <c:v>41467</c:v>
                </c:pt>
                <c:pt idx="4153">
                  <c:v>41470</c:v>
                </c:pt>
                <c:pt idx="4154">
                  <c:v>41471</c:v>
                </c:pt>
                <c:pt idx="4155">
                  <c:v>41472</c:v>
                </c:pt>
                <c:pt idx="4156">
                  <c:v>41473</c:v>
                </c:pt>
                <c:pt idx="4157">
                  <c:v>41474</c:v>
                </c:pt>
                <c:pt idx="4158">
                  <c:v>41477</c:v>
                </c:pt>
                <c:pt idx="4159">
                  <c:v>41478</c:v>
                </c:pt>
                <c:pt idx="4160">
                  <c:v>41479</c:v>
                </c:pt>
                <c:pt idx="4161">
                  <c:v>41480</c:v>
                </c:pt>
                <c:pt idx="4162">
                  <c:v>41481</c:v>
                </c:pt>
                <c:pt idx="4163">
                  <c:v>41484</c:v>
                </c:pt>
                <c:pt idx="4164">
                  <c:v>41485</c:v>
                </c:pt>
                <c:pt idx="4165">
                  <c:v>41486</c:v>
                </c:pt>
                <c:pt idx="4166">
                  <c:v>41487</c:v>
                </c:pt>
                <c:pt idx="4167">
                  <c:v>41488</c:v>
                </c:pt>
                <c:pt idx="4168">
                  <c:v>41491</c:v>
                </c:pt>
                <c:pt idx="4169">
                  <c:v>41492</c:v>
                </c:pt>
                <c:pt idx="4170">
                  <c:v>41493</c:v>
                </c:pt>
                <c:pt idx="4171">
                  <c:v>41494</c:v>
                </c:pt>
                <c:pt idx="4172">
                  <c:v>41495</c:v>
                </c:pt>
                <c:pt idx="4173">
                  <c:v>41498</c:v>
                </c:pt>
                <c:pt idx="4174">
                  <c:v>41499</c:v>
                </c:pt>
                <c:pt idx="4175">
                  <c:v>41500</c:v>
                </c:pt>
                <c:pt idx="4176">
                  <c:v>41501</c:v>
                </c:pt>
                <c:pt idx="4177">
                  <c:v>41502</c:v>
                </c:pt>
                <c:pt idx="4178">
                  <c:v>41505</c:v>
                </c:pt>
                <c:pt idx="4179">
                  <c:v>41506</c:v>
                </c:pt>
                <c:pt idx="4180">
                  <c:v>41507</c:v>
                </c:pt>
                <c:pt idx="4181">
                  <c:v>41508</c:v>
                </c:pt>
                <c:pt idx="4182">
                  <c:v>41509</c:v>
                </c:pt>
                <c:pt idx="4183">
                  <c:v>41512</c:v>
                </c:pt>
                <c:pt idx="4184">
                  <c:v>41513</c:v>
                </c:pt>
                <c:pt idx="4185">
                  <c:v>41514</c:v>
                </c:pt>
                <c:pt idx="4186">
                  <c:v>41515</c:v>
                </c:pt>
                <c:pt idx="4187">
                  <c:v>41516</c:v>
                </c:pt>
                <c:pt idx="4188">
                  <c:v>41520</c:v>
                </c:pt>
                <c:pt idx="4189">
                  <c:v>41521</c:v>
                </c:pt>
                <c:pt idx="4190">
                  <c:v>41522</c:v>
                </c:pt>
                <c:pt idx="4191">
                  <c:v>41523</c:v>
                </c:pt>
                <c:pt idx="4192">
                  <c:v>41526</c:v>
                </c:pt>
                <c:pt idx="4193">
                  <c:v>41527</c:v>
                </c:pt>
                <c:pt idx="4194">
                  <c:v>41528</c:v>
                </c:pt>
                <c:pt idx="4195">
                  <c:v>41529</c:v>
                </c:pt>
                <c:pt idx="4196">
                  <c:v>41530</c:v>
                </c:pt>
                <c:pt idx="4197">
                  <c:v>41533</c:v>
                </c:pt>
                <c:pt idx="4198">
                  <c:v>41534</c:v>
                </c:pt>
                <c:pt idx="4199">
                  <c:v>41535</c:v>
                </c:pt>
                <c:pt idx="4200">
                  <c:v>41536</c:v>
                </c:pt>
                <c:pt idx="4201">
                  <c:v>41537</c:v>
                </c:pt>
                <c:pt idx="4202">
                  <c:v>41540</c:v>
                </c:pt>
                <c:pt idx="4203">
                  <c:v>41541</c:v>
                </c:pt>
                <c:pt idx="4204">
                  <c:v>41542</c:v>
                </c:pt>
                <c:pt idx="4205">
                  <c:v>41543</c:v>
                </c:pt>
                <c:pt idx="4206">
                  <c:v>41544</c:v>
                </c:pt>
                <c:pt idx="4207">
                  <c:v>41547</c:v>
                </c:pt>
                <c:pt idx="4208">
                  <c:v>41548</c:v>
                </c:pt>
                <c:pt idx="4209">
                  <c:v>41549</c:v>
                </c:pt>
                <c:pt idx="4210">
                  <c:v>41550</c:v>
                </c:pt>
                <c:pt idx="4211">
                  <c:v>41551</c:v>
                </c:pt>
                <c:pt idx="4212">
                  <c:v>41554</c:v>
                </c:pt>
                <c:pt idx="4213">
                  <c:v>41555</c:v>
                </c:pt>
                <c:pt idx="4214">
                  <c:v>41556</c:v>
                </c:pt>
                <c:pt idx="4215">
                  <c:v>41557</c:v>
                </c:pt>
                <c:pt idx="4216">
                  <c:v>41558</c:v>
                </c:pt>
                <c:pt idx="4217">
                  <c:v>41561</c:v>
                </c:pt>
                <c:pt idx="4218">
                  <c:v>41562</c:v>
                </c:pt>
                <c:pt idx="4219">
                  <c:v>41563</c:v>
                </c:pt>
                <c:pt idx="4220">
                  <c:v>41564</c:v>
                </c:pt>
                <c:pt idx="4221">
                  <c:v>41565</c:v>
                </c:pt>
                <c:pt idx="4222">
                  <c:v>41568</c:v>
                </c:pt>
                <c:pt idx="4223">
                  <c:v>41569</c:v>
                </c:pt>
                <c:pt idx="4224">
                  <c:v>41570</c:v>
                </c:pt>
                <c:pt idx="4225">
                  <c:v>41571</c:v>
                </c:pt>
                <c:pt idx="4226">
                  <c:v>41572</c:v>
                </c:pt>
                <c:pt idx="4227">
                  <c:v>41575</c:v>
                </c:pt>
                <c:pt idx="4228">
                  <c:v>41576</c:v>
                </c:pt>
                <c:pt idx="4229">
                  <c:v>41577</c:v>
                </c:pt>
                <c:pt idx="4230">
                  <c:v>41578</c:v>
                </c:pt>
                <c:pt idx="4231">
                  <c:v>41579</c:v>
                </c:pt>
                <c:pt idx="4232">
                  <c:v>41582</c:v>
                </c:pt>
                <c:pt idx="4233">
                  <c:v>41583</c:v>
                </c:pt>
                <c:pt idx="4234">
                  <c:v>41584</c:v>
                </c:pt>
                <c:pt idx="4235">
                  <c:v>41585</c:v>
                </c:pt>
                <c:pt idx="4236">
                  <c:v>41586</c:v>
                </c:pt>
                <c:pt idx="4237">
                  <c:v>41589</c:v>
                </c:pt>
                <c:pt idx="4238">
                  <c:v>41590</c:v>
                </c:pt>
                <c:pt idx="4239">
                  <c:v>41591</c:v>
                </c:pt>
                <c:pt idx="4240">
                  <c:v>41592</c:v>
                </c:pt>
                <c:pt idx="4241">
                  <c:v>41593</c:v>
                </c:pt>
                <c:pt idx="4242">
                  <c:v>41596</c:v>
                </c:pt>
                <c:pt idx="4243">
                  <c:v>41597</c:v>
                </c:pt>
                <c:pt idx="4244">
                  <c:v>41598</c:v>
                </c:pt>
                <c:pt idx="4245">
                  <c:v>41599</c:v>
                </c:pt>
                <c:pt idx="4246">
                  <c:v>41600</c:v>
                </c:pt>
                <c:pt idx="4247">
                  <c:v>41603</c:v>
                </c:pt>
                <c:pt idx="4248">
                  <c:v>41604</c:v>
                </c:pt>
                <c:pt idx="4249">
                  <c:v>41605</c:v>
                </c:pt>
                <c:pt idx="4250">
                  <c:v>41607</c:v>
                </c:pt>
                <c:pt idx="4251">
                  <c:v>41610</c:v>
                </c:pt>
                <c:pt idx="4252">
                  <c:v>41611</c:v>
                </c:pt>
                <c:pt idx="4253">
                  <c:v>41612</c:v>
                </c:pt>
                <c:pt idx="4254">
                  <c:v>41613</c:v>
                </c:pt>
                <c:pt idx="4255">
                  <c:v>41614</c:v>
                </c:pt>
                <c:pt idx="4256">
                  <c:v>41617</c:v>
                </c:pt>
                <c:pt idx="4257">
                  <c:v>41618</c:v>
                </c:pt>
                <c:pt idx="4258">
                  <c:v>41619</c:v>
                </c:pt>
                <c:pt idx="4259">
                  <c:v>41620</c:v>
                </c:pt>
                <c:pt idx="4260">
                  <c:v>41621</c:v>
                </c:pt>
                <c:pt idx="4261">
                  <c:v>41624</c:v>
                </c:pt>
                <c:pt idx="4262">
                  <c:v>41625</c:v>
                </c:pt>
                <c:pt idx="4263">
                  <c:v>41626</c:v>
                </c:pt>
                <c:pt idx="4264">
                  <c:v>41627</c:v>
                </c:pt>
                <c:pt idx="4265">
                  <c:v>41628</c:v>
                </c:pt>
                <c:pt idx="4266">
                  <c:v>41631</c:v>
                </c:pt>
                <c:pt idx="4267">
                  <c:v>41632</c:v>
                </c:pt>
                <c:pt idx="4268">
                  <c:v>41634</c:v>
                </c:pt>
                <c:pt idx="4269">
                  <c:v>41635</c:v>
                </c:pt>
                <c:pt idx="4270">
                  <c:v>41638</c:v>
                </c:pt>
                <c:pt idx="4271">
                  <c:v>41639</c:v>
                </c:pt>
                <c:pt idx="4272">
                  <c:v>41641</c:v>
                </c:pt>
                <c:pt idx="4273">
                  <c:v>41642</c:v>
                </c:pt>
                <c:pt idx="4274">
                  <c:v>41645</c:v>
                </c:pt>
                <c:pt idx="4275">
                  <c:v>41646</c:v>
                </c:pt>
                <c:pt idx="4276">
                  <c:v>41647</c:v>
                </c:pt>
                <c:pt idx="4277">
                  <c:v>41648</c:v>
                </c:pt>
                <c:pt idx="4278">
                  <c:v>41649</c:v>
                </c:pt>
                <c:pt idx="4279">
                  <c:v>41652</c:v>
                </c:pt>
                <c:pt idx="4280">
                  <c:v>41653</c:v>
                </c:pt>
                <c:pt idx="4281">
                  <c:v>41654</c:v>
                </c:pt>
                <c:pt idx="4282">
                  <c:v>41655</c:v>
                </c:pt>
                <c:pt idx="4283">
                  <c:v>41656</c:v>
                </c:pt>
                <c:pt idx="4284">
                  <c:v>41660</c:v>
                </c:pt>
                <c:pt idx="4285">
                  <c:v>41661</c:v>
                </c:pt>
                <c:pt idx="4286">
                  <c:v>41662</c:v>
                </c:pt>
                <c:pt idx="4287">
                  <c:v>41663</c:v>
                </c:pt>
                <c:pt idx="4288">
                  <c:v>41666</c:v>
                </c:pt>
                <c:pt idx="4289">
                  <c:v>41667</c:v>
                </c:pt>
                <c:pt idx="4290">
                  <c:v>41668</c:v>
                </c:pt>
                <c:pt idx="4291">
                  <c:v>41669</c:v>
                </c:pt>
                <c:pt idx="4292">
                  <c:v>41670</c:v>
                </c:pt>
                <c:pt idx="4293">
                  <c:v>41673</c:v>
                </c:pt>
                <c:pt idx="4294">
                  <c:v>41674</c:v>
                </c:pt>
                <c:pt idx="4295">
                  <c:v>41675</c:v>
                </c:pt>
                <c:pt idx="4296">
                  <c:v>41676</c:v>
                </c:pt>
                <c:pt idx="4297">
                  <c:v>41677</c:v>
                </c:pt>
                <c:pt idx="4298">
                  <c:v>41680</c:v>
                </c:pt>
                <c:pt idx="4299">
                  <c:v>41681</c:v>
                </c:pt>
                <c:pt idx="4300">
                  <c:v>41682</c:v>
                </c:pt>
                <c:pt idx="4301">
                  <c:v>41683</c:v>
                </c:pt>
                <c:pt idx="4302">
                  <c:v>41684</c:v>
                </c:pt>
                <c:pt idx="4303">
                  <c:v>41688</c:v>
                </c:pt>
                <c:pt idx="4304">
                  <c:v>41689</c:v>
                </c:pt>
                <c:pt idx="4305">
                  <c:v>41690</c:v>
                </c:pt>
                <c:pt idx="4306">
                  <c:v>41691</c:v>
                </c:pt>
                <c:pt idx="4307">
                  <c:v>41694</c:v>
                </c:pt>
                <c:pt idx="4308">
                  <c:v>41695</c:v>
                </c:pt>
                <c:pt idx="4309">
                  <c:v>41696</c:v>
                </c:pt>
                <c:pt idx="4310">
                  <c:v>41697</c:v>
                </c:pt>
                <c:pt idx="4311">
                  <c:v>41698</c:v>
                </c:pt>
                <c:pt idx="4312">
                  <c:v>41701</c:v>
                </c:pt>
                <c:pt idx="4313">
                  <c:v>41702</c:v>
                </c:pt>
                <c:pt idx="4314">
                  <c:v>41703</c:v>
                </c:pt>
                <c:pt idx="4315">
                  <c:v>41704</c:v>
                </c:pt>
                <c:pt idx="4316">
                  <c:v>41705</c:v>
                </c:pt>
                <c:pt idx="4317">
                  <c:v>41708</c:v>
                </c:pt>
                <c:pt idx="4318">
                  <c:v>41709</c:v>
                </c:pt>
                <c:pt idx="4319">
                  <c:v>41710</c:v>
                </c:pt>
                <c:pt idx="4320">
                  <c:v>41711</c:v>
                </c:pt>
                <c:pt idx="4321">
                  <c:v>41712</c:v>
                </c:pt>
                <c:pt idx="4322">
                  <c:v>41715</c:v>
                </c:pt>
                <c:pt idx="4323">
                  <c:v>41716</c:v>
                </c:pt>
                <c:pt idx="4324">
                  <c:v>41717</c:v>
                </c:pt>
                <c:pt idx="4325">
                  <c:v>41718</c:v>
                </c:pt>
                <c:pt idx="4326">
                  <c:v>41719</c:v>
                </c:pt>
                <c:pt idx="4327">
                  <c:v>41722</c:v>
                </c:pt>
                <c:pt idx="4328">
                  <c:v>41723</c:v>
                </c:pt>
                <c:pt idx="4329">
                  <c:v>41724</c:v>
                </c:pt>
                <c:pt idx="4330">
                  <c:v>41725</c:v>
                </c:pt>
                <c:pt idx="4331">
                  <c:v>41726</c:v>
                </c:pt>
                <c:pt idx="4332">
                  <c:v>41729</c:v>
                </c:pt>
                <c:pt idx="4333">
                  <c:v>41730</c:v>
                </c:pt>
                <c:pt idx="4334">
                  <c:v>41731</c:v>
                </c:pt>
                <c:pt idx="4335">
                  <c:v>41732</c:v>
                </c:pt>
                <c:pt idx="4336">
                  <c:v>41733</c:v>
                </c:pt>
                <c:pt idx="4337">
                  <c:v>41736</c:v>
                </c:pt>
                <c:pt idx="4338">
                  <c:v>41737</c:v>
                </c:pt>
                <c:pt idx="4339">
                  <c:v>41738</c:v>
                </c:pt>
                <c:pt idx="4340">
                  <c:v>41739</c:v>
                </c:pt>
                <c:pt idx="4341">
                  <c:v>41740</c:v>
                </c:pt>
                <c:pt idx="4342">
                  <c:v>41743</c:v>
                </c:pt>
                <c:pt idx="4343">
                  <c:v>41744</c:v>
                </c:pt>
                <c:pt idx="4344">
                  <c:v>41745</c:v>
                </c:pt>
                <c:pt idx="4345">
                  <c:v>41746</c:v>
                </c:pt>
                <c:pt idx="4346">
                  <c:v>41750</c:v>
                </c:pt>
                <c:pt idx="4347">
                  <c:v>41751</c:v>
                </c:pt>
                <c:pt idx="4348">
                  <c:v>41752</c:v>
                </c:pt>
                <c:pt idx="4349">
                  <c:v>41753</c:v>
                </c:pt>
                <c:pt idx="4350">
                  <c:v>41754</c:v>
                </c:pt>
                <c:pt idx="4351">
                  <c:v>41757</c:v>
                </c:pt>
                <c:pt idx="4352">
                  <c:v>41758</c:v>
                </c:pt>
                <c:pt idx="4353">
                  <c:v>41759</c:v>
                </c:pt>
                <c:pt idx="4354">
                  <c:v>41760</c:v>
                </c:pt>
                <c:pt idx="4355">
                  <c:v>41761</c:v>
                </c:pt>
                <c:pt idx="4356">
                  <c:v>41764</c:v>
                </c:pt>
                <c:pt idx="4357">
                  <c:v>41765</c:v>
                </c:pt>
                <c:pt idx="4358">
                  <c:v>41766</c:v>
                </c:pt>
                <c:pt idx="4359">
                  <c:v>41767</c:v>
                </c:pt>
                <c:pt idx="4360">
                  <c:v>41768</c:v>
                </c:pt>
                <c:pt idx="4361">
                  <c:v>41771</c:v>
                </c:pt>
                <c:pt idx="4362">
                  <c:v>41772</c:v>
                </c:pt>
                <c:pt idx="4363">
                  <c:v>41773</c:v>
                </c:pt>
                <c:pt idx="4364">
                  <c:v>41774</c:v>
                </c:pt>
                <c:pt idx="4365">
                  <c:v>41775</c:v>
                </c:pt>
                <c:pt idx="4366">
                  <c:v>41778</c:v>
                </c:pt>
                <c:pt idx="4367">
                  <c:v>41779</c:v>
                </c:pt>
                <c:pt idx="4368">
                  <c:v>41780</c:v>
                </c:pt>
                <c:pt idx="4369">
                  <c:v>41781</c:v>
                </c:pt>
                <c:pt idx="4370">
                  <c:v>41782</c:v>
                </c:pt>
                <c:pt idx="4371">
                  <c:v>41786</c:v>
                </c:pt>
                <c:pt idx="4372">
                  <c:v>41787</c:v>
                </c:pt>
                <c:pt idx="4373">
                  <c:v>41788</c:v>
                </c:pt>
                <c:pt idx="4374">
                  <c:v>41789</c:v>
                </c:pt>
                <c:pt idx="4375">
                  <c:v>41792</c:v>
                </c:pt>
                <c:pt idx="4376">
                  <c:v>41793</c:v>
                </c:pt>
                <c:pt idx="4377">
                  <c:v>41794</c:v>
                </c:pt>
                <c:pt idx="4378">
                  <c:v>41795</c:v>
                </c:pt>
                <c:pt idx="4379">
                  <c:v>41796</c:v>
                </c:pt>
                <c:pt idx="4380">
                  <c:v>41799</c:v>
                </c:pt>
                <c:pt idx="4381">
                  <c:v>41800</c:v>
                </c:pt>
                <c:pt idx="4382">
                  <c:v>41801</c:v>
                </c:pt>
                <c:pt idx="4383">
                  <c:v>41802</c:v>
                </c:pt>
                <c:pt idx="4384">
                  <c:v>41803</c:v>
                </c:pt>
                <c:pt idx="4385">
                  <c:v>41806</c:v>
                </c:pt>
                <c:pt idx="4386">
                  <c:v>41807</c:v>
                </c:pt>
                <c:pt idx="4387">
                  <c:v>41808</c:v>
                </c:pt>
                <c:pt idx="4388">
                  <c:v>41809</c:v>
                </c:pt>
                <c:pt idx="4389">
                  <c:v>41810</c:v>
                </c:pt>
                <c:pt idx="4390">
                  <c:v>41813</c:v>
                </c:pt>
                <c:pt idx="4391">
                  <c:v>41814</c:v>
                </c:pt>
                <c:pt idx="4392">
                  <c:v>41815</c:v>
                </c:pt>
                <c:pt idx="4393">
                  <c:v>41816</c:v>
                </c:pt>
                <c:pt idx="4394">
                  <c:v>41817</c:v>
                </c:pt>
                <c:pt idx="4395">
                  <c:v>41820</c:v>
                </c:pt>
                <c:pt idx="4396">
                  <c:v>41821</c:v>
                </c:pt>
                <c:pt idx="4397">
                  <c:v>41822</c:v>
                </c:pt>
                <c:pt idx="4398">
                  <c:v>41823</c:v>
                </c:pt>
                <c:pt idx="4399">
                  <c:v>41827</c:v>
                </c:pt>
                <c:pt idx="4400">
                  <c:v>41828</c:v>
                </c:pt>
                <c:pt idx="4401">
                  <c:v>41829</c:v>
                </c:pt>
                <c:pt idx="4402">
                  <c:v>41830</c:v>
                </c:pt>
                <c:pt idx="4403">
                  <c:v>41831</c:v>
                </c:pt>
                <c:pt idx="4404">
                  <c:v>41834</c:v>
                </c:pt>
                <c:pt idx="4405">
                  <c:v>41835</c:v>
                </c:pt>
                <c:pt idx="4406">
                  <c:v>41836</c:v>
                </c:pt>
                <c:pt idx="4407">
                  <c:v>41837</c:v>
                </c:pt>
                <c:pt idx="4408">
                  <c:v>41838</c:v>
                </c:pt>
                <c:pt idx="4409">
                  <c:v>41841</c:v>
                </c:pt>
                <c:pt idx="4410">
                  <c:v>41842</c:v>
                </c:pt>
                <c:pt idx="4411">
                  <c:v>41843</c:v>
                </c:pt>
                <c:pt idx="4412">
                  <c:v>41844</c:v>
                </c:pt>
                <c:pt idx="4413">
                  <c:v>41845</c:v>
                </c:pt>
                <c:pt idx="4414">
                  <c:v>41848</c:v>
                </c:pt>
                <c:pt idx="4415">
                  <c:v>41849</c:v>
                </c:pt>
                <c:pt idx="4416">
                  <c:v>41850</c:v>
                </c:pt>
                <c:pt idx="4417">
                  <c:v>41851</c:v>
                </c:pt>
                <c:pt idx="4418">
                  <c:v>41852</c:v>
                </c:pt>
                <c:pt idx="4419">
                  <c:v>41855</c:v>
                </c:pt>
                <c:pt idx="4420">
                  <c:v>41856</c:v>
                </c:pt>
                <c:pt idx="4421">
                  <c:v>41857</c:v>
                </c:pt>
                <c:pt idx="4422">
                  <c:v>41858</c:v>
                </c:pt>
                <c:pt idx="4423">
                  <c:v>41859</c:v>
                </c:pt>
                <c:pt idx="4424">
                  <c:v>41862</c:v>
                </c:pt>
                <c:pt idx="4425">
                  <c:v>41863</c:v>
                </c:pt>
                <c:pt idx="4426">
                  <c:v>41864</c:v>
                </c:pt>
                <c:pt idx="4427">
                  <c:v>41865</c:v>
                </c:pt>
                <c:pt idx="4428">
                  <c:v>41866</c:v>
                </c:pt>
                <c:pt idx="4429">
                  <c:v>41869</c:v>
                </c:pt>
                <c:pt idx="4430">
                  <c:v>41870</c:v>
                </c:pt>
                <c:pt idx="4431">
                  <c:v>41871</c:v>
                </c:pt>
                <c:pt idx="4432">
                  <c:v>41872</c:v>
                </c:pt>
                <c:pt idx="4433">
                  <c:v>41873</c:v>
                </c:pt>
                <c:pt idx="4434">
                  <c:v>41876</c:v>
                </c:pt>
                <c:pt idx="4435">
                  <c:v>41877</c:v>
                </c:pt>
                <c:pt idx="4436">
                  <c:v>41878</c:v>
                </c:pt>
                <c:pt idx="4437">
                  <c:v>41879</c:v>
                </c:pt>
                <c:pt idx="4438">
                  <c:v>41880</c:v>
                </c:pt>
                <c:pt idx="4439">
                  <c:v>41884</c:v>
                </c:pt>
                <c:pt idx="4440">
                  <c:v>41885</c:v>
                </c:pt>
                <c:pt idx="4441">
                  <c:v>41886</c:v>
                </c:pt>
                <c:pt idx="4442">
                  <c:v>41887</c:v>
                </c:pt>
                <c:pt idx="4443">
                  <c:v>41890</c:v>
                </c:pt>
                <c:pt idx="4444">
                  <c:v>41891</c:v>
                </c:pt>
                <c:pt idx="4445">
                  <c:v>41892</c:v>
                </c:pt>
                <c:pt idx="4446">
                  <c:v>41893</c:v>
                </c:pt>
                <c:pt idx="4447">
                  <c:v>41894</c:v>
                </c:pt>
                <c:pt idx="4448">
                  <c:v>41897</c:v>
                </c:pt>
                <c:pt idx="4449">
                  <c:v>41898</c:v>
                </c:pt>
                <c:pt idx="4450">
                  <c:v>41899</c:v>
                </c:pt>
                <c:pt idx="4451">
                  <c:v>41900</c:v>
                </c:pt>
                <c:pt idx="4452">
                  <c:v>41901</c:v>
                </c:pt>
                <c:pt idx="4453">
                  <c:v>41904</c:v>
                </c:pt>
                <c:pt idx="4454">
                  <c:v>41905</c:v>
                </c:pt>
                <c:pt idx="4455">
                  <c:v>41906</c:v>
                </c:pt>
                <c:pt idx="4456">
                  <c:v>41907</c:v>
                </c:pt>
                <c:pt idx="4457">
                  <c:v>41908</c:v>
                </c:pt>
                <c:pt idx="4458">
                  <c:v>41911</c:v>
                </c:pt>
                <c:pt idx="4459">
                  <c:v>41912</c:v>
                </c:pt>
                <c:pt idx="4460">
                  <c:v>41913</c:v>
                </c:pt>
                <c:pt idx="4461">
                  <c:v>41914</c:v>
                </c:pt>
                <c:pt idx="4462">
                  <c:v>41915</c:v>
                </c:pt>
                <c:pt idx="4463">
                  <c:v>41918</c:v>
                </c:pt>
                <c:pt idx="4464">
                  <c:v>41919</c:v>
                </c:pt>
                <c:pt idx="4465">
                  <c:v>41920</c:v>
                </c:pt>
                <c:pt idx="4466">
                  <c:v>41921</c:v>
                </c:pt>
                <c:pt idx="4467">
                  <c:v>41922</c:v>
                </c:pt>
                <c:pt idx="4468">
                  <c:v>41925</c:v>
                </c:pt>
                <c:pt idx="4469">
                  <c:v>41926</c:v>
                </c:pt>
                <c:pt idx="4470">
                  <c:v>41927</c:v>
                </c:pt>
                <c:pt idx="4471">
                  <c:v>41928</c:v>
                </c:pt>
                <c:pt idx="4472">
                  <c:v>41929</c:v>
                </c:pt>
                <c:pt idx="4473">
                  <c:v>41932</c:v>
                </c:pt>
                <c:pt idx="4474">
                  <c:v>41933</c:v>
                </c:pt>
                <c:pt idx="4475">
                  <c:v>41934</c:v>
                </c:pt>
                <c:pt idx="4476">
                  <c:v>41935</c:v>
                </c:pt>
                <c:pt idx="4477">
                  <c:v>41936</c:v>
                </c:pt>
                <c:pt idx="4478">
                  <c:v>41939</c:v>
                </c:pt>
                <c:pt idx="4479">
                  <c:v>41940</c:v>
                </c:pt>
                <c:pt idx="4480">
                  <c:v>41941</c:v>
                </c:pt>
                <c:pt idx="4481">
                  <c:v>41942</c:v>
                </c:pt>
                <c:pt idx="4482">
                  <c:v>41943</c:v>
                </c:pt>
                <c:pt idx="4483">
                  <c:v>41946</c:v>
                </c:pt>
                <c:pt idx="4484">
                  <c:v>41947</c:v>
                </c:pt>
                <c:pt idx="4485">
                  <c:v>41948</c:v>
                </c:pt>
                <c:pt idx="4486">
                  <c:v>41949</c:v>
                </c:pt>
                <c:pt idx="4487">
                  <c:v>41950</c:v>
                </c:pt>
                <c:pt idx="4488">
                  <c:v>41953</c:v>
                </c:pt>
                <c:pt idx="4489">
                  <c:v>41954</c:v>
                </c:pt>
                <c:pt idx="4490">
                  <c:v>41955</c:v>
                </c:pt>
                <c:pt idx="4491">
                  <c:v>41956</c:v>
                </c:pt>
                <c:pt idx="4492">
                  <c:v>41957</c:v>
                </c:pt>
                <c:pt idx="4493">
                  <c:v>41960</c:v>
                </c:pt>
                <c:pt idx="4494">
                  <c:v>41961</c:v>
                </c:pt>
                <c:pt idx="4495">
                  <c:v>41962</c:v>
                </c:pt>
                <c:pt idx="4496">
                  <c:v>41963</c:v>
                </c:pt>
                <c:pt idx="4497">
                  <c:v>41964</c:v>
                </c:pt>
                <c:pt idx="4498">
                  <c:v>41967</c:v>
                </c:pt>
                <c:pt idx="4499">
                  <c:v>41968</c:v>
                </c:pt>
                <c:pt idx="4500">
                  <c:v>41969</c:v>
                </c:pt>
                <c:pt idx="4501">
                  <c:v>41971</c:v>
                </c:pt>
                <c:pt idx="4502">
                  <c:v>41974</c:v>
                </c:pt>
                <c:pt idx="4503">
                  <c:v>41975</c:v>
                </c:pt>
                <c:pt idx="4504">
                  <c:v>41976</c:v>
                </c:pt>
                <c:pt idx="4505">
                  <c:v>41977</c:v>
                </c:pt>
                <c:pt idx="4506">
                  <c:v>41978</c:v>
                </c:pt>
                <c:pt idx="4507">
                  <c:v>41981</c:v>
                </c:pt>
                <c:pt idx="4508">
                  <c:v>41982</c:v>
                </c:pt>
                <c:pt idx="4509">
                  <c:v>41983</c:v>
                </c:pt>
                <c:pt idx="4510">
                  <c:v>41984</c:v>
                </c:pt>
                <c:pt idx="4511">
                  <c:v>41985</c:v>
                </c:pt>
                <c:pt idx="4512">
                  <c:v>41988</c:v>
                </c:pt>
                <c:pt idx="4513">
                  <c:v>41989</c:v>
                </c:pt>
                <c:pt idx="4514">
                  <c:v>41990</c:v>
                </c:pt>
                <c:pt idx="4515">
                  <c:v>41991</c:v>
                </c:pt>
                <c:pt idx="4516">
                  <c:v>41992</c:v>
                </c:pt>
                <c:pt idx="4517">
                  <c:v>41995</c:v>
                </c:pt>
                <c:pt idx="4518">
                  <c:v>41996</c:v>
                </c:pt>
                <c:pt idx="4519">
                  <c:v>41997</c:v>
                </c:pt>
                <c:pt idx="4520">
                  <c:v>41999</c:v>
                </c:pt>
                <c:pt idx="4521">
                  <c:v>42002</c:v>
                </c:pt>
                <c:pt idx="4522">
                  <c:v>42003</c:v>
                </c:pt>
                <c:pt idx="4523">
                  <c:v>42004</c:v>
                </c:pt>
                <c:pt idx="4524">
                  <c:v>42006</c:v>
                </c:pt>
                <c:pt idx="4525">
                  <c:v>42009</c:v>
                </c:pt>
                <c:pt idx="4526">
                  <c:v>42010</c:v>
                </c:pt>
                <c:pt idx="4527">
                  <c:v>42011</c:v>
                </c:pt>
                <c:pt idx="4528">
                  <c:v>42012</c:v>
                </c:pt>
                <c:pt idx="4529">
                  <c:v>42013</c:v>
                </c:pt>
                <c:pt idx="4530">
                  <c:v>42016</c:v>
                </c:pt>
                <c:pt idx="4531">
                  <c:v>42017</c:v>
                </c:pt>
                <c:pt idx="4532">
                  <c:v>42018</c:v>
                </c:pt>
                <c:pt idx="4533">
                  <c:v>42019</c:v>
                </c:pt>
                <c:pt idx="4534">
                  <c:v>42020</c:v>
                </c:pt>
                <c:pt idx="4535">
                  <c:v>42024</c:v>
                </c:pt>
                <c:pt idx="4536">
                  <c:v>42025</c:v>
                </c:pt>
                <c:pt idx="4537">
                  <c:v>42026</c:v>
                </c:pt>
                <c:pt idx="4538">
                  <c:v>42027</c:v>
                </c:pt>
                <c:pt idx="4539">
                  <c:v>42030</c:v>
                </c:pt>
                <c:pt idx="4540">
                  <c:v>42031</c:v>
                </c:pt>
                <c:pt idx="4541">
                  <c:v>42032</c:v>
                </c:pt>
                <c:pt idx="4542">
                  <c:v>42033</c:v>
                </c:pt>
                <c:pt idx="4543">
                  <c:v>42034</c:v>
                </c:pt>
                <c:pt idx="4544">
                  <c:v>42037</c:v>
                </c:pt>
                <c:pt idx="4545">
                  <c:v>42038</c:v>
                </c:pt>
                <c:pt idx="4546">
                  <c:v>42039</c:v>
                </c:pt>
                <c:pt idx="4547">
                  <c:v>42040</c:v>
                </c:pt>
                <c:pt idx="4548">
                  <c:v>42041</c:v>
                </c:pt>
                <c:pt idx="4549">
                  <c:v>42044</c:v>
                </c:pt>
                <c:pt idx="4550">
                  <c:v>42045</c:v>
                </c:pt>
                <c:pt idx="4551">
                  <c:v>42046</c:v>
                </c:pt>
                <c:pt idx="4552">
                  <c:v>42047</c:v>
                </c:pt>
                <c:pt idx="4553">
                  <c:v>42048</c:v>
                </c:pt>
                <c:pt idx="4554">
                  <c:v>42052</c:v>
                </c:pt>
                <c:pt idx="4555">
                  <c:v>42053</c:v>
                </c:pt>
                <c:pt idx="4556">
                  <c:v>42054</c:v>
                </c:pt>
                <c:pt idx="4557">
                  <c:v>42055</c:v>
                </c:pt>
                <c:pt idx="4558">
                  <c:v>42058</c:v>
                </c:pt>
                <c:pt idx="4559">
                  <c:v>42059</c:v>
                </c:pt>
                <c:pt idx="4560">
                  <c:v>42060</c:v>
                </c:pt>
                <c:pt idx="4561">
                  <c:v>42061</c:v>
                </c:pt>
                <c:pt idx="4562">
                  <c:v>42062</c:v>
                </c:pt>
                <c:pt idx="4563">
                  <c:v>42065</c:v>
                </c:pt>
                <c:pt idx="4564">
                  <c:v>42066</c:v>
                </c:pt>
                <c:pt idx="4565">
                  <c:v>42067</c:v>
                </c:pt>
                <c:pt idx="4566">
                  <c:v>42068</c:v>
                </c:pt>
                <c:pt idx="4567">
                  <c:v>42069</c:v>
                </c:pt>
                <c:pt idx="4568">
                  <c:v>42072</c:v>
                </c:pt>
                <c:pt idx="4569">
                  <c:v>42073</c:v>
                </c:pt>
                <c:pt idx="4570">
                  <c:v>42074</c:v>
                </c:pt>
                <c:pt idx="4571">
                  <c:v>42075</c:v>
                </c:pt>
                <c:pt idx="4572">
                  <c:v>42076</c:v>
                </c:pt>
                <c:pt idx="4573">
                  <c:v>42079</c:v>
                </c:pt>
                <c:pt idx="4574">
                  <c:v>42080</c:v>
                </c:pt>
                <c:pt idx="4575">
                  <c:v>42081</c:v>
                </c:pt>
                <c:pt idx="4576">
                  <c:v>42082</c:v>
                </c:pt>
                <c:pt idx="4577">
                  <c:v>42083</c:v>
                </c:pt>
                <c:pt idx="4578">
                  <c:v>42086</c:v>
                </c:pt>
                <c:pt idx="4579">
                  <c:v>42087</c:v>
                </c:pt>
                <c:pt idx="4580">
                  <c:v>42088</c:v>
                </c:pt>
                <c:pt idx="4581">
                  <c:v>42089</c:v>
                </c:pt>
                <c:pt idx="4582">
                  <c:v>42090</c:v>
                </c:pt>
                <c:pt idx="4583">
                  <c:v>42093</c:v>
                </c:pt>
                <c:pt idx="4584">
                  <c:v>42094</c:v>
                </c:pt>
                <c:pt idx="4585">
                  <c:v>42095</c:v>
                </c:pt>
                <c:pt idx="4586">
                  <c:v>42096</c:v>
                </c:pt>
                <c:pt idx="4587">
                  <c:v>42100</c:v>
                </c:pt>
                <c:pt idx="4588">
                  <c:v>42101</c:v>
                </c:pt>
                <c:pt idx="4589">
                  <c:v>42102</c:v>
                </c:pt>
                <c:pt idx="4590">
                  <c:v>42103</c:v>
                </c:pt>
                <c:pt idx="4591">
                  <c:v>42104</c:v>
                </c:pt>
                <c:pt idx="4592">
                  <c:v>42107</c:v>
                </c:pt>
                <c:pt idx="4593">
                  <c:v>42108</c:v>
                </c:pt>
                <c:pt idx="4594">
                  <c:v>42109</c:v>
                </c:pt>
                <c:pt idx="4595">
                  <c:v>42110</c:v>
                </c:pt>
                <c:pt idx="4596">
                  <c:v>42111</c:v>
                </c:pt>
                <c:pt idx="4597">
                  <c:v>42114</c:v>
                </c:pt>
                <c:pt idx="4598">
                  <c:v>42115</c:v>
                </c:pt>
                <c:pt idx="4599">
                  <c:v>42116</c:v>
                </c:pt>
                <c:pt idx="4600">
                  <c:v>42117</c:v>
                </c:pt>
                <c:pt idx="4601">
                  <c:v>42118</c:v>
                </c:pt>
                <c:pt idx="4602">
                  <c:v>42121</c:v>
                </c:pt>
                <c:pt idx="4603">
                  <c:v>42122</c:v>
                </c:pt>
                <c:pt idx="4604">
                  <c:v>42123</c:v>
                </c:pt>
                <c:pt idx="4605">
                  <c:v>42124</c:v>
                </c:pt>
                <c:pt idx="4606">
                  <c:v>42125</c:v>
                </c:pt>
                <c:pt idx="4607">
                  <c:v>42128</c:v>
                </c:pt>
                <c:pt idx="4608">
                  <c:v>42129</c:v>
                </c:pt>
                <c:pt idx="4609">
                  <c:v>42130</c:v>
                </c:pt>
                <c:pt idx="4610">
                  <c:v>42131</c:v>
                </c:pt>
                <c:pt idx="4611">
                  <c:v>42132</c:v>
                </c:pt>
                <c:pt idx="4612">
                  <c:v>42135</c:v>
                </c:pt>
                <c:pt idx="4613">
                  <c:v>42136</c:v>
                </c:pt>
                <c:pt idx="4614">
                  <c:v>42137</c:v>
                </c:pt>
                <c:pt idx="4615">
                  <c:v>42138</c:v>
                </c:pt>
                <c:pt idx="4616">
                  <c:v>42139</c:v>
                </c:pt>
                <c:pt idx="4617">
                  <c:v>42142</c:v>
                </c:pt>
                <c:pt idx="4618">
                  <c:v>42143</c:v>
                </c:pt>
                <c:pt idx="4619">
                  <c:v>42144</c:v>
                </c:pt>
                <c:pt idx="4620">
                  <c:v>42145</c:v>
                </c:pt>
                <c:pt idx="4621">
                  <c:v>42146</c:v>
                </c:pt>
                <c:pt idx="4622">
                  <c:v>42150</c:v>
                </c:pt>
                <c:pt idx="4623">
                  <c:v>42151</c:v>
                </c:pt>
                <c:pt idx="4624">
                  <c:v>42152</c:v>
                </c:pt>
                <c:pt idx="4625">
                  <c:v>42153</c:v>
                </c:pt>
                <c:pt idx="4626">
                  <c:v>42156</c:v>
                </c:pt>
                <c:pt idx="4627">
                  <c:v>42157</c:v>
                </c:pt>
                <c:pt idx="4628">
                  <c:v>42158</c:v>
                </c:pt>
                <c:pt idx="4629">
                  <c:v>42159</c:v>
                </c:pt>
                <c:pt idx="4630">
                  <c:v>42160</c:v>
                </c:pt>
                <c:pt idx="4631">
                  <c:v>42163</c:v>
                </c:pt>
                <c:pt idx="4632">
                  <c:v>42164</c:v>
                </c:pt>
                <c:pt idx="4633">
                  <c:v>42165</c:v>
                </c:pt>
                <c:pt idx="4634">
                  <c:v>42166</c:v>
                </c:pt>
                <c:pt idx="4635">
                  <c:v>42167</c:v>
                </c:pt>
                <c:pt idx="4636">
                  <c:v>42170</c:v>
                </c:pt>
                <c:pt idx="4637">
                  <c:v>42171</c:v>
                </c:pt>
                <c:pt idx="4638">
                  <c:v>42172</c:v>
                </c:pt>
                <c:pt idx="4639">
                  <c:v>42173</c:v>
                </c:pt>
                <c:pt idx="4640">
                  <c:v>42174</c:v>
                </c:pt>
                <c:pt idx="4641">
                  <c:v>42177</c:v>
                </c:pt>
                <c:pt idx="4642">
                  <c:v>42178</c:v>
                </c:pt>
                <c:pt idx="4643">
                  <c:v>42179</c:v>
                </c:pt>
                <c:pt idx="4644">
                  <c:v>42180</c:v>
                </c:pt>
                <c:pt idx="4645">
                  <c:v>42181</c:v>
                </c:pt>
                <c:pt idx="4646">
                  <c:v>42184</c:v>
                </c:pt>
                <c:pt idx="4647">
                  <c:v>42185</c:v>
                </c:pt>
                <c:pt idx="4648">
                  <c:v>42186</c:v>
                </c:pt>
                <c:pt idx="4649">
                  <c:v>42187</c:v>
                </c:pt>
                <c:pt idx="4650">
                  <c:v>42191</c:v>
                </c:pt>
                <c:pt idx="4651">
                  <c:v>42192</c:v>
                </c:pt>
                <c:pt idx="4652">
                  <c:v>42193</c:v>
                </c:pt>
                <c:pt idx="4653">
                  <c:v>42194</c:v>
                </c:pt>
                <c:pt idx="4654">
                  <c:v>42195</c:v>
                </c:pt>
                <c:pt idx="4655">
                  <c:v>42198</c:v>
                </c:pt>
                <c:pt idx="4656">
                  <c:v>42199</c:v>
                </c:pt>
                <c:pt idx="4657">
                  <c:v>42200</c:v>
                </c:pt>
                <c:pt idx="4658">
                  <c:v>42201</c:v>
                </c:pt>
                <c:pt idx="4659">
                  <c:v>42202</c:v>
                </c:pt>
                <c:pt idx="4660">
                  <c:v>42205</c:v>
                </c:pt>
                <c:pt idx="4661">
                  <c:v>42206</c:v>
                </c:pt>
                <c:pt idx="4662">
                  <c:v>42207</c:v>
                </c:pt>
                <c:pt idx="4663">
                  <c:v>42208</c:v>
                </c:pt>
                <c:pt idx="4664">
                  <c:v>42209</c:v>
                </c:pt>
                <c:pt idx="4665">
                  <c:v>42212</c:v>
                </c:pt>
                <c:pt idx="4666">
                  <c:v>42213</c:v>
                </c:pt>
                <c:pt idx="4667">
                  <c:v>42214</c:v>
                </c:pt>
                <c:pt idx="4668">
                  <c:v>42215</c:v>
                </c:pt>
                <c:pt idx="4669">
                  <c:v>42216</c:v>
                </c:pt>
                <c:pt idx="4670">
                  <c:v>42219</c:v>
                </c:pt>
                <c:pt idx="4671">
                  <c:v>42220</c:v>
                </c:pt>
                <c:pt idx="4672">
                  <c:v>42221</c:v>
                </c:pt>
                <c:pt idx="4673">
                  <c:v>42222</c:v>
                </c:pt>
                <c:pt idx="4674">
                  <c:v>42223</c:v>
                </c:pt>
                <c:pt idx="4675">
                  <c:v>42226</c:v>
                </c:pt>
                <c:pt idx="4676">
                  <c:v>42227</c:v>
                </c:pt>
                <c:pt idx="4677">
                  <c:v>42228</c:v>
                </c:pt>
                <c:pt idx="4678">
                  <c:v>42229</c:v>
                </c:pt>
                <c:pt idx="4679">
                  <c:v>42230</c:v>
                </c:pt>
                <c:pt idx="4680">
                  <c:v>42233</c:v>
                </c:pt>
                <c:pt idx="4681">
                  <c:v>42234</c:v>
                </c:pt>
                <c:pt idx="4682">
                  <c:v>42235</c:v>
                </c:pt>
                <c:pt idx="4683">
                  <c:v>42236</c:v>
                </c:pt>
                <c:pt idx="4684">
                  <c:v>42237</c:v>
                </c:pt>
                <c:pt idx="4685">
                  <c:v>42240</c:v>
                </c:pt>
                <c:pt idx="4686">
                  <c:v>42241</c:v>
                </c:pt>
                <c:pt idx="4687">
                  <c:v>42242</c:v>
                </c:pt>
                <c:pt idx="4688">
                  <c:v>42243</c:v>
                </c:pt>
                <c:pt idx="4689">
                  <c:v>42244</c:v>
                </c:pt>
                <c:pt idx="4690">
                  <c:v>42247</c:v>
                </c:pt>
                <c:pt idx="4691">
                  <c:v>42248</c:v>
                </c:pt>
                <c:pt idx="4692">
                  <c:v>42249</c:v>
                </c:pt>
                <c:pt idx="4693">
                  <c:v>42250</c:v>
                </c:pt>
                <c:pt idx="4694">
                  <c:v>42251</c:v>
                </c:pt>
                <c:pt idx="4695">
                  <c:v>42255</c:v>
                </c:pt>
                <c:pt idx="4696">
                  <c:v>42256</c:v>
                </c:pt>
                <c:pt idx="4697">
                  <c:v>42257</c:v>
                </c:pt>
                <c:pt idx="4698">
                  <c:v>42258</c:v>
                </c:pt>
                <c:pt idx="4699">
                  <c:v>42261</c:v>
                </c:pt>
                <c:pt idx="4700">
                  <c:v>42262</c:v>
                </c:pt>
                <c:pt idx="4701">
                  <c:v>42263</c:v>
                </c:pt>
                <c:pt idx="4702">
                  <c:v>42264</c:v>
                </c:pt>
                <c:pt idx="4703">
                  <c:v>42265</c:v>
                </c:pt>
                <c:pt idx="4704">
                  <c:v>42268</c:v>
                </c:pt>
                <c:pt idx="4705">
                  <c:v>42269</c:v>
                </c:pt>
                <c:pt idx="4706">
                  <c:v>42270</c:v>
                </c:pt>
                <c:pt idx="4707">
                  <c:v>42271</c:v>
                </c:pt>
                <c:pt idx="4708">
                  <c:v>42272</c:v>
                </c:pt>
                <c:pt idx="4709">
                  <c:v>42275</c:v>
                </c:pt>
                <c:pt idx="4710">
                  <c:v>42276</c:v>
                </c:pt>
                <c:pt idx="4711">
                  <c:v>42277</c:v>
                </c:pt>
                <c:pt idx="4712">
                  <c:v>42278</c:v>
                </c:pt>
                <c:pt idx="4713">
                  <c:v>42279</c:v>
                </c:pt>
                <c:pt idx="4714">
                  <c:v>42282</c:v>
                </c:pt>
                <c:pt idx="4715">
                  <c:v>42283</c:v>
                </c:pt>
                <c:pt idx="4716">
                  <c:v>42284</c:v>
                </c:pt>
                <c:pt idx="4717">
                  <c:v>42285</c:v>
                </c:pt>
                <c:pt idx="4718">
                  <c:v>42286</c:v>
                </c:pt>
                <c:pt idx="4719">
                  <c:v>42289</c:v>
                </c:pt>
                <c:pt idx="4720">
                  <c:v>42290</c:v>
                </c:pt>
                <c:pt idx="4721">
                  <c:v>42291</c:v>
                </c:pt>
                <c:pt idx="4722">
                  <c:v>42292</c:v>
                </c:pt>
                <c:pt idx="4723">
                  <c:v>42293</c:v>
                </c:pt>
                <c:pt idx="4724">
                  <c:v>42296</c:v>
                </c:pt>
                <c:pt idx="4725">
                  <c:v>42297</c:v>
                </c:pt>
                <c:pt idx="4726">
                  <c:v>42298</c:v>
                </c:pt>
                <c:pt idx="4727">
                  <c:v>42299</c:v>
                </c:pt>
                <c:pt idx="4728">
                  <c:v>42300</c:v>
                </c:pt>
                <c:pt idx="4729">
                  <c:v>42303</c:v>
                </c:pt>
                <c:pt idx="4730">
                  <c:v>42304</c:v>
                </c:pt>
                <c:pt idx="4731">
                  <c:v>42305</c:v>
                </c:pt>
                <c:pt idx="4732">
                  <c:v>42306</c:v>
                </c:pt>
                <c:pt idx="4733">
                  <c:v>42307</c:v>
                </c:pt>
                <c:pt idx="4734">
                  <c:v>42310</c:v>
                </c:pt>
                <c:pt idx="4735">
                  <c:v>42311</c:v>
                </c:pt>
                <c:pt idx="4736">
                  <c:v>42312</c:v>
                </c:pt>
                <c:pt idx="4737">
                  <c:v>42313</c:v>
                </c:pt>
                <c:pt idx="4738">
                  <c:v>42314</c:v>
                </c:pt>
                <c:pt idx="4739">
                  <c:v>42317</c:v>
                </c:pt>
                <c:pt idx="4740">
                  <c:v>42318</c:v>
                </c:pt>
                <c:pt idx="4741">
                  <c:v>42319</c:v>
                </c:pt>
                <c:pt idx="4742">
                  <c:v>42320</c:v>
                </c:pt>
                <c:pt idx="4743">
                  <c:v>42321</c:v>
                </c:pt>
                <c:pt idx="4744">
                  <c:v>42324</c:v>
                </c:pt>
                <c:pt idx="4745">
                  <c:v>42325</c:v>
                </c:pt>
                <c:pt idx="4746">
                  <c:v>42326</c:v>
                </c:pt>
                <c:pt idx="4747">
                  <c:v>42327</c:v>
                </c:pt>
                <c:pt idx="4748">
                  <c:v>42328</c:v>
                </c:pt>
                <c:pt idx="4749">
                  <c:v>42331</c:v>
                </c:pt>
                <c:pt idx="4750">
                  <c:v>42332</c:v>
                </c:pt>
                <c:pt idx="4751">
                  <c:v>42333</c:v>
                </c:pt>
                <c:pt idx="4752">
                  <c:v>42335</c:v>
                </c:pt>
                <c:pt idx="4753">
                  <c:v>42338</c:v>
                </c:pt>
                <c:pt idx="4754">
                  <c:v>42339</c:v>
                </c:pt>
                <c:pt idx="4755">
                  <c:v>42340</c:v>
                </c:pt>
                <c:pt idx="4756">
                  <c:v>42341</c:v>
                </c:pt>
                <c:pt idx="4757">
                  <c:v>42342</c:v>
                </c:pt>
                <c:pt idx="4758">
                  <c:v>42345</c:v>
                </c:pt>
                <c:pt idx="4759">
                  <c:v>42346</c:v>
                </c:pt>
                <c:pt idx="4760">
                  <c:v>42347</c:v>
                </c:pt>
                <c:pt idx="4761">
                  <c:v>42348</c:v>
                </c:pt>
                <c:pt idx="4762">
                  <c:v>42349</c:v>
                </c:pt>
                <c:pt idx="4763">
                  <c:v>42352</c:v>
                </c:pt>
                <c:pt idx="4764">
                  <c:v>42353</c:v>
                </c:pt>
                <c:pt idx="4765">
                  <c:v>42354</c:v>
                </c:pt>
                <c:pt idx="4766">
                  <c:v>42355</c:v>
                </c:pt>
                <c:pt idx="4767">
                  <c:v>42356</c:v>
                </c:pt>
                <c:pt idx="4768">
                  <c:v>42359</c:v>
                </c:pt>
                <c:pt idx="4769">
                  <c:v>42360</c:v>
                </c:pt>
                <c:pt idx="4770">
                  <c:v>42361</c:v>
                </c:pt>
                <c:pt idx="4771">
                  <c:v>42362</c:v>
                </c:pt>
                <c:pt idx="4772">
                  <c:v>42366</c:v>
                </c:pt>
                <c:pt idx="4773">
                  <c:v>42367</c:v>
                </c:pt>
                <c:pt idx="4774">
                  <c:v>42368</c:v>
                </c:pt>
                <c:pt idx="4775">
                  <c:v>42369</c:v>
                </c:pt>
                <c:pt idx="4776">
                  <c:v>42373</c:v>
                </c:pt>
                <c:pt idx="4777">
                  <c:v>42374</c:v>
                </c:pt>
                <c:pt idx="4778">
                  <c:v>42375</c:v>
                </c:pt>
                <c:pt idx="4779">
                  <c:v>42376</c:v>
                </c:pt>
                <c:pt idx="4780">
                  <c:v>42377</c:v>
                </c:pt>
                <c:pt idx="4781">
                  <c:v>42380</c:v>
                </c:pt>
                <c:pt idx="4782">
                  <c:v>42381</c:v>
                </c:pt>
                <c:pt idx="4783">
                  <c:v>42382</c:v>
                </c:pt>
                <c:pt idx="4784">
                  <c:v>42383</c:v>
                </c:pt>
                <c:pt idx="4785">
                  <c:v>42384</c:v>
                </c:pt>
                <c:pt idx="4786">
                  <c:v>42388</c:v>
                </c:pt>
                <c:pt idx="4787">
                  <c:v>42389</c:v>
                </c:pt>
                <c:pt idx="4788">
                  <c:v>42390</c:v>
                </c:pt>
                <c:pt idx="4789">
                  <c:v>42391</c:v>
                </c:pt>
                <c:pt idx="4790">
                  <c:v>42394</c:v>
                </c:pt>
                <c:pt idx="4791">
                  <c:v>42395</c:v>
                </c:pt>
                <c:pt idx="4792">
                  <c:v>42396</c:v>
                </c:pt>
                <c:pt idx="4793">
                  <c:v>42397</c:v>
                </c:pt>
                <c:pt idx="4794">
                  <c:v>42398</c:v>
                </c:pt>
                <c:pt idx="4795">
                  <c:v>42401</c:v>
                </c:pt>
                <c:pt idx="4796">
                  <c:v>42402</c:v>
                </c:pt>
                <c:pt idx="4797">
                  <c:v>42403</c:v>
                </c:pt>
                <c:pt idx="4798">
                  <c:v>42404</c:v>
                </c:pt>
                <c:pt idx="4799">
                  <c:v>42405</c:v>
                </c:pt>
                <c:pt idx="4800">
                  <c:v>42408</c:v>
                </c:pt>
                <c:pt idx="4801">
                  <c:v>42409</c:v>
                </c:pt>
                <c:pt idx="4802">
                  <c:v>42410</c:v>
                </c:pt>
                <c:pt idx="4803">
                  <c:v>42411</c:v>
                </c:pt>
                <c:pt idx="4804">
                  <c:v>42412</c:v>
                </c:pt>
                <c:pt idx="4805">
                  <c:v>42416</c:v>
                </c:pt>
                <c:pt idx="4806">
                  <c:v>42417</c:v>
                </c:pt>
                <c:pt idx="4807">
                  <c:v>42418</c:v>
                </c:pt>
                <c:pt idx="4808">
                  <c:v>42419</c:v>
                </c:pt>
                <c:pt idx="4809">
                  <c:v>42422</c:v>
                </c:pt>
                <c:pt idx="4810">
                  <c:v>42423</c:v>
                </c:pt>
                <c:pt idx="4811">
                  <c:v>42424</c:v>
                </c:pt>
                <c:pt idx="4812">
                  <c:v>42425</c:v>
                </c:pt>
                <c:pt idx="4813">
                  <c:v>42426</c:v>
                </c:pt>
                <c:pt idx="4814">
                  <c:v>42429</c:v>
                </c:pt>
                <c:pt idx="4815">
                  <c:v>42430</c:v>
                </c:pt>
                <c:pt idx="4816">
                  <c:v>42431</c:v>
                </c:pt>
                <c:pt idx="4817">
                  <c:v>42432</c:v>
                </c:pt>
                <c:pt idx="4818">
                  <c:v>42433</c:v>
                </c:pt>
                <c:pt idx="4819">
                  <c:v>42436</c:v>
                </c:pt>
                <c:pt idx="4820">
                  <c:v>42437</c:v>
                </c:pt>
                <c:pt idx="4821">
                  <c:v>42438</c:v>
                </c:pt>
                <c:pt idx="4822">
                  <c:v>42439</c:v>
                </c:pt>
                <c:pt idx="4823">
                  <c:v>42440</c:v>
                </c:pt>
                <c:pt idx="4824">
                  <c:v>42443</c:v>
                </c:pt>
                <c:pt idx="4825">
                  <c:v>42444</c:v>
                </c:pt>
                <c:pt idx="4826">
                  <c:v>42445</c:v>
                </c:pt>
                <c:pt idx="4827">
                  <c:v>42446</c:v>
                </c:pt>
                <c:pt idx="4828">
                  <c:v>42447</c:v>
                </c:pt>
                <c:pt idx="4829">
                  <c:v>42450</c:v>
                </c:pt>
                <c:pt idx="4830">
                  <c:v>42451</c:v>
                </c:pt>
                <c:pt idx="4831">
                  <c:v>42452</c:v>
                </c:pt>
                <c:pt idx="4832">
                  <c:v>42453</c:v>
                </c:pt>
                <c:pt idx="4833">
                  <c:v>42457</c:v>
                </c:pt>
                <c:pt idx="4834">
                  <c:v>42458</c:v>
                </c:pt>
                <c:pt idx="4835">
                  <c:v>42459</c:v>
                </c:pt>
                <c:pt idx="4836">
                  <c:v>42460</c:v>
                </c:pt>
                <c:pt idx="4837">
                  <c:v>42461</c:v>
                </c:pt>
                <c:pt idx="4838">
                  <c:v>42464</c:v>
                </c:pt>
                <c:pt idx="4839">
                  <c:v>42465</c:v>
                </c:pt>
                <c:pt idx="4840">
                  <c:v>42466</c:v>
                </c:pt>
                <c:pt idx="4841">
                  <c:v>42467</c:v>
                </c:pt>
                <c:pt idx="4842">
                  <c:v>42468</c:v>
                </c:pt>
                <c:pt idx="4843">
                  <c:v>42471</c:v>
                </c:pt>
                <c:pt idx="4844">
                  <c:v>42472</c:v>
                </c:pt>
                <c:pt idx="4845">
                  <c:v>42473</c:v>
                </c:pt>
                <c:pt idx="4846">
                  <c:v>42474</c:v>
                </c:pt>
                <c:pt idx="4847">
                  <c:v>42475</c:v>
                </c:pt>
                <c:pt idx="4848">
                  <c:v>42478</c:v>
                </c:pt>
                <c:pt idx="4849">
                  <c:v>42479</c:v>
                </c:pt>
                <c:pt idx="4850">
                  <c:v>42480</c:v>
                </c:pt>
                <c:pt idx="4851">
                  <c:v>42481</c:v>
                </c:pt>
                <c:pt idx="4852">
                  <c:v>42482</c:v>
                </c:pt>
                <c:pt idx="4853">
                  <c:v>42485</c:v>
                </c:pt>
                <c:pt idx="4854">
                  <c:v>42486</c:v>
                </c:pt>
                <c:pt idx="4855">
                  <c:v>42487</c:v>
                </c:pt>
                <c:pt idx="4856">
                  <c:v>42488</c:v>
                </c:pt>
                <c:pt idx="4857">
                  <c:v>42489</c:v>
                </c:pt>
                <c:pt idx="4858">
                  <c:v>42492</c:v>
                </c:pt>
                <c:pt idx="4859">
                  <c:v>42493</c:v>
                </c:pt>
                <c:pt idx="4860">
                  <c:v>42494</c:v>
                </c:pt>
                <c:pt idx="4861">
                  <c:v>42495</c:v>
                </c:pt>
                <c:pt idx="4862">
                  <c:v>42496</c:v>
                </c:pt>
                <c:pt idx="4863">
                  <c:v>42499</c:v>
                </c:pt>
                <c:pt idx="4864">
                  <c:v>42500</c:v>
                </c:pt>
                <c:pt idx="4865">
                  <c:v>42501</c:v>
                </c:pt>
                <c:pt idx="4866">
                  <c:v>42502</c:v>
                </c:pt>
                <c:pt idx="4867">
                  <c:v>42503</c:v>
                </c:pt>
                <c:pt idx="4868">
                  <c:v>42506</c:v>
                </c:pt>
                <c:pt idx="4869">
                  <c:v>42507</c:v>
                </c:pt>
                <c:pt idx="4870">
                  <c:v>42508</c:v>
                </c:pt>
                <c:pt idx="4871">
                  <c:v>42509</c:v>
                </c:pt>
                <c:pt idx="4872">
                  <c:v>42510</c:v>
                </c:pt>
                <c:pt idx="4873">
                  <c:v>42513</c:v>
                </c:pt>
                <c:pt idx="4874">
                  <c:v>42514</c:v>
                </c:pt>
                <c:pt idx="4875">
                  <c:v>42515</c:v>
                </c:pt>
                <c:pt idx="4876">
                  <c:v>42516</c:v>
                </c:pt>
                <c:pt idx="4877">
                  <c:v>42517</c:v>
                </c:pt>
                <c:pt idx="4878">
                  <c:v>42521</c:v>
                </c:pt>
                <c:pt idx="4879">
                  <c:v>42522</c:v>
                </c:pt>
                <c:pt idx="4880">
                  <c:v>42523</c:v>
                </c:pt>
                <c:pt idx="4881">
                  <c:v>42524</c:v>
                </c:pt>
                <c:pt idx="4882">
                  <c:v>42527</c:v>
                </c:pt>
                <c:pt idx="4883">
                  <c:v>42528</c:v>
                </c:pt>
                <c:pt idx="4884">
                  <c:v>42529</c:v>
                </c:pt>
                <c:pt idx="4885">
                  <c:v>42530</c:v>
                </c:pt>
                <c:pt idx="4886">
                  <c:v>42531</c:v>
                </c:pt>
                <c:pt idx="4887">
                  <c:v>42534</c:v>
                </c:pt>
                <c:pt idx="4888">
                  <c:v>42535</c:v>
                </c:pt>
                <c:pt idx="4889">
                  <c:v>42536</c:v>
                </c:pt>
                <c:pt idx="4890">
                  <c:v>42537</c:v>
                </c:pt>
                <c:pt idx="4891">
                  <c:v>42538</c:v>
                </c:pt>
                <c:pt idx="4892">
                  <c:v>42541</c:v>
                </c:pt>
                <c:pt idx="4893">
                  <c:v>42542</c:v>
                </c:pt>
                <c:pt idx="4894">
                  <c:v>42543</c:v>
                </c:pt>
                <c:pt idx="4895">
                  <c:v>42544</c:v>
                </c:pt>
                <c:pt idx="4896">
                  <c:v>42545</c:v>
                </c:pt>
                <c:pt idx="4897">
                  <c:v>42548</c:v>
                </c:pt>
                <c:pt idx="4898">
                  <c:v>42549</c:v>
                </c:pt>
                <c:pt idx="4899">
                  <c:v>42550</c:v>
                </c:pt>
                <c:pt idx="4900">
                  <c:v>42551</c:v>
                </c:pt>
                <c:pt idx="4901">
                  <c:v>42552</c:v>
                </c:pt>
                <c:pt idx="4902">
                  <c:v>42556</c:v>
                </c:pt>
                <c:pt idx="4903">
                  <c:v>42557</c:v>
                </c:pt>
                <c:pt idx="4904">
                  <c:v>42558</c:v>
                </c:pt>
                <c:pt idx="4905">
                  <c:v>42559</c:v>
                </c:pt>
                <c:pt idx="4906">
                  <c:v>42562</c:v>
                </c:pt>
                <c:pt idx="4907">
                  <c:v>42563</c:v>
                </c:pt>
                <c:pt idx="4908">
                  <c:v>42564</c:v>
                </c:pt>
                <c:pt idx="4909">
                  <c:v>42565</c:v>
                </c:pt>
                <c:pt idx="4910">
                  <c:v>42566</c:v>
                </c:pt>
                <c:pt idx="4911">
                  <c:v>42569</c:v>
                </c:pt>
                <c:pt idx="4912">
                  <c:v>42570</c:v>
                </c:pt>
                <c:pt idx="4913">
                  <c:v>42571</c:v>
                </c:pt>
                <c:pt idx="4914">
                  <c:v>42572</c:v>
                </c:pt>
                <c:pt idx="4915">
                  <c:v>42573</c:v>
                </c:pt>
                <c:pt idx="4916">
                  <c:v>42576</c:v>
                </c:pt>
                <c:pt idx="4917">
                  <c:v>42577</c:v>
                </c:pt>
                <c:pt idx="4918">
                  <c:v>42578</c:v>
                </c:pt>
                <c:pt idx="4919">
                  <c:v>42579</c:v>
                </c:pt>
                <c:pt idx="4920">
                  <c:v>42580</c:v>
                </c:pt>
                <c:pt idx="4921">
                  <c:v>42583</c:v>
                </c:pt>
                <c:pt idx="4922">
                  <c:v>42584</c:v>
                </c:pt>
                <c:pt idx="4923">
                  <c:v>42585</c:v>
                </c:pt>
                <c:pt idx="4924">
                  <c:v>42586</c:v>
                </c:pt>
                <c:pt idx="4925">
                  <c:v>42587</c:v>
                </c:pt>
                <c:pt idx="4926">
                  <c:v>42590</c:v>
                </c:pt>
                <c:pt idx="4927">
                  <c:v>42591</c:v>
                </c:pt>
                <c:pt idx="4928">
                  <c:v>42592</c:v>
                </c:pt>
                <c:pt idx="4929">
                  <c:v>42593</c:v>
                </c:pt>
                <c:pt idx="4930">
                  <c:v>42594</c:v>
                </c:pt>
                <c:pt idx="4931">
                  <c:v>42597</c:v>
                </c:pt>
                <c:pt idx="4932">
                  <c:v>42598</c:v>
                </c:pt>
                <c:pt idx="4933">
                  <c:v>42599</c:v>
                </c:pt>
                <c:pt idx="4934">
                  <c:v>42600</c:v>
                </c:pt>
                <c:pt idx="4935">
                  <c:v>42601</c:v>
                </c:pt>
                <c:pt idx="4936">
                  <c:v>42604</c:v>
                </c:pt>
                <c:pt idx="4937">
                  <c:v>42605</c:v>
                </c:pt>
                <c:pt idx="4938">
                  <c:v>42606</c:v>
                </c:pt>
                <c:pt idx="4939">
                  <c:v>42607</c:v>
                </c:pt>
                <c:pt idx="4940">
                  <c:v>42608</c:v>
                </c:pt>
                <c:pt idx="4941">
                  <c:v>42611</c:v>
                </c:pt>
                <c:pt idx="4942">
                  <c:v>42612</c:v>
                </c:pt>
                <c:pt idx="4943">
                  <c:v>42613</c:v>
                </c:pt>
                <c:pt idx="4944">
                  <c:v>42614</c:v>
                </c:pt>
                <c:pt idx="4945">
                  <c:v>42615</c:v>
                </c:pt>
                <c:pt idx="4946">
                  <c:v>42619</c:v>
                </c:pt>
                <c:pt idx="4947">
                  <c:v>42620</c:v>
                </c:pt>
                <c:pt idx="4948">
                  <c:v>42621</c:v>
                </c:pt>
                <c:pt idx="4949">
                  <c:v>42622</c:v>
                </c:pt>
                <c:pt idx="4950">
                  <c:v>42625</c:v>
                </c:pt>
                <c:pt idx="4951">
                  <c:v>42626</c:v>
                </c:pt>
                <c:pt idx="4952">
                  <c:v>42627</c:v>
                </c:pt>
                <c:pt idx="4953">
                  <c:v>42628</c:v>
                </c:pt>
                <c:pt idx="4954">
                  <c:v>42629</c:v>
                </c:pt>
                <c:pt idx="4955">
                  <c:v>42632</c:v>
                </c:pt>
                <c:pt idx="4956">
                  <c:v>42633</c:v>
                </c:pt>
                <c:pt idx="4957">
                  <c:v>42634</c:v>
                </c:pt>
                <c:pt idx="4958">
                  <c:v>42635</c:v>
                </c:pt>
                <c:pt idx="4959">
                  <c:v>42636</c:v>
                </c:pt>
                <c:pt idx="4960">
                  <c:v>42639</c:v>
                </c:pt>
                <c:pt idx="4961">
                  <c:v>42640</c:v>
                </c:pt>
                <c:pt idx="4962">
                  <c:v>42641</c:v>
                </c:pt>
                <c:pt idx="4963">
                  <c:v>42642</c:v>
                </c:pt>
                <c:pt idx="4964">
                  <c:v>42643</c:v>
                </c:pt>
                <c:pt idx="4965">
                  <c:v>42646</c:v>
                </c:pt>
                <c:pt idx="4966">
                  <c:v>42647</c:v>
                </c:pt>
                <c:pt idx="4967">
                  <c:v>42648</c:v>
                </c:pt>
                <c:pt idx="4968">
                  <c:v>42649</c:v>
                </c:pt>
                <c:pt idx="4969">
                  <c:v>42650</c:v>
                </c:pt>
                <c:pt idx="4970">
                  <c:v>42653</c:v>
                </c:pt>
                <c:pt idx="4971">
                  <c:v>42654</c:v>
                </c:pt>
                <c:pt idx="4972">
                  <c:v>42655</c:v>
                </c:pt>
                <c:pt idx="4973">
                  <c:v>42656</c:v>
                </c:pt>
                <c:pt idx="4974">
                  <c:v>42657</c:v>
                </c:pt>
                <c:pt idx="4975">
                  <c:v>42660</c:v>
                </c:pt>
                <c:pt idx="4976">
                  <c:v>42661</c:v>
                </c:pt>
                <c:pt idx="4977">
                  <c:v>42662</c:v>
                </c:pt>
                <c:pt idx="4978">
                  <c:v>42663</c:v>
                </c:pt>
                <c:pt idx="4979">
                  <c:v>42664</c:v>
                </c:pt>
                <c:pt idx="4980">
                  <c:v>42667</c:v>
                </c:pt>
                <c:pt idx="4981">
                  <c:v>42668</c:v>
                </c:pt>
                <c:pt idx="4982">
                  <c:v>42669</c:v>
                </c:pt>
                <c:pt idx="4983">
                  <c:v>42670</c:v>
                </c:pt>
                <c:pt idx="4984">
                  <c:v>42671</c:v>
                </c:pt>
                <c:pt idx="4985">
                  <c:v>42674</c:v>
                </c:pt>
                <c:pt idx="4986">
                  <c:v>42675</c:v>
                </c:pt>
                <c:pt idx="4987">
                  <c:v>42676</c:v>
                </c:pt>
                <c:pt idx="4988">
                  <c:v>42677</c:v>
                </c:pt>
                <c:pt idx="4989">
                  <c:v>42678</c:v>
                </c:pt>
                <c:pt idx="4990">
                  <c:v>42681</c:v>
                </c:pt>
                <c:pt idx="4991">
                  <c:v>42682</c:v>
                </c:pt>
                <c:pt idx="4992">
                  <c:v>42683</c:v>
                </c:pt>
                <c:pt idx="4993">
                  <c:v>42684</c:v>
                </c:pt>
                <c:pt idx="4994">
                  <c:v>42685</c:v>
                </c:pt>
                <c:pt idx="4995">
                  <c:v>42688</c:v>
                </c:pt>
                <c:pt idx="4996">
                  <c:v>42689</c:v>
                </c:pt>
                <c:pt idx="4997">
                  <c:v>42690</c:v>
                </c:pt>
                <c:pt idx="4998">
                  <c:v>42691</c:v>
                </c:pt>
                <c:pt idx="4999">
                  <c:v>42692</c:v>
                </c:pt>
                <c:pt idx="5000">
                  <c:v>42695</c:v>
                </c:pt>
                <c:pt idx="5001">
                  <c:v>42696</c:v>
                </c:pt>
                <c:pt idx="5002">
                  <c:v>42697</c:v>
                </c:pt>
                <c:pt idx="5003">
                  <c:v>42699</c:v>
                </c:pt>
                <c:pt idx="5004">
                  <c:v>42702</c:v>
                </c:pt>
                <c:pt idx="5005">
                  <c:v>42703</c:v>
                </c:pt>
                <c:pt idx="5006">
                  <c:v>42704</c:v>
                </c:pt>
                <c:pt idx="5007">
                  <c:v>42705</c:v>
                </c:pt>
                <c:pt idx="5008">
                  <c:v>42706</c:v>
                </c:pt>
                <c:pt idx="5009">
                  <c:v>42709</c:v>
                </c:pt>
                <c:pt idx="5010">
                  <c:v>42710</c:v>
                </c:pt>
                <c:pt idx="5011">
                  <c:v>42711</c:v>
                </c:pt>
                <c:pt idx="5012">
                  <c:v>42712</c:v>
                </c:pt>
                <c:pt idx="5013">
                  <c:v>42713</c:v>
                </c:pt>
                <c:pt idx="5014">
                  <c:v>42716</c:v>
                </c:pt>
                <c:pt idx="5015">
                  <c:v>42717</c:v>
                </c:pt>
                <c:pt idx="5016">
                  <c:v>42718</c:v>
                </c:pt>
                <c:pt idx="5017">
                  <c:v>42719</c:v>
                </c:pt>
                <c:pt idx="5018">
                  <c:v>42720</c:v>
                </c:pt>
                <c:pt idx="5019">
                  <c:v>42723</c:v>
                </c:pt>
                <c:pt idx="5020">
                  <c:v>42724</c:v>
                </c:pt>
                <c:pt idx="5021">
                  <c:v>42725</c:v>
                </c:pt>
                <c:pt idx="5022">
                  <c:v>42726</c:v>
                </c:pt>
                <c:pt idx="5023">
                  <c:v>42727</c:v>
                </c:pt>
                <c:pt idx="5024">
                  <c:v>42731</c:v>
                </c:pt>
                <c:pt idx="5025">
                  <c:v>42732</c:v>
                </c:pt>
                <c:pt idx="5026">
                  <c:v>42733</c:v>
                </c:pt>
                <c:pt idx="5027">
                  <c:v>42734</c:v>
                </c:pt>
                <c:pt idx="5028">
                  <c:v>42738</c:v>
                </c:pt>
                <c:pt idx="5029">
                  <c:v>42739</c:v>
                </c:pt>
                <c:pt idx="5030">
                  <c:v>42740</c:v>
                </c:pt>
                <c:pt idx="5031">
                  <c:v>42741</c:v>
                </c:pt>
                <c:pt idx="5032">
                  <c:v>42744</c:v>
                </c:pt>
                <c:pt idx="5033">
                  <c:v>42745</c:v>
                </c:pt>
                <c:pt idx="5034">
                  <c:v>42746</c:v>
                </c:pt>
                <c:pt idx="5035">
                  <c:v>42747</c:v>
                </c:pt>
                <c:pt idx="5036">
                  <c:v>42748</c:v>
                </c:pt>
                <c:pt idx="5037">
                  <c:v>42752</c:v>
                </c:pt>
                <c:pt idx="5038">
                  <c:v>42753</c:v>
                </c:pt>
                <c:pt idx="5039">
                  <c:v>42754</c:v>
                </c:pt>
                <c:pt idx="5040">
                  <c:v>42755</c:v>
                </c:pt>
                <c:pt idx="5041">
                  <c:v>42758</c:v>
                </c:pt>
                <c:pt idx="5042">
                  <c:v>42759</c:v>
                </c:pt>
                <c:pt idx="5043">
                  <c:v>42760</c:v>
                </c:pt>
                <c:pt idx="5044">
                  <c:v>42761</c:v>
                </c:pt>
                <c:pt idx="5045">
                  <c:v>42762</c:v>
                </c:pt>
                <c:pt idx="5046">
                  <c:v>42765</c:v>
                </c:pt>
                <c:pt idx="5047">
                  <c:v>42766</c:v>
                </c:pt>
                <c:pt idx="5048">
                  <c:v>42767</c:v>
                </c:pt>
                <c:pt idx="5049">
                  <c:v>42768</c:v>
                </c:pt>
                <c:pt idx="5050">
                  <c:v>42769</c:v>
                </c:pt>
                <c:pt idx="5051">
                  <c:v>42772</c:v>
                </c:pt>
                <c:pt idx="5052">
                  <c:v>42773</c:v>
                </c:pt>
                <c:pt idx="5053">
                  <c:v>42774</c:v>
                </c:pt>
                <c:pt idx="5054">
                  <c:v>42775</c:v>
                </c:pt>
                <c:pt idx="5055">
                  <c:v>42776</c:v>
                </c:pt>
                <c:pt idx="5056">
                  <c:v>42779</c:v>
                </c:pt>
                <c:pt idx="5057">
                  <c:v>42780</c:v>
                </c:pt>
                <c:pt idx="5058">
                  <c:v>42781</c:v>
                </c:pt>
                <c:pt idx="5059">
                  <c:v>42782</c:v>
                </c:pt>
                <c:pt idx="5060">
                  <c:v>42783</c:v>
                </c:pt>
                <c:pt idx="5061">
                  <c:v>42787</c:v>
                </c:pt>
                <c:pt idx="5062">
                  <c:v>42788</c:v>
                </c:pt>
                <c:pt idx="5063">
                  <c:v>42789</c:v>
                </c:pt>
                <c:pt idx="5064">
                  <c:v>42790</c:v>
                </c:pt>
                <c:pt idx="5065">
                  <c:v>42793</c:v>
                </c:pt>
                <c:pt idx="5066">
                  <c:v>42794</c:v>
                </c:pt>
                <c:pt idx="5067">
                  <c:v>42795</c:v>
                </c:pt>
                <c:pt idx="5068">
                  <c:v>42796</c:v>
                </c:pt>
                <c:pt idx="5069">
                  <c:v>42797</c:v>
                </c:pt>
                <c:pt idx="5070">
                  <c:v>42800</c:v>
                </c:pt>
                <c:pt idx="5071">
                  <c:v>42801</c:v>
                </c:pt>
                <c:pt idx="5072">
                  <c:v>42802</c:v>
                </c:pt>
                <c:pt idx="5073">
                  <c:v>42803</c:v>
                </c:pt>
                <c:pt idx="5074">
                  <c:v>42804</c:v>
                </c:pt>
                <c:pt idx="5075">
                  <c:v>42807</c:v>
                </c:pt>
                <c:pt idx="5076">
                  <c:v>42808</c:v>
                </c:pt>
                <c:pt idx="5077">
                  <c:v>42809</c:v>
                </c:pt>
                <c:pt idx="5078">
                  <c:v>42810</c:v>
                </c:pt>
                <c:pt idx="5079">
                  <c:v>42811</c:v>
                </c:pt>
                <c:pt idx="5080">
                  <c:v>42814</c:v>
                </c:pt>
                <c:pt idx="5081">
                  <c:v>42815</c:v>
                </c:pt>
                <c:pt idx="5082">
                  <c:v>42816</c:v>
                </c:pt>
                <c:pt idx="5083">
                  <c:v>42817</c:v>
                </c:pt>
                <c:pt idx="5084">
                  <c:v>42818</c:v>
                </c:pt>
                <c:pt idx="5085">
                  <c:v>42821</c:v>
                </c:pt>
                <c:pt idx="5086">
                  <c:v>42822</c:v>
                </c:pt>
                <c:pt idx="5087">
                  <c:v>42823</c:v>
                </c:pt>
                <c:pt idx="5088">
                  <c:v>42824</c:v>
                </c:pt>
                <c:pt idx="5089">
                  <c:v>42825</c:v>
                </c:pt>
                <c:pt idx="5090">
                  <c:v>42828</c:v>
                </c:pt>
                <c:pt idx="5091">
                  <c:v>42829</c:v>
                </c:pt>
                <c:pt idx="5092">
                  <c:v>42830</c:v>
                </c:pt>
                <c:pt idx="5093">
                  <c:v>42831</c:v>
                </c:pt>
                <c:pt idx="5094">
                  <c:v>42832</c:v>
                </c:pt>
                <c:pt idx="5095">
                  <c:v>42835</c:v>
                </c:pt>
                <c:pt idx="5096">
                  <c:v>42836</c:v>
                </c:pt>
                <c:pt idx="5097">
                  <c:v>42837</c:v>
                </c:pt>
                <c:pt idx="5098">
                  <c:v>42838</c:v>
                </c:pt>
                <c:pt idx="5099">
                  <c:v>42842</c:v>
                </c:pt>
                <c:pt idx="5100">
                  <c:v>42843</c:v>
                </c:pt>
                <c:pt idx="5101">
                  <c:v>42844</c:v>
                </c:pt>
                <c:pt idx="5102">
                  <c:v>42845</c:v>
                </c:pt>
                <c:pt idx="5103">
                  <c:v>42846</c:v>
                </c:pt>
                <c:pt idx="5104">
                  <c:v>42849</c:v>
                </c:pt>
                <c:pt idx="5105">
                  <c:v>42850</c:v>
                </c:pt>
                <c:pt idx="5106">
                  <c:v>42851</c:v>
                </c:pt>
                <c:pt idx="5107">
                  <c:v>42852</c:v>
                </c:pt>
                <c:pt idx="5108">
                  <c:v>42853</c:v>
                </c:pt>
                <c:pt idx="5109">
                  <c:v>42856</c:v>
                </c:pt>
                <c:pt idx="5110">
                  <c:v>42857</c:v>
                </c:pt>
                <c:pt idx="5111">
                  <c:v>42858</c:v>
                </c:pt>
                <c:pt idx="5112">
                  <c:v>42859</c:v>
                </c:pt>
                <c:pt idx="5113">
                  <c:v>42860</c:v>
                </c:pt>
                <c:pt idx="5114">
                  <c:v>42863</c:v>
                </c:pt>
                <c:pt idx="5115">
                  <c:v>42864</c:v>
                </c:pt>
                <c:pt idx="5116">
                  <c:v>42865</c:v>
                </c:pt>
                <c:pt idx="5117">
                  <c:v>42866</c:v>
                </c:pt>
                <c:pt idx="5118">
                  <c:v>42867</c:v>
                </c:pt>
                <c:pt idx="5119">
                  <c:v>42870</c:v>
                </c:pt>
                <c:pt idx="5120">
                  <c:v>42871</c:v>
                </c:pt>
                <c:pt idx="5121">
                  <c:v>42872</c:v>
                </c:pt>
                <c:pt idx="5122">
                  <c:v>42873</c:v>
                </c:pt>
                <c:pt idx="5123">
                  <c:v>42874</c:v>
                </c:pt>
                <c:pt idx="5124">
                  <c:v>42877</c:v>
                </c:pt>
                <c:pt idx="5125">
                  <c:v>42878</c:v>
                </c:pt>
                <c:pt idx="5126">
                  <c:v>42879</c:v>
                </c:pt>
                <c:pt idx="5127">
                  <c:v>42880</c:v>
                </c:pt>
                <c:pt idx="5128">
                  <c:v>42881</c:v>
                </c:pt>
                <c:pt idx="5129">
                  <c:v>42885</c:v>
                </c:pt>
                <c:pt idx="5130">
                  <c:v>42886</c:v>
                </c:pt>
                <c:pt idx="5131">
                  <c:v>42887</c:v>
                </c:pt>
                <c:pt idx="5132">
                  <c:v>42888</c:v>
                </c:pt>
                <c:pt idx="5133">
                  <c:v>42891</c:v>
                </c:pt>
                <c:pt idx="5134">
                  <c:v>42892</c:v>
                </c:pt>
                <c:pt idx="5135">
                  <c:v>42893</c:v>
                </c:pt>
                <c:pt idx="5136">
                  <c:v>42894</c:v>
                </c:pt>
                <c:pt idx="5137">
                  <c:v>42895</c:v>
                </c:pt>
                <c:pt idx="5138">
                  <c:v>42898</c:v>
                </c:pt>
                <c:pt idx="5139">
                  <c:v>42899</c:v>
                </c:pt>
                <c:pt idx="5140">
                  <c:v>42900</c:v>
                </c:pt>
                <c:pt idx="5141">
                  <c:v>42901</c:v>
                </c:pt>
                <c:pt idx="5142">
                  <c:v>42902</c:v>
                </c:pt>
                <c:pt idx="5143">
                  <c:v>42905</c:v>
                </c:pt>
                <c:pt idx="5144">
                  <c:v>42906</c:v>
                </c:pt>
                <c:pt idx="5145">
                  <c:v>42907</c:v>
                </c:pt>
                <c:pt idx="5146">
                  <c:v>42908</c:v>
                </c:pt>
                <c:pt idx="5147">
                  <c:v>42909</c:v>
                </c:pt>
                <c:pt idx="5148">
                  <c:v>42912</c:v>
                </c:pt>
                <c:pt idx="5149">
                  <c:v>42913</c:v>
                </c:pt>
                <c:pt idx="5150">
                  <c:v>42914</c:v>
                </c:pt>
                <c:pt idx="5151">
                  <c:v>42915</c:v>
                </c:pt>
                <c:pt idx="5152">
                  <c:v>42916</c:v>
                </c:pt>
                <c:pt idx="5153">
                  <c:v>42919</c:v>
                </c:pt>
                <c:pt idx="5154">
                  <c:v>42921</c:v>
                </c:pt>
                <c:pt idx="5155">
                  <c:v>42922</c:v>
                </c:pt>
                <c:pt idx="5156">
                  <c:v>42923</c:v>
                </c:pt>
                <c:pt idx="5157">
                  <c:v>42926</c:v>
                </c:pt>
                <c:pt idx="5158">
                  <c:v>42927</c:v>
                </c:pt>
                <c:pt idx="5159">
                  <c:v>42928</c:v>
                </c:pt>
                <c:pt idx="5160">
                  <c:v>42929</c:v>
                </c:pt>
                <c:pt idx="5161">
                  <c:v>42930</c:v>
                </c:pt>
                <c:pt idx="5162">
                  <c:v>42933</c:v>
                </c:pt>
                <c:pt idx="5163">
                  <c:v>42934</c:v>
                </c:pt>
                <c:pt idx="5164">
                  <c:v>42935</c:v>
                </c:pt>
                <c:pt idx="5165">
                  <c:v>42936</c:v>
                </c:pt>
                <c:pt idx="5166">
                  <c:v>42937</c:v>
                </c:pt>
                <c:pt idx="5167">
                  <c:v>42940</c:v>
                </c:pt>
                <c:pt idx="5168">
                  <c:v>42941</c:v>
                </c:pt>
                <c:pt idx="5169">
                  <c:v>42942</c:v>
                </c:pt>
                <c:pt idx="5170">
                  <c:v>42943</c:v>
                </c:pt>
                <c:pt idx="5171">
                  <c:v>42944</c:v>
                </c:pt>
                <c:pt idx="5172">
                  <c:v>42947</c:v>
                </c:pt>
                <c:pt idx="5173">
                  <c:v>42948</c:v>
                </c:pt>
                <c:pt idx="5174">
                  <c:v>42949</c:v>
                </c:pt>
                <c:pt idx="5175">
                  <c:v>42950</c:v>
                </c:pt>
                <c:pt idx="5176">
                  <c:v>42951</c:v>
                </c:pt>
                <c:pt idx="5177">
                  <c:v>42954</c:v>
                </c:pt>
                <c:pt idx="5178">
                  <c:v>42955</c:v>
                </c:pt>
                <c:pt idx="5179">
                  <c:v>42956</c:v>
                </c:pt>
                <c:pt idx="5180">
                  <c:v>42957</c:v>
                </c:pt>
                <c:pt idx="5181">
                  <c:v>42958</c:v>
                </c:pt>
                <c:pt idx="5182">
                  <c:v>42961</c:v>
                </c:pt>
                <c:pt idx="5183">
                  <c:v>42962</c:v>
                </c:pt>
                <c:pt idx="5184">
                  <c:v>42963</c:v>
                </c:pt>
                <c:pt idx="5185">
                  <c:v>42964</c:v>
                </c:pt>
                <c:pt idx="5186">
                  <c:v>42965</c:v>
                </c:pt>
                <c:pt idx="5187">
                  <c:v>42968</c:v>
                </c:pt>
                <c:pt idx="5188">
                  <c:v>42969</c:v>
                </c:pt>
                <c:pt idx="5189">
                  <c:v>42970</c:v>
                </c:pt>
                <c:pt idx="5190">
                  <c:v>42971</c:v>
                </c:pt>
                <c:pt idx="5191">
                  <c:v>42972</c:v>
                </c:pt>
                <c:pt idx="5192">
                  <c:v>42975</c:v>
                </c:pt>
                <c:pt idx="5193">
                  <c:v>42976</c:v>
                </c:pt>
                <c:pt idx="5194">
                  <c:v>42977</c:v>
                </c:pt>
                <c:pt idx="5195">
                  <c:v>42978</c:v>
                </c:pt>
                <c:pt idx="5196">
                  <c:v>42979</c:v>
                </c:pt>
                <c:pt idx="5197">
                  <c:v>42983</c:v>
                </c:pt>
                <c:pt idx="5198">
                  <c:v>42984</c:v>
                </c:pt>
                <c:pt idx="5199">
                  <c:v>42985</c:v>
                </c:pt>
                <c:pt idx="5200">
                  <c:v>42986</c:v>
                </c:pt>
                <c:pt idx="5201">
                  <c:v>42989</c:v>
                </c:pt>
                <c:pt idx="5202">
                  <c:v>42990</c:v>
                </c:pt>
                <c:pt idx="5203">
                  <c:v>42991</c:v>
                </c:pt>
                <c:pt idx="5204">
                  <c:v>42992</c:v>
                </c:pt>
                <c:pt idx="5205">
                  <c:v>42993</c:v>
                </c:pt>
                <c:pt idx="5206">
                  <c:v>42996</c:v>
                </c:pt>
                <c:pt idx="5207">
                  <c:v>42997</c:v>
                </c:pt>
                <c:pt idx="5208">
                  <c:v>42998</c:v>
                </c:pt>
                <c:pt idx="5209">
                  <c:v>42999</c:v>
                </c:pt>
                <c:pt idx="5210">
                  <c:v>43000</c:v>
                </c:pt>
                <c:pt idx="5211">
                  <c:v>43003</c:v>
                </c:pt>
                <c:pt idx="5212">
                  <c:v>43004</c:v>
                </c:pt>
                <c:pt idx="5213">
                  <c:v>43005</c:v>
                </c:pt>
                <c:pt idx="5214">
                  <c:v>43006</c:v>
                </c:pt>
                <c:pt idx="5215">
                  <c:v>43007</c:v>
                </c:pt>
                <c:pt idx="5216">
                  <c:v>43010</c:v>
                </c:pt>
                <c:pt idx="5217">
                  <c:v>43011</c:v>
                </c:pt>
                <c:pt idx="5218">
                  <c:v>43012</c:v>
                </c:pt>
                <c:pt idx="5219">
                  <c:v>43013</c:v>
                </c:pt>
                <c:pt idx="5220">
                  <c:v>43014</c:v>
                </c:pt>
                <c:pt idx="5221">
                  <c:v>43017</c:v>
                </c:pt>
                <c:pt idx="5222">
                  <c:v>43018</c:v>
                </c:pt>
                <c:pt idx="5223">
                  <c:v>43019</c:v>
                </c:pt>
                <c:pt idx="5224">
                  <c:v>43020</c:v>
                </c:pt>
                <c:pt idx="5225">
                  <c:v>43021</c:v>
                </c:pt>
                <c:pt idx="5226">
                  <c:v>43024</c:v>
                </c:pt>
                <c:pt idx="5227">
                  <c:v>43025</c:v>
                </c:pt>
                <c:pt idx="5228">
                  <c:v>43026</c:v>
                </c:pt>
                <c:pt idx="5229">
                  <c:v>43027</c:v>
                </c:pt>
                <c:pt idx="5230">
                  <c:v>43028</c:v>
                </c:pt>
                <c:pt idx="5231">
                  <c:v>43031</c:v>
                </c:pt>
                <c:pt idx="5232">
                  <c:v>43032</c:v>
                </c:pt>
                <c:pt idx="5233">
                  <c:v>43033</c:v>
                </c:pt>
                <c:pt idx="5234">
                  <c:v>43034</c:v>
                </c:pt>
                <c:pt idx="5235">
                  <c:v>43035</c:v>
                </c:pt>
                <c:pt idx="5236">
                  <c:v>43038</c:v>
                </c:pt>
                <c:pt idx="5237">
                  <c:v>43039</c:v>
                </c:pt>
                <c:pt idx="5238">
                  <c:v>43040</c:v>
                </c:pt>
                <c:pt idx="5239">
                  <c:v>43041</c:v>
                </c:pt>
                <c:pt idx="5240">
                  <c:v>43042</c:v>
                </c:pt>
                <c:pt idx="5241">
                  <c:v>43045</c:v>
                </c:pt>
                <c:pt idx="5242">
                  <c:v>43046</c:v>
                </c:pt>
                <c:pt idx="5243">
                  <c:v>43047</c:v>
                </c:pt>
                <c:pt idx="5244">
                  <c:v>43048</c:v>
                </c:pt>
                <c:pt idx="5245">
                  <c:v>43049</c:v>
                </c:pt>
                <c:pt idx="5246">
                  <c:v>43052</c:v>
                </c:pt>
                <c:pt idx="5247">
                  <c:v>43053</c:v>
                </c:pt>
                <c:pt idx="5248">
                  <c:v>43054</c:v>
                </c:pt>
                <c:pt idx="5249">
                  <c:v>43055</c:v>
                </c:pt>
                <c:pt idx="5250">
                  <c:v>43056</c:v>
                </c:pt>
                <c:pt idx="5251">
                  <c:v>43059</c:v>
                </c:pt>
                <c:pt idx="5252">
                  <c:v>43060</c:v>
                </c:pt>
                <c:pt idx="5253">
                  <c:v>43061</c:v>
                </c:pt>
                <c:pt idx="5254">
                  <c:v>43063</c:v>
                </c:pt>
                <c:pt idx="5255">
                  <c:v>43066</c:v>
                </c:pt>
                <c:pt idx="5256">
                  <c:v>43067</c:v>
                </c:pt>
                <c:pt idx="5257">
                  <c:v>43068</c:v>
                </c:pt>
                <c:pt idx="5258">
                  <c:v>43069</c:v>
                </c:pt>
                <c:pt idx="5259">
                  <c:v>43070</c:v>
                </c:pt>
                <c:pt idx="5260">
                  <c:v>43073</c:v>
                </c:pt>
                <c:pt idx="5261">
                  <c:v>43074</c:v>
                </c:pt>
                <c:pt idx="5262">
                  <c:v>43075</c:v>
                </c:pt>
                <c:pt idx="5263">
                  <c:v>43076</c:v>
                </c:pt>
                <c:pt idx="5264">
                  <c:v>43077</c:v>
                </c:pt>
                <c:pt idx="5265">
                  <c:v>43080</c:v>
                </c:pt>
                <c:pt idx="5266">
                  <c:v>43081</c:v>
                </c:pt>
                <c:pt idx="5267">
                  <c:v>43082</c:v>
                </c:pt>
                <c:pt idx="5268">
                  <c:v>43083</c:v>
                </c:pt>
                <c:pt idx="5269">
                  <c:v>43084</c:v>
                </c:pt>
                <c:pt idx="5270">
                  <c:v>43087</c:v>
                </c:pt>
                <c:pt idx="5271">
                  <c:v>43088</c:v>
                </c:pt>
                <c:pt idx="5272">
                  <c:v>43089</c:v>
                </c:pt>
                <c:pt idx="5273">
                  <c:v>43090</c:v>
                </c:pt>
                <c:pt idx="5274">
                  <c:v>43091</c:v>
                </c:pt>
                <c:pt idx="5275">
                  <c:v>43095</c:v>
                </c:pt>
                <c:pt idx="5276">
                  <c:v>43096</c:v>
                </c:pt>
                <c:pt idx="5277">
                  <c:v>43097</c:v>
                </c:pt>
                <c:pt idx="5278">
                  <c:v>43098</c:v>
                </c:pt>
                <c:pt idx="5279">
                  <c:v>43102</c:v>
                </c:pt>
                <c:pt idx="5280">
                  <c:v>43103</c:v>
                </c:pt>
                <c:pt idx="5281">
                  <c:v>43104</c:v>
                </c:pt>
                <c:pt idx="5282">
                  <c:v>43105</c:v>
                </c:pt>
                <c:pt idx="5283">
                  <c:v>43108</c:v>
                </c:pt>
                <c:pt idx="5284">
                  <c:v>43109</c:v>
                </c:pt>
                <c:pt idx="5285">
                  <c:v>43110</c:v>
                </c:pt>
                <c:pt idx="5286">
                  <c:v>43111</c:v>
                </c:pt>
                <c:pt idx="5287">
                  <c:v>43112</c:v>
                </c:pt>
                <c:pt idx="5288">
                  <c:v>43116</c:v>
                </c:pt>
                <c:pt idx="5289">
                  <c:v>43117</c:v>
                </c:pt>
                <c:pt idx="5290">
                  <c:v>43118</c:v>
                </c:pt>
                <c:pt idx="5291">
                  <c:v>43119</c:v>
                </c:pt>
                <c:pt idx="5292">
                  <c:v>43122</c:v>
                </c:pt>
                <c:pt idx="5293">
                  <c:v>43123</c:v>
                </c:pt>
                <c:pt idx="5294">
                  <c:v>43124</c:v>
                </c:pt>
                <c:pt idx="5295">
                  <c:v>43125</c:v>
                </c:pt>
                <c:pt idx="5296">
                  <c:v>43126</c:v>
                </c:pt>
                <c:pt idx="5297">
                  <c:v>43129</c:v>
                </c:pt>
                <c:pt idx="5298">
                  <c:v>43130</c:v>
                </c:pt>
                <c:pt idx="5299">
                  <c:v>43131</c:v>
                </c:pt>
                <c:pt idx="5300">
                  <c:v>43132</c:v>
                </c:pt>
                <c:pt idx="5301">
                  <c:v>43133</c:v>
                </c:pt>
                <c:pt idx="5302">
                  <c:v>43136</c:v>
                </c:pt>
                <c:pt idx="5303">
                  <c:v>43137</c:v>
                </c:pt>
                <c:pt idx="5304">
                  <c:v>43138</c:v>
                </c:pt>
                <c:pt idx="5305">
                  <c:v>43139</c:v>
                </c:pt>
                <c:pt idx="5306">
                  <c:v>43140</c:v>
                </c:pt>
                <c:pt idx="5307">
                  <c:v>43143</c:v>
                </c:pt>
                <c:pt idx="5308">
                  <c:v>43144</c:v>
                </c:pt>
                <c:pt idx="5309">
                  <c:v>43145</c:v>
                </c:pt>
                <c:pt idx="5310">
                  <c:v>43146</c:v>
                </c:pt>
                <c:pt idx="5311">
                  <c:v>43147</c:v>
                </c:pt>
                <c:pt idx="5312">
                  <c:v>43151</c:v>
                </c:pt>
                <c:pt idx="5313">
                  <c:v>43152</c:v>
                </c:pt>
                <c:pt idx="5314">
                  <c:v>43153</c:v>
                </c:pt>
                <c:pt idx="5315">
                  <c:v>43154</c:v>
                </c:pt>
                <c:pt idx="5316">
                  <c:v>43157</c:v>
                </c:pt>
                <c:pt idx="5317">
                  <c:v>43158</c:v>
                </c:pt>
                <c:pt idx="5318">
                  <c:v>43159</c:v>
                </c:pt>
                <c:pt idx="5319">
                  <c:v>43160</c:v>
                </c:pt>
                <c:pt idx="5320">
                  <c:v>43161</c:v>
                </c:pt>
                <c:pt idx="5321">
                  <c:v>43164</c:v>
                </c:pt>
                <c:pt idx="5322">
                  <c:v>43165</c:v>
                </c:pt>
                <c:pt idx="5323">
                  <c:v>43166</c:v>
                </c:pt>
                <c:pt idx="5324">
                  <c:v>43167</c:v>
                </c:pt>
                <c:pt idx="5325">
                  <c:v>43168</c:v>
                </c:pt>
                <c:pt idx="5326">
                  <c:v>43171</c:v>
                </c:pt>
                <c:pt idx="5327">
                  <c:v>43172</c:v>
                </c:pt>
                <c:pt idx="5328">
                  <c:v>43173</c:v>
                </c:pt>
                <c:pt idx="5329">
                  <c:v>43174</c:v>
                </c:pt>
                <c:pt idx="5330">
                  <c:v>43175</c:v>
                </c:pt>
                <c:pt idx="5331">
                  <c:v>43178</c:v>
                </c:pt>
                <c:pt idx="5332">
                  <c:v>43179</c:v>
                </c:pt>
                <c:pt idx="5333">
                  <c:v>43180</c:v>
                </c:pt>
                <c:pt idx="5334">
                  <c:v>43181</c:v>
                </c:pt>
                <c:pt idx="5335">
                  <c:v>43182</c:v>
                </c:pt>
                <c:pt idx="5336">
                  <c:v>43185</c:v>
                </c:pt>
                <c:pt idx="5337">
                  <c:v>43186</c:v>
                </c:pt>
                <c:pt idx="5338">
                  <c:v>43187</c:v>
                </c:pt>
                <c:pt idx="5339">
                  <c:v>43188</c:v>
                </c:pt>
                <c:pt idx="5340">
                  <c:v>43192</c:v>
                </c:pt>
                <c:pt idx="5341">
                  <c:v>43193</c:v>
                </c:pt>
                <c:pt idx="5342">
                  <c:v>43194</c:v>
                </c:pt>
                <c:pt idx="5343">
                  <c:v>43195</c:v>
                </c:pt>
                <c:pt idx="5344">
                  <c:v>43196</c:v>
                </c:pt>
                <c:pt idx="5345">
                  <c:v>43199</c:v>
                </c:pt>
                <c:pt idx="5346">
                  <c:v>43200</c:v>
                </c:pt>
                <c:pt idx="5347">
                  <c:v>43201</c:v>
                </c:pt>
                <c:pt idx="5348">
                  <c:v>43202</c:v>
                </c:pt>
                <c:pt idx="5349">
                  <c:v>43203</c:v>
                </c:pt>
                <c:pt idx="5350">
                  <c:v>43206</c:v>
                </c:pt>
                <c:pt idx="5351">
                  <c:v>43207</c:v>
                </c:pt>
                <c:pt idx="5352">
                  <c:v>43208</c:v>
                </c:pt>
                <c:pt idx="5353">
                  <c:v>43209</c:v>
                </c:pt>
                <c:pt idx="5354">
                  <c:v>43210</c:v>
                </c:pt>
                <c:pt idx="5355">
                  <c:v>43213</c:v>
                </c:pt>
                <c:pt idx="5356">
                  <c:v>43214</c:v>
                </c:pt>
                <c:pt idx="5357">
                  <c:v>43215</c:v>
                </c:pt>
                <c:pt idx="5358">
                  <c:v>43216</c:v>
                </c:pt>
                <c:pt idx="5359">
                  <c:v>43217</c:v>
                </c:pt>
                <c:pt idx="5360">
                  <c:v>43220</c:v>
                </c:pt>
                <c:pt idx="5361">
                  <c:v>43221</c:v>
                </c:pt>
                <c:pt idx="5362">
                  <c:v>43222</c:v>
                </c:pt>
                <c:pt idx="5363">
                  <c:v>43223</c:v>
                </c:pt>
                <c:pt idx="5364">
                  <c:v>43224</c:v>
                </c:pt>
                <c:pt idx="5365">
                  <c:v>43227</c:v>
                </c:pt>
                <c:pt idx="5366">
                  <c:v>43228</c:v>
                </c:pt>
              </c:numCache>
            </c:numRef>
          </c:cat>
          <c:val>
            <c:numRef>
              <c:f>Heatmap!$K$2:$K$5368</c:f>
              <c:numCache>
                <c:formatCode>General</c:formatCode>
                <c:ptCount val="5367"/>
                <c:pt idx="0">
                  <c:v>100</c:v>
                </c:pt>
                <c:pt idx="1">
                  <c:v>99.855913317451694</c:v>
                </c:pt>
                <c:pt idx="2">
                  <c:v>101.108506877737</c:v>
                </c:pt>
                <c:pt idx="3">
                  <c:v>100.860677783754</c:v>
                </c:pt>
                <c:pt idx="4">
                  <c:v>101.271805117958</c:v>
                </c:pt>
                <c:pt idx="5">
                  <c:v>101.888496119265</c:v>
                </c:pt>
                <c:pt idx="6">
                  <c:v>102.011450088373</c:v>
                </c:pt>
                <c:pt idx="7">
                  <c:v>102.831783601014</c:v>
                </c:pt>
                <c:pt idx="8">
                  <c:v>103.571428571428</c:v>
                </c:pt>
                <c:pt idx="9">
                  <c:v>102.13440405748</c:v>
                </c:pt>
                <c:pt idx="10">
                  <c:v>100.820333512641</c:v>
                </c:pt>
                <c:pt idx="11">
                  <c:v>100.532160147544</c:v>
                </c:pt>
                <c:pt idx="12">
                  <c:v>100.820333512641</c:v>
                </c:pt>
                <c:pt idx="13">
                  <c:v>101.80588642127</c:v>
                </c:pt>
                <c:pt idx="14">
                  <c:v>103.11995696611</c:v>
                </c:pt>
                <c:pt idx="15">
                  <c:v>102.997002997002</c:v>
                </c:pt>
                <c:pt idx="16">
                  <c:v>103.304387919772</c:v>
                </c:pt>
                <c:pt idx="17">
                  <c:v>103.940290478751</c:v>
                </c:pt>
                <c:pt idx="18">
                  <c:v>101.990317374932</c:v>
                </c:pt>
                <c:pt idx="19">
                  <c:v>102.668485360793</c:v>
                </c:pt>
                <c:pt idx="20">
                  <c:v>104.06324444785901</c:v>
                </c:pt>
                <c:pt idx="21">
                  <c:v>103.07769153922899</c:v>
                </c:pt>
                <c:pt idx="22">
                  <c:v>104.268808114961</c:v>
                </c:pt>
                <c:pt idx="23">
                  <c:v>105.746176900023</c:v>
                </c:pt>
                <c:pt idx="24">
                  <c:v>106.895028048874</c:v>
                </c:pt>
                <c:pt idx="25">
                  <c:v>106.649120110658</c:v>
                </c:pt>
                <c:pt idx="26">
                  <c:v>107.552063321294</c:v>
                </c:pt>
                <c:pt idx="27">
                  <c:v>106.83355106432001</c:v>
                </c:pt>
                <c:pt idx="28">
                  <c:v>105.54061323291999</c:v>
                </c:pt>
                <c:pt idx="29">
                  <c:v>105.582878659801</c:v>
                </c:pt>
                <c:pt idx="30">
                  <c:v>106.83355106432001</c:v>
                </c:pt>
                <c:pt idx="31">
                  <c:v>106.91616076231399</c:v>
                </c:pt>
                <c:pt idx="32">
                  <c:v>105.86913086913</c:v>
                </c:pt>
                <c:pt idx="33">
                  <c:v>104.289940828402</c:v>
                </c:pt>
                <c:pt idx="34">
                  <c:v>103.980634749865</c:v>
                </c:pt>
                <c:pt idx="35">
                  <c:v>104.679935449166</c:v>
                </c:pt>
                <c:pt idx="36">
                  <c:v>104.103588718973</c:v>
                </c:pt>
                <c:pt idx="37">
                  <c:v>105.86913086913</c:v>
                </c:pt>
                <c:pt idx="38">
                  <c:v>105.254361023591</c:v>
                </c:pt>
                <c:pt idx="39">
                  <c:v>106.19764850534</c:v>
                </c:pt>
                <c:pt idx="40">
                  <c:v>107.30615538307801</c:v>
                </c:pt>
                <c:pt idx="41">
                  <c:v>106.73172980865201</c:v>
                </c:pt>
                <c:pt idx="42">
                  <c:v>105.788442326903</c:v>
                </c:pt>
                <c:pt idx="43">
                  <c:v>104.145854145854</c:v>
                </c:pt>
                <c:pt idx="44">
                  <c:v>104.679935449166</c:v>
                </c:pt>
                <c:pt idx="45">
                  <c:v>104.966187658495</c:v>
                </c:pt>
                <c:pt idx="46">
                  <c:v>103.838469223084</c:v>
                </c:pt>
                <c:pt idx="47">
                  <c:v>103.488818873434</c:v>
                </c:pt>
                <c:pt idx="48">
                  <c:v>102.95473757012201</c:v>
                </c:pt>
                <c:pt idx="49">
                  <c:v>103.43118420041399</c:v>
                </c:pt>
                <c:pt idx="50">
                  <c:v>104.873972181664</c:v>
                </c:pt>
                <c:pt idx="51">
                  <c:v>104.359102436025</c:v>
                </c:pt>
                <c:pt idx="52">
                  <c:v>104.58579881656701</c:v>
                </c:pt>
                <c:pt idx="53">
                  <c:v>103.20544839775501</c:v>
                </c:pt>
                <c:pt idx="54">
                  <c:v>102.13344347959701</c:v>
                </c:pt>
                <c:pt idx="55">
                  <c:v>102.453315914854</c:v>
                </c:pt>
                <c:pt idx="56">
                  <c:v>100.617502979162</c:v>
                </c:pt>
                <c:pt idx="57">
                  <c:v>100.89100565661199</c:v>
                </c:pt>
                <c:pt idx="58">
                  <c:v>101.524587398619</c:v>
                </c:pt>
                <c:pt idx="59">
                  <c:v>101.922432414358</c:v>
                </c:pt>
                <c:pt idx="60">
                  <c:v>102.653765163877</c:v>
                </c:pt>
                <c:pt idx="61">
                  <c:v>101.817120498427</c:v>
                </c:pt>
                <c:pt idx="62">
                  <c:v>101.44072791000799</c:v>
                </c:pt>
                <c:pt idx="63">
                  <c:v>98.218963370791997</c:v>
                </c:pt>
                <c:pt idx="64">
                  <c:v>98.878137955692196</c:v>
                </c:pt>
                <c:pt idx="65">
                  <c:v>99.725508834802</c:v>
                </c:pt>
                <c:pt idx="66">
                  <c:v>100.878227207709</c:v>
                </c:pt>
                <c:pt idx="67">
                  <c:v>100.467090988039</c:v>
                </c:pt>
                <c:pt idx="68">
                  <c:v>100.960838691101</c:v>
                </c:pt>
                <c:pt idx="69">
                  <c:v>100.301868021255</c:v>
                </c:pt>
                <c:pt idx="70">
                  <c:v>102.50740250808499</c:v>
                </c:pt>
                <c:pt idx="71">
                  <c:v>102.609225964358</c:v>
                </c:pt>
                <c:pt idx="72">
                  <c:v>102.094345091126</c:v>
                </c:pt>
                <c:pt idx="73">
                  <c:v>100.920493548049</c:v>
                </c:pt>
                <c:pt idx="74">
                  <c:v>101.90991015146101</c:v>
                </c:pt>
                <c:pt idx="75">
                  <c:v>105.124073214585</c:v>
                </c:pt>
                <c:pt idx="76">
                  <c:v>105.61782091764699</c:v>
                </c:pt>
                <c:pt idx="77">
                  <c:v>105.494864291204</c:v>
                </c:pt>
                <c:pt idx="78">
                  <c:v>107.389164817348</c:v>
                </c:pt>
                <c:pt idx="79">
                  <c:v>109.94435721062599</c:v>
                </c:pt>
                <c:pt idx="80">
                  <c:v>109.861745727235</c:v>
                </c:pt>
                <c:pt idx="81">
                  <c:v>107.47177630074</c:v>
                </c:pt>
                <c:pt idx="82">
                  <c:v>108.21335845397699</c:v>
                </c:pt>
                <c:pt idx="83">
                  <c:v>108.956861804502</c:v>
                </c:pt>
                <c:pt idx="84">
                  <c:v>110.768550847255</c:v>
                </c:pt>
                <c:pt idx="85">
                  <c:v>110.31514828724499</c:v>
                </c:pt>
                <c:pt idx="86">
                  <c:v>110.52263759436801</c:v>
                </c:pt>
                <c:pt idx="87">
                  <c:v>111.264219747605</c:v>
                </c:pt>
                <c:pt idx="88">
                  <c:v>109.738789100791</c:v>
                </c:pt>
                <c:pt idx="89">
                  <c:v>110.069235034358</c:v>
                </c:pt>
                <c:pt idx="90">
                  <c:v>111.38717637404901</c:v>
                </c:pt>
                <c:pt idx="91">
                  <c:v>111.139341923874</c:v>
                </c:pt>
                <c:pt idx="92">
                  <c:v>110.768550847255</c:v>
                </c:pt>
                <c:pt idx="93">
                  <c:v>111.800233791007</c:v>
                </c:pt>
                <c:pt idx="94">
                  <c:v>112.253636351018</c:v>
                </c:pt>
                <c:pt idx="95">
                  <c:v>112.232503180848</c:v>
                </c:pt>
                <c:pt idx="96">
                  <c:v>111.573532511002</c:v>
                </c:pt>
                <c:pt idx="97">
                  <c:v>112.293981494069</c:v>
                </c:pt>
                <c:pt idx="98">
                  <c:v>111.800233791007</c:v>
                </c:pt>
                <c:pt idx="99">
                  <c:v>111.429442714389</c:v>
                </c:pt>
                <c:pt idx="100">
                  <c:v>111.30456489065701</c:v>
                </c:pt>
                <c:pt idx="101">
                  <c:v>111.717622307616</c:v>
                </c:pt>
                <c:pt idx="102">
                  <c:v>113.900102426987</c:v>
                </c:pt>
                <c:pt idx="103">
                  <c:v>114.478382810729</c:v>
                </c:pt>
                <c:pt idx="104">
                  <c:v>114.828040717178</c:v>
                </c:pt>
                <c:pt idx="105">
                  <c:v>115.09508714023499</c:v>
                </c:pt>
                <c:pt idx="106">
                  <c:v>117.32175479723399</c:v>
                </c:pt>
                <c:pt idx="107">
                  <c:v>118.311171400646</c:v>
                </c:pt>
                <c:pt idx="108">
                  <c:v>118.351516543698</c:v>
                </c:pt>
                <c:pt idx="109">
                  <c:v>118.18629357691501</c:v>
                </c:pt>
                <c:pt idx="110">
                  <c:v>117.775157357244</c:v>
                </c:pt>
                <c:pt idx="111">
                  <c:v>118.98935404337399</c:v>
                </c:pt>
                <c:pt idx="112">
                  <c:v>118.583981415568</c:v>
                </c:pt>
                <c:pt idx="113">
                  <c:v>115.70987027245199</c:v>
                </c:pt>
                <c:pt idx="114">
                  <c:v>118.647380926078</c:v>
                </c:pt>
                <c:pt idx="115">
                  <c:v>117.819344894873</c:v>
                </c:pt>
                <c:pt idx="116">
                  <c:v>117.241064511131</c:v>
                </c:pt>
                <c:pt idx="117">
                  <c:v>117.69446707114101</c:v>
                </c:pt>
                <c:pt idx="118">
                  <c:v>116.908697380276</c:v>
                </c:pt>
                <c:pt idx="119">
                  <c:v>118.274668652171</c:v>
                </c:pt>
                <c:pt idx="120">
                  <c:v>120.21892030780801</c:v>
                </c:pt>
                <c:pt idx="121">
                  <c:v>121.87307117293101</c:v>
                </c:pt>
                <c:pt idx="122">
                  <c:v>120.631977724767</c:v>
                </c:pt>
                <c:pt idx="123">
                  <c:v>121.8942043431</c:v>
                </c:pt>
                <c:pt idx="124">
                  <c:v>120.549366241375</c:v>
                </c:pt>
                <c:pt idx="125">
                  <c:v>121.087301482065</c:v>
                </c:pt>
                <c:pt idx="126">
                  <c:v>121.50228009631201</c:v>
                </c:pt>
                <c:pt idx="127">
                  <c:v>121.87307117293101</c:v>
                </c:pt>
                <c:pt idx="128">
                  <c:v>122.493617897012</c:v>
                </c:pt>
                <c:pt idx="129">
                  <c:v>124.10742361908299</c:v>
                </c:pt>
                <c:pt idx="130">
                  <c:v>123.486876895001</c:v>
                </c:pt>
                <c:pt idx="131">
                  <c:v>120.86060020206</c:v>
                </c:pt>
                <c:pt idx="132">
                  <c:v>120.88173337223</c:v>
                </c:pt>
                <c:pt idx="133">
                  <c:v>124.086290448913</c:v>
                </c:pt>
                <c:pt idx="134">
                  <c:v>123.982545795351</c:v>
                </c:pt>
                <c:pt idx="135">
                  <c:v>124.562747376381</c:v>
                </c:pt>
                <c:pt idx="136">
                  <c:v>124.48013589299001</c:v>
                </c:pt>
                <c:pt idx="137">
                  <c:v>124.39752440959801</c:v>
                </c:pt>
                <c:pt idx="138">
                  <c:v>124.810581826556</c:v>
                </c:pt>
                <c:pt idx="139">
                  <c:v>126.299509724895</c:v>
                </c:pt>
                <c:pt idx="140">
                  <c:v>126.176553098452</c:v>
                </c:pt>
                <c:pt idx="141">
                  <c:v>125.678963000813</c:v>
                </c:pt>
                <c:pt idx="142">
                  <c:v>126.011330131668</c:v>
                </c:pt>
                <c:pt idx="143">
                  <c:v>126.09394161506</c:v>
                </c:pt>
                <c:pt idx="144">
                  <c:v>127.12754575610001</c:v>
                </c:pt>
                <c:pt idx="145">
                  <c:v>126.176553098452</c:v>
                </c:pt>
                <c:pt idx="146">
                  <c:v>123.611754718733</c:v>
                </c:pt>
                <c:pt idx="147">
                  <c:v>124.52048103604101</c:v>
                </c:pt>
                <c:pt idx="148">
                  <c:v>122.53588423735199</c:v>
                </c:pt>
                <c:pt idx="149">
                  <c:v>122.163171963446</c:v>
                </c:pt>
                <c:pt idx="150">
                  <c:v>122.61849572074399</c:v>
                </c:pt>
                <c:pt idx="151">
                  <c:v>118.852949035913</c:v>
                </c:pt>
                <c:pt idx="152">
                  <c:v>121.50228009631201</c:v>
                </c:pt>
                <c:pt idx="153">
                  <c:v>122.90859651125901</c:v>
                </c:pt>
                <c:pt idx="154">
                  <c:v>124.770236683505</c:v>
                </c:pt>
                <c:pt idx="155">
                  <c:v>122.576229380404</c:v>
                </c:pt>
                <c:pt idx="156">
                  <c:v>122.53588423735199</c:v>
                </c:pt>
                <c:pt idx="157">
                  <c:v>122.080560480054</c:v>
                </c:pt>
                <c:pt idx="158">
                  <c:v>120.28039862103</c:v>
                </c:pt>
                <c:pt idx="159">
                  <c:v>121.004689998674</c:v>
                </c:pt>
                <c:pt idx="160">
                  <c:v>119.164182996598</c:v>
                </c:pt>
                <c:pt idx="161">
                  <c:v>119.64063992406599</c:v>
                </c:pt>
                <c:pt idx="162">
                  <c:v>123.529143235341</c:v>
                </c:pt>
                <c:pt idx="163">
                  <c:v>122.866330170919</c:v>
                </c:pt>
                <c:pt idx="164">
                  <c:v>123.652099861784</c:v>
                </c:pt>
                <c:pt idx="165">
                  <c:v>123.30052075804799</c:v>
                </c:pt>
                <c:pt idx="166">
                  <c:v>123.838455998738</c:v>
                </c:pt>
                <c:pt idx="167">
                  <c:v>123.89993431196</c:v>
                </c:pt>
                <c:pt idx="168">
                  <c:v>121.33513593223999</c:v>
                </c:pt>
                <c:pt idx="169">
                  <c:v>120.714589208159</c:v>
                </c:pt>
                <c:pt idx="170">
                  <c:v>122.658840863796</c:v>
                </c:pt>
                <c:pt idx="171">
                  <c:v>122.453272753961</c:v>
                </c:pt>
                <c:pt idx="172">
                  <c:v>125.51374003402999</c:v>
                </c:pt>
                <c:pt idx="173">
                  <c:v>125.51374003402999</c:v>
                </c:pt>
                <c:pt idx="174">
                  <c:v>126.05167527472</c:v>
                </c:pt>
                <c:pt idx="175">
                  <c:v>126.264928173708</c:v>
                </c:pt>
                <c:pt idx="176">
                  <c:v>126.971928775758</c:v>
                </c:pt>
                <c:pt idx="177">
                  <c:v>126.38980599744001</c:v>
                </c:pt>
                <c:pt idx="178">
                  <c:v>125.352359461823</c:v>
                </c:pt>
                <c:pt idx="179">
                  <c:v>124.48013589299001</c:v>
                </c:pt>
                <c:pt idx="180">
                  <c:v>125.517582428606</c:v>
                </c:pt>
                <c:pt idx="181">
                  <c:v>126.722173128295</c:v>
                </c:pt>
                <c:pt idx="182">
                  <c:v>125.39270460487499</c:v>
                </c:pt>
                <c:pt idx="183">
                  <c:v>127.05454025915</c:v>
                </c:pt>
                <c:pt idx="184">
                  <c:v>127.759619663911</c:v>
                </c:pt>
                <c:pt idx="185">
                  <c:v>128.403220755451</c:v>
                </c:pt>
                <c:pt idx="186">
                  <c:v>129.25431115411499</c:v>
                </c:pt>
                <c:pt idx="187">
                  <c:v>130.45890185380301</c:v>
                </c:pt>
                <c:pt idx="188">
                  <c:v>129.54633314191801</c:v>
                </c:pt>
                <c:pt idx="189">
                  <c:v>129.08908818733099</c:v>
                </c:pt>
                <c:pt idx="190">
                  <c:v>128.714454716136</c:v>
                </c:pt>
                <c:pt idx="191">
                  <c:v>128.839332539868</c:v>
                </c:pt>
                <c:pt idx="192">
                  <c:v>128.881598880208</c:v>
                </c:pt>
                <c:pt idx="193">
                  <c:v>128.58957689240501</c:v>
                </c:pt>
                <c:pt idx="194">
                  <c:v>126.555028964223</c:v>
                </c:pt>
                <c:pt idx="195">
                  <c:v>125.267826781143</c:v>
                </c:pt>
                <c:pt idx="196">
                  <c:v>127.05454025915</c:v>
                </c:pt>
                <c:pt idx="197">
                  <c:v>129.52519997174801</c:v>
                </c:pt>
                <c:pt idx="198">
                  <c:v>128.67410957308499</c:v>
                </c:pt>
                <c:pt idx="199">
                  <c:v>126.140050349977</c:v>
                </c:pt>
                <c:pt idx="200">
                  <c:v>124.895114507236</c:v>
                </c:pt>
                <c:pt idx="201">
                  <c:v>115.844354082625</c:v>
                </c:pt>
                <c:pt idx="202">
                  <c:v>122.5281994482</c:v>
                </c:pt>
                <c:pt idx="203">
                  <c:v>122.19583231734499</c:v>
                </c:pt>
                <c:pt idx="204">
                  <c:v>119.49655012745301</c:v>
                </c:pt>
                <c:pt idx="205">
                  <c:v>122.32071014107601</c:v>
                </c:pt>
                <c:pt idx="206">
                  <c:v>124.895114507236</c:v>
                </c:pt>
                <c:pt idx="207">
                  <c:v>124.895114507236</c:v>
                </c:pt>
                <c:pt idx="208">
                  <c:v>125.31009312148301</c:v>
                </c:pt>
                <c:pt idx="209">
                  <c:v>124.833636194015</c:v>
                </c:pt>
                <c:pt idx="210">
                  <c:v>123.48303450042501</c:v>
                </c:pt>
                <c:pt idx="211">
                  <c:v>122.735688755323</c:v>
                </c:pt>
                <c:pt idx="212">
                  <c:v>122.777955095663</c:v>
                </c:pt>
                <c:pt idx="213">
                  <c:v>120.243895872555</c:v>
                </c:pt>
                <c:pt idx="214">
                  <c:v>121.988343010221</c:v>
                </c:pt>
                <c:pt idx="215">
                  <c:v>123.650178664496</c:v>
                </c:pt>
                <c:pt idx="216">
                  <c:v>125.932561042853</c:v>
                </c:pt>
                <c:pt idx="217">
                  <c:v>125.1448701547</c:v>
                </c:pt>
                <c:pt idx="218">
                  <c:v>125.76733807607</c:v>
                </c:pt>
                <c:pt idx="219">
                  <c:v>127.67700818052</c:v>
                </c:pt>
                <c:pt idx="220">
                  <c:v>128.549231749353</c:v>
                </c:pt>
                <c:pt idx="221">
                  <c:v>126.22458303065601</c:v>
                </c:pt>
                <c:pt idx="222">
                  <c:v>126.555028964223</c:v>
                </c:pt>
                <c:pt idx="223">
                  <c:v>126.929662435418</c:v>
                </c:pt>
                <c:pt idx="224">
                  <c:v>127.05454025915</c:v>
                </c:pt>
                <c:pt idx="225">
                  <c:v>130.33402403007199</c:v>
                </c:pt>
                <c:pt idx="226">
                  <c:v>129.54633314191801</c:v>
                </c:pt>
                <c:pt idx="227">
                  <c:v>129.919045415825</c:v>
                </c:pt>
                <c:pt idx="228">
                  <c:v>129.794167592093</c:v>
                </c:pt>
                <c:pt idx="229">
                  <c:v>131.456003246368</c:v>
                </c:pt>
                <c:pt idx="230">
                  <c:v>131.08136977517299</c:v>
                </c:pt>
                <c:pt idx="231">
                  <c:v>130.29367888702001</c:v>
                </c:pt>
                <c:pt idx="232">
                  <c:v>129.171699670723</c:v>
                </c:pt>
                <c:pt idx="233">
                  <c:v>126.971928775758</c:v>
                </c:pt>
                <c:pt idx="234">
                  <c:v>127.21976322593299</c:v>
                </c:pt>
                <c:pt idx="235">
                  <c:v>128.50696540901299</c:v>
                </c:pt>
                <c:pt idx="236">
                  <c:v>129.29657749445499</c:v>
                </c:pt>
                <c:pt idx="237">
                  <c:v>128.63184323274501</c:v>
                </c:pt>
                <c:pt idx="238">
                  <c:v>127.38690739000501</c:v>
                </c:pt>
                <c:pt idx="239">
                  <c:v>126.433993535068</c:v>
                </c:pt>
                <c:pt idx="240">
                  <c:v>127.246659987968</c:v>
                </c:pt>
                <c:pt idx="241">
                  <c:v>124.97580479334</c:v>
                </c:pt>
                <c:pt idx="242">
                  <c:v>124.59925012485699</c:v>
                </c:pt>
                <c:pt idx="243">
                  <c:v>125.100682617072</c:v>
                </c:pt>
                <c:pt idx="244">
                  <c:v>127.559815145941</c:v>
                </c:pt>
                <c:pt idx="245">
                  <c:v>129.559781522935</c:v>
                </c:pt>
                <c:pt idx="246">
                  <c:v>129.47717003954401</c:v>
                </c:pt>
                <c:pt idx="247">
                  <c:v>130.14382549854199</c:v>
                </c:pt>
                <c:pt idx="248">
                  <c:v>130.43584748634501</c:v>
                </c:pt>
                <c:pt idx="249">
                  <c:v>128.351348428671</c:v>
                </c:pt>
                <c:pt idx="250">
                  <c:v>128.68563675681401</c:v>
                </c:pt>
                <c:pt idx="251">
                  <c:v>127.559815145941</c:v>
                </c:pt>
                <c:pt idx="252">
                  <c:v>123.141061383129</c:v>
                </c:pt>
                <c:pt idx="253">
                  <c:v>125.39270460487499</c:v>
                </c:pt>
                <c:pt idx="254">
                  <c:v>127.142915334406</c:v>
                </c:pt>
                <c:pt idx="255">
                  <c:v>127.72695931001201</c:v>
                </c:pt>
                <c:pt idx="256">
                  <c:v>126.662616012361</c:v>
                </c:pt>
                <c:pt idx="257">
                  <c:v>128.476226252402</c:v>
                </c:pt>
                <c:pt idx="258">
                  <c:v>130.560725310077</c:v>
                </c:pt>
                <c:pt idx="259">
                  <c:v>129.31002587547201</c:v>
                </c:pt>
                <c:pt idx="260">
                  <c:v>128.164992291717</c:v>
                </c:pt>
                <c:pt idx="261">
                  <c:v>127.97671495747601</c:v>
                </c:pt>
                <c:pt idx="262">
                  <c:v>127.89410347408401</c:v>
                </c:pt>
                <c:pt idx="263">
                  <c:v>129.18514805173999</c:v>
                </c:pt>
                <c:pt idx="264">
                  <c:v>130.353236002953</c:v>
                </c:pt>
                <c:pt idx="265">
                  <c:v>131.06215780229101</c:v>
                </c:pt>
                <c:pt idx="266">
                  <c:v>131.144769285683</c:v>
                </c:pt>
                <c:pt idx="267">
                  <c:v>133.31187982674899</c:v>
                </c:pt>
                <c:pt idx="268">
                  <c:v>134.31282361389</c:v>
                </c:pt>
                <c:pt idx="269">
                  <c:v>134.145679449819</c:v>
                </c:pt>
                <c:pt idx="270">
                  <c:v>134.06306796642701</c:v>
                </c:pt>
                <c:pt idx="271">
                  <c:v>135.563523048495</c:v>
                </c:pt>
                <c:pt idx="272">
                  <c:v>135.10435689662</c:v>
                </c:pt>
                <c:pt idx="273">
                  <c:v>136.39732267156501</c:v>
                </c:pt>
                <c:pt idx="274">
                  <c:v>136.27244484783299</c:v>
                </c:pt>
                <c:pt idx="275">
                  <c:v>136.85648882344</c:v>
                </c:pt>
                <c:pt idx="276">
                  <c:v>136.063034343422</c:v>
                </c:pt>
                <c:pt idx="277">
                  <c:v>136.73161099970801</c:v>
                </c:pt>
                <c:pt idx="278">
                  <c:v>137.35600011836601</c:v>
                </c:pt>
                <c:pt idx="279">
                  <c:v>136.991933232256</c:v>
                </c:pt>
                <c:pt idx="280">
                  <c:v>137.50201111226801</c:v>
                </c:pt>
                <c:pt idx="281">
                  <c:v>137.772899929901</c:v>
                </c:pt>
                <c:pt idx="282">
                  <c:v>137.23112229463499</c:v>
                </c:pt>
                <c:pt idx="283">
                  <c:v>138.086055087874</c:v>
                </c:pt>
                <c:pt idx="284">
                  <c:v>138.48182172923899</c:v>
                </c:pt>
                <c:pt idx="285">
                  <c:v>138.48182172923899</c:v>
                </c:pt>
                <c:pt idx="286">
                  <c:v>138.193444415248</c:v>
                </c:pt>
                <c:pt idx="287">
                  <c:v>138.97699593286899</c:v>
                </c:pt>
                <c:pt idx="288">
                  <c:v>138.07012516913301</c:v>
                </c:pt>
                <c:pt idx="289">
                  <c:v>136.79519388622501</c:v>
                </c:pt>
                <c:pt idx="290">
                  <c:v>139.55185334167999</c:v>
                </c:pt>
                <c:pt idx="291">
                  <c:v>139.05857635722199</c:v>
                </c:pt>
                <c:pt idx="292">
                  <c:v>140.375246461892</c:v>
                </c:pt>
                <c:pt idx="293">
                  <c:v>141.033581514227</c:v>
                </c:pt>
                <c:pt idx="294">
                  <c:v>141.61033614220901</c:v>
                </c:pt>
                <c:pt idx="295">
                  <c:v>141.07532033598901</c:v>
                </c:pt>
                <c:pt idx="296">
                  <c:v>142.598787330297</c:v>
                </c:pt>
                <c:pt idx="297">
                  <c:v>143.01048389040301</c:v>
                </c:pt>
                <c:pt idx="298">
                  <c:v>143.54549969662401</c:v>
                </c:pt>
                <c:pt idx="299">
                  <c:v>143.915457434968</c:v>
                </c:pt>
                <c:pt idx="300">
                  <c:v>145.15434155362701</c:v>
                </c:pt>
                <c:pt idx="301">
                  <c:v>144.824225417874</c:v>
                </c:pt>
                <c:pt idx="302">
                  <c:v>146.063109536534</c:v>
                </c:pt>
                <c:pt idx="303">
                  <c:v>145.52619651114199</c:v>
                </c:pt>
                <c:pt idx="304">
                  <c:v>145.44461608678901</c:v>
                </c:pt>
                <c:pt idx="305">
                  <c:v>144.824225417874</c:v>
                </c:pt>
                <c:pt idx="306">
                  <c:v>144.742644993521</c:v>
                </c:pt>
                <c:pt idx="307">
                  <c:v>145.237819197151</c:v>
                </c:pt>
                <c:pt idx="308">
                  <c:v>145.82595714015901</c:v>
                </c:pt>
                <c:pt idx="309">
                  <c:v>146.62089197280599</c:v>
                </c:pt>
                <c:pt idx="310">
                  <c:v>146.992746930321</c:v>
                </c:pt>
                <c:pt idx="311">
                  <c:v>146.39417428187201</c:v>
                </c:pt>
                <c:pt idx="312">
                  <c:v>145.898051468657</c:v>
                </c:pt>
                <c:pt idx="313">
                  <c:v>145.48540629896601</c:v>
                </c:pt>
                <c:pt idx="314">
                  <c:v>146.063109536534</c:v>
                </c:pt>
                <c:pt idx="315">
                  <c:v>145.857261256481</c:v>
                </c:pt>
                <c:pt idx="316">
                  <c:v>146.47670331581</c:v>
                </c:pt>
                <c:pt idx="317">
                  <c:v>146.682551595863</c:v>
                </c:pt>
                <c:pt idx="318">
                  <c:v>145.81552243471901</c:v>
                </c:pt>
                <c:pt idx="319">
                  <c:v>146.78595004068299</c:v>
                </c:pt>
                <c:pt idx="320">
                  <c:v>146.76508062980199</c:v>
                </c:pt>
                <c:pt idx="321">
                  <c:v>147.11606617643599</c:v>
                </c:pt>
                <c:pt idx="322">
                  <c:v>147.32286306607401</c:v>
                </c:pt>
                <c:pt idx="323">
                  <c:v>146.60002256192499</c:v>
                </c:pt>
                <c:pt idx="324">
                  <c:v>145.81552243471901</c:v>
                </c:pt>
                <c:pt idx="325">
                  <c:v>144.43244965906399</c:v>
                </c:pt>
                <c:pt idx="326">
                  <c:v>144.32999982383001</c:v>
                </c:pt>
                <c:pt idx="327">
                  <c:v>144.82517402746001</c:v>
                </c:pt>
                <c:pt idx="328">
                  <c:v>146.16650798135299</c:v>
                </c:pt>
                <c:pt idx="329">
                  <c:v>147.80855292346399</c:v>
                </c:pt>
                <c:pt idx="330">
                  <c:v>147.43904568046301</c:v>
                </c:pt>
                <c:pt idx="331">
                  <c:v>146.413474557032</c:v>
                </c:pt>
                <c:pt idx="332">
                  <c:v>144.69036425038499</c:v>
                </c:pt>
                <c:pt idx="333">
                  <c:v>143.54225245963201</c:v>
                </c:pt>
                <c:pt idx="334">
                  <c:v>145.87995134392401</c:v>
                </c:pt>
                <c:pt idx="335">
                  <c:v>145.387903433601</c:v>
                </c:pt>
                <c:pt idx="336">
                  <c:v>146.94699777014</c:v>
                </c:pt>
                <c:pt idx="337">
                  <c:v>147.314619772106</c:v>
                </c:pt>
                <c:pt idx="338">
                  <c:v>146.57749052713999</c:v>
                </c:pt>
                <c:pt idx="339">
                  <c:v>145.75741067660201</c:v>
                </c:pt>
                <c:pt idx="340">
                  <c:v>145.182412160708</c:v>
                </c:pt>
                <c:pt idx="341">
                  <c:v>146.16650798135299</c:v>
                </c:pt>
                <c:pt idx="342">
                  <c:v>147.56158634778501</c:v>
                </c:pt>
                <c:pt idx="343">
                  <c:v>146.618965829925</c:v>
                </c:pt>
                <c:pt idx="344">
                  <c:v>146.04396731403099</c:v>
                </c:pt>
                <c:pt idx="345">
                  <c:v>143.70626842973999</c:v>
                </c:pt>
                <c:pt idx="346">
                  <c:v>143.90987446159701</c:v>
                </c:pt>
                <c:pt idx="347">
                  <c:v>144.56782358306299</c:v>
                </c:pt>
                <c:pt idx="348">
                  <c:v>143.13126991384601</c:v>
                </c:pt>
                <c:pt idx="349">
                  <c:v>143.45930185406101</c:v>
                </c:pt>
                <c:pt idx="350">
                  <c:v>143.520572187722</c:v>
                </c:pt>
                <c:pt idx="351">
                  <c:v>142.37246039696899</c:v>
                </c:pt>
                <c:pt idx="352">
                  <c:v>143.68458815782901</c:v>
                </c:pt>
                <c:pt idx="353">
                  <c:v>145.079666524261</c:v>
                </c:pt>
                <c:pt idx="354">
                  <c:v>144.99765853920701</c:v>
                </c:pt>
                <c:pt idx="355">
                  <c:v>145.22294484297601</c:v>
                </c:pt>
                <c:pt idx="356">
                  <c:v>144.751634584046</c:v>
                </c:pt>
                <c:pt idx="357">
                  <c:v>143.37729386900699</c:v>
                </c:pt>
                <c:pt idx="358">
                  <c:v>144.05409540082999</c:v>
                </c:pt>
                <c:pt idx="359">
                  <c:v>142.14623147268199</c:v>
                </c:pt>
                <c:pt idx="360">
                  <c:v>143.23401555029201</c:v>
                </c:pt>
                <c:pt idx="361">
                  <c:v>144.730896932653</c:v>
                </c:pt>
                <c:pt idx="362">
                  <c:v>144.402864992438</c:v>
                </c:pt>
                <c:pt idx="363">
                  <c:v>144.03807085202601</c:v>
                </c:pt>
                <c:pt idx="364">
                  <c:v>144.38778306415199</c:v>
                </c:pt>
                <c:pt idx="365">
                  <c:v>145.252166079029</c:v>
                </c:pt>
                <c:pt idx="366">
                  <c:v>146.240032381746</c:v>
                </c:pt>
                <c:pt idx="367">
                  <c:v>146.116549093906</c:v>
                </c:pt>
                <c:pt idx="368">
                  <c:v>146.424786003246</c:v>
                </c:pt>
                <c:pt idx="369">
                  <c:v>146.69249023031799</c:v>
                </c:pt>
                <c:pt idx="370">
                  <c:v>146.17781942756699</c:v>
                </c:pt>
                <c:pt idx="371">
                  <c:v>147.04220244244399</c:v>
                </c:pt>
                <c:pt idx="372">
                  <c:v>147.186423381677</c:v>
                </c:pt>
                <c:pt idx="373">
                  <c:v>147.94806076010701</c:v>
                </c:pt>
                <c:pt idx="374">
                  <c:v>147.803839820875</c:v>
                </c:pt>
                <c:pt idx="375">
                  <c:v>148.35904330589401</c:v>
                </c:pt>
                <c:pt idx="376">
                  <c:v>147.84437250314301</c:v>
                </c:pt>
                <c:pt idx="377">
                  <c:v>148.25629766944701</c:v>
                </c:pt>
                <c:pt idx="378">
                  <c:v>148.27703532084001</c:v>
                </c:pt>
                <c:pt idx="379">
                  <c:v>149.14141833571699</c:v>
                </c:pt>
                <c:pt idx="380">
                  <c:v>148.99719739648501</c:v>
                </c:pt>
                <c:pt idx="381">
                  <c:v>149.53166323011101</c:v>
                </c:pt>
                <c:pt idx="382">
                  <c:v>149.730527759506</c:v>
                </c:pt>
                <c:pt idx="383">
                  <c:v>149.730527759506</c:v>
                </c:pt>
                <c:pt idx="384">
                  <c:v>147.12540242443299</c:v>
                </c:pt>
                <c:pt idx="385">
                  <c:v>147.12540242443299</c:v>
                </c:pt>
                <c:pt idx="386">
                  <c:v>145.66465206305901</c:v>
                </c:pt>
                <c:pt idx="387">
                  <c:v>145.60589663392</c:v>
                </c:pt>
                <c:pt idx="388">
                  <c:v>146.11842476195099</c:v>
                </c:pt>
                <c:pt idx="389">
                  <c:v>144.89540790617201</c:v>
                </c:pt>
                <c:pt idx="390">
                  <c:v>144.618805424378</c:v>
                </c:pt>
                <c:pt idx="391">
                  <c:v>145.68453851599801</c:v>
                </c:pt>
                <c:pt idx="392">
                  <c:v>144.14605020222501</c:v>
                </c:pt>
                <c:pt idx="393">
                  <c:v>143.849561267491</c:v>
                </c:pt>
                <c:pt idx="394">
                  <c:v>141.126925074139</c:v>
                </c:pt>
                <c:pt idx="395">
                  <c:v>142.05435692486199</c:v>
                </c:pt>
                <c:pt idx="396">
                  <c:v>142.34994192991701</c:v>
                </c:pt>
                <c:pt idx="397">
                  <c:v>142.468356717875</c:v>
                </c:pt>
                <c:pt idx="398">
                  <c:v>142.07333944812299</c:v>
                </c:pt>
                <c:pt idx="399">
                  <c:v>141.04737926238101</c:v>
                </c:pt>
                <c:pt idx="400">
                  <c:v>142.19175423607999</c:v>
                </c:pt>
                <c:pt idx="401">
                  <c:v>141.36375465005401</c:v>
                </c:pt>
                <c:pt idx="402">
                  <c:v>140.573720110549</c:v>
                </c:pt>
                <c:pt idx="403">
                  <c:v>141.99469756604401</c:v>
                </c:pt>
                <c:pt idx="404">
                  <c:v>143.257487327701</c:v>
                </c:pt>
                <c:pt idx="405">
                  <c:v>143.080317110604</c:v>
                </c:pt>
                <c:pt idx="406">
                  <c:v>142.665413387912</c:v>
                </c:pt>
                <c:pt idx="407">
                  <c:v>142.113112354002</c:v>
                </c:pt>
                <c:pt idx="408">
                  <c:v>142.54699859995401</c:v>
                </c:pt>
                <c:pt idx="409">
                  <c:v>142.705186293791</c:v>
                </c:pt>
                <c:pt idx="410">
                  <c:v>142.310169024038</c:v>
                </c:pt>
                <c:pt idx="411">
                  <c:v>139.07410077297601</c:v>
                </c:pt>
                <c:pt idx="412">
                  <c:v>138.83727119706001</c:v>
                </c:pt>
                <c:pt idx="413">
                  <c:v>134.181129420182</c:v>
                </c:pt>
                <c:pt idx="414">
                  <c:v>136.74557791969701</c:v>
                </c:pt>
                <c:pt idx="415">
                  <c:v>136.291805220805</c:v>
                </c:pt>
                <c:pt idx="416">
                  <c:v>135.79916354571299</c:v>
                </c:pt>
                <c:pt idx="417">
                  <c:v>135.28573148800299</c:v>
                </c:pt>
                <c:pt idx="418">
                  <c:v>138.600441621144</c:v>
                </c:pt>
                <c:pt idx="419">
                  <c:v>137.02218040149199</c:v>
                </c:pt>
                <c:pt idx="420">
                  <c:v>135.75939063983401</c:v>
                </c:pt>
                <c:pt idx="421">
                  <c:v>137.77244203511799</c:v>
                </c:pt>
                <c:pt idx="422">
                  <c:v>138.87704410293901</c:v>
                </c:pt>
                <c:pt idx="423">
                  <c:v>139.27206137269201</c:v>
                </c:pt>
                <c:pt idx="424">
                  <c:v>139.86413531248101</c:v>
                </c:pt>
                <c:pt idx="425">
                  <c:v>137.96949870515499</c:v>
                </c:pt>
                <c:pt idx="426">
                  <c:v>138.256044413419</c:v>
                </c:pt>
                <c:pt idx="427">
                  <c:v>138.21627150754</c:v>
                </c:pt>
                <c:pt idx="428">
                  <c:v>138.75139787754799</c:v>
                </c:pt>
                <c:pt idx="429">
                  <c:v>141.365562509413</c:v>
                </c:pt>
                <c:pt idx="430">
                  <c:v>139.701427970249</c:v>
                </c:pt>
                <c:pt idx="431">
                  <c:v>139.62278608816999</c:v>
                </c:pt>
                <c:pt idx="432">
                  <c:v>140.21666788731699</c:v>
                </c:pt>
                <c:pt idx="433">
                  <c:v>140.05848019348099</c:v>
                </c:pt>
                <c:pt idx="434">
                  <c:v>138.038197360764</c:v>
                </c:pt>
                <c:pt idx="435">
                  <c:v>136.17700615156301</c:v>
                </c:pt>
                <c:pt idx="436">
                  <c:v>137.384656202798</c:v>
                </c:pt>
                <c:pt idx="437">
                  <c:v>136.097460339805</c:v>
                </c:pt>
                <c:pt idx="438">
                  <c:v>136.03870491066601</c:v>
                </c:pt>
                <c:pt idx="439">
                  <c:v>135.107657341226</c:v>
                </c:pt>
                <c:pt idx="440">
                  <c:v>134.77139550061301</c:v>
                </c:pt>
                <c:pt idx="441">
                  <c:v>135.99893200478701</c:v>
                </c:pt>
                <c:pt idx="442">
                  <c:v>136.91009312128699</c:v>
                </c:pt>
                <c:pt idx="443">
                  <c:v>136.69224606863199</c:v>
                </c:pt>
                <c:pt idx="444">
                  <c:v>137.28612786778001</c:v>
                </c:pt>
                <c:pt idx="445">
                  <c:v>140.71202135144699</c:v>
                </c:pt>
                <c:pt idx="446">
                  <c:v>140.731907804386</c:v>
                </c:pt>
                <c:pt idx="447">
                  <c:v>140.968737380302</c:v>
                </c:pt>
                <c:pt idx="448">
                  <c:v>141.365562509413</c:v>
                </c:pt>
                <c:pt idx="449">
                  <c:v>141.12782900381799</c:v>
                </c:pt>
                <c:pt idx="450">
                  <c:v>142.13751845533599</c:v>
                </c:pt>
                <c:pt idx="451">
                  <c:v>141.26613024471499</c:v>
                </c:pt>
                <c:pt idx="452">
                  <c:v>141.761483708844</c:v>
                </c:pt>
                <c:pt idx="453">
                  <c:v>141.365562509413</c:v>
                </c:pt>
                <c:pt idx="454">
                  <c:v>141.24624379177601</c:v>
                </c:pt>
                <c:pt idx="455">
                  <c:v>142.88958794832101</c:v>
                </c:pt>
                <c:pt idx="456">
                  <c:v>143.266526624492</c:v>
                </c:pt>
                <c:pt idx="457">
                  <c:v>144.45429022278699</c:v>
                </c:pt>
                <c:pt idx="458">
                  <c:v>143.93905030571901</c:v>
                </c:pt>
                <c:pt idx="459">
                  <c:v>144.692023728382</c:v>
                </c:pt>
                <c:pt idx="460">
                  <c:v>145.66194027402199</c:v>
                </c:pt>
                <c:pt idx="461">
                  <c:v>145.87978732667699</c:v>
                </c:pt>
                <c:pt idx="462">
                  <c:v>145.365451339288</c:v>
                </c:pt>
                <c:pt idx="463">
                  <c:v>145.167490739572</c:v>
                </c:pt>
                <c:pt idx="464">
                  <c:v>144.692023728382</c:v>
                </c:pt>
                <c:pt idx="465">
                  <c:v>144.61247791662399</c:v>
                </c:pt>
                <c:pt idx="466">
                  <c:v>145.305791980469</c:v>
                </c:pt>
                <c:pt idx="467">
                  <c:v>145.84091835047701</c:v>
                </c:pt>
                <c:pt idx="468">
                  <c:v>145.84091835047701</c:v>
                </c:pt>
                <c:pt idx="469">
                  <c:v>146.27570852610901</c:v>
                </c:pt>
                <c:pt idx="470">
                  <c:v>146.90936323113499</c:v>
                </c:pt>
                <c:pt idx="471">
                  <c:v>147.464376054083</c:v>
                </c:pt>
                <c:pt idx="472">
                  <c:v>149.20715247532601</c:v>
                </c:pt>
                <c:pt idx="473">
                  <c:v>148.73168546413601</c:v>
                </c:pt>
                <c:pt idx="474">
                  <c:v>148.73168546413601</c:v>
                </c:pt>
                <c:pt idx="475">
                  <c:v>149.285794357405</c:v>
                </c:pt>
                <c:pt idx="476">
                  <c:v>147.14709673672999</c:v>
                </c:pt>
                <c:pt idx="477">
                  <c:v>148.09803075910901</c:v>
                </c:pt>
                <c:pt idx="478">
                  <c:v>147.88018370645401</c:v>
                </c:pt>
                <c:pt idx="479">
                  <c:v>146.65264720228001</c:v>
                </c:pt>
                <c:pt idx="480">
                  <c:v>148.57349777029901</c:v>
                </c:pt>
                <c:pt idx="481">
                  <c:v>148.929646063852</c:v>
                </c:pt>
                <c:pt idx="482">
                  <c:v>148.59338422323901</c:v>
                </c:pt>
                <c:pt idx="483">
                  <c:v>148.73168546413601</c:v>
                </c:pt>
                <c:pt idx="484">
                  <c:v>147.63250697439</c:v>
                </c:pt>
                <c:pt idx="485">
                  <c:v>147.78075144175699</c:v>
                </c:pt>
                <c:pt idx="486">
                  <c:v>145.64205382108199</c:v>
                </c:pt>
                <c:pt idx="487">
                  <c:v>147.50414895996201</c:v>
                </c:pt>
                <c:pt idx="488">
                  <c:v>147.404716695264</c:v>
                </c:pt>
                <c:pt idx="489">
                  <c:v>148.58344099676901</c:v>
                </c:pt>
                <c:pt idx="490">
                  <c:v>148.901624243801</c:v>
                </c:pt>
                <c:pt idx="491">
                  <c:v>149.95470231991499</c:v>
                </c:pt>
                <c:pt idx="492">
                  <c:v>150.292772019886</c:v>
                </c:pt>
                <c:pt idx="493">
                  <c:v>151.90176684862701</c:v>
                </c:pt>
                <c:pt idx="494">
                  <c:v>151.563697148655</c:v>
                </c:pt>
                <c:pt idx="495">
                  <c:v>151.36573654893999</c:v>
                </c:pt>
                <c:pt idx="496">
                  <c:v>152.59688877183001</c:v>
                </c:pt>
                <c:pt idx="497">
                  <c:v>151.96142620744499</c:v>
                </c:pt>
                <c:pt idx="498">
                  <c:v>151.96142620744499</c:v>
                </c:pt>
                <c:pt idx="499">
                  <c:v>151.78244813098999</c:v>
                </c:pt>
                <c:pt idx="500">
                  <c:v>152.67643458358799</c:v>
                </c:pt>
                <c:pt idx="501">
                  <c:v>154.58372620642101</c:v>
                </c:pt>
                <c:pt idx="502">
                  <c:v>154.18690107731001</c:v>
                </c:pt>
                <c:pt idx="503">
                  <c:v>154.782590735816</c:v>
                </c:pt>
                <c:pt idx="504">
                  <c:v>154.00792300085499</c:v>
                </c:pt>
                <c:pt idx="505">
                  <c:v>152.557115865951</c:v>
                </c:pt>
                <c:pt idx="506">
                  <c:v>152.00119911332399</c:v>
                </c:pt>
                <c:pt idx="507">
                  <c:v>150.62993779017799</c:v>
                </c:pt>
                <c:pt idx="508">
                  <c:v>152.63666167770899</c:v>
                </c:pt>
                <c:pt idx="509">
                  <c:v>153.15370945413599</c:v>
                </c:pt>
                <c:pt idx="510">
                  <c:v>153.78917201851999</c:v>
                </c:pt>
                <c:pt idx="511">
                  <c:v>151.663129413353</c:v>
                </c:pt>
                <c:pt idx="512">
                  <c:v>151.48505526657601</c:v>
                </c:pt>
                <c:pt idx="513">
                  <c:v>152.279609454477</c:v>
                </c:pt>
                <c:pt idx="514">
                  <c:v>153.70962620676201</c:v>
                </c:pt>
                <c:pt idx="515">
                  <c:v>152.77586684828501</c:v>
                </c:pt>
                <c:pt idx="516">
                  <c:v>154.107355265552</c:v>
                </c:pt>
                <c:pt idx="517">
                  <c:v>154.722931376997</c:v>
                </c:pt>
                <c:pt idx="518">
                  <c:v>154.24656043612899</c:v>
                </c:pt>
                <c:pt idx="519">
                  <c:v>153.74939911264099</c:v>
                </c:pt>
                <c:pt idx="520">
                  <c:v>154.56383975348101</c:v>
                </c:pt>
                <c:pt idx="521">
                  <c:v>153.35257398353099</c:v>
                </c:pt>
                <c:pt idx="522">
                  <c:v>152.43870107799299</c:v>
                </c:pt>
                <c:pt idx="523">
                  <c:v>152.59688877183001</c:v>
                </c:pt>
                <c:pt idx="524">
                  <c:v>150.82880231957299</c:v>
                </c:pt>
                <c:pt idx="525">
                  <c:v>151.32596364306099</c:v>
                </c:pt>
                <c:pt idx="526">
                  <c:v>153.11393654825699</c:v>
                </c:pt>
                <c:pt idx="527">
                  <c:v>152.16029073684001</c:v>
                </c:pt>
                <c:pt idx="528">
                  <c:v>151.68301586629201</c:v>
                </c:pt>
                <c:pt idx="529">
                  <c:v>151.604373984213</c:v>
                </c:pt>
                <c:pt idx="530">
                  <c:v>152.21995009565899</c:v>
                </c:pt>
                <c:pt idx="531">
                  <c:v>152.557115865951</c:v>
                </c:pt>
                <c:pt idx="532">
                  <c:v>154.66327201817899</c:v>
                </c:pt>
                <c:pt idx="533">
                  <c:v>154.62349911230001</c:v>
                </c:pt>
                <c:pt idx="534">
                  <c:v>153.193482360015</c:v>
                </c:pt>
                <c:pt idx="535">
                  <c:v>152.43870107799299</c:v>
                </c:pt>
                <c:pt idx="536">
                  <c:v>152.12051783096101</c:v>
                </c:pt>
                <c:pt idx="537">
                  <c:v>152.339268813296</c:v>
                </c:pt>
                <c:pt idx="538">
                  <c:v>151.643242960413</c:v>
                </c:pt>
                <c:pt idx="539">
                  <c:v>152.060858472143</c:v>
                </c:pt>
                <c:pt idx="540">
                  <c:v>153.05427718943801</c:v>
                </c:pt>
                <c:pt idx="541">
                  <c:v>154.65332879170899</c:v>
                </c:pt>
                <c:pt idx="542">
                  <c:v>155.18031979460599</c:v>
                </c:pt>
                <c:pt idx="543">
                  <c:v>154.981455265211</c:v>
                </c:pt>
                <c:pt idx="544">
                  <c:v>155.69646364135301</c:v>
                </c:pt>
                <c:pt idx="545">
                  <c:v>156.61033654689101</c:v>
                </c:pt>
                <c:pt idx="546">
                  <c:v>155.81578235898999</c:v>
                </c:pt>
                <c:pt idx="547">
                  <c:v>156.988179152741</c:v>
                </c:pt>
                <c:pt idx="548">
                  <c:v>156.66999590570899</c:v>
                </c:pt>
                <c:pt idx="549">
                  <c:v>156.31294368247799</c:v>
                </c:pt>
                <c:pt idx="550">
                  <c:v>157.643528170065</c:v>
                </c:pt>
                <c:pt idx="551">
                  <c:v>156.21441534745901</c:v>
                </c:pt>
                <c:pt idx="552">
                  <c:v>156.373506970975</c:v>
                </c:pt>
                <c:pt idx="553">
                  <c:v>153.98351689952</c:v>
                </c:pt>
                <c:pt idx="554">
                  <c:v>154.441809246807</c:v>
                </c:pt>
                <c:pt idx="555">
                  <c:v>156.095096629822</c:v>
                </c:pt>
                <c:pt idx="556">
                  <c:v>155.49759911195801</c:v>
                </c:pt>
                <c:pt idx="557">
                  <c:v>157.15088649497301</c:v>
                </c:pt>
                <c:pt idx="558">
                  <c:v>156.71248060062601</c:v>
                </c:pt>
                <c:pt idx="559">
                  <c:v>155.37828039432199</c:v>
                </c:pt>
                <c:pt idx="560">
                  <c:v>155.99566436512501</c:v>
                </c:pt>
                <c:pt idx="561">
                  <c:v>157.94724854223199</c:v>
                </c:pt>
                <c:pt idx="562">
                  <c:v>157.74838401283699</c:v>
                </c:pt>
                <c:pt idx="563">
                  <c:v>158.42542734245899</c:v>
                </c:pt>
                <c:pt idx="564">
                  <c:v>159.50110366055</c:v>
                </c:pt>
                <c:pt idx="565">
                  <c:v>159.52099011348901</c:v>
                </c:pt>
                <c:pt idx="566">
                  <c:v>160.436670878385</c:v>
                </c:pt>
                <c:pt idx="567">
                  <c:v>159.87894626639999</c:v>
                </c:pt>
                <c:pt idx="568">
                  <c:v>158.42542734245899</c:v>
                </c:pt>
                <c:pt idx="569">
                  <c:v>158.10634016574801</c:v>
                </c:pt>
                <c:pt idx="570">
                  <c:v>157.38952393024701</c:v>
                </c:pt>
                <c:pt idx="571">
                  <c:v>156.095096629822</c:v>
                </c:pt>
                <c:pt idx="572">
                  <c:v>157.131000042034</c:v>
                </c:pt>
                <c:pt idx="573">
                  <c:v>159.52099011348901</c:v>
                </c:pt>
                <c:pt idx="574">
                  <c:v>160.33723861368699</c:v>
                </c:pt>
                <c:pt idx="575">
                  <c:v>160.11848763135299</c:v>
                </c:pt>
                <c:pt idx="576">
                  <c:v>160.61564895484</c:v>
                </c:pt>
                <c:pt idx="577">
                  <c:v>161.03416839624899</c:v>
                </c:pt>
                <c:pt idx="578">
                  <c:v>159.83917336052099</c:v>
                </c:pt>
                <c:pt idx="579">
                  <c:v>159.18201648383899</c:v>
                </c:pt>
                <c:pt idx="580">
                  <c:v>158.48508670127799</c:v>
                </c:pt>
                <c:pt idx="581">
                  <c:v>160.03803788991601</c:v>
                </c:pt>
                <c:pt idx="582">
                  <c:v>158.80326994830901</c:v>
                </c:pt>
                <c:pt idx="583">
                  <c:v>159.48121720761</c:v>
                </c:pt>
                <c:pt idx="584">
                  <c:v>158.95332227503499</c:v>
                </c:pt>
                <c:pt idx="585">
                  <c:v>159.60053592524699</c:v>
                </c:pt>
                <c:pt idx="586">
                  <c:v>159.17207325736899</c:v>
                </c:pt>
                <c:pt idx="587">
                  <c:v>160.03803788991601</c:v>
                </c:pt>
                <c:pt idx="588">
                  <c:v>160.715985149217</c:v>
                </c:pt>
                <c:pt idx="589">
                  <c:v>161.093827755067</c:v>
                </c:pt>
                <c:pt idx="590">
                  <c:v>158.82315640124901</c:v>
                </c:pt>
                <c:pt idx="591">
                  <c:v>159.08258421914101</c:v>
                </c:pt>
                <c:pt idx="592">
                  <c:v>158.92349259562499</c:v>
                </c:pt>
                <c:pt idx="593">
                  <c:v>159.54087656642901</c:v>
                </c:pt>
                <c:pt idx="594">
                  <c:v>159.022924860323</c:v>
                </c:pt>
                <c:pt idx="595">
                  <c:v>158.544746060096</c:v>
                </c:pt>
                <c:pt idx="596">
                  <c:v>157.131000042034</c:v>
                </c:pt>
                <c:pt idx="597">
                  <c:v>155.77600945311099</c:v>
                </c:pt>
                <c:pt idx="598">
                  <c:v>156.69259414768601</c:v>
                </c:pt>
                <c:pt idx="599">
                  <c:v>155.49759911195801</c:v>
                </c:pt>
                <c:pt idx="600">
                  <c:v>156.54344575063999</c:v>
                </c:pt>
                <c:pt idx="601">
                  <c:v>156.25418825333799</c:v>
                </c:pt>
                <c:pt idx="602">
                  <c:v>156.333734065096</c:v>
                </c:pt>
                <c:pt idx="603">
                  <c:v>156.792026412383</c:v>
                </c:pt>
                <c:pt idx="604">
                  <c:v>158.46520024833799</c:v>
                </c:pt>
                <c:pt idx="605">
                  <c:v>158.68395123067199</c:v>
                </c:pt>
                <c:pt idx="606">
                  <c:v>157.847816277535</c:v>
                </c:pt>
                <c:pt idx="607">
                  <c:v>157.76827046577699</c:v>
                </c:pt>
                <c:pt idx="608">
                  <c:v>156.99089094177799</c:v>
                </c:pt>
                <c:pt idx="609">
                  <c:v>156.29396115921699</c:v>
                </c:pt>
                <c:pt idx="610">
                  <c:v>156.373506970975</c:v>
                </c:pt>
                <c:pt idx="611">
                  <c:v>156.93123158296001</c:v>
                </c:pt>
                <c:pt idx="612">
                  <c:v>158.524859607156</c:v>
                </c:pt>
                <c:pt idx="613">
                  <c:v>159.32122165441501</c:v>
                </c:pt>
                <c:pt idx="614">
                  <c:v>159.42065391911299</c:v>
                </c:pt>
                <c:pt idx="615">
                  <c:v>159.62042237818699</c:v>
                </c:pt>
                <c:pt idx="616">
                  <c:v>159.02111700096501</c:v>
                </c:pt>
                <c:pt idx="617">
                  <c:v>158.60169362987699</c:v>
                </c:pt>
                <c:pt idx="618">
                  <c:v>157.962615346776</c:v>
                </c:pt>
                <c:pt idx="619">
                  <c:v>157.75290366123301</c:v>
                </c:pt>
                <c:pt idx="620">
                  <c:v>158.78157563601201</c:v>
                </c:pt>
                <c:pt idx="621">
                  <c:v>159.58064947230801</c:v>
                </c:pt>
                <c:pt idx="622">
                  <c:v>161.13812030934099</c:v>
                </c:pt>
                <c:pt idx="623">
                  <c:v>161.797988975061</c:v>
                </c:pt>
                <c:pt idx="624">
                  <c:v>162.67660862311499</c:v>
                </c:pt>
                <c:pt idx="625">
                  <c:v>162.65672217017499</c:v>
                </c:pt>
                <c:pt idx="626">
                  <c:v>162.776944817491</c:v>
                </c:pt>
                <c:pt idx="627">
                  <c:v>162.84654740278</c:v>
                </c:pt>
                <c:pt idx="628">
                  <c:v>163.37625019471301</c:v>
                </c:pt>
                <c:pt idx="629">
                  <c:v>162.97671327656499</c:v>
                </c:pt>
                <c:pt idx="630">
                  <c:v>162.65672217017499</c:v>
                </c:pt>
                <c:pt idx="631">
                  <c:v>163.15569135302101</c:v>
                </c:pt>
                <c:pt idx="632">
                  <c:v>163.72516705083399</c:v>
                </c:pt>
                <c:pt idx="633">
                  <c:v>164.21509693688799</c:v>
                </c:pt>
                <c:pt idx="634">
                  <c:v>163.61579155966601</c:v>
                </c:pt>
                <c:pt idx="635">
                  <c:v>161.767255365973</c:v>
                </c:pt>
                <c:pt idx="636">
                  <c:v>161.66782310127499</c:v>
                </c:pt>
                <c:pt idx="637">
                  <c:v>160.50898525271</c:v>
                </c:pt>
                <c:pt idx="638">
                  <c:v>160.33904647304601</c:v>
                </c:pt>
                <c:pt idx="639">
                  <c:v>159.699968189945</c:v>
                </c:pt>
                <c:pt idx="640">
                  <c:v>160.41949621448299</c:v>
                </c:pt>
                <c:pt idx="641">
                  <c:v>160.69881048531499</c:v>
                </c:pt>
                <c:pt idx="642">
                  <c:v>159.480313277931</c:v>
                </c:pt>
                <c:pt idx="643">
                  <c:v>158.421811623743</c:v>
                </c:pt>
                <c:pt idx="644">
                  <c:v>158.62158008281699</c:v>
                </c:pt>
                <c:pt idx="645">
                  <c:v>158.222043164669</c:v>
                </c:pt>
                <c:pt idx="646">
                  <c:v>157.06320531610399</c:v>
                </c:pt>
                <c:pt idx="647">
                  <c:v>157.82250624652099</c:v>
                </c:pt>
                <c:pt idx="648">
                  <c:v>156.903209762909</c:v>
                </c:pt>
                <c:pt idx="649">
                  <c:v>156.72332775677401</c:v>
                </c:pt>
                <c:pt idx="650">
                  <c:v>155.80493520284099</c:v>
                </c:pt>
                <c:pt idx="651">
                  <c:v>156.80377749821099</c:v>
                </c:pt>
                <c:pt idx="652">
                  <c:v>156.75406136586301</c:v>
                </c:pt>
                <c:pt idx="653">
                  <c:v>158.681239441635</c:v>
                </c:pt>
                <c:pt idx="654">
                  <c:v>159.06088990684401</c:v>
                </c:pt>
                <c:pt idx="655">
                  <c:v>159.62042237818699</c:v>
                </c:pt>
                <c:pt idx="656">
                  <c:v>159.00123054802501</c:v>
                </c:pt>
                <c:pt idx="657">
                  <c:v>158.30158897642701</c:v>
                </c:pt>
                <c:pt idx="658">
                  <c:v>159.16122610122</c:v>
                </c:pt>
                <c:pt idx="659">
                  <c:v>160.79914667969101</c:v>
                </c:pt>
                <c:pt idx="660">
                  <c:v>161.11823385640199</c:v>
                </c:pt>
                <c:pt idx="661">
                  <c:v>162.017643887074</c:v>
                </c:pt>
                <c:pt idx="662">
                  <c:v>160.95914223288599</c:v>
                </c:pt>
                <c:pt idx="663">
                  <c:v>159.89973664901899</c:v>
                </c:pt>
                <c:pt idx="664">
                  <c:v>158.30158897642701</c:v>
                </c:pt>
                <c:pt idx="665">
                  <c:v>157.982501799716</c:v>
                </c:pt>
                <c:pt idx="666">
                  <c:v>159.02111700096501</c:v>
                </c:pt>
                <c:pt idx="667">
                  <c:v>158.01233147912501</c:v>
                </c:pt>
                <c:pt idx="668">
                  <c:v>160.479155573301</c:v>
                </c:pt>
                <c:pt idx="669">
                  <c:v>160.16006839658999</c:v>
                </c:pt>
                <c:pt idx="670">
                  <c:v>159.739741095824</c:v>
                </c:pt>
                <c:pt idx="671">
                  <c:v>159.699968189945</c:v>
                </c:pt>
                <c:pt idx="672">
                  <c:v>160.41949621448299</c:v>
                </c:pt>
                <c:pt idx="673">
                  <c:v>159.83013406372999</c:v>
                </c:pt>
                <c:pt idx="674">
                  <c:v>159.260658365918</c:v>
                </c:pt>
                <c:pt idx="675">
                  <c:v>157.902052058279</c:v>
                </c:pt>
                <c:pt idx="676">
                  <c:v>158.23198639113801</c:v>
                </c:pt>
                <c:pt idx="677">
                  <c:v>159.30133520147601</c:v>
                </c:pt>
                <c:pt idx="678">
                  <c:v>159.18201648383899</c:v>
                </c:pt>
                <c:pt idx="679">
                  <c:v>157.37867677409801</c:v>
                </c:pt>
                <c:pt idx="680">
                  <c:v>157.288283806192</c:v>
                </c:pt>
                <c:pt idx="681">
                  <c:v>155.53556415847899</c:v>
                </c:pt>
                <c:pt idx="682">
                  <c:v>155.45511441704201</c:v>
                </c:pt>
                <c:pt idx="683">
                  <c:v>155.99656829480401</c:v>
                </c:pt>
                <c:pt idx="684">
                  <c:v>155.83566881192999</c:v>
                </c:pt>
                <c:pt idx="685">
                  <c:v>154.854905110141</c:v>
                </c:pt>
                <c:pt idx="686">
                  <c:v>156.09690448917999</c:v>
                </c:pt>
                <c:pt idx="687">
                  <c:v>155.916118553367</c:v>
                </c:pt>
                <c:pt idx="688">
                  <c:v>157.37867677409901</c:v>
                </c:pt>
                <c:pt idx="689">
                  <c:v>157.298227032661</c:v>
                </c:pt>
                <c:pt idx="690">
                  <c:v>158.58090324725899</c:v>
                </c:pt>
                <c:pt idx="691">
                  <c:v>158.10001265799499</c:v>
                </c:pt>
                <c:pt idx="692">
                  <c:v>159.38178494291299</c:v>
                </c:pt>
                <c:pt idx="693">
                  <c:v>159.241675842657</c:v>
                </c:pt>
                <c:pt idx="694">
                  <c:v>157.91922672218101</c:v>
                </c:pt>
                <c:pt idx="695">
                  <c:v>155.73623654723201</c:v>
                </c:pt>
                <c:pt idx="696">
                  <c:v>155.71635009429301</c:v>
                </c:pt>
                <c:pt idx="697">
                  <c:v>153.61290573110199</c:v>
                </c:pt>
                <c:pt idx="698">
                  <c:v>154.19322858506399</c:v>
                </c:pt>
                <c:pt idx="699">
                  <c:v>154.97512775745699</c:v>
                </c:pt>
                <c:pt idx="700">
                  <c:v>155.77600945311099</c:v>
                </c:pt>
                <c:pt idx="701">
                  <c:v>156.25690004237501</c:v>
                </c:pt>
                <c:pt idx="702">
                  <c:v>156.95834947333199</c:v>
                </c:pt>
                <c:pt idx="703">
                  <c:v>156.53711824288601</c:v>
                </c:pt>
                <c:pt idx="704">
                  <c:v>155.49579125259999</c:v>
                </c:pt>
                <c:pt idx="705">
                  <c:v>156.978235926271</c:v>
                </c:pt>
                <c:pt idx="706">
                  <c:v>159.822902626298</c:v>
                </c:pt>
                <c:pt idx="707">
                  <c:v>161.384893111727</c:v>
                </c:pt>
                <c:pt idx="708">
                  <c:v>160.46378876875701</c:v>
                </c:pt>
                <c:pt idx="709">
                  <c:v>159.84278907923701</c:v>
                </c:pt>
                <c:pt idx="710">
                  <c:v>160.42401586287801</c:v>
                </c:pt>
                <c:pt idx="711">
                  <c:v>161.08478845827599</c:v>
                </c:pt>
                <c:pt idx="712">
                  <c:v>161.946233442428</c:v>
                </c:pt>
                <c:pt idx="713">
                  <c:v>162.026683183865</c:v>
                </c:pt>
                <c:pt idx="714">
                  <c:v>161.195067879123</c:v>
                </c:pt>
                <c:pt idx="715">
                  <c:v>161.84589724805201</c:v>
                </c:pt>
                <c:pt idx="716">
                  <c:v>162.34667429025501</c:v>
                </c:pt>
                <c:pt idx="717">
                  <c:v>163.14845991558801</c:v>
                </c:pt>
                <c:pt idx="718">
                  <c:v>163.358171601132</c:v>
                </c:pt>
                <c:pt idx="719">
                  <c:v>164.10933716443699</c:v>
                </c:pt>
                <c:pt idx="720">
                  <c:v>164.34978245906899</c:v>
                </c:pt>
                <c:pt idx="721">
                  <c:v>164.990668601528</c:v>
                </c:pt>
                <c:pt idx="722">
                  <c:v>164.91112278976999</c:v>
                </c:pt>
                <c:pt idx="723">
                  <c:v>164.89123633683101</c:v>
                </c:pt>
                <c:pt idx="724">
                  <c:v>164.08945071149799</c:v>
                </c:pt>
                <c:pt idx="725">
                  <c:v>164.57034130076201</c:v>
                </c:pt>
                <c:pt idx="726">
                  <c:v>164.22955981175301</c:v>
                </c:pt>
                <c:pt idx="727">
                  <c:v>163.909568705363</c:v>
                </c:pt>
                <c:pt idx="728">
                  <c:v>162.847451332459</c:v>
                </c:pt>
                <c:pt idx="729">
                  <c:v>163.56878721635499</c:v>
                </c:pt>
                <c:pt idx="730">
                  <c:v>164.10933716443699</c:v>
                </c:pt>
                <c:pt idx="731">
                  <c:v>165.77256777392199</c:v>
                </c:pt>
                <c:pt idx="732">
                  <c:v>165.09100479590501</c:v>
                </c:pt>
                <c:pt idx="733">
                  <c:v>164.34978245906899</c:v>
                </c:pt>
                <c:pt idx="734">
                  <c:v>163.76945960510801</c:v>
                </c:pt>
                <c:pt idx="735">
                  <c:v>164.209673358814</c:v>
                </c:pt>
                <c:pt idx="736">
                  <c:v>164.51068194194301</c:v>
                </c:pt>
                <c:pt idx="737">
                  <c:v>164.67067749513799</c:v>
                </c:pt>
                <c:pt idx="738">
                  <c:v>163.78934605804699</c:v>
                </c:pt>
                <c:pt idx="739">
                  <c:v>164.27023664731101</c:v>
                </c:pt>
                <c:pt idx="740">
                  <c:v>164.67067749513799</c:v>
                </c:pt>
                <c:pt idx="741">
                  <c:v>165.25551999749501</c:v>
                </c:pt>
                <c:pt idx="742">
                  <c:v>164.592939542739</c:v>
                </c:pt>
                <c:pt idx="743">
                  <c:v>165.97866374074999</c:v>
                </c:pt>
                <c:pt idx="744">
                  <c:v>166.21910903538199</c:v>
                </c:pt>
                <c:pt idx="745">
                  <c:v>167.69522620129899</c:v>
                </c:pt>
                <c:pt idx="746">
                  <c:v>167.565060327514</c:v>
                </c:pt>
                <c:pt idx="747">
                  <c:v>167.504497039016</c:v>
                </c:pt>
                <c:pt idx="748">
                  <c:v>167.90674574620101</c:v>
                </c:pt>
                <c:pt idx="749">
                  <c:v>167.795562395676</c:v>
                </c:pt>
                <c:pt idx="750">
                  <c:v>167.94651865207999</c:v>
                </c:pt>
                <c:pt idx="751">
                  <c:v>167.02270252007301</c:v>
                </c:pt>
                <c:pt idx="752">
                  <c:v>163.368114827602</c:v>
                </c:pt>
                <c:pt idx="753">
                  <c:v>163.52901431047599</c:v>
                </c:pt>
                <c:pt idx="754">
                  <c:v>162.08272682396699</c:v>
                </c:pt>
                <c:pt idx="755">
                  <c:v>167.223374908826</c:v>
                </c:pt>
                <c:pt idx="756">
                  <c:v>167.545173874574</c:v>
                </c:pt>
                <c:pt idx="757">
                  <c:v>166.42068535381401</c:v>
                </c:pt>
                <c:pt idx="758">
                  <c:v>165.49686922180601</c:v>
                </c:pt>
                <c:pt idx="759">
                  <c:v>166.74158038988301</c:v>
                </c:pt>
                <c:pt idx="760">
                  <c:v>168.00708194057799</c:v>
                </c:pt>
                <c:pt idx="761">
                  <c:v>167.26405174438401</c:v>
                </c:pt>
                <c:pt idx="762">
                  <c:v>168.026968393517</c:v>
                </c:pt>
                <c:pt idx="763">
                  <c:v>166.580680907009</c:v>
                </c:pt>
                <c:pt idx="764">
                  <c:v>166.38000851825601</c:v>
                </c:pt>
                <c:pt idx="765">
                  <c:v>163.74957315216801</c:v>
                </c:pt>
                <c:pt idx="766">
                  <c:v>164.773725478552</c:v>
                </c:pt>
                <c:pt idx="767">
                  <c:v>164.05058173529801</c:v>
                </c:pt>
                <c:pt idx="768">
                  <c:v>163.689009863671</c:v>
                </c:pt>
                <c:pt idx="769">
                  <c:v>160.87778856176999</c:v>
                </c:pt>
                <c:pt idx="770">
                  <c:v>163.24789218028599</c:v>
                </c:pt>
                <c:pt idx="771">
                  <c:v>164.13103147673499</c:v>
                </c:pt>
                <c:pt idx="772">
                  <c:v>164.211481218172</c:v>
                </c:pt>
                <c:pt idx="773">
                  <c:v>165.57731896324299</c:v>
                </c:pt>
                <c:pt idx="774">
                  <c:v>165.19495670899801</c:v>
                </c:pt>
                <c:pt idx="775">
                  <c:v>165.05484760874199</c:v>
                </c:pt>
                <c:pt idx="776">
                  <c:v>166.299558776819</c:v>
                </c:pt>
                <c:pt idx="777">
                  <c:v>164.35159031842801</c:v>
                </c:pt>
                <c:pt idx="778">
                  <c:v>164.532376254241</c:v>
                </c:pt>
                <c:pt idx="779">
                  <c:v>162.68474399022699</c:v>
                </c:pt>
                <c:pt idx="780">
                  <c:v>163.20721534472801</c:v>
                </c:pt>
                <c:pt idx="781">
                  <c:v>164.221424444642</c:v>
                </c:pt>
                <c:pt idx="782">
                  <c:v>162.88632030865901</c:v>
                </c:pt>
                <c:pt idx="783">
                  <c:v>162.42441224265499</c:v>
                </c:pt>
                <c:pt idx="784">
                  <c:v>160.51621669014301</c:v>
                </c:pt>
                <c:pt idx="785">
                  <c:v>160.29565784844999</c:v>
                </c:pt>
                <c:pt idx="786">
                  <c:v>161.319810174834</c:v>
                </c:pt>
                <c:pt idx="787">
                  <c:v>159.552627652257</c:v>
                </c:pt>
                <c:pt idx="788">
                  <c:v>159.240771912978</c:v>
                </c:pt>
                <c:pt idx="789">
                  <c:v>161.038688044644</c:v>
                </c:pt>
                <c:pt idx="790">
                  <c:v>161.882054435214</c:v>
                </c:pt>
                <c:pt idx="791">
                  <c:v>162.52474843703101</c:v>
                </c:pt>
                <c:pt idx="792">
                  <c:v>162.58440779585001</c:v>
                </c:pt>
                <c:pt idx="793">
                  <c:v>164.251254124051</c:v>
                </c:pt>
                <c:pt idx="794">
                  <c:v>163.368114827602</c:v>
                </c:pt>
                <c:pt idx="795">
                  <c:v>161.63076198443301</c:v>
                </c:pt>
                <c:pt idx="796">
                  <c:v>161.520482563587</c:v>
                </c:pt>
                <c:pt idx="797">
                  <c:v>164.09125857085601</c:v>
                </c:pt>
                <c:pt idx="798">
                  <c:v>163.608560122234</c:v>
                </c:pt>
                <c:pt idx="799">
                  <c:v>162.62508463140799</c:v>
                </c:pt>
                <c:pt idx="800">
                  <c:v>161.35958308071301</c:v>
                </c:pt>
                <c:pt idx="801">
                  <c:v>163.407887733481</c:v>
                </c:pt>
                <c:pt idx="802">
                  <c:v>167.60483323339301</c:v>
                </c:pt>
                <c:pt idx="803">
                  <c:v>168.22673685259099</c:v>
                </c:pt>
                <c:pt idx="804">
                  <c:v>167.74313447429</c:v>
                </c:pt>
                <c:pt idx="805">
                  <c:v>169.676640057816</c:v>
                </c:pt>
                <c:pt idx="806">
                  <c:v>170.259674700815</c:v>
                </c:pt>
                <c:pt idx="807">
                  <c:v>171.911154224472</c:v>
                </c:pt>
                <c:pt idx="808">
                  <c:v>172.495092797149</c:v>
                </c:pt>
                <c:pt idx="809">
                  <c:v>171.44834222878899</c:v>
                </c:pt>
                <c:pt idx="810">
                  <c:v>170.88429010905099</c:v>
                </c:pt>
                <c:pt idx="811">
                  <c:v>170.98462630342701</c:v>
                </c:pt>
                <c:pt idx="812">
                  <c:v>169.353937162389</c:v>
                </c:pt>
                <c:pt idx="813">
                  <c:v>170.44136456630699</c:v>
                </c:pt>
                <c:pt idx="814">
                  <c:v>171.005416686046</c:v>
                </c:pt>
                <c:pt idx="815">
                  <c:v>170.280465083433</c:v>
                </c:pt>
                <c:pt idx="816">
                  <c:v>169.676640057816</c:v>
                </c:pt>
                <c:pt idx="817">
                  <c:v>170.51187108127499</c:v>
                </c:pt>
                <c:pt idx="818">
                  <c:v>171.12563933336199</c:v>
                </c:pt>
                <c:pt idx="819">
                  <c:v>170.74327707911601</c:v>
                </c:pt>
                <c:pt idx="820">
                  <c:v>170.46125101924699</c:v>
                </c:pt>
                <c:pt idx="821">
                  <c:v>167.80369776278701</c:v>
                </c:pt>
                <c:pt idx="822">
                  <c:v>166.49571151717601</c:v>
                </c:pt>
                <c:pt idx="823">
                  <c:v>161.18060500425801</c:v>
                </c:pt>
                <c:pt idx="824">
                  <c:v>164.240406967902</c:v>
                </c:pt>
                <c:pt idx="825">
                  <c:v>166.63582061743199</c:v>
                </c:pt>
                <c:pt idx="826">
                  <c:v>165.770759914564</c:v>
                </c:pt>
                <c:pt idx="827">
                  <c:v>166.21368545730701</c:v>
                </c:pt>
                <c:pt idx="828">
                  <c:v>165.206707794826</c:v>
                </c:pt>
                <c:pt idx="829">
                  <c:v>169.012251743701</c:v>
                </c:pt>
                <c:pt idx="830">
                  <c:v>167.93476756625199</c:v>
                </c:pt>
                <c:pt idx="831">
                  <c:v>167.62291182697399</c:v>
                </c:pt>
                <c:pt idx="832">
                  <c:v>167.038973254296</c:v>
                </c:pt>
                <c:pt idx="833">
                  <c:v>168.307186594028</c:v>
                </c:pt>
                <c:pt idx="834">
                  <c:v>166.41435784606</c:v>
                </c:pt>
                <c:pt idx="835">
                  <c:v>164.240406967902</c:v>
                </c:pt>
                <c:pt idx="836">
                  <c:v>164.92468173495701</c:v>
                </c:pt>
                <c:pt idx="837">
                  <c:v>166.03199559181499</c:v>
                </c:pt>
                <c:pt idx="838">
                  <c:v>165.33777759828999</c:v>
                </c:pt>
                <c:pt idx="839">
                  <c:v>164.60288276920801</c:v>
                </c:pt>
                <c:pt idx="840">
                  <c:v>162.549154538366</c:v>
                </c:pt>
                <c:pt idx="841">
                  <c:v>164.582996316269</c:v>
                </c:pt>
                <c:pt idx="842">
                  <c:v>165.56918359613201</c:v>
                </c:pt>
                <c:pt idx="843">
                  <c:v>167.15919590161201</c:v>
                </c:pt>
                <c:pt idx="844">
                  <c:v>168.065837369717</c:v>
                </c:pt>
                <c:pt idx="845">
                  <c:v>167.078746160175</c:v>
                </c:pt>
                <c:pt idx="846">
                  <c:v>165.93165939743801</c:v>
                </c:pt>
                <c:pt idx="847">
                  <c:v>164.481756192213</c:v>
                </c:pt>
                <c:pt idx="848">
                  <c:v>163.79748142515899</c:v>
                </c:pt>
                <c:pt idx="849">
                  <c:v>162.46870479692899</c:v>
                </c:pt>
                <c:pt idx="850">
                  <c:v>163.918608002154</c:v>
                </c:pt>
                <c:pt idx="851">
                  <c:v>162.36836860255301</c:v>
                </c:pt>
                <c:pt idx="852">
                  <c:v>162.46870479692899</c:v>
                </c:pt>
                <c:pt idx="853">
                  <c:v>165.36760727769999</c:v>
                </c:pt>
                <c:pt idx="854">
                  <c:v>165.56918359613201</c:v>
                </c:pt>
                <c:pt idx="855">
                  <c:v>167.17998628423101</c:v>
                </c:pt>
                <c:pt idx="856">
                  <c:v>168.81067542526901</c:v>
                </c:pt>
                <c:pt idx="857">
                  <c:v>168.347863429586</c:v>
                </c:pt>
                <c:pt idx="858">
                  <c:v>167.92482433978299</c:v>
                </c:pt>
                <c:pt idx="859">
                  <c:v>168.57926942742799</c:v>
                </c:pt>
                <c:pt idx="860">
                  <c:v>168.20685039965201</c:v>
                </c:pt>
                <c:pt idx="861">
                  <c:v>168.00527408121999</c:v>
                </c:pt>
                <c:pt idx="862">
                  <c:v>166.89796022436201</c:v>
                </c:pt>
                <c:pt idx="863">
                  <c:v>168.649775942395</c:v>
                </c:pt>
                <c:pt idx="864">
                  <c:v>168.81067542526901</c:v>
                </c:pt>
                <c:pt idx="865">
                  <c:v>169.012251743701</c:v>
                </c:pt>
                <c:pt idx="866">
                  <c:v>168.22764078226999</c:v>
                </c:pt>
                <c:pt idx="867">
                  <c:v>169.438002622542</c:v>
                </c:pt>
                <c:pt idx="868">
                  <c:v>169.095413274175</c:v>
                </c:pt>
                <c:pt idx="869">
                  <c:v>169.054736438617</c:v>
                </c:pt>
                <c:pt idx="870">
                  <c:v>167.60212144435499</c:v>
                </c:pt>
                <c:pt idx="871">
                  <c:v>166.79491224094801</c:v>
                </c:pt>
                <c:pt idx="872">
                  <c:v>167.99533085474999</c:v>
                </c:pt>
                <c:pt idx="873">
                  <c:v>167.29930500186799</c:v>
                </c:pt>
                <c:pt idx="874">
                  <c:v>167.56144460879699</c:v>
                </c:pt>
                <c:pt idx="875">
                  <c:v>166.673785663953</c:v>
                </c:pt>
                <c:pt idx="876">
                  <c:v>167.379754743305</c:v>
                </c:pt>
                <c:pt idx="877">
                  <c:v>168.67147025469299</c:v>
                </c:pt>
                <c:pt idx="878">
                  <c:v>166.95581172382199</c:v>
                </c:pt>
                <c:pt idx="879">
                  <c:v>167.682571185792</c:v>
                </c:pt>
                <c:pt idx="880">
                  <c:v>169.19665339823101</c:v>
                </c:pt>
                <c:pt idx="881">
                  <c:v>169.03484998567799</c:v>
                </c:pt>
                <c:pt idx="882">
                  <c:v>169.23642630411001</c:v>
                </c:pt>
                <c:pt idx="883">
                  <c:v>169.86194564202501</c:v>
                </c:pt>
                <c:pt idx="884">
                  <c:v>170.28588866150801</c:v>
                </c:pt>
                <c:pt idx="885">
                  <c:v>171.23411089485001</c:v>
                </c:pt>
                <c:pt idx="886">
                  <c:v>171.07321141197599</c:v>
                </c:pt>
                <c:pt idx="887">
                  <c:v>170.27594543503801</c:v>
                </c:pt>
                <c:pt idx="888">
                  <c:v>169.49856591104</c:v>
                </c:pt>
                <c:pt idx="889">
                  <c:v>170.830958257985</c:v>
                </c:pt>
                <c:pt idx="890">
                  <c:v>168.93360986162199</c:v>
                </c:pt>
                <c:pt idx="891">
                  <c:v>168.389444194823</c:v>
                </c:pt>
                <c:pt idx="892">
                  <c:v>168.691356707632</c:v>
                </c:pt>
                <c:pt idx="893">
                  <c:v>167.76302092722901</c:v>
                </c:pt>
                <c:pt idx="894">
                  <c:v>167.44031803180201</c:v>
                </c:pt>
                <c:pt idx="895">
                  <c:v>165.321506864067</c:v>
                </c:pt>
                <c:pt idx="896">
                  <c:v>165.90725329610299</c:v>
                </c:pt>
                <c:pt idx="897">
                  <c:v>166.47220934552101</c:v>
                </c:pt>
                <c:pt idx="898">
                  <c:v>166.935925270882</c:v>
                </c:pt>
                <c:pt idx="899">
                  <c:v>167.58223499141599</c:v>
                </c:pt>
                <c:pt idx="900">
                  <c:v>168.086627752336</c:v>
                </c:pt>
                <c:pt idx="901">
                  <c:v>169.21653985117001</c:v>
                </c:pt>
                <c:pt idx="902">
                  <c:v>169.57991958215601</c:v>
                </c:pt>
                <c:pt idx="903">
                  <c:v>168.772710378748</c:v>
                </c:pt>
                <c:pt idx="904">
                  <c:v>168.30809052370699</c:v>
                </c:pt>
                <c:pt idx="905">
                  <c:v>168.75191999613</c:v>
                </c:pt>
                <c:pt idx="906">
                  <c:v>169.96318576607999</c:v>
                </c:pt>
                <c:pt idx="907">
                  <c:v>169.88273602464301</c:v>
                </c:pt>
                <c:pt idx="908">
                  <c:v>169.53924274659801</c:v>
                </c:pt>
                <c:pt idx="909">
                  <c:v>170.54802826843701</c:v>
                </c:pt>
                <c:pt idx="910">
                  <c:v>170.22532537301001</c:v>
                </c:pt>
                <c:pt idx="911">
                  <c:v>170.750508516548</c:v>
                </c:pt>
                <c:pt idx="912">
                  <c:v>170.58870510399501</c:v>
                </c:pt>
                <c:pt idx="913">
                  <c:v>170.97197128792001</c:v>
                </c:pt>
                <c:pt idx="914">
                  <c:v>171.27478773040801</c:v>
                </c:pt>
                <c:pt idx="915">
                  <c:v>171.23411089485001</c:v>
                </c:pt>
                <c:pt idx="916">
                  <c:v>171.567660946426</c:v>
                </c:pt>
                <c:pt idx="917">
                  <c:v>171.58754739936501</c:v>
                </c:pt>
                <c:pt idx="918">
                  <c:v>170.64926839249301</c:v>
                </c:pt>
                <c:pt idx="919">
                  <c:v>171.940983903881</c:v>
                </c:pt>
                <c:pt idx="920">
                  <c:v>172.04132009825699</c:v>
                </c:pt>
                <c:pt idx="921">
                  <c:v>171.25490127746801</c:v>
                </c:pt>
                <c:pt idx="922">
                  <c:v>170.144875631573</c:v>
                </c:pt>
                <c:pt idx="923">
                  <c:v>170.97197128792001</c:v>
                </c:pt>
                <c:pt idx="924">
                  <c:v>170.30577511444699</c:v>
                </c:pt>
                <c:pt idx="925">
                  <c:v>170.164762084513</c:v>
                </c:pt>
                <c:pt idx="926">
                  <c:v>169.458793005161</c:v>
                </c:pt>
                <c:pt idx="927">
                  <c:v>169.71098938562</c:v>
                </c:pt>
                <c:pt idx="928">
                  <c:v>170.195495693601</c:v>
                </c:pt>
                <c:pt idx="929">
                  <c:v>168.08120417426099</c:v>
                </c:pt>
                <c:pt idx="930">
                  <c:v>167.21071989331901</c:v>
                </c:pt>
                <c:pt idx="931">
                  <c:v>168.06041379164299</c:v>
                </c:pt>
                <c:pt idx="932">
                  <c:v>167.36258007940199</c:v>
                </c:pt>
                <c:pt idx="933">
                  <c:v>165.936179045833</c:v>
                </c:pt>
                <c:pt idx="934">
                  <c:v>167.61568038954101</c:v>
                </c:pt>
                <c:pt idx="935">
                  <c:v>166.94858028638899</c:v>
                </c:pt>
                <c:pt idx="936">
                  <c:v>165.75448918034101</c:v>
                </c:pt>
                <c:pt idx="937">
                  <c:v>166.23989941799999</c:v>
                </c:pt>
                <c:pt idx="938">
                  <c:v>167.43399052404899</c:v>
                </c:pt>
                <c:pt idx="939">
                  <c:v>166.54361979016701</c:v>
                </c:pt>
                <c:pt idx="940">
                  <c:v>166.68553674978099</c:v>
                </c:pt>
                <c:pt idx="941">
                  <c:v>165.81505246883799</c:v>
                </c:pt>
                <c:pt idx="942">
                  <c:v>166.58429662572499</c:v>
                </c:pt>
                <c:pt idx="943">
                  <c:v>166.90790345083099</c:v>
                </c:pt>
                <c:pt idx="944">
                  <c:v>164.88490882907701</c:v>
                </c:pt>
                <c:pt idx="945">
                  <c:v>164.19701834330701</c:v>
                </c:pt>
                <c:pt idx="946">
                  <c:v>162.69920686509201</c:v>
                </c:pt>
                <c:pt idx="947">
                  <c:v>161.95075309082301</c:v>
                </c:pt>
                <c:pt idx="948">
                  <c:v>159.74606860357699</c:v>
                </c:pt>
                <c:pt idx="949">
                  <c:v>162.61875712365401</c:v>
                </c:pt>
                <c:pt idx="950">
                  <c:v>163.023717619877</c:v>
                </c:pt>
                <c:pt idx="951">
                  <c:v>160.79824275001201</c:v>
                </c:pt>
                <c:pt idx="952">
                  <c:v>160.47463592490601</c:v>
                </c:pt>
                <c:pt idx="953">
                  <c:v>163.75138101152601</c:v>
                </c:pt>
                <c:pt idx="954">
                  <c:v>164.13555112513001</c:v>
                </c:pt>
                <c:pt idx="955">
                  <c:v>164.54051162135301</c:v>
                </c:pt>
                <c:pt idx="956">
                  <c:v>163.93397480669799</c:v>
                </c:pt>
                <c:pt idx="957">
                  <c:v>161.809740060889</c:v>
                </c:pt>
                <c:pt idx="958">
                  <c:v>162.05199321487899</c:v>
                </c:pt>
                <c:pt idx="959">
                  <c:v>163.731494558587</c:v>
                </c:pt>
                <c:pt idx="960">
                  <c:v>164.54051162135301</c:v>
                </c:pt>
                <c:pt idx="961">
                  <c:v>166.10882961453501</c:v>
                </c:pt>
                <c:pt idx="962">
                  <c:v>165.79516601589901</c:v>
                </c:pt>
                <c:pt idx="963">
                  <c:v>165.947026201982</c:v>
                </c:pt>
                <c:pt idx="964">
                  <c:v>165.99764626401</c:v>
                </c:pt>
                <c:pt idx="965">
                  <c:v>166.64485991422299</c:v>
                </c:pt>
                <c:pt idx="966">
                  <c:v>166.62406953160399</c:v>
                </c:pt>
                <c:pt idx="967">
                  <c:v>164.56130200397101</c:v>
                </c:pt>
                <c:pt idx="968">
                  <c:v>164.21690479624601</c:v>
                </c:pt>
                <c:pt idx="969">
                  <c:v>162.01222030900001</c:v>
                </c:pt>
                <c:pt idx="970">
                  <c:v>161.32432982322899</c:v>
                </c:pt>
                <c:pt idx="971">
                  <c:v>163.630254434531</c:v>
                </c:pt>
                <c:pt idx="972">
                  <c:v>163.91318442407999</c:v>
                </c:pt>
                <c:pt idx="973">
                  <c:v>162.497630546659</c:v>
                </c:pt>
                <c:pt idx="974">
                  <c:v>162.02216353547001</c:v>
                </c:pt>
                <c:pt idx="975">
                  <c:v>160.75756591445401</c:v>
                </c:pt>
                <c:pt idx="976">
                  <c:v>161.20229931655501</c:v>
                </c:pt>
                <c:pt idx="977">
                  <c:v>159.108798179834</c:v>
                </c:pt>
                <c:pt idx="978">
                  <c:v>160.85880603851001</c:v>
                </c:pt>
                <c:pt idx="979">
                  <c:v>161.62714626571699</c:v>
                </c:pt>
                <c:pt idx="980">
                  <c:v>160.11035226424099</c:v>
                </c:pt>
                <c:pt idx="981">
                  <c:v>159.948548851688</c:v>
                </c:pt>
                <c:pt idx="982">
                  <c:v>159.20009507742</c:v>
                </c:pt>
                <c:pt idx="983">
                  <c:v>159.159418241862</c:v>
                </c:pt>
                <c:pt idx="984">
                  <c:v>159.88798556319099</c:v>
                </c:pt>
                <c:pt idx="985">
                  <c:v>162.71999724771001</c:v>
                </c:pt>
                <c:pt idx="986">
                  <c:v>161.29359621414099</c:v>
                </c:pt>
                <c:pt idx="987">
                  <c:v>160.08956188162301</c:v>
                </c:pt>
                <c:pt idx="988">
                  <c:v>160.292042129734</c:v>
                </c:pt>
                <c:pt idx="989">
                  <c:v>163.306647609425</c:v>
                </c:pt>
                <c:pt idx="990">
                  <c:v>162.922477495821</c:v>
                </c:pt>
                <c:pt idx="991">
                  <c:v>161.69855671036299</c:v>
                </c:pt>
                <c:pt idx="992">
                  <c:v>160.57497211928199</c:v>
                </c:pt>
                <c:pt idx="993">
                  <c:v>158.60982899698899</c:v>
                </c:pt>
                <c:pt idx="994">
                  <c:v>159.74606860357699</c:v>
                </c:pt>
                <c:pt idx="995">
                  <c:v>157.99154109650601</c:v>
                </c:pt>
                <c:pt idx="996">
                  <c:v>155.54550738494899</c:v>
                </c:pt>
                <c:pt idx="997">
                  <c:v>156.114079153083</c:v>
                </c:pt>
                <c:pt idx="998">
                  <c:v>158.58994254404899</c:v>
                </c:pt>
                <c:pt idx="999">
                  <c:v>159.502911519908</c:v>
                </c:pt>
                <c:pt idx="1000">
                  <c:v>160.13204657653901</c:v>
                </c:pt>
                <c:pt idx="1001">
                  <c:v>160.395994042827</c:v>
                </c:pt>
                <c:pt idx="1002">
                  <c:v>158.75174595660201</c:v>
                </c:pt>
                <c:pt idx="1003">
                  <c:v>157.20964192411299</c:v>
                </c:pt>
                <c:pt idx="1004">
                  <c:v>161.227609347569</c:v>
                </c:pt>
                <c:pt idx="1005">
                  <c:v>160.283906762622</c:v>
                </c:pt>
                <c:pt idx="1006">
                  <c:v>157.453702937461</c:v>
                </c:pt>
                <c:pt idx="1007">
                  <c:v>158.10272444703199</c:v>
                </c:pt>
                <c:pt idx="1008">
                  <c:v>157.879453816302</c:v>
                </c:pt>
                <c:pt idx="1009">
                  <c:v>159.36099456029399</c:v>
                </c:pt>
                <c:pt idx="1010">
                  <c:v>159.44234823140999</c:v>
                </c:pt>
                <c:pt idx="1011">
                  <c:v>159.27964088917801</c:v>
                </c:pt>
                <c:pt idx="1012">
                  <c:v>159.82742227469299</c:v>
                </c:pt>
                <c:pt idx="1013">
                  <c:v>160.22334347412499</c:v>
                </c:pt>
                <c:pt idx="1014">
                  <c:v>161.08569238795599</c:v>
                </c:pt>
                <c:pt idx="1015">
                  <c:v>160.58853106446799</c:v>
                </c:pt>
                <c:pt idx="1016">
                  <c:v>161.16704605907199</c:v>
                </c:pt>
                <c:pt idx="1017">
                  <c:v>161.85674440419999</c:v>
                </c:pt>
                <c:pt idx="1018">
                  <c:v>162.120691870488</c:v>
                </c:pt>
                <c:pt idx="1019">
                  <c:v>161.89742123975799</c:v>
                </c:pt>
                <c:pt idx="1020">
                  <c:v>161.79618111570301</c:v>
                </c:pt>
                <c:pt idx="1021">
                  <c:v>162.267128478497</c:v>
                </c:pt>
                <c:pt idx="1022">
                  <c:v>163.046315861854</c:v>
                </c:pt>
                <c:pt idx="1023">
                  <c:v>162.53921131189699</c:v>
                </c:pt>
                <c:pt idx="1024">
                  <c:v>163.130381322007</c:v>
                </c:pt>
                <c:pt idx="1025">
                  <c:v>161.09834740346199</c:v>
                </c:pt>
                <c:pt idx="1026">
                  <c:v>161.74104140527999</c:v>
                </c:pt>
                <c:pt idx="1027">
                  <c:v>161.48070965770799</c:v>
                </c:pt>
                <c:pt idx="1028">
                  <c:v>161.02693695881601</c:v>
                </c:pt>
                <c:pt idx="1029">
                  <c:v>160.00730428082801</c:v>
                </c:pt>
                <c:pt idx="1030">
                  <c:v>159.17568897608501</c:v>
                </c:pt>
                <c:pt idx="1031">
                  <c:v>160.156452677874</c:v>
                </c:pt>
                <c:pt idx="1032">
                  <c:v>159.448675739164</c:v>
                </c:pt>
                <c:pt idx="1033">
                  <c:v>159.31850986537799</c:v>
                </c:pt>
                <c:pt idx="1034">
                  <c:v>160.15012517011999</c:v>
                </c:pt>
                <c:pt idx="1035">
                  <c:v>158.24102568792901</c:v>
                </c:pt>
                <c:pt idx="1036">
                  <c:v>156.935751231355</c:v>
                </c:pt>
                <c:pt idx="1037">
                  <c:v>155.13693117001</c:v>
                </c:pt>
                <c:pt idx="1038">
                  <c:v>155.259865606364</c:v>
                </c:pt>
                <c:pt idx="1039">
                  <c:v>154.70846850213201</c:v>
                </c:pt>
                <c:pt idx="1040">
                  <c:v>156.435878118831</c:v>
                </c:pt>
                <c:pt idx="1041">
                  <c:v>155.66934575098099</c:v>
                </c:pt>
                <c:pt idx="1042">
                  <c:v>154.05221555512901</c:v>
                </c:pt>
                <c:pt idx="1043">
                  <c:v>154.05221555512901</c:v>
                </c:pt>
                <c:pt idx="1044">
                  <c:v>154.05221555512901</c:v>
                </c:pt>
                <c:pt idx="1045">
                  <c:v>154.05221555512901</c:v>
                </c:pt>
                <c:pt idx="1046">
                  <c:v>154.05221555512901</c:v>
                </c:pt>
                <c:pt idx="1047">
                  <c:v>154.05221555512901</c:v>
                </c:pt>
                <c:pt idx="1048">
                  <c:v>154.05221555512901</c:v>
                </c:pt>
                <c:pt idx="1049">
                  <c:v>154.05221555512901</c:v>
                </c:pt>
                <c:pt idx="1050">
                  <c:v>154.05221555512901</c:v>
                </c:pt>
                <c:pt idx="1051">
                  <c:v>154.05221555512901</c:v>
                </c:pt>
                <c:pt idx="1052">
                  <c:v>154.05221555512901</c:v>
                </c:pt>
                <c:pt idx="1053">
                  <c:v>154.05221555512901</c:v>
                </c:pt>
                <c:pt idx="1054">
                  <c:v>154.05221555512901</c:v>
                </c:pt>
                <c:pt idx="1055">
                  <c:v>154.05221555512901</c:v>
                </c:pt>
                <c:pt idx="1056">
                  <c:v>154.05221555512901</c:v>
                </c:pt>
                <c:pt idx="1057">
                  <c:v>154.05221555512901</c:v>
                </c:pt>
                <c:pt idx="1058">
                  <c:v>154.05221555512901</c:v>
                </c:pt>
                <c:pt idx="1059">
                  <c:v>154.05221555512901</c:v>
                </c:pt>
                <c:pt idx="1060">
                  <c:v>154.05221555512901</c:v>
                </c:pt>
                <c:pt idx="1061">
                  <c:v>154.05221555512901</c:v>
                </c:pt>
                <c:pt idx="1062">
                  <c:v>154.05221555512901</c:v>
                </c:pt>
                <c:pt idx="1063">
                  <c:v>154.05221555512901</c:v>
                </c:pt>
                <c:pt idx="1064">
                  <c:v>154.05221555512901</c:v>
                </c:pt>
                <c:pt idx="1065">
                  <c:v>154.05221555512901</c:v>
                </c:pt>
                <c:pt idx="1066">
                  <c:v>154.05221555512901</c:v>
                </c:pt>
                <c:pt idx="1067">
                  <c:v>154.05221555512901</c:v>
                </c:pt>
                <c:pt idx="1068">
                  <c:v>154.05221555512901</c:v>
                </c:pt>
                <c:pt idx="1069">
                  <c:v>154.05221555512901</c:v>
                </c:pt>
                <c:pt idx="1070">
                  <c:v>154.05221555512901</c:v>
                </c:pt>
                <c:pt idx="1071">
                  <c:v>154.05221555512901</c:v>
                </c:pt>
                <c:pt idx="1072">
                  <c:v>154.05221555512901</c:v>
                </c:pt>
                <c:pt idx="1073">
                  <c:v>154.05221555512901</c:v>
                </c:pt>
                <c:pt idx="1074">
                  <c:v>154.05221555512901</c:v>
                </c:pt>
                <c:pt idx="1075">
                  <c:v>154.05221555512901</c:v>
                </c:pt>
                <c:pt idx="1076">
                  <c:v>154.05221555512901</c:v>
                </c:pt>
                <c:pt idx="1077">
                  <c:v>154.05221555512901</c:v>
                </c:pt>
                <c:pt idx="1078">
                  <c:v>154.05221555512901</c:v>
                </c:pt>
                <c:pt idx="1079">
                  <c:v>154.05221555512901</c:v>
                </c:pt>
                <c:pt idx="1080">
                  <c:v>154.05221555512901</c:v>
                </c:pt>
                <c:pt idx="1081">
                  <c:v>154.05221555512901</c:v>
                </c:pt>
                <c:pt idx="1082">
                  <c:v>154.05221555512901</c:v>
                </c:pt>
                <c:pt idx="1083">
                  <c:v>154.05221555512901</c:v>
                </c:pt>
                <c:pt idx="1084">
                  <c:v>154.05221555512901</c:v>
                </c:pt>
                <c:pt idx="1085">
                  <c:v>154.05221555512901</c:v>
                </c:pt>
                <c:pt idx="1086">
                  <c:v>154.05221555512901</c:v>
                </c:pt>
                <c:pt idx="1087">
                  <c:v>154.05221555512901</c:v>
                </c:pt>
                <c:pt idx="1088">
                  <c:v>154.05221555512901</c:v>
                </c:pt>
                <c:pt idx="1089">
                  <c:v>154.05221555512901</c:v>
                </c:pt>
                <c:pt idx="1090">
                  <c:v>154.015791785602</c:v>
                </c:pt>
                <c:pt idx="1091">
                  <c:v>153.69221318189301</c:v>
                </c:pt>
                <c:pt idx="1092">
                  <c:v>153.918379378726</c:v>
                </c:pt>
                <c:pt idx="1093">
                  <c:v>153.387269995152</c:v>
                </c:pt>
                <c:pt idx="1094">
                  <c:v>153.387269995152</c:v>
                </c:pt>
                <c:pt idx="1095">
                  <c:v>153.387269995152</c:v>
                </c:pt>
                <c:pt idx="1096">
                  <c:v>153.387269995152</c:v>
                </c:pt>
                <c:pt idx="1097">
                  <c:v>153.506994138713</c:v>
                </c:pt>
                <c:pt idx="1098">
                  <c:v>153.85790973190799</c:v>
                </c:pt>
                <c:pt idx="1099">
                  <c:v>154.993224886365</c:v>
                </c:pt>
                <c:pt idx="1100">
                  <c:v>154.89249146902401</c:v>
                </c:pt>
                <c:pt idx="1101">
                  <c:v>153.56644336861899</c:v>
                </c:pt>
                <c:pt idx="1102">
                  <c:v>153.56644336861899</c:v>
                </c:pt>
                <c:pt idx="1103">
                  <c:v>153.56644336861899</c:v>
                </c:pt>
                <c:pt idx="1104">
                  <c:v>153.56644336861899</c:v>
                </c:pt>
                <c:pt idx="1105">
                  <c:v>153.56644336861899</c:v>
                </c:pt>
                <c:pt idx="1106">
                  <c:v>153.56644336861899</c:v>
                </c:pt>
                <c:pt idx="1107">
                  <c:v>153.56644336861899</c:v>
                </c:pt>
                <c:pt idx="1108">
                  <c:v>153.936539742007</c:v>
                </c:pt>
                <c:pt idx="1109">
                  <c:v>154.820565397531</c:v>
                </c:pt>
                <c:pt idx="1110">
                  <c:v>154.17289674410199</c:v>
                </c:pt>
                <c:pt idx="1111">
                  <c:v>154.45131015226499</c:v>
                </c:pt>
                <c:pt idx="1112">
                  <c:v>153.730463352279</c:v>
                </c:pt>
                <c:pt idx="1113">
                  <c:v>153.18541232965299</c:v>
                </c:pt>
                <c:pt idx="1114">
                  <c:v>153.051672958361</c:v>
                </c:pt>
                <c:pt idx="1115">
                  <c:v>152.39727527996101</c:v>
                </c:pt>
                <c:pt idx="1116">
                  <c:v>150.70071985922601</c:v>
                </c:pt>
                <c:pt idx="1117">
                  <c:v>150.820160052456</c:v>
                </c:pt>
                <c:pt idx="1118">
                  <c:v>150.461839472766</c:v>
                </c:pt>
                <c:pt idx="1119">
                  <c:v>150.78315041511701</c:v>
                </c:pt>
                <c:pt idx="1120">
                  <c:v>151.17259273529601</c:v>
                </c:pt>
                <c:pt idx="1121">
                  <c:v>152.01708536911701</c:v>
                </c:pt>
                <c:pt idx="1122">
                  <c:v>151.42745455606001</c:v>
                </c:pt>
                <c:pt idx="1123">
                  <c:v>150.74109400904999</c:v>
                </c:pt>
                <c:pt idx="1124">
                  <c:v>150.63763525012601</c:v>
                </c:pt>
                <c:pt idx="1125">
                  <c:v>150.59557884405899</c:v>
                </c:pt>
                <c:pt idx="1126">
                  <c:v>151.002684854786</c:v>
                </c:pt>
                <c:pt idx="1127">
                  <c:v>151.27605149422001</c:v>
                </c:pt>
                <c:pt idx="1128">
                  <c:v>152.205498068297</c:v>
                </c:pt>
                <c:pt idx="1129">
                  <c:v>152.18699324962699</c:v>
                </c:pt>
                <c:pt idx="1130">
                  <c:v>150.716701293531</c:v>
                </c:pt>
                <c:pt idx="1131">
                  <c:v>149.11855786299199</c:v>
                </c:pt>
                <c:pt idx="1132">
                  <c:v>149.51388808002</c:v>
                </c:pt>
                <c:pt idx="1133">
                  <c:v>148.638273705709</c:v>
                </c:pt>
                <c:pt idx="1134">
                  <c:v>148.71145185226499</c:v>
                </c:pt>
                <c:pt idx="1135">
                  <c:v>150.418941938578</c:v>
                </c:pt>
                <c:pt idx="1136">
                  <c:v>151.057358182673</c:v>
                </c:pt>
                <c:pt idx="1137">
                  <c:v>150.127070480475</c:v>
                </c:pt>
                <c:pt idx="1138">
                  <c:v>150.81427215560601</c:v>
                </c:pt>
                <c:pt idx="1139">
                  <c:v>150.30959528280499</c:v>
                </c:pt>
                <c:pt idx="1140">
                  <c:v>150.953899423748</c:v>
                </c:pt>
                <c:pt idx="1141">
                  <c:v>150.50978377568299</c:v>
                </c:pt>
                <c:pt idx="1142">
                  <c:v>149.05799663825599</c:v>
                </c:pt>
                <c:pt idx="1143">
                  <c:v>148.35901916942601</c:v>
                </c:pt>
                <c:pt idx="1144">
                  <c:v>149.14883847536001</c:v>
                </c:pt>
                <c:pt idx="1145">
                  <c:v>149.90837716892699</c:v>
                </c:pt>
                <c:pt idx="1146">
                  <c:v>150.18847283333201</c:v>
                </c:pt>
                <c:pt idx="1147">
                  <c:v>150.21202442072899</c:v>
                </c:pt>
                <c:pt idx="1148">
                  <c:v>150.516512800653</c:v>
                </c:pt>
                <c:pt idx="1149">
                  <c:v>150.97829213926701</c:v>
                </c:pt>
                <c:pt idx="1150">
                  <c:v>151.28193939106899</c:v>
                </c:pt>
                <c:pt idx="1151">
                  <c:v>150.87483338034301</c:v>
                </c:pt>
                <c:pt idx="1152">
                  <c:v>149.878096556559</c:v>
                </c:pt>
                <c:pt idx="1153">
                  <c:v>150.164080117813</c:v>
                </c:pt>
                <c:pt idx="1154">
                  <c:v>148.80229368937</c:v>
                </c:pt>
                <c:pt idx="1155">
                  <c:v>149.01509910406801</c:v>
                </c:pt>
                <c:pt idx="1156">
                  <c:v>149.26491415610499</c:v>
                </c:pt>
                <c:pt idx="1157">
                  <c:v>149.282577846653</c:v>
                </c:pt>
                <c:pt idx="1158">
                  <c:v>149.25229723428501</c:v>
                </c:pt>
                <c:pt idx="1159">
                  <c:v>148.62649791201</c:v>
                </c:pt>
                <c:pt idx="1160">
                  <c:v>148.87547183592599</c:v>
                </c:pt>
                <c:pt idx="1161">
                  <c:v>147.72144405345301</c:v>
                </c:pt>
                <c:pt idx="1162">
                  <c:v>148.37752398809499</c:v>
                </c:pt>
                <c:pt idx="1163">
                  <c:v>147.156205955915</c:v>
                </c:pt>
                <c:pt idx="1164">
                  <c:v>147.885464037113</c:v>
                </c:pt>
                <c:pt idx="1165">
                  <c:v>147.62976108822701</c:v>
                </c:pt>
                <c:pt idx="1166">
                  <c:v>149.10089417244399</c:v>
                </c:pt>
                <c:pt idx="1167">
                  <c:v>148.66939544619899</c:v>
                </c:pt>
                <c:pt idx="1168">
                  <c:v>147.61798529452801</c:v>
                </c:pt>
                <c:pt idx="1169">
                  <c:v>146.98629807540499</c:v>
                </c:pt>
                <c:pt idx="1170">
                  <c:v>145.63712856878101</c:v>
                </c:pt>
                <c:pt idx="1171">
                  <c:v>146.14180544158299</c:v>
                </c:pt>
                <c:pt idx="1172">
                  <c:v>145.69768979351699</c:v>
                </c:pt>
                <c:pt idx="1173">
                  <c:v>145.867597674027</c:v>
                </c:pt>
                <c:pt idx="1174">
                  <c:v>144.08777056928</c:v>
                </c:pt>
                <c:pt idx="1175">
                  <c:v>144.08777056928</c:v>
                </c:pt>
                <c:pt idx="1176">
                  <c:v>144.08777056928</c:v>
                </c:pt>
                <c:pt idx="1177">
                  <c:v>144.08777056928</c:v>
                </c:pt>
                <c:pt idx="1178">
                  <c:v>144.08777056928</c:v>
                </c:pt>
                <c:pt idx="1179">
                  <c:v>144.08777056928</c:v>
                </c:pt>
                <c:pt idx="1180">
                  <c:v>144.08777056928</c:v>
                </c:pt>
                <c:pt idx="1181">
                  <c:v>144.08777056928</c:v>
                </c:pt>
                <c:pt idx="1182">
                  <c:v>144.08777056928</c:v>
                </c:pt>
                <c:pt idx="1183">
                  <c:v>144.08777056928</c:v>
                </c:pt>
                <c:pt idx="1184">
                  <c:v>144.08777056928</c:v>
                </c:pt>
                <c:pt idx="1185">
                  <c:v>144.08777056928</c:v>
                </c:pt>
                <c:pt idx="1186">
                  <c:v>144.08777056928</c:v>
                </c:pt>
                <c:pt idx="1187">
                  <c:v>144.08777056928</c:v>
                </c:pt>
                <c:pt idx="1188">
                  <c:v>144.08777056928</c:v>
                </c:pt>
                <c:pt idx="1189">
                  <c:v>144.08777056928</c:v>
                </c:pt>
                <c:pt idx="1190">
                  <c:v>144.08777056928</c:v>
                </c:pt>
                <c:pt idx="1191">
                  <c:v>144.08777056928</c:v>
                </c:pt>
                <c:pt idx="1192">
                  <c:v>144.08777056928</c:v>
                </c:pt>
                <c:pt idx="1193">
                  <c:v>144.08777056928</c:v>
                </c:pt>
                <c:pt idx="1194">
                  <c:v>144.08777056928</c:v>
                </c:pt>
                <c:pt idx="1195">
                  <c:v>144.08777056928</c:v>
                </c:pt>
                <c:pt idx="1196">
                  <c:v>143.759883680548</c:v>
                </c:pt>
                <c:pt idx="1197">
                  <c:v>143.62890957898901</c:v>
                </c:pt>
                <c:pt idx="1198">
                  <c:v>144.08144768161799</c:v>
                </c:pt>
                <c:pt idx="1199">
                  <c:v>142.54859905854099</c:v>
                </c:pt>
                <c:pt idx="1200">
                  <c:v>142.397753024331</c:v>
                </c:pt>
                <c:pt idx="1201">
                  <c:v>142.351686271369</c:v>
                </c:pt>
                <c:pt idx="1202">
                  <c:v>143.74091501756399</c:v>
                </c:pt>
                <c:pt idx="1203">
                  <c:v>143.37418753319801</c:v>
                </c:pt>
                <c:pt idx="1204">
                  <c:v>143.18359763368699</c:v>
                </c:pt>
                <c:pt idx="1205">
                  <c:v>144.46082094130699</c:v>
                </c:pt>
                <c:pt idx="1206">
                  <c:v>144.297329131775</c:v>
                </c:pt>
                <c:pt idx="1207">
                  <c:v>144.297329131775</c:v>
                </c:pt>
                <c:pt idx="1208">
                  <c:v>144.297329131775</c:v>
                </c:pt>
                <c:pt idx="1209">
                  <c:v>144.297329131775</c:v>
                </c:pt>
                <c:pt idx="1210">
                  <c:v>144.297329131775</c:v>
                </c:pt>
                <c:pt idx="1211">
                  <c:v>144.297329131775</c:v>
                </c:pt>
                <c:pt idx="1212">
                  <c:v>144.297329131775</c:v>
                </c:pt>
                <c:pt idx="1213">
                  <c:v>144.297329131775</c:v>
                </c:pt>
                <c:pt idx="1214">
                  <c:v>144.297329131775</c:v>
                </c:pt>
                <c:pt idx="1215">
                  <c:v>144.297329131775</c:v>
                </c:pt>
                <c:pt idx="1216">
                  <c:v>144.297329131775</c:v>
                </c:pt>
                <c:pt idx="1217">
                  <c:v>144.297329131775</c:v>
                </c:pt>
                <c:pt idx="1218">
                  <c:v>144.297329131775</c:v>
                </c:pt>
                <c:pt idx="1219">
                  <c:v>144.297329131775</c:v>
                </c:pt>
                <c:pt idx="1220">
                  <c:v>144.297329131775</c:v>
                </c:pt>
                <c:pt idx="1221">
                  <c:v>144.297329131775</c:v>
                </c:pt>
                <c:pt idx="1222">
                  <c:v>144.297329131775</c:v>
                </c:pt>
                <c:pt idx="1223">
                  <c:v>144.297329131775</c:v>
                </c:pt>
                <c:pt idx="1224">
                  <c:v>144.297329131775</c:v>
                </c:pt>
                <c:pt idx="1225">
                  <c:v>144.297329131775</c:v>
                </c:pt>
                <c:pt idx="1226">
                  <c:v>144.297329131775</c:v>
                </c:pt>
                <c:pt idx="1227">
                  <c:v>144.297329131775</c:v>
                </c:pt>
                <c:pt idx="1228">
                  <c:v>144.297329131775</c:v>
                </c:pt>
                <c:pt idx="1229">
                  <c:v>144.297329131775</c:v>
                </c:pt>
                <c:pt idx="1230">
                  <c:v>144.297329131775</c:v>
                </c:pt>
                <c:pt idx="1231">
                  <c:v>143.867202864999</c:v>
                </c:pt>
                <c:pt idx="1232">
                  <c:v>145.08254949708399</c:v>
                </c:pt>
                <c:pt idx="1233">
                  <c:v>146.41655165103899</c:v>
                </c:pt>
                <c:pt idx="1234">
                  <c:v>146.37903556691799</c:v>
                </c:pt>
                <c:pt idx="1235">
                  <c:v>145.88521920384599</c:v>
                </c:pt>
                <c:pt idx="1236">
                  <c:v>144.50672122919099</c:v>
                </c:pt>
                <c:pt idx="1237">
                  <c:v>144.361019228072</c:v>
                </c:pt>
                <c:pt idx="1238">
                  <c:v>144.443031132893</c:v>
                </c:pt>
                <c:pt idx="1239">
                  <c:v>143.03923161313401</c:v>
                </c:pt>
                <c:pt idx="1240">
                  <c:v>143.71539359437301</c:v>
                </c:pt>
                <c:pt idx="1241">
                  <c:v>144.45611813898199</c:v>
                </c:pt>
                <c:pt idx="1242">
                  <c:v>144.886244405757</c:v>
                </c:pt>
                <c:pt idx="1243">
                  <c:v>145.398382577353</c:v>
                </c:pt>
                <c:pt idx="1244">
                  <c:v>144.67772477541399</c:v>
                </c:pt>
                <c:pt idx="1245">
                  <c:v>145.11744817998701</c:v>
                </c:pt>
                <c:pt idx="1246">
                  <c:v>144.97785344837601</c:v>
                </c:pt>
                <c:pt idx="1247">
                  <c:v>145.37744336761199</c:v>
                </c:pt>
                <c:pt idx="1248">
                  <c:v>145.821529107548</c:v>
                </c:pt>
                <c:pt idx="1249">
                  <c:v>145.784013023428</c:v>
                </c:pt>
                <c:pt idx="1250">
                  <c:v>144.704771254663</c:v>
                </c:pt>
                <c:pt idx="1251">
                  <c:v>145.48562928461001</c:v>
                </c:pt>
                <c:pt idx="1252">
                  <c:v>146.31709040476599</c:v>
                </c:pt>
                <c:pt idx="1253">
                  <c:v>146.811779234911</c:v>
                </c:pt>
                <c:pt idx="1254">
                  <c:v>146.284809123081</c:v>
                </c:pt>
                <c:pt idx="1255">
                  <c:v>146.113805576858</c:v>
                </c:pt>
                <c:pt idx="1256">
                  <c:v>145.510930829714</c:v>
                </c:pt>
                <c:pt idx="1257">
                  <c:v>145.834616113637</c:v>
                </c:pt>
                <c:pt idx="1258">
                  <c:v>145.11046844340601</c:v>
                </c:pt>
                <c:pt idx="1259">
                  <c:v>144.65416816445401</c:v>
                </c:pt>
                <c:pt idx="1260">
                  <c:v>145.24395590550901</c:v>
                </c:pt>
                <c:pt idx="1261">
                  <c:v>143.765124217509</c:v>
                </c:pt>
                <c:pt idx="1262">
                  <c:v>144.30430886835501</c:v>
                </c:pt>
                <c:pt idx="1263">
                  <c:v>143.97451631492501</c:v>
                </c:pt>
                <c:pt idx="1264">
                  <c:v>143.47982748478</c:v>
                </c:pt>
                <c:pt idx="1265">
                  <c:v>144.02511940513401</c:v>
                </c:pt>
                <c:pt idx="1266">
                  <c:v>144.24759850863799</c:v>
                </c:pt>
                <c:pt idx="1267">
                  <c:v>144.228404233042</c:v>
                </c:pt>
                <c:pt idx="1268">
                  <c:v>144.425581791442</c:v>
                </c:pt>
                <c:pt idx="1269">
                  <c:v>142.15280506740601</c:v>
                </c:pt>
                <c:pt idx="1270">
                  <c:v>143.162249470365</c:v>
                </c:pt>
                <c:pt idx="1271">
                  <c:v>143.993710590521</c:v>
                </c:pt>
                <c:pt idx="1272">
                  <c:v>143.656938300511</c:v>
                </c:pt>
                <c:pt idx="1273">
                  <c:v>141.879722873693</c:v>
                </c:pt>
                <c:pt idx="1274">
                  <c:v>141.447851672772</c:v>
                </c:pt>
                <c:pt idx="1275">
                  <c:v>141.14946793395501</c:v>
                </c:pt>
                <c:pt idx="1276">
                  <c:v>140.71846920010699</c:v>
                </c:pt>
                <c:pt idx="1277">
                  <c:v>142.032404611392</c:v>
                </c:pt>
                <c:pt idx="1278">
                  <c:v>142.88916727665199</c:v>
                </c:pt>
                <c:pt idx="1279">
                  <c:v>142.666688173148</c:v>
                </c:pt>
                <c:pt idx="1280">
                  <c:v>143.41613738848201</c:v>
                </c:pt>
                <c:pt idx="1281">
                  <c:v>143.28264992638</c:v>
                </c:pt>
                <c:pt idx="1282">
                  <c:v>142.540180447626</c:v>
                </c:pt>
                <c:pt idx="1283">
                  <c:v>141.18785648514699</c:v>
                </c:pt>
                <c:pt idx="1284">
                  <c:v>142.349110158733</c:v>
                </c:pt>
                <c:pt idx="1285">
                  <c:v>140.89558001583799</c:v>
                </c:pt>
                <c:pt idx="1286">
                  <c:v>141.74623541158999</c:v>
                </c:pt>
                <c:pt idx="1287">
                  <c:v>142.89527454616001</c:v>
                </c:pt>
                <c:pt idx="1288">
                  <c:v>142.74957254504099</c:v>
                </c:pt>
                <c:pt idx="1289">
                  <c:v>143.02265473875499</c:v>
                </c:pt>
                <c:pt idx="1290">
                  <c:v>142.70507672434101</c:v>
                </c:pt>
                <c:pt idx="1291">
                  <c:v>144.34880468905601</c:v>
                </c:pt>
                <c:pt idx="1292">
                  <c:v>145.62522401622101</c:v>
                </c:pt>
                <c:pt idx="1293">
                  <c:v>145.39053037369999</c:v>
                </c:pt>
                <c:pt idx="1294">
                  <c:v>146.25950757797699</c:v>
                </c:pt>
                <c:pt idx="1295">
                  <c:v>146.100718570769</c:v>
                </c:pt>
                <c:pt idx="1296">
                  <c:v>146.41218931567599</c:v>
                </c:pt>
                <c:pt idx="1297">
                  <c:v>146.57097832288301</c:v>
                </c:pt>
                <c:pt idx="1298">
                  <c:v>146.52648250218201</c:v>
                </c:pt>
                <c:pt idx="1299">
                  <c:v>145.80931456853199</c:v>
                </c:pt>
                <c:pt idx="1300">
                  <c:v>145.70723592104201</c:v>
                </c:pt>
                <c:pt idx="1301">
                  <c:v>146.408699447385</c:v>
                </c:pt>
                <c:pt idx="1302">
                  <c:v>146.42091398640099</c:v>
                </c:pt>
                <c:pt idx="1303">
                  <c:v>146.91734775069199</c:v>
                </c:pt>
                <c:pt idx="1304">
                  <c:v>145.51093082971499</c:v>
                </c:pt>
                <c:pt idx="1305">
                  <c:v>145.542339644327</c:v>
                </c:pt>
                <c:pt idx="1306">
                  <c:v>145.38355063712001</c:v>
                </c:pt>
                <c:pt idx="1307">
                  <c:v>144.47356748043299</c:v>
                </c:pt>
                <c:pt idx="1308">
                  <c:v>144.893224142337</c:v>
                </c:pt>
                <c:pt idx="1309">
                  <c:v>145.08429443123001</c:v>
                </c:pt>
                <c:pt idx="1310">
                  <c:v>145.052885616617</c:v>
                </c:pt>
                <c:pt idx="1311">
                  <c:v>145.08429443123001</c:v>
                </c:pt>
                <c:pt idx="1312">
                  <c:v>144.682959577849</c:v>
                </c:pt>
                <c:pt idx="1313">
                  <c:v>143.66836721303099</c:v>
                </c:pt>
                <c:pt idx="1314">
                  <c:v>143.3699065088</c:v>
                </c:pt>
                <c:pt idx="1315">
                  <c:v>143.38208857836099</c:v>
                </c:pt>
                <c:pt idx="1316">
                  <c:v>143.53436444786601</c:v>
                </c:pt>
                <c:pt idx="1317">
                  <c:v>143.033159300237</c:v>
                </c:pt>
                <c:pt idx="1318">
                  <c:v>143.83978633470201</c:v>
                </c:pt>
                <c:pt idx="1319">
                  <c:v>142.04902210931999</c:v>
                </c:pt>
                <c:pt idx="1320">
                  <c:v>142.57633169172101</c:v>
                </c:pt>
                <c:pt idx="1321">
                  <c:v>142.035969891934</c:v>
                </c:pt>
                <c:pt idx="1322">
                  <c:v>143.705783569538</c:v>
                </c:pt>
                <c:pt idx="1323">
                  <c:v>143.55350770003301</c:v>
                </c:pt>
                <c:pt idx="1324">
                  <c:v>143.24286492624199</c:v>
                </c:pt>
                <c:pt idx="1325">
                  <c:v>143.50303912613899</c:v>
                </c:pt>
                <c:pt idx="1326">
                  <c:v>142.30919630921801</c:v>
                </c:pt>
                <c:pt idx="1327">
                  <c:v>142.00464457020701</c:v>
                </c:pt>
                <c:pt idx="1328">
                  <c:v>141.29982483135399</c:v>
                </c:pt>
                <c:pt idx="1329">
                  <c:v>141.33811133568699</c:v>
                </c:pt>
                <c:pt idx="1330">
                  <c:v>140.01722693620701</c:v>
                </c:pt>
                <c:pt idx="1331">
                  <c:v>139.68047972764401</c:v>
                </c:pt>
                <c:pt idx="1332">
                  <c:v>140.31568764043701</c:v>
                </c:pt>
                <c:pt idx="1333">
                  <c:v>142.03261636050101</c:v>
                </c:pt>
                <c:pt idx="1334">
                  <c:v>141.48705022515301</c:v>
                </c:pt>
                <c:pt idx="1335">
                  <c:v>139.951976883539</c:v>
                </c:pt>
                <c:pt idx="1336">
                  <c:v>137.20631724813001</c:v>
                </c:pt>
                <c:pt idx="1337">
                  <c:v>136.724935364</c:v>
                </c:pt>
                <c:pt idx="1338">
                  <c:v>141.81153727297399</c:v>
                </c:pt>
                <c:pt idx="1339">
                  <c:v>140.173055971065</c:v>
                </c:pt>
                <c:pt idx="1340">
                  <c:v>137.532587191819</c:v>
                </c:pt>
                <c:pt idx="1341">
                  <c:v>140.32816791150699</c:v>
                </c:pt>
                <c:pt idx="1342">
                  <c:v>143.38583432366599</c:v>
                </c:pt>
                <c:pt idx="1343">
                  <c:v>142.826005021382</c:v>
                </c:pt>
                <c:pt idx="1344">
                  <c:v>143.56768970211499</c:v>
                </c:pt>
                <c:pt idx="1345">
                  <c:v>144.27015067377201</c:v>
                </c:pt>
                <c:pt idx="1346">
                  <c:v>142.710116790017</c:v>
                </c:pt>
                <c:pt idx="1347">
                  <c:v>141.408602806999</c:v>
                </c:pt>
                <c:pt idx="1348">
                  <c:v>141.72060958374999</c:v>
                </c:pt>
                <c:pt idx="1349">
                  <c:v>143.228939487357</c:v>
                </c:pt>
                <c:pt idx="1350">
                  <c:v>141.39612253592901</c:v>
                </c:pt>
                <c:pt idx="1351">
                  <c:v>140.627694417188</c:v>
                </c:pt>
                <c:pt idx="1352">
                  <c:v>139.58648323077301</c:v>
                </c:pt>
                <c:pt idx="1353">
                  <c:v>139.19602903586801</c:v>
                </c:pt>
                <c:pt idx="1354">
                  <c:v>139.48307527047899</c:v>
                </c:pt>
                <c:pt idx="1355">
                  <c:v>135.77643476267701</c:v>
                </c:pt>
                <c:pt idx="1356">
                  <c:v>136.11340208156801</c:v>
                </c:pt>
                <c:pt idx="1357">
                  <c:v>137.38817262657901</c:v>
                </c:pt>
                <c:pt idx="1358">
                  <c:v>134.59259190689099</c:v>
                </c:pt>
                <c:pt idx="1359">
                  <c:v>134.43569707058199</c:v>
                </c:pt>
                <c:pt idx="1360">
                  <c:v>134.95630266378899</c:v>
                </c:pt>
                <c:pt idx="1361">
                  <c:v>132.64032093236401</c:v>
                </c:pt>
                <c:pt idx="1362">
                  <c:v>133.44618986431499</c:v>
                </c:pt>
                <c:pt idx="1363">
                  <c:v>132.107235068086</c:v>
                </c:pt>
                <c:pt idx="1364">
                  <c:v>131.91111652270001</c:v>
                </c:pt>
                <c:pt idx="1365">
                  <c:v>135.45016481898901</c:v>
                </c:pt>
                <c:pt idx="1366">
                  <c:v>136.55556025662099</c:v>
                </c:pt>
                <c:pt idx="1367">
                  <c:v>133.369525342027</c:v>
                </c:pt>
                <c:pt idx="1368">
                  <c:v>131.66507689303299</c:v>
                </c:pt>
                <c:pt idx="1369">
                  <c:v>129.605832166477</c:v>
                </c:pt>
                <c:pt idx="1370">
                  <c:v>130.28511549186101</c:v>
                </c:pt>
                <c:pt idx="1371">
                  <c:v>127.36116626973801</c:v>
                </c:pt>
                <c:pt idx="1372">
                  <c:v>127.569765086194</c:v>
                </c:pt>
                <c:pt idx="1373">
                  <c:v>129.80195071186401</c:v>
                </c:pt>
                <c:pt idx="1374">
                  <c:v>129.18863453356499</c:v>
                </c:pt>
                <c:pt idx="1375">
                  <c:v>127.929018603424</c:v>
                </c:pt>
                <c:pt idx="1376">
                  <c:v>126.58382367166099</c:v>
                </c:pt>
                <c:pt idx="1377">
                  <c:v>126.936837053356</c:v>
                </c:pt>
                <c:pt idx="1378">
                  <c:v>129.41684520455999</c:v>
                </c:pt>
                <c:pt idx="1379">
                  <c:v>128.60741048087399</c:v>
                </c:pt>
                <c:pt idx="1380">
                  <c:v>126.995672616972</c:v>
                </c:pt>
                <c:pt idx="1381">
                  <c:v>124.723371834292</c:v>
                </c:pt>
                <c:pt idx="1382">
                  <c:v>125.213668197757</c:v>
                </c:pt>
                <c:pt idx="1383">
                  <c:v>124.547756591378</c:v>
                </c:pt>
                <c:pt idx="1384">
                  <c:v>124.867786399531</c:v>
                </c:pt>
                <c:pt idx="1385">
                  <c:v>123.70533829415</c:v>
                </c:pt>
                <c:pt idx="1386">
                  <c:v>123.823009421382</c:v>
                </c:pt>
                <c:pt idx="1387">
                  <c:v>121.903722020397</c:v>
                </c:pt>
                <c:pt idx="1388">
                  <c:v>119.88726679465201</c:v>
                </c:pt>
                <c:pt idx="1389">
                  <c:v>118.248785492743</c:v>
                </c:pt>
                <c:pt idx="1390">
                  <c:v>116.779679298212</c:v>
                </c:pt>
                <c:pt idx="1391">
                  <c:v>119.893506930187</c:v>
                </c:pt>
                <c:pt idx="1392">
                  <c:v>119.42371386919299</c:v>
                </c:pt>
                <c:pt idx="1393">
                  <c:v>120.467599399409</c:v>
                </c:pt>
                <c:pt idx="1394">
                  <c:v>123.190081388544</c:v>
                </c:pt>
                <c:pt idx="1395">
                  <c:v>123.953160819684</c:v>
                </c:pt>
                <c:pt idx="1396">
                  <c:v>124.097575384923</c:v>
                </c:pt>
                <c:pt idx="1397">
                  <c:v>122.543781636703</c:v>
                </c:pt>
                <c:pt idx="1398">
                  <c:v>121.244941997485</c:v>
                </c:pt>
                <c:pt idx="1399">
                  <c:v>119.273059168419</c:v>
                </c:pt>
                <c:pt idx="1400">
                  <c:v>121.11389915125</c:v>
                </c:pt>
                <c:pt idx="1401">
                  <c:v>122.099840565783</c:v>
                </c:pt>
                <c:pt idx="1402">
                  <c:v>123.960292403152</c:v>
                </c:pt>
                <c:pt idx="1403">
                  <c:v>124.182262938612</c:v>
                </c:pt>
                <c:pt idx="1404">
                  <c:v>123.744562003227</c:v>
                </c:pt>
                <c:pt idx="1405">
                  <c:v>122.66769289947</c:v>
                </c:pt>
                <c:pt idx="1406">
                  <c:v>124.78933898137601</c:v>
                </c:pt>
                <c:pt idx="1407">
                  <c:v>125.62462569513499</c:v>
                </c:pt>
                <c:pt idx="1408">
                  <c:v>125.441878868752</c:v>
                </c:pt>
                <c:pt idx="1409">
                  <c:v>126.864629770737</c:v>
                </c:pt>
                <c:pt idx="1410">
                  <c:v>126.205849747825</c:v>
                </c:pt>
                <c:pt idx="1411">
                  <c:v>127.09284044173199</c:v>
                </c:pt>
                <c:pt idx="1412">
                  <c:v>127.699916484496</c:v>
                </c:pt>
                <c:pt idx="1413">
                  <c:v>126.342241281662</c:v>
                </c:pt>
                <c:pt idx="1414">
                  <c:v>126.773702081512</c:v>
                </c:pt>
                <c:pt idx="1415">
                  <c:v>126.055195047051</c:v>
                </c:pt>
                <c:pt idx="1416">
                  <c:v>124.71089156322201</c:v>
                </c:pt>
                <c:pt idx="1417">
                  <c:v>124.736743553295</c:v>
                </c:pt>
                <c:pt idx="1418">
                  <c:v>124.50140129883199</c:v>
                </c:pt>
                <c:pt idx="1419">
                  <c:v>122.217511693015</c:v>
                </c:pt>
                <c:pt idx="1420">
                  <c:v>123.03942668777</c:v>
                </c:pt>
                <c:pt idx="1421">
                  <c:v>122.543781636703</c:v>
                </c:pt>
                <c:pt idx="1422">
                  <c:v>123.339844641385</c:v>
                </c:pt>
                <c:pt idx="1423">
                  <c:v>123.77041399330101</c:v>
                </c:pt>
                <c:pt idx="1424">
                  <c:v>124.449697318684</c:v>
                </c:pt>
                <c:pt idx="1425">
                  <c:v>124.077963530384</c:v>
                </c:pt>
                <c:pt idx="1426">
                  <c:v>122.980591124154</c:v>
                </c:pt>
                <c:pt idx="1427">
                  <c:v>123.12500568939301</c:v>
                </c:pt>
                <c:pt idx="1428">
                  <c:v>123.268528806699</c:v>
                </c:pt>
                <c:pt idx="1429">
                  <c:v>121.923333874935</c:v>
                </c:pt>
                <c:pt idx="1430">
                  <c:v>121.349241405714</c:v>
                </c:pt>
                <c:pt idx="1431">
                  <c:v>119.880135211183</c:v>
                </c:pt>
                <c:pt idx="1432">
                  <c:v>119.898855617788</c:v>
                </c:pt>
                <c:pt idx="1433">
                  <c:v>119.44689151546601</c:v>
                </c:pt>
                <c:pt idx="1434">
                  <c:v>118.561683717427</c:v>
                </c:pt>
                <c:pt idx="1435">
                  <c:v>119.898855617788</c:v>
                </c:pt>
                <c:pt idx="1436">
                  <c:v>120.803675270366</c:v>
                </c:pt>
                <c:pt idx="1437">
                  <c:v>118.84962139997199</c:v>
                </c:pt>
                <c:pt idx="1438">
                  <c:v>118.220259158868</c:v>
                </c:pt>
                <c:pt idx="1439">
                  <c:v>120.79743513483101</c:v>
                </c:pt>
                <c:pt idx="1440">
                  <c:v>119.111707092442</c:v>
                </c:pt>
                <c:pt idx="1441">
                  <c:v>118.561683717427</c:v>
                </c:pt>
                <c:pt idx="1442">
                  <c:v>117.571285063226</c:v>
                </c:pt>
                <c:pt idx="1443">
                  <c:v>116.476587000797</c:v>
                </c:pt>
                <c:pt idx="1444">
                  <c:v>117.289587516217</c:v>
                </c:pt>
                <c:pt idx="1445">
                  <c:v>115.800869467148</c:v>
                </c:pt>
                <c:pt idx="1446">
                  <c:v>117.45985407153</c:v>
                </c:pt>
                <c:pt idx="1447">
                  <c:v>119.77405290708801</c:v>
                </c:pt>
                <c:pt idx="1448">
                  <c:v>120.08249389210501</c:v>
                </c:pt>
                <c:pt idx="1449">
                  <c:v>122.750597557292</c:v>
                </c:pt>
                <c:pt idx="1450">
                  <c:v>121.341218374311</c:v>
                </c:pt>
                <c:pt idx="1451">
                  <c:v>122.46890001028299</c:v>
                </c:pt>
                <c:pt idx="1452">
                  <c:v>122.711373848215</c:v>
                </c:pt>
                <c:pt idx="1453">
                  <c:v>123.715144221419</c:v>
                </c:pt>
                <c:pt idx="1454">
                  <c:v>123.289032109171</c:v>
                </c:pt>
                <c:pt idx="1455">
                  <c:v>123.734756075958</c:v>
                </c:pt>
                <c:pt idx="1456">
                  <c:v>122.52773557389899</c:v>
                </c:pt>
                <c:pt idx="1457">
                  <c:v>123.734756075958</c:v>
                </c:pt>
                <c:pt idx="1458">
                  <c:v>123.347867672787</c:v>
                </c:pt>
                <c:pt idx="1459">
                  <c:v>122.665910003603</c:v>
                </c:pt>
                <c:pt idx="1460">
                  <c:v>123.22930509762099</c:v>
                </c:pt>
                <c:pt idx="1461">
                  <c:v>122.63292643006</c:v>
                </c:pt>
                <c:pt idx="1462">
                  <c:v>123.78021992057</c:v>
                </c:pt>
                <c:pt idx="1463">
                  <c:v>124.344506462523</c:v>
                </c:pt>
                <c:pt idx="1464">
                  <c:v>124.81608241938299</c:v>
                </c:pt>
                <c:pt idx="1465">
                  <c:v>125.596099361261</c:v>
                </c:pt>
                <c:pt idx="1466">
                  <c:v>124.10203262459</c:v>
                </c:pt>
                <c:pt idx="1467">
                  <c:v>123.37371966286</c:v>
                </c:pt>
                <c:pt idx="1468">
                  <c:v>122.462659874748</c:v>
                </c:pt>
                <c:pt idx="1469">
                  <c:v>122.921755560538</c:v>
                </c:pt>
                <c:pt idx="1470">
                  <c:v>122.980591124154</c:v>
                </c:pt>
                <c:pt idx="1471">
                  <c:v>124.081529322118</c:v>
                </c:pt>
                <c:pt idx="1472">
                  <c:v>124.52101315337001</c:v>
                </c:pt>
                <c:pt idx="1473">
                  <c:v>123.918394350274</c:v>
                </c:pt>
                <c:pt idx="1474">
                  <c:v>123.83905548418601</c:v>
                </c:pt>
                <c:pt idx="1475">
                  <c:v>125.15750697794201</c:v>
                </c:pt>
                <c:pt idx="1476">
                  <c:v>126.285188613914</c:v>
                </c:pt>
                <c:pt idx="1477">
                  <c:v>125.845704782661</c:v>
                </c:pt>
                <c:pt idx="1478">
                  <c:v>125.884928491739</c:v>
                </c:pt>
                <c:pt idx="1479">
                  <c:v>124.71802314669</c:v>
                </c:pt>
                <c:pt idx="1480">
                  <c:v>126.40909987668</c:v>
                </c:pt>
                <c:pt idx="1481">
                  <c:v>126.212981331294</c:v>
                </c:pt>
                <c:pt idx="1482">
                  <c:v>126.413835298865</c:v>
                </c:pt>
                <c:pt idx="1483">
                  <c:v>124.721184135789</c:v>
                </c:pt>
                <c:pt idx="1484">
                  <c:v>124.158793026591</c:v>
                </c:pt>
                <c:pt idx="1485">
                  <c:v>122.787508211629</c:v>
                </c:pt>
                <c:pt idx="1486">
                  <c:v>123.59457597223199</c:v>
                </c:pt>
                <c:pt idx="1487">
                  <c:v>120.196492029963</c:v>
                </c:pt>
                <c:pt idx="1488">
                  <c:v>121.80697566085</c:v>
                </c:pt>
                <c:pt idx="1489">
                  <c:v>121.914706425275</c:v>
                </c:pt>
                <c:pt idx="1490">
                  <c:v>121.90192480915699</c:v>
                </c:pt>
                <c:pt idx="1491">
                  <c:v>119.98103050111401</c:v>
                </c:pt>
                <c:pt idx="1492">
                  <c:v>123.083311327506</c:v>
                </c:pt>
                <c:pt idx="1493">
                  <c:v>122.009655573581</c:v>
                </c:pt>
                <c:pt idx="1494">
                  <c:v>120.598199965105</c:v>
                </c:pt>
                <c:pt idx="1495">
                  <c:v>119.74000574002901</c:v>
                </c:pt>
                <c:pt idx="1496">
                  <c:v>121.447264464382</c:v>
                </c:pt>
                <c:pt idx="1497">
                  <c:v>121.489261203056</c:v>
                </c:pt>
                <c:pt idx="1498">
                  <c:v>120.583592403827</c:v>
                </c:pt>
                <c:pt idx="1499">
                  <c:v>120.638370758619</c:v>
                </c:pt>
                <c:pt idx="1500">
                  <c:v>117.92501625125099</c:v>
                </c:pt>
                <c:pt idx="1501">
                  <c:v>118.911026637508</c:v>
                </c:pt>
                <c:pt idx="1502">
                  <c:v>119.07353575672499</c:v>
                </c:pt>
                <c:pt idx="1503">
                  <c:v>120.989865201868</c:v>
                </c:pt>
                <c:pt idx="1504">
                  <c:v>121.178850525901</c:v>
                </c:pt>
                <c:pt idx="1505">
                  <c:v>122.265287895944</c:v>
                </c:pt>
                <c:pt idx="1506">
                  <c:v>122.11008255736699</c:v>
                </c:pt>
                <c:pt idx="1507">
                  <c:v>121.205326730717</c:v>
                </c:pt>
                <c:pt idx="1508">
                  <c:v>122.163947939579</c:v>
                </c:pt>
                <c:pt idx="1509">
                  <c:v>122.332847866854</c:v>
                </c:pt>
                <c:pt idx="1510">
                  <c:v>122.311849497517</c:v>
                </c:pt>
                <c:pt idx="1511">
                  <c:v>122.514529410248</c:v>
                </c:pt>
                <c:pt idx="1512">
                  <c:v>121.887317247879</c:v>
                </c:pt>
                <c:pt idx="1513">
                  <c:v>121.630771952936</c:v>
                </c:pt>
                <c:pt idx="1514">
                  <c:v>120.71323451016799</c:v>
                </c:pt>
                <c:pt idx="1515">
                  <c:v>119.761917081946</c:v>
                </c:pt>
                <c:pt idx="1516">
                  <c:v>119.032451990631</c:v>
                </c:pt>
                <c:pt idx="1517">
                  <c:v>119.396728049998</c:v>
                </c:pt>
                <c:pt idx="1518">
                  <c:v>117.824589267465</c:v>
                </c:pt>
                <c:pt idx="1519">
                  <c:v>117.02847717781999</c:v>
                </c:pt>
                <c:pt idx="1520">
                  <c:v>117.453922400039</c:v>
                </c:pt>
                <c:pt idx="1521">
                  <c:v>117.89214923837601</c:v>
                </c:pt>
                <c:pt idx="1522">
                  <c:v>116.50899577987499</c:v>
                </c:pt>
                <c:pt idx="1523">
                  <c:v>117.609127738616</c:v>
                </c:pt>
                <c:pt idx="1524">
                  <c:v>117.72324931110001</c:v>
                </c:pt>
                <c:pt idx="1525">
                  <c:v>117.149902530943</c:v>
                </c:pt>
                <c:pt idx="1526">
                  <c:v>116.792017279634</c:v>
                </c:pt>
                <c:pt idx="1527">
                  <c:v>116.522690368573</c:v>
                </c:pt>
                <c:pt idx="1528">
                  <c:v>115.82791823529401</c:v>
                </c:pt>
                <c:pt idx="1529">
                  <c:v>116.22597428011601</c:v>
                </c:pt>
                <c:pt idx="1530">
                  <c:v>115.834309043353</c:v>
                </c:pt>
                <c:pt idx="1531">
                  <c:v>114.93685699734201</c:v>
                </c:pt>
                <c:pt idx="1532">
                  <c:v>115.10575692461801</c:v>
                </c:pt>
                <c:pt idx="1533">
                  <c:v>116.320010455843</c:v>
                </c:pt>
                <c:pt idx="1534">
                  <c:v>117.318802458218</c:v>
                </c:pt>
                <c:pt idx="1535">
                  <c:v>117.01478258912201</c:v>
                </c:pt>
                <c:pt idx="1536">
                  <c:v>116.441435808965</c:v>
                </c:pt>
                <c:pt idx="1537">
                  <c:v>117.01478258912201</c:v>
                </c:pt>
                <c:pt idx="1538">
                  <c:v>116.08355055765701</c:v>
                </c:pt>
                <c:pt idx="1539">
                  <c:v>116.536384957271</c:v>
                </c:pt>
                <c:pt idx="1540">
                  <c:v>115.70557990959099</c:v>
                </c:pt>
                <c:pt idx="1541">
                  <c:v>116.44782661702401</c:v>
                </c:pt>
                <c:pt idx="1542">
                  <c:v>116.82579726509</c:v>
                </c:pt>
                <c:pt idx="1543">
                  <c:v>116.279839662328</c:v>
                </c:pt>
                <c:pt idx="1544">
                  <c:v>116.279839662328</c:v>
                </c:pt>
                <c:pt idx="1545">
                  <c:v>116.279839662328</c:v>
                </c:pt>
                <c:pt idx="1546">
                  <c:v>116.279839662328</c:v>
                </c:pt>
                <c:pt idx="1547">
                  <c:v>116.279839662328</c:v>
                </c:pt>
                <c:pt idx="1548">
                  <c:v>116.279839662328</c:v>
                </c:pt>
                <c:pt idx="1549">
                  <c:v>116.279839662328</c:v>
                </c:pt>
                <c:pt idx="1550">
                  <c:v>116.279839662328</c:v>
                </c:pt>
                <c:pt idx="1551">
                  <c:v>116.279839662328</c:v>
                </c:pt>
                <c:pt idx="1552">
                  <c:v>116.279839662328</c:v>
                </c:pt>
                <c:pt idx="1553">
                  <c:v>118.111526237798</c:v>
                </c:pt>
                <c:pt idx="1554">
                  <c:v>118.46402538989101</c:v>
                </c:pt>
                <c:pt idx="1555">
                  <c:v>118.92685584157999</c:v>
                </c:pt>
                <c:pt idx="1556">
                  <c:v>119.057757383471</c:v>
                </c:pt>
                <c:pt idx="1557">
                  <c:v>120.35835770326599</c:v>
                </c:pt>
                <c:pt idx="1558">
                  <c:v>118.291048352392</c:v>
                </c:pt>
                <c:pt idx="1559">
                  <c:v>118.867015136715</c:v>
                </c:pt>
                <c:pt idx="1560">
                  <c:v>118.56126653529699</c:v>
                </c:pt>
                <c:pt idx="1561">
                  <c:v>118.56126653529699</c:v>
                </c:pt>
                <c:pt idx="1562">
                  <c:v>118.56126653529699</c:v>
                </c:pt>
                <c:pt idx="1563">
                  <c:v>118.56126653529699</c:v>
                </c:pt>
                <c:pt idx="1564">
                  <c:v>118.56126653529699</c:v>
                </c:pt>
                <c:pt idx="1565">
                  <c:v>118.56126653529699</c:v>
                </c:pt>
                <c:pt idx="1566">
                  <c:v>118.56126653529699</c:v>
                </c:pt>
                <c:pt idx="1567">
                  <c:v>118.56126653529699</c:v>
                </c:pt>
                <c:pt idx="1568">
                  <c:v>118.56126653529699</c:v>
                </c:pt>
                <c:pt idx="1569">
                  <c:v>118.56126653529699</c:v>
                </c:pt>
                <c:pt idx="1570">
                  <c:v>118.56126653529699</c:v>
                </c:pt>
                <c:pt idx="1571">
                  <c:v>118.56126653529699</c:v>
                </c:pt>
                <c:pt idx="1572">
                  <c:v>118.56126653529699</c:v>
                </c:pt>
                <c:pt idx="1573">
                  <c:v>118.56126653529699</c:v>
                </c:pt>
                <c:pt idx="1574">
                  <c:v>118.56126653529699</c:v>
                </c:pt>
                <c:pt idx="1575">
                  <c:v>118.56126653529699</c:v>
                </c:pt>
                <c:pt idx="1576">
                  <c:v>118.56126653529699</c:v>
                </c:pt>
                <c:pt idx="1577">
                  <c:v>118.56126653529699</c:v>
                </c:pt>
                <c:pt idx="1578">
                  <c:v>118.56126653529699</c:v>
                </c:pt>
                <c:pt idx="1579">
                  <c:v>118.56126653529699</c:v>
                </c:pt>
                <c:pt idx="1580">
                  <c:v>118.56126653529699</c:v>
                </c:pt>
                <c:pt idx="1581">
                  <c:v>118.56126653529699</c:v>
                </c:pt>
                <c:pt idx="1582">
                  <c:v>118.56126653529699</c:v>
                </c:pt>
                <c:pt idx="1583">
                  <c:v>118.56126653529699</c:v>
                </c:pt>
                <c:pt idx="1584">
                  <c:v>118.56126653529699</c:v>
                </c:pt>
                <c:pt idx="1585">
                  <c:v>118.55518245886699</c:v>
                </c:pt>
                <c:pt idx="1586">
                  <c:v>119.399999928791</c:v>
                </c:pt>
                <c:pt idx="1587">
                  <c:v>119.284402476631</c:v>
                </c:pt>
                <c:pt idx="1588">
                  <c:v>119.851959892125</c:v>
                </c:pt>
                <c:pt idx="1589">
                  <c:v>119.516466534727</c:v>
                </c:pt>
                <c:pt idx="1590">
                  <c:v>118.90979719932901</c:v>
                </c:pt>
                <c:pt idx="1591">
                  <c:v>119.735493286189</c:v>
                </c:pt>
                <c:pt idx="1592">
                  <c:v>120.476881456811</c:v>
                </c:pt>
                <c:pt idx="1593">
                  <c:v>120.36736808108</c:v>
                </c:pt>
                <c:pt idx="1594">
                  <c:v>120.238733322285</c:v>
                </c:pt>
                <c:pt idx="1595">
                  <c:v>120.625506752446</c:v>
                </c:pt>
                <c:pt idx="1596">
                  <c:v>120.470797380382</c:v>
                </c:pt>
                <c:pt idx="1597">
                  <c:v>119.0393011119</c:v>
                </c:pt>
                <c:pt idx="1598">
                  <c:v>118.91675042953401</c:v>
                </c:pt>
                <c:pt idx="1599">
                  <c:v>119.0393011119</c:v>
                </c:pt>
                <c:pt idx="1600">
                  <c:v>119.632063986887</c:v>
                </c:pt>
                <c:pt idx="1601">
                  <c:v>119.754614669253</c:v>
                </c:pt>
                <c:pt idx="1602">
                  <c:v>120.81237481420899</c:v>
                </c:pt>
                <c:pt idx="1603">
                  <c:v>120.987074723113</c:v>
                </c:pt>
                <c:pt idx="1604">
                  <c:v>120.82541212084401</c:v>
                </c:pt>
                <c:pt idx="1605">
                  <c:v>121.812770809973</c:v>
                </c:pt>
                <c:pt idx="1606">
                  <c:v>122.313932516805</c:v>
                </c:pt>
                <c:pt idx="1607">
                  <c:v>122.816787337512</c:v>
                </c:pt>
                <c:pt idx="1608">
                  <c:v>124.58947756404299</c:v>
                </c:pt>
                <c:pt idx="1609">
                  <c:v>125.204077900462</c:v>
                </c:pt>
                <c:pt idx="1610">
                  <c:v>124.714767990751</c:v>
                </c:pt>
                <c:pt idx="1611">
                  <c:v>123.44493258492599</c:v>
                </c:pt>
                <c:pt idx="1612">
                  <c:v>124.70122307975601</c:v>
                </c:pt>
                <c:pt idx="1613">
                  <c:v>126.021851901814</c:v>
                </c:pt>
                <c:pt idx="1614">
                  <c:v>126.411268092933</c:v>
                </c:pt>
                <c:pt idx="1615">
                  <c:v>125.090639270875</c:v>
                </c:pt>
                <c:pt idx="1616">
                  <c:v>127.730203801117</c:v>
                </c:pt>
                <c:pt idx="1617">
                  <c:v>127.730203801117</c:v>
                </c:pt>
                <c:pt idx="1618">
                  <c:v>127.61676517153001</c:v>
                </c:pt>
                <c:pt idx="1619">
                  <c:v>125.669684215931</c:v>
                </c:pt>
                <c:pt idx="1620">
                  <c:v>125.392013540524</c:v>
                </c:pt>
                <c:pt idx="1621">
                  <c:v>124.105246995955</c:v>
                </c:pt>
                <c:pt idx="1622">
                  <c:v>124.232230536538</c:v>
                </c:pt>
                <c:pt idx="1623">
                  <c:v>122.98271249720599</c:v>
                </c:pt>
                <c:pt idx="1624">
                  <c:v>124.58439822242001</c:v>
                </c:pt>
                <c:pt idx="1625">
                  <c:v>123.146944543026</c:v>
                </c:pt>
                <c:pt idx="1626">
                  <c:v>123.109696037788</c:v>
                </c:pt>
                <c:pt idx="1627">
                  <c:v>124.24408233365899</c:v>
                </c:pt>
                <c:pt idx="1628">
                  <c:v>125.80851955363499</c:v>
                </c:pt>
                <c:pt idx="1629">
                  <c:v>124.50990121194501</c:v>
                </c:pt>
                <c:pt idx="1630">
                  <c:v>126.98015435474299</c:v>
                </c:pt>
                <c:pt idx="1631">
                  <c:v>127.54904061655201</c:v>
                </c:pt>
                <c:pt idx="1632">
                  <c:v>126.829467219918</c:v>
                </c:pt>
                <c:pt idx="1633">
                  <c:v>125.21592969758299</c:v>
                </c:pt>
                <c:pt idx="1634">
                  <c:v>126.401109409687</c:v>
                </c:pt>
                <c:pt idx="1635">
                  <c:v>127.019095973855</c:v>
                </c:pt>
                <c:pt idx="1636">
                  <c:v>126.74142529844799</c:v>
                </c:pt>
                <c:pt idx="1637">
                  <c:v>125.996455193697</c:v>
                </c:pt>
                <c:pt idx="1638">
                  <c:v>124.206833828421</c:v>
                </c:pt>
                <c:pt idx="1639">
                  <c:v>125.48005546199499</c:v>
                </c:pt>
                <c:pt idx="1640">
                  <c:v>123.929163153014</c:v>
                </c:pt>
                <c:pt idx="1641">
                  <c:v>125.05169765176301</c:v>
                </c:pt>
                <c:pt idx="1642">
                  <c:v>125.139739573234</c:v>
                </c:pt>
                <c:pt idx="1643">
                  <c:v>124.193288917426</c:v>
                </c:pt>
                <c:pt idx="1644">
                  <c:v>126.38756449869101</c:v>
                </c:pt>
                <c:pt idx="1645">
                  <c:v>125.921958183222</c:v>
                </c:pt>
                <c:pt idx="1646">
                  <c:v>125.341220124291</c:v>
                </c:pt>
                <c:pt idx="1647">
                  <c:v>125.038152740768</c:v>
                </c:pt>
                <c:pt idx="1648">
                  <c:v>125.32936832717</c:v>
                </c:pt>
                <c:pt idx="1649">
                  <c:v>124.21868562554199</c:v>
                </c:pt>
                <c:pt idx="1650">
                  <c:v>124.21868562554199</c:v>
                </c:pt>
                <c:pt idx="1651">
                  <c:v>121.58420043692399</c:v>
                </c:pt>
                <c:pt idx="1652">
                  <c:v>122.290228922563</c:v>
                </c:pt>
                <c:pt idx="1653">
                  <c:v>123.575302353258</c:v>
                </c:pt>
                <c:pt idx="1654">
                  <c:v>123.929163153014</c:v>
                </c:pt>
                <c:pt idx="1655">
                  <c:v>124.396462582358</c:v>
                </c:pt>
                <c:pt idx="1656">
                  <c:v>125.530848878228</c:v>
                </c:pt>
                <c:pt idx="1657">
                  <c:v>124.88746560594301</c:v>
                </c:pt>
                <c:pt idx="1658">
                  <c:v>125.227781494704</c:v>
                </c:pt>
                <c:pt idx="1659">
                  <c:v>125.618890799699</c:v>
                </c:pt>
                <c:pt idx="1660">
                  <c:v>126.70417679321</c:v>
                </c:pt>
                <c:pt idx="1661">
                  <c:v>127.1816349058</c:v>
                </c:pt>
                <c:pt idx="1662">
                  <c:v>126.665235174098</c:v>
                </c:pt>
                <c:pt idx="1663">
                  <c:v>127.068196276213</c:v>
                </c:pt>
                <c:pt idx="1664">
                  <c:v>125.80851955363499</c:v>
                </c:pt>
                <c:pt idx="1665">
                  <c:v>126.01000010469301</c:v>
                </c:pt>
                <c:pt idx="1666">
                  <c:v>126.23687736386699</c:v>
                </c:pt>
                <c:pt idx="1667">
                  <c:v>126.274125869104</c:v>
                </c:pt>
                <c:pt idx="1668">
                  <c:v>127.056344479092</c:v>
                </c:pt>
                <c:pt idx="1669">
                  <c:v>127.91306009955601</c:v>
                </c:pt>
                <c:pt idx="1670">
                  <c:v>129.62818445435599</c:v>
                </c:pt>
                <c:pt idx="1671">
                  <c:v>130.33421293999501</c:v>
                </c:pt>
                <c:pt idx="1672">
                  <c:v>130.39855126722301</c:v>
                </c:pt>
                <c:pt idx="1673">
                  <c:v>129.66712607346801</c:v>
                </c:pt>
                <c:pt idx="1674">
                  <c:v>130.73886715598499</c:v>
                </c:pt>
                <c:pt idx="1675">
                  <c:v>129.88045842164701</c:v>
                </c:pt>
                <c:pt idx="1676">
                  <c:v>128.56998828283599</c:v>
                </c:pt>
                <c:pt idx="1677">
                  <c:v>128.94755267683399</c:v>
                </c:pt>
                <c:pt idx="1678">
                  <c:v>129.187974847004</c:v>
                </c:pt>
                <c:pt idx="1679">
                  <c:v>128.73422032865599</c:v>
                </c:pt>
                <c:pt idx="1680">
                  <c:v>130.61188361540201</c:v>
                </c:pt>
                <c:pt idx="1681">
                  <c:v>130.35960964811201</c:v>
                </c:pt>
                <c:pt idx="1682">
                  <c:v>131.898650159971</c:v>
                </c:pt>
                <c:pt idx="1683">
                  <c:v>131.228177065696</c:v>
                </c:pt>
                <c:pt idx="1684">
                  <c:v>129.809347638921</c:v>
                </c:pt>
                <c:pt idx="1685">
                  <c:v>130.30373689025501</c:v>
                </c:pt>
                <c:pt idx="1686">
                  <c:v>127.98755711003101</c:v>
                </c:pt>
                <c:pt idx="1687">
                  <c:v>126.936133394008</c:v>
                </c:pt>
                <c:pt idx="1688">
                  <c:v>126.51962738089701</c:v>
                </c:pt>
                <c:pt idx="1689">
                  <c:v>127.758986736982</c:v>
                </c:pt>
                <c:pt idx="1690">
                  <c:v>126.51962738089701</c:v>
                </c:pt>
                <c:pt idx="1691">
                  <c:v>129.21506466899501</c:v>
                </c:pt>
                <c:pt idx="1692">
                  <c:v>129.68405721221299</c:v>
                </c:pt>
                <c:pt idx="1693">
                  <c:v>130.87262315206499</c:v>
                </c:pt>
                <c:pt idx="1694">
                  <c:v>131.46859923586501</c:v>
                </c:pt>
                <c:pt idx="1695">
                  <c:v>131.974840284321</c:v>
                </c:pt>
                <c:pt idx="1696">
                  <c:v>131.644683078806</c:v>
                </c:pt>
                <c:pt idx="1697">
                  <c:v>132.00023699243701</c:v>
                </c:pt>
                <c:pt idx="1698">
                  <c:v>132.36764270318901</c:v>
                </c:pt>
                <c:pt idx="1699">
                  <c:v>132.7841487163</c:v>
                </c:pt>
                <c:pt idx="1700">
                  <c:v>133.253141259518</c:v>
                </c:pt>
                <c:pt idx="1701">
                  <c:v>132.899280459761</c:v>
                </c:pt>
                <c:pt idx="1702">
                  <c:v>133.43091821633399</c:v>
                </c:pt>
                <c:pt idx="1703">
                  <c:v>131.974840284321</c:v>
                </c:pt>
                <c:pt idx="1704">
                  <c:v>132.96192567311499</c:v>
                </c:pt>
                <c:pt idx="1705">
                  <c:v>132.73335530006699</c:v>
                </c:pt>
                <c:pt idx="1706">
                  <c:v>131.063945019876</c:v>
                </c:pt>
                <c:pt idx="1707">
                  <c:v>130.82352284970599</c:v>
                </c:pt>
                <c:pt idx="1708">
                  <c:v>131.113045322234</c:v>
                </c:pt>
                <c:pt idx="1709">
                  <c:v>131.177383649463</c:v>
                </c:pt>
                <c:pt idx="1710">
                  <c:v>132.96192567311601</c:v>
                </c:pt>
                <c:pt idx="1711">
                  <c:v>133.13970262993101</c:v>
                </c:pt>
                <c:pt idx="1712">
                  <c:v>133.417373305338</c:v>
                </c:pt>
                <c:pt idx="1713">
                  <c:v>133.29038976475599</c:v>
                </c:pt>
                <c:pt idx="1714">
                  <c:v>134.16403652396301</c:v>
                </c:pt>
                <c:pt idx="1715">
                  <c:v>133.87282093756099</c:v>
                </c:pt>
                <c:pt idx="1716">
                  <c:v>133.974407770027</c:v>
                </c:pt>
                <c:pt idx="1717">
                  <c:v>134.68382248341399</c:v>
                </c:pt>
                <c:pt idx="1718">
                  <c:v>133.68319218362399</c:v>
                </c:pt>
                <c:pt idx="1719">
                  <c:v>133.13970262993101</c:v>
                </c:pt>
                <c:pt idx="1720">
                  <c:v>133.10076101081901</c:v>
                </c:pt>
                <c:pt idx="1721">
                  <c:v>134.59408744806899</c:v>
                </c:pt>
                <c:pt idx="1722">
                  <c:v>134.63302906718101</c:v>
                </c:pt>
                <c:pt idx="1723">
                  <c:v>133.49356342968699</c:v>
                </c:pt>
                <c:pt idx="1724">
                  <c:v>132.82309033541199</c:v>
                </c:pt>
                <c:pt idx="1725">
                  <c:v>131.44320252774901</c:v>
                </c:pt>
                <c:pt idx="1726">
                  <c:v>132.55727145712601</c:v>
                </c:pt>
                <c:pt idx="1727">
                  <c:v>131.367012403399</c:v>
                </c:pt>
                <c:pt idx="1728">
                  <c:v>131.91050195709201</c:v>
                </c:pt>
                <c:pt idx="1729">
                  <c:v>133.65779547550699</c:v>
                </c:pt>
                <c:pt idx="1730">
                  <c:v>134.16403652396301</c:v>
                </c:pt>
                <c:pt idx="1731">
                  <c:v>134.644880864302</c:v>
                </c:pt>
                <c:pt idx="1732">
                  <c:v>134.74646769676801</c:v>
                </c:pt>
                <c:pt idx="1733">
                  <c:v>136.202545628781</c:v>
                </c:pt>
                <c:pt idx="1734">
                  <c:v>135.86053662614501</c:v>
                </c:pt>
                <c:pt idx="1735">
                  <c:v>135.645511164092</c:v>
                </c:pt>
                <c:pt idx="1736">
                  <c:v>136.202545628781</c:v>
                </c:pt>
                <c:pt idx="1737">
                  <c:v>135.252708745224</c:v>
                </c:pt>
                <c:pt idx="1738">
                  <c:v>136.163604009669</c:v>
                </c:pt>
                <c:pt idx="1739">
                  <c:v>135.11387340752</c:v>
                </c:pt>
                <c:pt idx="1740">
                  <c:v>135.10032849652501</c:v>
                </c:pt>
                <c:pt idx="1741">
                  <c:v>136.620744755766</c:v>
                </c:pt>
                <c:pt idx="1742">
                  <c:v>136.88656363405201</c:v>
                </c:pt>
                <c:pt idx="1743">
                  <c:v>136.202545628781</c:v>
                </c:pt>
                <c:pt idx="1744">
                  <c:v>136.91196034216799</c:v>
                </c:pt>
                <c:pt idx="1745">
                  <c:v>137.342011266274</c:v>
                </c:pt>
                <c:pt idx="1746">
                  <c:v>138.88613111975701</c:v>
                </c:pt>
                <c:pt idx="1747">
                  <c:v>138.49840804251201</c:v>
                </c:pt>
                <c:pt idx="1748">
                  <c:v>139.46517606481399</c:v>
                </c:pt>
                <c:pt idx="1749">
                  <c:v>139.55491110015799</c:v>
                </c:pt>
                <c:pt idx="1750">
                  <c:v>139.41438264857999</c:v>
                </c:pt>
                <c:pt idx="1751">
                  <c:v>139.515969481046</c:v>
                </c:pt>
                <c:pt idx="1752">
                  <c:v>141.3733154013</c:v>
                </c:pt>
                <c:pt idx="1753">
                  <c:v>141.39871210941601</c:v>
                </c:pt>
                <c:pt idx="1754">
                  <c:v>141.52569564999899</c:v>
                </c:pt>
                <c:pt idx="1755">
                  <c:v>141.46305043664501</c:v>
                </c:pt>
                <c:pt idx="1756">
                  <c:v>143.00209094850399</c:v>
                </c:pt>
                <c:pt idx="1757">
                  <c:v>143.14092628620801</c:v>
                </c:pt>
                <c:pt idx="1758">
                  <c:v>143.62515685429599</c:v>
                </c:pt>
                <c:pt idx="1759">
                  <c:v>144.197429343854</c:v>
                </c:pt>
                <c:pt idx="1760">
                  <c:v>142.93775262127599</c:v>
                </c:pt>
                <c:pt idx="1761">
                  <c:v>143.994255678922</c:v>
                </c:pt>
                <c:pt idx="1762">
                  <c:v>143.15447119720301</c:v>
                </c:pt>
                <c:pt idx="1763">
                  <c:v>144.34980959255299</c:v>
                </c:pt>
                <c:pt idx="1764">
                  <c:v>144.705363506184</c:v>
                </c:pt>
                <c:pt idx="1765">
                  <c:v>145.277635995743</c:v>
                </c:pt>
                <c:pt idx="1766">
                  <c:v>145.24038749050499</c:v>
                </c:pt>
                <c:pt idx="1767">
                  <c:v>146.38493246962199</c:v>
                </c:pt>
                <c:pt idx="1768">
                  <c:v>146.00228873399999</c:v>
                </c:pt>
                <c:pt idx="1769">
                  <c:v>145.531603076908</c:v>
                </c:pt>
                <c:pt idx="1770">
                  <c:v>147.36355228904401</c:v>
                </c:pt>
                <c:pt idx="1771">
                  <c:v>145.849908485301</c:v>
                </c:pt>
                <c:pt idx="1772">
                  <c:v>144.183884432859</c:v>
                </c:pt>
                <c:pt idx="1773">
                  <c:v>144.32441288443701</c:v>
                </c:pt>
                <c:pt idx="1774">
                  <c:v>144.32441288443701</c:v>
                </c:pt>
                <c:pt idx="1775">
                  <c:v>144.94747879022799</c:v>
                </c:pt>
                <c:pt idx="1776">
                  <c:v>144.705363506184</c:v>
                </c:pt>
                <c:pt idx="1777">
                  <c:v>143.52357002183001</c:v>
                </c:pt>
                <c:pt idx="1778">
                  <c:v>143.94176914881501</c:v>
                </c:pt>
                <c:pt idx="1779">
                  <c:v>145.556999785024</c:v>
                </c:pt>
                <c:pt idx="1780">
                  <c:v>145.595941404136</c:v>
                </c:pt>
                <c:pt idx="1781">
                  <c:v>146.06662706122901</c:v>
                </c:pt>
                <c:pt idx="1782">
                  <c:v>147.61751937021</c:v>
                </c:pt>
                <c:pt idx="1783">
                  <c:v>147.084188499763</c:v>
                </c:pt>
                <c:pt idx="1784">
                  <c:v>146.42218097486</c:v>
                </c:pt>
                <c:pt idx="1785">
                  <c:v>147.74450291079199</c:v>
                </c:pt>
                <c:pt idx="1786">
                  <c:v>147.09604029688401</c:v>
                </c:pt>
                <c:pt idx="1787">
                  <c:v>146.54916451544199</c:v>
                </c:pt>
                <c:pt idx="1788">
                  <c:v>146.103875566466</c:v>
                </c:pt>
                <c:pt idx="1789">
                  <c:v>145.73646985571401</c:v>
                </c:pt>
                <c:pt idx="1790">
                  <c:v>145.48080966067499</c:v>
                </c:pt>
                <c:pt idx="1791">
                  <c:v>146.09202376934499</c:v>
                </c:pt>
                <c:pt idx="1792">
                  <c:v>146.18175880468999</c:v>
                </c:pt>
                <c:pt idx="1793">
                  <c:v>146.283345637156</c:v>
                </c:pt>
                <c:pt idx="1794">
                  <c:v>147.73265111367101</c:v>
                </c:pt>
                <c:pt idx="1795">
                  <c:v>146.86746992383601</c:v>
                </c:pt>
                <c:pt idx="1796">
                  <c:v>147.13498191599601</c:v>
                </c:pt>
                <c:pt idx="1797">
                  <c:v>147.51593253774399</c:v>
                </c:pt>
                <c:pt idx="1798">
                  <c:v>148.01201490295199</c:v>
                </c:pt>
                <c:pt idx="1799">
                  <c:v>146.20715551280699</c:v>
                </c:pt>
                <c:pt idx="1800">
                  <c:v>145.621338112253</c:v>
                </c:pt>
                <c:pt idx="1801">
                  <c:v>143.17986790532001</c:v>
                </c:pt>
                <c:pt idx="1802">
                  <c:v>141.322521985067</c:v>
                </c:pt>
                <c:pt idx="1803">
                  <c:v>143.17986790532001</c:v>
                </c:pt>
                <c:pt idx="1804">
                  <c:v>141.42410881753301</c:v>
                </c:pt>
                <c:pt idx="1805">
                  <c:v>142.174158263907</c:v>
                </c:pt>
                <c:pt idx="1806">
                  <c:v>143.76399219199999</c:v>
                </c:pt>
                <c:pt idx="1807">
                  <c:v>143.80293381111099</c:v>
                </c:pt>
                <c:pt idx="1808">
                  <c:v>141.74241422592601</c:v>
                </c:pt>
                <c:pt idx="1809">
                  <c:v>139.94263417740399</c:v>
                </c:pt>
                <c:pt idx="1810">
                  <c:v>139.69882577948499</c:v>
                </c:pt>
                <c:pt idx="1811">
                  <c:v>139.81395752294699</c:v>
                </c:pt>
                <c:pt idx="1812">
                  <c:v>141.66453098770199</c:v>
                </c:pt>
                <c:pt idx="1813">
                  <c:v>141.70347260681399</c:v>
                </c:pt>
                <c:pt idx="1814">
                  <c:v>143.69457452314799</c:v>
                </c:pt>
                <c:pt idx="1815">
                  <c:v>144.178805091236</c:v>
                </c:pt>
                <c:pt idx="1816">
                  <c:v>144.34473025093001</c:v>
                </c:pt>
                <c:pt idx="1817">
                  <c:v>144.77901395972199</c:v>
                </c:pt>
                <c:pt idx="1818">
                  <c:v>145.327582855039</c:v>
                </c:pt>
                <c:pt idx="1819">
                  <c:v>145.72969740021699</c:v>
                </c:pt>
                <c:pt idx="1820">
                  <c:v>145.49350801473301</c:v>
                </c:pt>
                <c:pt idx="1821">
                  <c:v>145.32165695647799</c:v>
                </c:pt>
                <c:pt idx="1822">
                  <c:v>145.15573179678401</c:v>
                </c:pt>
                <c:pt idx="1823">
                  <c:v>145.4427145985</c:v>
                </c:pt>
                <c:pt idx="1824">
                  <c:v>144.41499447671899</c:v>
                </c:pt>
                <c:pt idx="1825">
                  <c:v>144.53012622018099</c:v>
                </c:pt>
                <c:pt idx="1826">
                  <c:v>144.25584177252199</c:v>
                </c:pt>
                <c:pt idx="1827">
                  <c:v>144.810336566399</c:v>
                </c:pt>
                <c:pt idx="1828">
                  <c:v>144.810336566399</c:v>
                </c:pt>
                <c:pt idx="1829">
                  <c:v>143.592141133745</c:v>
                </c:pt>
                <c:pt idx="1830">
                  <c:v>144.07044580327201</c:v>
                </c:pt>
                <c:pt idx="1831">
                  <c:v>145.078695115497</c:v>
                </c:pt>
                <c:pt idx="1832">
                  <c:v>145.148959341286</c:v>
                </c:pt>
                <c:pt idx="1833">
                  <c:v>145.04652595188301</c:v>
                </c:pt>
                <c:pt idx="1834">
                  <c:v>145.11086427911101</c:v>
                </c:pt>
                <c:pt idx="1835">
                  <c:v>144.16610673717699</c:v>
                </c:pt>
                <c:pt idx="1836">
                  <c:v>143.53457526201399</c:v>
                </c:pt>
                <c:pt idx="1837">
                  <c:v>142.9792339112</c:v>
                </c:pt>
                <c:pt idx="1838">
                  <c:v>143.73859548388299</c:v>
                </c:pt>
                <c:pt idx="1839">
                  <c:v>143.681029612152</c:v>
                </c:pt>
                <c:pt idx="1840">
                  <c:v>144.14071002906101</c:v>
                </c:pt>
                <c:pt idx="1841">
                  <c:v>143.521876907956</c:v>
                </c:pt>
                <c:pt idx="1842">
                  <c:v>142.34092998053799</c:v>
                </c:pt>
                <c:pt idx="1843">
                  <c:v>141.620510026967</c:v>
                </c:pt>
                <c:pt idx="1844">
                  <c:v>142.207173984458</c:v>
                </c:pt>
                <c:pt idx="1845">
                  <c:v>142.65415604730899</c:v>
                </c:pt>
                <c:pt idx="1846">
                  <c:v>142.36040079009399</c:v>
                </c:pt>
                <c:pt idx="1847">
                  <c:v>142.392569953709</c:v>
                </c:pt>
                <c:pt idx="1848">
                  <c:v>141.79236108522201</c:v>
                </c:pt>
                <c:pt idx="1849">
                  <c:v>142.143682214167</c:v>
                </c:pt>
                <c:pt idx="1850">
                  <c:v>141.900720373186</c:v>
                </c:pt>
                <c:pt idx="1851">
                  <c:v>142.124211404611</c:v>
                </c:pt>
                <c:pt idx="1852">
                  <c:v>142.24526904663301</c:v>
                </c:pt>
                <c:pt idx="1853">
                  <c:v>142.53902430384699</c:v>
                </c:pt>
                <c:pt idx="1854">
                  <c:v>143.547273616072</c:v>
                </c:pt>
                <c:pt idx="1855">
                  <c:v>143.796161355614</c:v>
                </c:pt>
                <c:pt idx="1856">
                  <c:v>144.198275900792</c:v>
                </c:pt>
                <c:pt idx="1857">
                  <c:v>144.19150344529399</c:v>
                </c:pt>
                <c:pt idx="1858">
                  <c:v>144.09584251138801</c:v>
                </c:pt>
                <c:pt idx="1859">
                  <c:v>144.36420106048601</c:v>
                </c:pt>
                <c:pt idx="1860">
                  <c:v>143.700500421708</c:v>
                </c:pt>
                <c:pt idx="1861">
                  <c:v>144.268540126581</c:v>
                </c:pt>
                <c:pt idx="1862">
                  <c:v>145.36567791721299</c:v>
                </c:pt>
                <c:pt idx="1863">
                  <c:v>145.468111306617</c:v>
                </c:pt>
                <c:pt idx="1864">
                  <c:v>144.784939858283</c:v>
                </c:pt>
                <c:pt idx="1865">
                  <c:v>145.14218688578799</c:v>
                </c:pt>
                <c:pt idx="1866">
                  <c:v>144.421766932217</c:v>
                </c:pt>
                <c:pt idx="1867">
                  <c:v>144.93224076535799</c:v>
                </c:pt>
                <c:pt idx="1868">
                  <c:v>144.9195424113</c:v>
                </c:pt>
                <c:pt idx="1869">
                  <c:v>144.810336566399</c:v>
                </c:pt>
                <c:pt idx="1870">
                  <c:v>144.94747879022799</c:v>
                </c:pt>
                <c:pt idx="1871">
                  <c:v>144.67234778563301</c:v>
                </c:pt>
                <c:pt idx="1872">
                  <c:v>145.03721382557299</c:v>
                </c:pt>
                <c:pt idx="1873">
                  <c:v>145.665359072988</c:v>
                </c:pt>
                <c:pt idx="1874">
                  <c:v>145.43424902912801</c:v>
                </c:pt>
                <c:pt idx="1875">
                  <c:v>145.08208134324599</c:v>
                </c:pt>
                <c:pt idx="1876">
                  <c:v>144.83234704676701</c:v>
                </c:pt>
                <c:pt idx="1877">
                  <c:v>145.133721316416</c:v>
                </c:pt>
                <c:pt idx="1878">
                  <c:v>145.52398406447301</c:v>
                </c:pt>
                <c:pt idx="1879">
                  <c:v>144.50557606900099</c:v>
                </c:pt>
                <c:pt idx="1880">
                  <c:v>144.467481006827</c:v>
                </c:pt>
                <c:pt idx="1881">
                  <c:v>143.83340986085099</c:v>
                </c:pt>
                <c:pt idx="1882">
                  <c:v>144.04504909515501</c:v>
                </c:pt>
                <c:pt idx="1883">
                  <c:v>143.54558050219799</c:v>
                </c:pt>
                <c:pt idx="1884">
                  <c:v>143.730976471448</c:v>
                </c:pt>
                <c:pt idx="1885">
                  <c:v>143.76314563506199</c:v>
                </c:pt>
                <c:pt idx="1886">
                  <c:v>143.81393905129499</c:v>
                </c:pt>
                <c:pt idx="1887">
                  <c:v>143.596373918431</c:v>
                </c:pt>
                <c:pt idx="1888">
                  <c:v>143.13500038764801</c:v>
                </c:pt>
                <c:pt idx="1889">
                  <c:v>143.07743451591699</c:v>
                </c:pt>
                <c:pt idx="1890">
                  <c:v>142.77690680320501</c:v>
                </c:pt>
                <c:pt idx="1891">
                  <c:v>143.67341059971699</c:v>
                </c:pt>
                <c:pt idx="1892">
                  <c:v>142.353628334597</c:v>
                </c:pt>
                <c:pt idx="1893">
                  <c:v>142.545796759345</c:v>
                </c:pt>
                <c:pt idx="1894">
                  <c:v>141.95659313104201</c:v>
                </c:pt>
                <c:pt idx="1895">
                  <c:v>141.82199057802501</c:v>
                </c:pt>
                <c:pt idx="1896">
                  <c:v>142.47553253355599</c:v>
                </c:pt>
                <c:pt idx="1897">
                  <c:v>142.68717176786001</c:v>
                </c:pt>
                <c:pt idx="1898">
                  <c:v>142.98769948057199</c:v>
                </c:pt>
                <c:pt idx="1899">
                  <c:v>143.16124365270099</c:v>
                </c:pt>
                <c:pt idx="1900">
                  <c:v>143.308544559777</c:v>
                </c:pt>
                <c:pt idx="1901">
                  <c:v>142.75743599364901</c:v>
                </c:pt>
                <c:pt idx="1902">
                  <c:v>142.750663538151</c:v>
                </c:pt>
                <c:pt idx="1903">
                  <c:v>141.59849954659899</c:v>
                </c:pt>
                <c:pt idx="1904">
                  <c:v>140.605488259244</c:v>
                </c:pt>
                <c:pt idx="1905">
                  <c:v>140.70114919315</c:v>
                </c:pt>
                <c:pt idx="1906">
                  <c:v>141.585801192541</c:v>
                </c:pt>
                <c:pt idx="1907">
                  <c:v>141.44442618402601</c:v>
                </c:pt>
                <c:pt idx="1908">
                  <c:v>140.68845083909201</c:v>
                </c:pt>
                <c:pt idx="1909">
                  <c:v>140.82305339210899</c:v>
                </c:pt>
                <c:pt idx="1910">
                  <c:v>141.53416121937099</c:v>
                </c:pt>
                <c:pt idx="1911">
                  <c:v>141.925270524365</c:v>
                </c:pt>
                <c:pt idx="1912">
                  <c:v>142.64230425018701</c:v>
                </c:pt>
                <c:pt idx="1913">
                  <c:v>142.437437471381</c:v>
                </c:pt>
                <c:pt idx="1914">
                  <c:v>142.930133608841</c:v>
                </c:pt>
                <c:pt idx="1915">
                  <c:v>142.750663538151</c:v>
                </c:pt>
                <c:pt idx="1916">
                  <c:v>142.84717102899401</c:v>
                </c:pt>
                <c:pt idx="1917">
                  <c:v>143.327168812396</c:v>
                </c:pt>
                <c:pt idx="1918">
                  <c:v>143.327168812396</c:v>
                </c:pt>
                <c:pt idx="1919">
                  <c:v>143.551506400758</c:v>
                </c:pt>
                <c:pt idx="1920">
                  <c:v>142.96230277245499</c:v>
                </c:pt>
                <c:pt idx="1921">
                  <c:v>143.33394126789301</c:v>
                </c:pt>
                <c:pt idx="1922">
                  <c:v>143.46854382091101</c:v>
                </c:pt>
                <c:pt idx="1923">
                  <c:v>144.27531258207799</c:v>
                </c:pt>
                <c:pt idx="1924">
                  <c:v>143.98071076792701</c:v>
                </c:pt>
                <c:pt idx="1925">
                  <c:v>144.45478265276799</c:v>
                </c:pt>
                <c:pt idx="1926">
                  <c:v>144.27531258207799</c:v>
                </c:pt>
                <c:pt idx="1927">
                  <c:v>144.21097425484999</c:v>
                </c:pt>
                <c:pt idx="1928">
                  <c:v>144.58261275028801</c:v>
                </c:pt>
                <c:pt idx="1929">
                  <c:v>144.81964869270899</c:v>
                </c:pt>
                <c:pt idx="1930">
                  <c:v>144.96694959978399</c:v>
                </c:pt>
                <c:pt idx="1931">
                  <c:v>144.41584103365599</c:v>
                </c:pt>
                <c:pt idx="1932">
                  <c:v>144.63425272345799</c:v>
                </c:pt>
                <c:pt idx="1933">
                  <c:v>144.94239944860499</c:v>
                </c:pt>
                <c:pt idx="1934">
                  <c:v>144.50472951206399</c:v>
                </c:pt>
                <c:pt idx="1935">
                  <c:v>144.81964869270899</c:v>
                </c:pt>
                <c:pt idx="1936">
                  <c:v>143.91298621294999</c:v>
                </c:pt>
                <c:pt idx="1937">
                  <c:v>143.526956249579</c:v>
                </c:pt>
                <c:pt idx="1938">
                  <c:v>143.855420341219</c:v>
                </c:pt>
                <c:pt idx="1939">
                  <c:v>143.39827959512201</c:v>
                </c:pt>
                <c:pt idx="1940">
                  <c:v>143.73944204081999</c:v>
                </c:pt>
                <c:pt idx="1941">
                  <c:v>144.099228739137</c:v>
                </c:pt>
                <c:pt idx="1942">
                  <c:v>144.048435322904</c:v>
                </c:pt>
                <c:pt idx="1943">
                  <c:v>145.26324452781</c:v>
                </c:pt>
                <c:pt idx="1944">
                  <c:v>145.385995283706</c:v>
                </c:pt>
                <c:pt idx="1945">
                  <c:v>145.42409034588101</c:v>
                </c:pt>
                <c:pt idx="1946">
                  <c:v>145.92609860965101</c:v>
                </c:pt>
                <c:pt idx="1947">
                  <c:v>145.13456787335301</c:v>
                </c:pt>
                <c:pt idx="1948">
                  <c:v>144.53012622018099</c:v>
                </c:pt>
                <c:pt idx="1949">
                  <c:v>144.82642114820601</c:v>
                </c:pt>
                <c:pt idx="1950">
                  <c:v>144.54367113117601</c:v>
                </c:pt>
                <c:pt idx="1951">
                  <c:v>143.90621375745201</c:v>
                </c:pt>
                <c:pt idx="1952">
                  <c:v>143.328015369333</c:v>
                </c:pt>
                <c:pt idx="1953">
                  <c:v>143.72674368676201</c:v>
                </c:pt>
                <c:pt idx="1954">
                  <c:v>143.99679534973399</c:v>
                </c:pt>
                <c:pt idx="1955">
                  <c:v>143.392353696561</c:v>
                </c:pt>
                <c:pt idx="1956">
                  <c:v>143.25097868804599</c:v>
                </c:pt>
                <c:pt idx="1957">
                  <c:v>143.71404533270399</c:v>
                </c:pt>
                <c:pt idx="1958">
                  <c:v>142.909816242348</c:v>
                </c:pt>
                <c:pt idx="1959">
                  <c:v>142.82600710556301</c:v>
                </c:pt>
                <c:pt idx="1960">
                  <c:v>143.90621375745201</c:v>
                </c:pt>
                <c:pt idx="1961">
                  <c:v>144.76800871953799</c:v>
                </c:pt>
                <c:pt idx="1962">
                  <c:v>144.98726696627699</c:v>
                </c:pt>
                <c:pt idx="1963">
                  <c:v>144.974568612219</c:v>
                </c:pt>
                <c:pt idx="1964">
                  <c:v>145.173509492465</c:v>
                </c:pt>
                <c:pt idx="1965">
                  <c:v>145.198906200582</c:v>
                </c:pt>
                <c:pt idx="1966">
                  <c:v>146.119113591336</c:v>
                </c:pt>
                <c:pt idx="1967">
                  <c:v>147.129056017436</c:v>
                </c:pt>
                <c:pt idx="1968">
                  <c:v>147.59804856065401</c:v>
                </c:pt>
                <c:pt idx="1969">
                  <c:v>147.48884271575301</c:v>
                </c:pt>
                <c:pt idx="1970">
                  <c:v>147.34069525173999</c:v>
                </c:pt>
                <c:pt idx="1971">
                  <c:v>147.39910768040801</c:v>
                </c:pt>
                <c:pt idx="1972">
                  <c:v>147.97138016996601</c:v>
                </c:pt>
                <c:pt idx="1973">
                  <c:v>148.56904936764101</c:v>
                </c:pt>
                <c:pt idx="1974">
                  <c:v>148.75698500770301</c:v>
                </c:pt>
                <c:pt idx="1975">
                  <c:v>148.208416112387</c:v>
                </c:pt>
                <c:pt idx="1976">
                  <c:v>148.66047751686</c:v>
                </c:pt>
                <c:pt idx="1977">
                  <c:v>148.76375746320099</c:v>
                </c:pt>
                <c:pt idx="1978">
                  <c:v>147.91212118436101</c:v>
                </c:pt>
                <c:pt idx="1979">
                  <c:v>148.27360099655201</c:v>
                </c:pt>
                <c:pt idx="1980">
                  <c:v>148.38957929695101</c:v>
                </c:pt>
                <c:pt idx="1981">
                  <c:v>148.56989592457799</c:v>
                </c:pt>
                <c:pt idx="1982">
                  <c:v>148.51148349591</c:v>
                </c:pt>
                <c:pt idx="1983">
                  <c:v>148.163548594714</c:v>
                </c:pt>
                <c:pt idx="1984">
                  <c:v>148.21518856788401</c:v>
                </c:pt>
                <c:pt idx="1985">
                  <c:v>149.079523200783</c:v>
                </c:pt>
                <c:pt idx="1986">
                  <c:v>149.143861528011</c:v>
                </c:pt>
                <c:pt idx="1987">
                  <c:v>149.09222155484099</c:v>
                </c:pt>
                <c:pt idx="1988">
                  <c:v>149.06682484672399</c:v>
                </c:pt>
                <c:pt idx="1989">
                  <c:v>148.35063767783899</c:v>
                </c:pt>
                <c:pt idx="1990">
                  <c:v>148.795926626815</c:v>
                </c:pt>
                <c:pt idx="1991">
                  <c:v>149.06682484672399</c:v>
                </c:pt>
                <c:pt idx="1992">
                  <c:v>149.143861528011</c:v>
                </c:pt>
                <c:pt idx="1993">
                  <c:v>149.815181179224</c:v>
                </c:pt>
                <c:pt idx="1994">
                  <c:v>150.08607939913301</c:v>
                </c:pt>
                <c:pt idx="1995">
                  <c:v>150.143645270864</c:v>
                </c:pt>
                <c:pt idx="1996">
                  <c:v>150.098777753191</c:v>
                </c:pt>
                <c:pt idx="1997">
                  <c:v>149.57899179373999</c:v>
                </c:pt>
                <c:pt idx="1998">
                  <c:v>149.59846260329601</c:v>
                </c:pt>
                <c:pt idx="1999">
                  <c:v>150.194438687097</c:v>
                </c:pt>
                <c:pt idx="2000">
                  <c:v>150.382374327159</c:v>
                </c:pt>
                <c:pt idx="2001">
                  <c:v>150.44078675582699</c:v>
                </c:pt>
                <c:pt idx="2002">
                  <c:v>150.279094380819</c:v>
                </c:pt>
                <c:pt idx="2003">
                  <c:v>150.706605634113</c:v>
                </c:pt>
                <c:pt idx="2004">
                  <c:v>150.82343049144899</c:v>
                </c:pt>
                <c:pt idx="2005">
                  <c:v>150.67443647049899</c:v>
                </c:pt>
                <c:pt idx="2006">
                  <c:v>150.50597163999299</c:v>
                </c:pt>
                <c:pt idx="2007">
                  <c:v>150.13602625842901</c:v>
                </c:pt>
                <c:pt idx="2008">
                  <c:v>149.18364970406</c:v>
                </c:pt>
                <c:pt idx="2009">
                  <c:v>148.65201194748801</c:v>
                </c:pt>
                <c:pt idx="2010">
                  <c:v>149.04058158167101</c:v>
                </c:pt>
                <c:pt idx="2011">
                  <c:v>148.93052917983201</c:v>
                </c:pt>
                <c:pt idx="2012">
                  <c:v>149.29370210589801</c:v>
                </c:pt>
                <c:pt idx="2013">
                  <c:v>148.76206434932601</c:v>
                </c:pt>
                <c:pt idx="2014">
                  <c:v>149.01518487355401</c:v>
                </c:pt>
                <c:pt idx="2015">
                  <c:v>148.39973798019801</c:v>
                </c:pt>
                <c:pt idx="2016">
                  <c:v>148.80100596843801</c:v>
                </c:pt>
                <c:pt idx="2017">
                  <c:v>149.59846260329601</c:v>
                </c:pt>
                <c:pt idx="2018">
                  <c:v>148.78830761437999</c:v>
                </c:pt>
                <c:pt idx="2019">
                  <c:v>148.32185474197399</c:v>
                </c:pt>
                <c:pt idx="2020">
                  <c:v>147.855401869567</c:v>
                </c:pt>
                <c:pt idx="2021">
                  <c:v>147.70556129168</c:v>
                </c:pt>
                <c:pt idx="2022">
                  <c:v>147.919740196796</c:v>
                </c:pt>
                <c:pt idx="2023">
                  <c:v>148.14661745596999</c:v>
                </c:pt>
                <c:pt idx="2024">
                  <c:v>148.27614066736399</c:v>
                </c:pt>
                <c:pt idx="2025">
                  <c:v>148.27614066736399</c:v>
                </c:pt>
                <c:pt idx="2026">
                  <c:v>148.74936599526799</c:v>
                </c:pt>
                <c:pt idx="2027">
                  <c:v>149.23528967723001</c:v>
                </c:pt>
                <c:pt idx="2028">
                  <c:v>149.46893939190201</c:v>
                </c:pt>
                <c:pt idx="2029">
                  <c:v>149.26745884084499</c:v>
                </c:pt>
                <c:pt idx="2030">
                  <c:v>150.09115874075599</c:v>
                </c:pt>
                <c:pt idx="2031">
                  <c:v>149.98703223747901</c:v>
                </c:pt>
                <c:pt idx="2032">
                  <c:v>150.07761382976099</c:v>
                </c:pt>
                <c:pt idx="2033">
                  <c:v>149.49433610001901</c:v>
                </c:pt>
                <c:pt idx="2034">
                  <c:v>149.77369988929999</c:v>
                </c:pt>
                <c:pt idx="2035">
                  <c:v>150.44078675582699</c:v>
                </c:pt>
                <c:pt idx="2036">
                  <c:v>150.382374327159</c:v>
                </c:pt>
                <c:pt idx="2037">
                  <c:v>150.67443647049899</c:v>
                </c:pt>
                <c:pt idx="2038">
                  <c:v>150.726076443669</c:v>
                </c:pt>
                <c:pt idx="2039">
                  <c:v>150.09115874075599</c:v>
                </c:pt>
                <c:pt idx="2040">
                  <c:v>150.194438687097</c:v>
                </c:pt>
                <c:pt idx="2041">
                  <c:v>149.03465568311</c:v>
                </c:pt>
                <c:pt idx="2042">
                  <c:v>149.585764249238</c:v>
                </c:pt>
                <c:pt idx="2043">
                  <c:v>150.09708463931699</c:v>
                </c:pt>
                <c:pt idx="2044">
                  <c:v>150.86829800912099</c:v>
                </c:pt>
                <c:pt idx="2045">
                  <c:v>150.35020516354501</c:v>
                </c:pt>
                <c:pt idx="2046">
                  <c:v>150.73877479772699</c:v>
                </c:pt>
                <c:pt idx="2047">
                  <c:v>150.69983317861499</c:v>
                </c:pt>
                <c:pt idx="2048">
                  <c:v>150.73284889916701</c:v>
                </c:pt>
                <c:pt idx="2049">
                  <c:v>151.711468718589</c:v>
                </c:pt>
                <c:pt idx="2050">
                  <c:v>151.74956378076399</c:v>
                </c:pt>
                <c:pt idx="2051">
                  <c:v>151.45157573886399</c:v>
                </c:pt>
                <c:pt idx="2052">
                  <c:v>150.57030996722099</c:v>
                </c:pt>
                <c:pt idx="2053">
                  <c:v>150.745547253225</c:v>
                </c:pt>
                <c:pt idx="2054">
                  <c:v>150.194438687097</c:v>
                </c:pt>
                <c:pt idx="2055">
                  <c:v>150.680362369059</c:v>
                </c:pt>
                <c:pt idx="2056">
                  <c:v>150.03274631208899</c:v>
                </c:pt>
                <c:pt idx="2057">
                  <c:v>149.371585344122</c:v>
                </c:pt>
                <c:pt idx="2058">
                  <c:v>149.52735182057</c:v>
                </c:pt>
                <c:pt idx="2059">
                  <c:v>149.297088333647</c:v>
                </c:pt>
                <c:pt idx="2060">
                  <c:v>149.01095208886801</c:v>
                </c:pt>
                <c:pt idx="2061">
                  <c:v>148.23042659275399</c:v>
                </c:pt>
                <c:pt idx="2062">
                  <c:v>148.29561147691999</c:v>
                </c:pt>
                <c:pt idx="2063">
                  <c:v>148.38619306920199</c:v>
                </c:pt>
                <c:pt idx="2064">
                  <c:v>148.497092027978</c:v>
                </c:pt>
                <c:pt idx="2065">
                  <c:v>147.990004422585</c:v>
                </c:pt>
                <c:pt idx="2066">
                  <c:v>149.063438618975</c:v>
                </c:pt>
                <c:pt idx="2067">
                  <c:v>148.920370496586</c:v>
                </c:pt>
                <c:pt idx="2068">
                  <c:v>148.57497526620099</c:v>
                </c:pt>
                <c:pt idx="2069">
                  <c:v>148.705345034533</c:v>
                </c:pt>
                <c:pt idx="2070">
                  <c:v>149.069364517536</c:v>
                </c:pt>
                <c:pt idx="2071">
                  <c:v>149.33602995275899</c:v>
                </c:pt>
                <c:pt idx="2072">
                  <c:v>149.75253596587001</c:v>
                </c:pt>
                <c:pt idx="2073">
                  <c:v>148.94576720470201</c:v>
                </c:pt>
                <c:pt idx="2074">
                  <c:v>149.00417963337</c:v>
                </c:pt>
                <c:pt idx="2075">
                  <c:v>149.40121483692499</c:v>
                </c:pt>
                <c:pt idx="2076">
                  <c:v>148.49031957247999</c:v>
                </c:pt>
                <c:pt idx="2077">
                  <c:v>147.49476861431299</c:v>
                </c:pt>
                <c:pt idx="2078">
                  <c:v>146.44080522747799</c:v>
                </c:pt>
                <c:pt idx="2079">
                  <c:v>146.66852904359001</c:v>
                </c:pt>
                <c:pt idx="2080">
                  <c:v>147.26111889964099</c:v>
                </c:pt>
                <c:pt idx="2081">
                  <c:v>146.213081411367</c:v>
                </c:pt>
                <c:pt idx="2082">
                  <c:v>147.651381647698</c:v>
                </c:pt>
                <c:pt idx="2083">
                  <c:v>147.36524540291899</c:v>
                </c:pt>
                <c:pt idx="2084">
                  <c:v>147.859634654253</c:v>
                </c:pt>
                <c:pt idx="2085">
                  <c:v>147.123976675812</c:v>
                </c:pt>
                <c:pt idx="2086">
                  <c:v>147.416885376089</c:v>
                </c:pt>
                <c:pt idx="2087">
                  <c:v>146.47382094803001</c:v>
                </c:pt>
                <c:pt idx="2088">
                  <c:v>147.482070260255</c:v>
                </c:pt>
                <c:pt idx="2089">
                  <c:v>147.905348728863</c:v>
                </c:pt>
                <c:pt idx="2090">
                  <c:v>148.03487194025701</c:v>
                </c:pt>
                <c:pt idx="2091">
                  <c:v>148.620689340811</c:v>
                </c:pt>
                <c:pt idx="2092">
                  <c:v>148.59444607575699</c:v>
                </c:pt>
                <c:pt idx="2093">
                  <c:v>148.35402390558801</c:v>
                </c:pt>
                <c:pt idx="2094">
                  <c:v>148.828942347366</c:v>
                </c:pt>
                <c:pt idx="2095">
                  <c:v>148.03487194025701</c:v>
                </c:pt>
                <c:pt idx="2096">
                  <c:v>148.451377953368</c:v>
                </c:pt>
                <c:pt idx="2097">
                  <c:v>147.61244002858601</c:v>
                </c:pt>
                <c:pt idx="2098">
                  <c:v>147.462599450699</c:v>
                </c:pt>
                <c:pt idx="2099">
                  <c:v>148.16524170858901</c:v>
                </c:pt>
                <c:pt idx="2100">
                  <c:v>148.67317587091901</c:v>
                </c:pt>
                <c:pt idx="2101">
                  <c:v>149.45962726559301</c:v>
                </c:pt>
                <c:pt idx="2102">
                  <c:v>149.785551686421</c:v>
                </c:pt>
                <c:pt idx="2103">
                  <c:v>149.67465272764599</c:v>
                </c:pt>
                <c:pt idx="2104">
                  <c:v>150.103857094815</c:v>
                </c:pt>
                <c:pt idx="2105">
                  <c:v>149.92184735331301</c:v>
                </c:pt>
                <c:pt idx="2106">
                  <c:v>149.86343492464499</c:v>
                </c:pt>
                <c:pt idx="2107">
                  <c:v>150.27994093775601</c:v>
                </c:pt>
                <c:pt idx="2108">
                  <c:v>150.41031070608699</c:v>
                </c:pt>
                <c:pt idx="2109">
                  <c:v>149.909148999255</c:v>
                </c:pt>
                <c:pt idx="2110">
                  <c:v>150.57284963803301</c:v>
                </c:pt>
                <c:pt idx="2111">
                  <c:v>150.74216102547601</c:v>
                </c:pt>
                <c:pt idx="2112">
                  <c:v>150.34512582192099</c:v>
                </c:pt>
                <c:pt idx="2113">
                  <c:v>150.273168482258</c:v>
                </c:pt>
                <c:pt idx="2114">
                  <c:v>150.33158091092599</c:v>
                </c:pt>
                <c:pt idx="2115">
                  <c:v>150.188512788536</c:v>
                </c:pt>
                <c:pt idx="2116">
                  <c:v>150.55930472703699</c:v>
                </c:pt>
                <c:pt idx="2117">
                  <c:v>150.377294985536</c:v>
                </c:pt>
                <c:pt idx="2118">
                  <c:v>150.62448961120299</c:v>
                </c:pt>
                <c:pt idx="2119">
                  <c:v>150.806499352705</c:v>
                </c:pt>
                <c:pt idx="2120">
                  <c:v>150.95633993059201</c:v>
                </c:pt>
                <c:pt idx="2121">
                  <c:v>151.157820481649</c:v>
                </c:pt>
                <c:pt idx="2122">
                  <c:v>151.45072918192599</c:v>
                </c:pt>
                <c:pt idx="2123">
                  <c:v>151.47697244698</c:v>
                </c:pt>
                <c:pt idx="2124">
                  <c:v>151.52268652159</c:v>
                </c:pt>
                <c:pt idx="2125">
                  <c:v>151.58787140575501</c:v>
                </c:pt>
                <c:pt idx="2126">
                  <c:v>150.47126280556699</c:v>
                </c:pt>
                <c:pt idx="2127">
                  <c:v>149.89645064519701</c:v>
                </c:pt>
                <c:pt idx="2128">
                  <c:v>150.00734960397199</c:v>
                </c:pt>
                <c:pt idx="2129">
                  <c:v>150.66004500256599</c:v>
                </c:pt>
                <c:pt idx="2130">
                  <c:v>150.45094543907399</c:v>
                </c:pt>
                <c:pt idx="2131">
                  <c:v>150.02682041352799</c:v>
                </c:pt>
                <c:pt idx="2132">
                  <c:v>150.25539078657599</c:v>
                </c:pt>
                <c:pt idx="2133">
                  <c:v>151.462503460292</c:v>
                </c:pt>
                <c:pt idx="2134">
                  <c:v>150.191858540591</c:v>
                </c:pt>
                <c:pt idx="2135">
                  <c:v>150.78319713783699</c:v>
                </c:pt>
                <c:pt idx="2136">
                  <c:v>152.50508390722601</c:v>
                </c:pt>
                <c:pt idx="2137">
                  <c:v>153.28539021047899</c:v>
                </c:pt>
                <c:pt idx="2138">
                  <c:v>153.687761101717</c:v>
                </c:pt>
                <c:pt idx="2139">
                  <c:v>153.90116428694901</c:v>
                </c:pt>
                <c:pt idx="2140">
                  <c:v>154.50390610783299</c:v>
                </c:pt>
                <c:pt idx="2141">
                  <c:v>154.41593838262301</c:v>
                </c:pt>
                <c:pt idx="2142">
                  <c:v>153.800164306152</c:v>
                </c:pt>
                <c:pt idx="2143">
                  <c:v>154.22126906479701</c:v>
                </c:pt>
                <c:pt idx="2144">
                  <c:v>154.485172240427</c:v>
                </c:pt>
                <c:pt idx="2145">
                  <c:v>154.03311587476401</c:v>
                </c:pt>
                <c:pt idx="2146">
                  <c:v>154.54788997043801</c:v>
                </c:pt>
                <c:pt idx="2147">
                  <c:v>154.327970657413</c:v>
                </c:pt>
                <c:pt idx="2148">
                  <c:v>154.422454510416</c:v>
                </c:pt>
                <c:pt idx="2149">
                  <c:v>154.70509155345201</c:v>
                </c:pt>
                <c:pt idx="2150">
                  <c:v>155.19543016990099</c:v>
                </c:pt>
                <c:pt idx="2151">
                  <c:v>154.674139946434</c:v>
                </c:pt>
                <c:pt idx="2152">
                  <c:v>154.56074842110201</c:v>
                </c:pt>
                <c:pt idx="2153">
                  <c:v>155.48569929201801</c:v>
                </c:pt>
                <c:pt idx="2154">
                  <c:v>155.89876842001101</c:v>
                </c:pt>
                <c:pt idx="2155">
                  <c:v>154.64822188350101</c:v>
                </c:pt>
                <c:pt idx="2156">
                  <c:v>153.59854033472101</c:v>
                </c:pt>
                <c:pt idx="2157">
                  <c:v>153.31182176352601</c:v>
                </c:pt>
                <c:pt idx="2158">
                  <c:v>154.23677263444199</c:v>
                </c:pt>
                <c:pt idx="2159">
                  <c:v>154.16063832457701</c:v>
                </c:pt>
                <c:pt idx="2160">
                  <c:v>154.772952561365</c:v>
                </c:pt>
                <c:pt idx="2161">
                  <c:v>153.82370350644999</c:v>
                </c:pt>
                <c:pt idx="2162">
                  <c:v>154.772952561365</c:v>
                </c:pt>
                <c:pt idx="2163">
                  <c:v>152.76106292620301</c:v>
                </c:pt>
                <c:pt idx="2164">
                  <c:v>152.748103894737</c:v>
                </c:pt>
                <c:pt idx="2165">
                  <c:v>152.73676474220301</c:v>
                </c:pt>
                <c:pt idx="2166">
                  <c:v>153.086658591797</c:v>
                </c:pt>
                <c:pt idx="2167">
                  <c:v>153.086658591797</c:v>
                </c:pt>
                <c:pt idx="2168">
                  <c:v>152.798320141669</c:v>
                </c:pt>
                <c:pt idx="2169">
                  <c:v>151.43600195876101</c:v>
                </c:pt>
                <c:pt idx="2170">
                  <c:v>151.98676079608401</c:v>
                </c:pt>
                <c:pt idx="2171">
                  <c:v>150.94841839983701</c:v>
                </c:pt>
                <c:pt idx="2172">
                  <c:v>152.11149147394801</c:v>
                </c:pt>
                <c:pt idx="2173">
                  <c:v>151.31127128089699</c:v>
                </c:pt>
                <c:pt idx="2174">
                  <c:v>153.224348301128</c:v>
                </c:pt>
                <c:pt idx="2175">
                  <c:v>153.11095677579601</c:v>
                </c:pt>
                <c:pt idx="2176">
                  <c:v>152.83557735713501</c:v>
                </c:pt>
                <c:pt idx="2177">
                  <c:v>154.62392369950101</c:v>
                </c:pt>
                <c:pt idx="2178">
                  <c:v>154.886344086696</c:v>
                </c:pt>
                <c:pt idx="2179">
                  <c:v>154.37284246483901</c:v>
                </c:pt>
                <c:pt idx="2180">
                  <c:v>155.748119679214</c:v>
                </c:pt>
                <c:pt idx="2181">
                  <c:v>155.43548304508599</c:v>
                </c:pt>
                <c:pt idx="2182">
                  <c:v>154.57370745256901</c:v>
                </c:pt>
                <c:pt idx="2183">
                  <c:v>154.01160946271301</c:v>
                </c:pt>
                <c:pt idx="2184">
                  <c:v>153.935475152848</c:v>
                </c:pt>
                <c:pt idx="2185">
                  <c:v>155.03051331175999</c:v>
                </c:pt>
                <c:pt idx="2186">
                  <c:v>154.51539181096999</c:v>
                </c:pt>
                <c:pt idx="2187">
                  <c:v>153.20976939072801</c:v>
                </c:pt>
                <c:pt idx="2188">
                  <c:v>151.77941629262099</c:v>
                </c:pt>
                <c:pt idx="2189">
                  <c:v>152.318835977411</c:v>
                </c:pt>
                <c:pt idx="2190">
                  <c:v>152.445186534209</c:v>
                </c:pt>
                <c:pt idx="2191">
                  <c:v>152.62013345900601</c:v>
                </c:pt>
                <c:pt idx="2192">
                  <c:v>152.58287624354</c:v>
                </c:pt>
                <c:pt idx="2193">
                  <c:v>152.73352498433701</c:v>
                </c:pt>
                <c:pt idx="2194">
                  <c:v>153.97597212618001</c:v>
                </c:pt>
                <c:pt idx="2195">
                  <c:v>154.453836411504</c:v>
                </c:pt>
                <c:pt idx="2196">
                  <c:v>153.90145769524801</c:v>
                </c:pt>
                <c:pt idx="2197">
                  <c:v>152.16818723661399</c:v>
                </c:pt>
                <c:pt idx="2198">
                  <c:v>150.172496390785</c:v>
                </c:pt>
                <c:pt idx="2199">
                  <c:v>149.63307670599499</c:v>
                </c:pt>
                <c:pt idx="2200">
                  <c:v>150.148198206785</c:v>
                </c:pt>
                <c:pt idx="2201">
                  <c:v>148.87983300200901</c:v>
                </c:pt>
                <c:pt idx="2202">
                  <c:v>148.666008982813</c:v>
                </c:pt>
                <c:pt idx="2203">
                  <c:v>147.49807627190199</c:v>
                </c:pt>
                <c:pt idx="2204">
                  <c:v>147.41060280950299</c:v>
                </c:pt>
                <c:pt idx="2205">
                  <c:v>148.96730646440699</c:v>
                </c:pt>
                <c:pt idx="2206">
                  <c:v>149.519685180664</c:v>
                </c:pt>
                <c:pt idx="2207">
                  <c:v>147.899806247361</c:v>
                </c:pt>
                <c:pt idx="2208">
                  <c:v>150.36040234704799</c:v>
                </c:pt>
                <c:pt idx="2209">
                  <c:v>147.711900291098</c:v>
                </c:pt>
                <c:pt idx="2210">
                  <c:v>148.29019707028701</c:v>
                </c:pt>
                <c:pt idx="2211">
                  <c:v>150.58718539770999</c:v>
                </c:pt>
                <c:pt idx="2212">
                  <c:v>150.285887916116</c:v>
                </c:pt>
                <c:pt idx="2213">
                  <c:v>149.84690072519101</c:v>
                </c:pt>
                <c:pt idx="2214">
                  <c:v>148.25131997588699</c:v>
                </c:pt>
                <c:pt idx="2215">
                  <c:v>150.38632040998101</c:v>
                </c:pt>
                <c:pt idx="2216">
                  <c:v>150.801009416906</c:v>
                </c:pt>
                <c:pt idx="2217">
                  <c:v>151.026982528102</c:v>
                </c:pt>
                <c:pt idx="2218">
                  <c:v>151.817483447554</c:v>
                </c:pt>
                <c:pt idx="2219">
                  <c:v>152.14388905261401</c:v>
                </c:pt>
                <c:pt idx="2220">
                  <c:v>152.04345655874999</c:v>
                </c:pt>
                <c:pt idx="2221">
                  <c:v>152.11878092914799</c:v>
                </c:pt>
                <c:pt idx="2222">
                  <c:v>152.11878092914799</c:v>
                </c:pt>
                <c:pt idx="2223">
                  <c:v>152.219213423013</c:v>
                </c:pt>
                <c:pt idx="2224">
                  <c:v>152.81532887046899</c:v>
                </c:pt>
                <c:pt idx="2225">
                  <c:v>153.07936913659699</c:v>
                </c:pt>
                <c:pt idx="2226">
                  <c:v>153.034822465931</c:v>
                </c:pt>
                <c:pt idx="2227">
                  <c:v>152.75296353153601</c:v>
                </c:pt>
                <c:pt idx="2228">
                  <c:v>152.90928184859999</c:v>
                </c:pt>
                <c:pt idx="2229">
                  <c:v>153.63174785285301</c:v>
                </c:pt>
                <c:pt idx="2230">
                  <c:v>153.938714910714</c:v>
                </c:pt>
                <c:pt idx="2231">
                  <c:v>154.33396537044001</c:v>
                </c:pt>
                <c:pt idx="2232">
                  <c:v>154.67333000696701</c:v>
                </c:pt>
                <c:pt idx="2233">
                  <c:v>155.13175574509199</c:v>
                </c:pt>
                <c:pt idx="2234">
                  <c:v>155.194121084024</c:v>
                </c:pt>
                <c:pt idx="2235">
                  <c:v>154.629593275768</c:v>
                </c:pt>
                <c:pt idx="2236">
                  <c:v>154.541309873903</c:v>
                </c:pt>
                <c:pt idx="2237">
                  <c:v>154.114471774978</c:v>
                </c:pt>
                <c:pt idx="2238">
                  <c:v>155.68757005146901</c:v>
                </c:pt>
                <c:pt idx="2239">
                  <c:v>155.88420733602999</c:v>
                </c:pt>
                <c:pt idx="2240">
                  <c:v>155.55277836447101</c:v>
                </c:pt>
                <c:pt idx="2241">
                  <c:v>155.847734291313</c:v>
                </c:pt>
                <c:pt idx="2242">
                  <c:v>154.93749395794001</c:v>
                </c:pt>
                <c:pt idx="2243">
                  <c:v>154.83917531565899</c:v>
                </c:pt>
                <c:pt idx="2244">
                  <c:v>155.24513616120501</c:v>
                </c:pt>
                <c:pt idx="2245">
                  <c:v>155.39261412462599</c:v>
                </c:pt>
                <c:pt idx="2246">
                  <c:v>156.45033242142</c:v>
                </c:pt>
                <c:pt idx="2247">
                  <c:v>157.06403104339799</c:v>
                </c:pt>
                <c:pt idx="2248">
                  <c:v>156.608910876712</c:v>
                </c:pt>
                <c:pt idx="2249">
                  <c:v>156.10621717343801</c:v>
                </c:pt>
                <c:pt idx="2250">
                  <c:v>155.30222440511</c:v>
                </c:pt>
                <c:pt idx="2251">
                  <c:v>155.45128815308399</c:v>
                </c:pt>
                <c:pt idx="2252">
                  <c:v>155.69708475878599</c:v>
                </c:pt>
                <c:pt idx="2253">
                  <c:v>156.51376380353699</c:v>
                </c:pt>
                <c:pt idx="2254">
                  <c:v>156.599396169394</c:v>
                </c:pt>
                <c:pt idx="2255">
                  <c:v>155.00568269371499</c:v>
                </c:pt>
                <c:pt idx="2256">
                  <c:v>155.35138372625099</c:v>
                </c:pt>
                <c:pt idx="2257">
                  <c:v>154.65998166118001</c:v>
                </c:pt>
                <c:pt idx="2258">
                  <c:v>153.81951584813501</c:v>
                </c:pt>
                <c:pt idx="2259">
                  <c:v>155.17219007177101</c:v>
                </c:pt>
                <c:pt idx="2260">
                  <c:v>155.54326365715301</c:v>
                </c:pt>
                <c:pt idx="2261">
                  <c:v>155.592422978294</c:v>
                </c:pt>
                <c:pt idx="2262">
                  <c:v>156.24735199864699</c:v>
                </c:pt>
                <c:pt idx="2263">
                  <c:v>156.45112531369699</c:v>
                </c:pt>
                <c:pt idx="2264">
                  <c:v>156.53120743361899</c:v>
                </c:pt>
                <c:pt idx="2265">
                  <c:v>156.78493296208501</c:v>
                </c:pt>
                <c:pt idx="2266">
                  <c:v>156.46936183605499</c:v>
                </c:pt>
                <c:pt idx="2267">
                  <c:v>156.39562285434499</c:v>
                </c:pt>
                <c:pt idx="2268">
                  <c:v>156.17916326287201</c:v>
                </c:pt>
                <c:pt idx="2269">
                  <c:v>155.86438502911801</c:v>
                </c:pt>
                <c:pt idx="2270">
                  <c:v>156.16726987872499</c:v>
                </c:pt>
                <c:pt idx="2271">
                  <c:v>154.72182725874401</c:v>
                </c:pt>
                <c:pt idx="2272">
                  <c:v>154.99933955550401</c:v>
                </c:pt>
                <c:pt idx="2273">
                  <c:v>155.080214567702</c:v>
                </c:pt>
                <c:pt idx="2274">
                  <c:v>155.14761041120099</c:v>
                </c:pt>
                <c:pt idx="2275">
                  <c:v>155.58052959414701</c:v>
                </c:pt>
                <c:pt idx="2276">
                  <c:v>156.30919759621099</c:v>
                </c:pt>
                <c:pt idx="2277">
                  <c:v>156.24735199864699</c:v>
                </c:pt>
                <c:pt idx="2278">
                  <c:v>155.66695485228101</c:v>
                </c:pt>
                <c:pt idx="2279">
                  <c:v>156.21642919986499</c:v>
                </c:pt>
                <c:pt idx="2280">
                  <c:v>155.29588126689899</c:v>
                </c:pt>
                <c:pt idx="2281">
                  <c:v>154.90657115915801</c:v>
                </c:pt>
                <c:pt idx="2282">
                  <c:v>155.11034447420801</c:v>
                </c:pt>
                <c:pt idx="2283">
                  <c:v>154.418942409137</c:v>
                </c:pt>
                <c:pt idx="2284">
                  <c:v>155.12303075063099</c:v>
                </c:pt>
                <c:pt idx="2285">
                  <c:v>154.99299641729201</c:v>
                </c:pt>
                <c:pt idx="2286">
                  <c:v>155.135717027054</c:v>
                </c:pt>
                <c:pt idx="2287">
                  <c:v>154.99299641729201</c:v>
                </c:pt>
                <c:pt idx="2288">
                  <c:v>155.820775953913</c:v>
                </c:pt>
                <c:pt idx="2289">
                  <c:v>156.09908114295001</c:v>
                </c:pt>
                <c:pt idx="2290">
                  <c:v>156.69216456574</c:v>
                </c:pt>
                <c:pt idx="2291">
                  <c:v>156.47570497426699</c:v>
                </c:pt>
                <c:pt idx="2292">
                  <c:v>156.27827479742899</c:v>
                </c:pt>
                <c:pt idx="2293">
                  <c:v>156.76035330151501</c:v>
                </c:pt>
                <c:pt idx="2294">
                  <c:v>156.64300524459901</c:v>
                </c:pt>
                <c:pt idx="2295">
                  <c:v>156.84677855964901</c:v>
                </c:pt>
                <c:pt idx="2296">
                  <c:v>156.87770135843101</c:v>
                </c:pt>
                <c:pt idx="2297">
                  <c:v>156.11731766530801</c:v>
                </c:pt>
                <c:pt idx="2298">
                  <c:v>156.82140600680199</c:v>
                </c:pt>
                <c:pt idx="2299">
                  <c:v>156.81585576086701</c:v>
                </c:pt>
                <c:pt idx="2300">
                  <c:v>156.44478217548499</c:v>
                </c:pt>
                <c:pt idx="2301">
                  <c:v>156.08084462059099</c:v>
                </c:pt>
                <c:pt idx="2302">
                  <c:v>155.95715342546401</c:v>
                </c:pt>
                <c:pt idx="2303">
                  <c:v>156.12366080352001</c:v>
                </c:pt>
                <c:pt idx="2304">
                  <c:v>155.592422978294</c:v>
                </c:pt>
                <c:pt idx="2305">
                  <c:v>156.34012039499299</c:v>
                </c:pt>
                <c:pt idx="2306">
                  <c:v>156.48839125069</c:v>
                </c:pt>
                <c:pt idx="2307">
                  <c:v>157.321721033247</c:v>
                </c:pt>
                <c:pt idx="2308">
                  <c:v>157.68010834220499</c:v>
                </c:pt>
                <c:pt idx="2309">
                  <c:v>157.847408612538</c:v>
                </c:pt>
                <c:pt idx="2310">
                  <c:v>157.91480445603699</c:v>
                </c:pt>
                <c:pt idx="2311">
                  <c:v>157.78477012269801</c:v>
                </c:pt>
                <c:pt idx="2312">
                  <c:v>157.27573328121201</c:v>
                </c:pt>
                <c:pt idx="2313">
                  <c:v>157.76574070806299</c:v>
                </c:pt>
                <c:pt idx="2314">
                  <c:v>157.59844043773001</c:v>
                </c:pt>
                <c:pt idx="2315">
                  <c:v>157.66028603529401</c:v>
                </c:pt>
                <c:pt idx="2316">
                  <c:v>157.54293797837801</c:v>
                </c:pt>
                <c:pt idx="2317">
                  <c:v>157.04658741331599</c:v>
                </c:pt>
                <c:pt idx="2318">
                  <c:v>157.54848822431299</c:v>
                </c:pt>
                <c:pt idx="2319">
                  <c:v>157.40656050682799</c:v>
                </c:pt>
                <c:pt idx="2320">
                  <c:v>157.42479702918601</c:v>
                </c:pt>
                <c:pt idx="2321">
                  <c:v>157.30387513991201</c:v>
                </c:pt>
                <c:pt idx="2322">
                  <c:v>158.31000726990101</c:v>
                </c:pt>
                <c:pt idx="2323">
                  <c:v>158.855706052269</c:v>
                </c:pt>
                <c:pt idx="2324">
                  <c:v>158.68517518277901</c:v>
                </c:pt>
                <c:pt idx="2325">
                  <c:v>157.07288332578401</c:v>
                </c:pt>
                <c:pt idx="2326">
                  <c:v>157.31627738496499</c:v>
                </c:pt>
                <c:pt idx="2327">
                  <c:v>155.98148576105001</c:v>
                </c:pt>
                <c:pt idx="2328">
                  <c:v>156.27293851981401</c:v>
                </c:pt>
                <c:pt idx="2329">
                  <c:v>156.06675119579501</c:v>
                </c:pt>
                <c:pt idx="2330">
                  <c:v>156.006290251157</c:v>
                </c:pt>
                <c:pt idx="2331">
                  <c:v>158.47898785875901</c:v>
                </c:pt>
                <c:pt idx="2332">
                  <c:v>158.78284286257801</c:v>
                </c:pt>
                <c:pt idx="2333">
                  <c:v>159.00143243165101</c:v>
                </c:pt>
                <c:pt idx="2334">
                  <c:v>159.024686641127</c:v>
                </c:pt>
                <c:pt idx="2335">
                  <c:v>158.734784162994</c:v>
                </c:pt>
                <c:pt idx="2336">
                  <c:v>158.079015455774</c:v>
                </c:pt>
                <c:pt idx="2337">
                  <c:v>158.11622219093601</c:v>
                </c:pt>
                <c:pt idx="2338">
                  <c:v>158.88051054237599</c:v>
                </c:pt>
                <c:pt idx="2339">
                  <c:v>159.41380707969</c:v>
                </c:pt>
                <c:pt idx="2340">
                  <c:v>158.11622219093601</c:v>
                </c:pt>
                <c:pt idx="2341">
                  <c:v>159.30373715483699</c:v>
                </c:pt>
                <c:pt idx="2342">
                  <c:v>158.70997967288599</c:v>
                </c:pt>
                <c:pt idx="2343">
                  <c:v>159.280482945361</c:v>
                </c:pt>
                <c:pt idx="2344">
                  <c:v>160.68658747833601</c:v>
                </c:pt>
                <c:pt idx="2345">
                  <c:v>160.49280239937099</c:v>
                </c:pt>
                <c:pt idx="2346">
                  <c:v>160.807509367611</c:v>
                </c:pt>
                <c:pt idx="2347">
                  <c:v>160.72224393286601</c:v>
                </c:pt>
                <c:pt idx="2348">
                  <c:v>158.78284286257801</c:v>
                </c:pt>
                <c:pt idx="2349">
                  <c:v>156.71011765796101</c:v>
                </c:pt>
                <c:pt idx="2350">
                  <c:v>157.024824626201</c:v>
                </c:pt>
                <c:pt idx="2351">
                  <c:v>156.79383281207399</c:v>
                </c:pt>
                <c:pt idx="2352">
                  <c:v>153.81109287663401</c:v>
                </c:pt>
                <c:pt idx="2353">
                  <c:v>153.03595256077199</c:v>
                </c:pt>
                <c:pt idx="2354">
                  <c:v>154.11494788045201</c:v>
                </c:pt>
                <c:pt idx="2355">
                  <c:v>152.93828488097299</c:v>
                </c:pt>
                <c:pt idx="2356">
                  <c:v>151.774024126547</c:v>
                </c:pt>
                <c:pt idx="2357">
                  <c:v>152.986343580556</c:v>
                </c:pt>
                <c:pt idx="2358">
                  <c:v>154.879236231893</c:v>
                </c:pt>
                <c:pt idx="2359">
                  <c:v>155.666778792809</c:v>
                </c:pt>
                <c:pt idx="2360">
                  <c:v>152.90262842644299</c:v>
                </c:pt>
                <c:pt idx="2361">
                  <c:v>154.61103768260401</c:v>
                </c:pt>
                <c:pt idx="2362">
                  <c:v>155.35129668425299</c:v>
                </c:pt>
                <c:pt idx="2363">
                  <c:v>155.5148512909</c:v>
                </c:pt>
                <c:pt idx="2364">
                  <c:v>154.374619886266</c:v>
                </c:pt>
                <c:pt idx="2365">
                  <c:v>154.187035929828</c:v>
                </c:pt>
                <c:pt idx="2366">
                  <c:v>153.611106675142</c:v>
                </c:pt>
                <c:pt idx="2367">
                  <c:v>153.544444607977</c:v>
                </c:pt>
                <c:pt idx="2368">
                  <c:v>153.30182568911201</c:v>
                </c:pt>
                <c:pt idx="2369">
                  <c:v>152.47707639303499</c:v>
                </c:pt>
                <c:pt idx="2370">
                  <c:v>151.604268397373</c:v>
                </c:pt>
                <c:pt idx="2371">
                  <c:v>152.18019765205901</c:v>
                </c:pt>
                <c:pt idx="2372">
                  <c:v>153.76846015926199</c:v>
                </c:pt>
                <c:pt idx="2373">
                  <c:v>153.21113427215599</c:v>
                </c:pt>
                <c:pt idx="2374">
                  <c:v>152.615051369258</c:v>
                </c:pt>
                <c:pt idx="2375">
                  <c:v>152.87007253317699</c:v>
                </c:pt>
                <c:pt idx="2376">
                  <c:v>153.43049898154601</c:v>
                </c:pt>
                <c:pt idx="2377">
                  <c:v>153.09563836509301</c:v>
                </c:pt>
                <c:pt idx="2378">
                  <c:v>153.083236120039</c:v>
                </c:pt>
                <c:pt idx="2379">
                  <c:v>153.418871876808</c:v>
                </c:pt>
                <c:pt idx="2380">
                  <c:v>152.76077774864001</c:v>
                </c:pt>
                <c:pt idx="2381">
                  <c:v>153.27237035710999</c:v>
                </c:pt>
                <c:pt idx="2382">
                  <c:v>154.80714818251801</c:v>
                </c:pt>
                <c:pt idx="2383">
                  <c:v>154.81334930504499</c:v>
                </c:pt>
                <c:pt idx="2384">
                  <c:v>155.129606553917</c:v>
                </c:pt>
                <c:pt idx="2385">
                  <c:v>154.68545115292699</c:v>
                </c:pt>
                <c:pt idx="2386">
                  <c:v>154.910241844528</c:v>
                </c:pt>
                <c:pt idx="2387">
                  <c:v>154.40485035858501</c:v>
                </c:pt>
                <c:pt idx="2388">
                  <c:v>154.55135187828299</c:v>
                </c:pt>
                <c:pt idx="2389">
                  <c:v>154.892413617263</c:v>
                </c:pt>
                <c:pt idx="2390">
                  <c:v>154.06378861960499</c:v>
                </c:pt>
                <c:pt idx="2391">
                  <c:v>152.815812711067</c:v>
                </c:pt>
                <c:pt idx="2392">
                  <c:v>152.52358481198601</c:v>
                </c:pt>
                <c:pt idx="2393">
                  <c:v>152.413514887134</c:v>
                </c:pt>
                <c:pt idx="2394">
                  <c:v>152.797209343486</c:v>
                </c:pt>
                <c:pt idx="2395">
                  <c:v>153.84442391021599</c:v>
                </c:pt>
                <c:pt idx="2396">
                  <c:v>153.321204197009</c:v>
                </c:pt>
                <c:pt idx="2397">
                  <c:v>152.78558223874799</c:v>
                </c:pt>
                <c:pt idx="2398">
                  <c:v>154.16145629940399</c:v>
                </c:pt>
                <c:pt idx="2399">
                  <c:v>154.43508083090401</c:v>
                </c:pt>
                <c:pt idx="2400">
                  <c:v>154.53894963322901</c:v>
                </c:pt>
                <c:pt idx="2401">
                  <c:v>154.46608644353799</c:v>
                </c:pt>
                <c:pt idx="2402">
                  <c:v>155.23890133845299</c:v>
                </c:pt>
                <c:pt idx="2403">
                  <c:v>155.15983702623501</c:v>
                </c:pt>
                <c:pt idx="2404">
                  <c:v>154.77614256988301</c:v>
                </c:pt>
                <c:pt idx="2405">
                  <c:v>155.300137423406</c:v>
                </c:pt>
                <c:pt idx="2406">
                  <c:v>155.50709988774199</c:v>
                </c:pt>
                <c:pt idx="2407">
                  <c:v>155.37300061309799</c:v>
                </c:pt>
                <c:pt idx="2408">
                  <c:v>155.19084263887001</c:v>
                </c:pt>
                <c:pt idx="2409">
                  <c:v>154.892413617263</c:v>
                </c:pt>
                <c:pt idx="2410">
                  <c:v>154.63041619050099</c:v>
                </c:pt>
                <c:pt idx="2411">
                  <c:v>154.86760912715499</c:v>
                </c:pt>
                <c:pt idx="2412">
                  <c:v>154.64824441776599</c:v>
                </c:pt>
                <c:pt idx="2413">
                  <c:v>154.709480502719</c:v>
                </c:pt>
                <c:pt idx="2414">
                  <c:v>155.634998039859</c:v>
                </c:pt>
                <c:pt idx="2415">
                  <c:v>156.2868910455</c:v>
                </c:pt>
                <c:pt idx="2416">
                  <c:v>156.487652387308</c:v>
                </c:pt>
                <c:pt idx="2417">
                  <c:v>156.88917507092501</c:v>
                </c:pt>
                <c:pt idx="2418">
                  <c:v>156.54888847226101</c:v>
                </c:pt>
                <c:pt idx="2419">
                  <c:v>156.542687349734</c:v>
                </c:pt>
                <c:pt idx="2420">
                  <c:v>156.323322640345</c:v>
                </c:pt>
                <c:pt idx="2421">
                  <c:v>156.255885432865</c:v>
                </c:pt>
                <c:pt idx="2422">
                  <c:v>156.353553112664</c:v>
                </c:pt>
                <c:pt idx="2423">
                  <c:v>156.73104644648899</c:v>
                </c:pt>
                <c:pt idx="2424">
                  <c:v>156.822513003761</c:v>
                </c:pt>
                <c:pt idx="2425">
                  <c:v>156.87134684366001</c:v>
                </c:pt>
                <c:pt idx="2426">
                  <c:v>156.858944598606</c:v>
                </c:pt>
                <c:pt idx="2427">
                  <c:v>157.33410561222999</c:v>
                </c:pt>
                <c:pt idx="2428">
                  <c:v>157.48603311413899</c:v>
                </c:pt>
                <c:pt idx="2429">
                  <c:v>156.77988028638799</c:v>
                </c:pt>
                <c:pt idx="2430">
                  <c:v>156.41478919761701</c:v>
                </c:pt>
                <c:pt idx="2431">
                  <c:v>156.639579889217</c:v>
                </c:pt>
                <c:pt idx="2432">
                  <c:v>156.71941934175101</c:v>
                </c:pt>
                <c:pt idx="2433">
                  <c:v>157.498435359193</c:v>
                </c:pt>
                <c:pt idx="2434">
                  <c:v>157.82089373059199</c:v>
                </c:pt>
                <c:pt idx="2435">
                  <c:v>157.82709485311901</c:v>
                </c:pt>
                <c:pt idx="2436">
                  <c:v>158.016229090189</c:v>
                </c:pt>
                <c:pt idx="2437">
                  <c:v>158.12629901504201</c:v>
                </c:pt>
                <c:pt idx="2438">
                  <c:v>157.92476253291801</c:v>
                </c:pt>
                <c:pt idx="2439">
                  <c:v>158.35263998727399</c:v>
                </c:pt>
                <c:pt idx="2440">
                  <c:v>157.96119412776301</c:v>
                </c:pt>
                <c:pt idx="2441">
                  <c:v>157.716249787951</c:v>
                </c:pt>
                <c:pt idx="2442">
                  <c:v>158.33403661969299</c:v>
                </c:pt>
                <c:pt idx="2443">
                  <c:v>159.00685841386201</c:v>
                </c:pt>
                <c:pt idx="2444">
                  <c:v>159.105301233977</c:v>
                </c:pt>
                <c:pt idx="2445">
                  <c:v>159.074295621342</c:v>
                </c:pt>
                <c:pt idx="2446">
                  <c:v>159.00685841386201</c:v>
                </c:pt>
                <c:pt idx="2447">
                  <c:v>158.70145312941199</c:v>
                </c:pt>
                <c:pt idx="2448">
                  <c:v>158.872759139218</c:v>
                </c:pt>
                <c:pt idx="2449">
                  <c:v>159.82695686804499</c:v>
                </c:pt>
                <c:pt idx="2450">
                  <c:v>159.985860632797</c:v>
                </c:pt>
                <c:pt idx="2451">
                  <c:v>159.88199183047101</c:v>
                </c:pt>
                <c:pt idx="2452">
                  <c:v>159.93082567037001</c:v>
                </c:pt>
                <c:pt idx="2453">
                  <c:v>160.04089559522299</c:v>
                </c:pt>
                <c:pt idx="2454">
                  <c:v>159.94322791542399</c:v>
                </c:pt>
                <c:pt idx="2455">
                  <c:v>160.65868242696499</c:v>
                </c:pt>
                <c:pt idx="2456">
                  <c:v>160.87262115414299</c:v>
                </c:pt>
                <c:pt idx="2457">
                  <c:v>161.00129444657699</c:v>
                </c:pt>
                <c:pt idx="2458">
                  <c:v>160.737746739183</c:v>
                </c:pt>
                <c:pt idx="2459">
                  <c:v>160.847816664036</c:v>
                </c:pt>
                <c:pt idx="2460">
                  <c:v>160.982691078996</c:v>
                </c:pt>
                <c:pt idx="2461">
                  <c:v>161.00129444657699</c:v>
                </c:pt>
                <c:pt idx="2462">
                  <c:v>161.38653918355999</c:v>
                </c:pt>
                <c:pt idx="2463">
                  <c:v>161.63690950558399</c:v>
                </c:pt>
                <c:pt idx="2464">
                  <c:v>161.924486562769</c:v>
                </c:pt>
                <c:pt idx="2465">
                  <c:v>162.18803427016201</c:v>
                </c:pt>
                <c:pt idx="2466">
                  <c:v>161.65551287316501</c:v>
                </c:pt>
                <c:pt idx="2467">
                  <c:v>161.594276788212</c:v>
                </c:pt>
                <c:pt idx="2468">
                  <c:v>161.58187454315799</c:v>
                </c:pt>
                <c:pt idx="2469">
                  <c:v>160.49251511892601</c:v>
                </c:pt>
                <c:pt idx="2470">
                  <c:v>160.39740051708401</c:v>
                </c:pt>
                <c:pt idx="2471">
                  <c:v>160.11651520851601</c:v>
                </c:pt>
                <c:pt idx="2472">
                  <c:v>161.92220647787701</c:v>
                </c:pt>
                <c:pt idx="2473">
                  <c:v>162.54342372116301</c:v>
                </c:pt>
                <c:pt idx="2474">
                  <c:v>162.89564498111201</c:v>
                </c:pt>
                <c:pt idx="2475">
                  <c:v>162.039613564527</c:v>
                </c:pt>
                <c:pt idx="2476">
                  <c:v>162.109463350255</c:v>
                </c:pt>
                <c:pt idx="2477">
                  <c:v>162.509241911126</c:v>
                </c:pt>
                <c:pt idx="2478">
                  <c:v>163.72789774723699</c:v>
                </c:pt>
                <c:pt idx="2479">
                  <c:v>164.19752609383599</c:v>
                </c:pt>
                <c:pt idx="2480">
                  <c:v>164.61959713951401</c:v>
                </c:pt>
                <c:pt idx="2481">
                  <c:v>164.66715444043501</c:v>
                </c:pt>
                <c:pt idx="2482">
                  <c:v>164.76078287662401</c:v>
                </c:pt>
                <c:pt idx="2483">
                  <c:v>164.92426109854199</c:v>
                </c:pt>
                <c:pt idx="2484">
                  <c:v>165.25270370803</c:v>
                </c:pt>
                <c:pt idx="2485">
                  <c:v>164.583929163823</c:v>
                </c:pt>
                <c:pt idx="2486">
                  <c:v>162.32049887309401</c:v>
                </c:pt>
                <c:pt idx="2487">
                  <c:v>163.02494139299199</c:v>
                </c:pt>
                <c:pt idx="2488">
                  <c:v>164.72511490093299</c:v>
                </c:pt>
                <c:pt idx="2489">
                  <c:v>164.79496468666201</c:v>
                </c:pt>
                <c:pt idx="2490">
                  <c:v>164.432340267136</c:v>
                </c:pt>
                <c:pt idx="2491">
                  <c:v>165.68666407893801</c:v>
                </c:pt>
                <c:pt idx="2492">
                  <c:v>166.40150975841399</c:v>
                </c:pt>
                <c:pt idx="2493">
                  <c:v>166.26181018695701</c:v>
                </c:pt>
                <c:pt idx="2494">
                  <c:v>165.533589016598</c:v>
                </c:pt>
                <c:pt idx="2495">
                  <c:v>165.83973914127901</c:v>
                </c:pt>
                <c:pt idx="2496">
                  <c:v>166.31977064745499</c:v>
                </c:pt>
                <c:pt idx="2497">
                  <c:v>166.19047423557501</c:v>
                </c:pt>
                <c:pt idx="2498">
                  <c:v>166.36732794837599</c:v>
                </c:pt>
                <c:pt idx="2499">
                  <c:v>167.832687283018</c:v>
                </c:pt>
                <c:pt idx="2500">
                  <c:v>167.84754893955599</c:v>
                </c:pt>
                <c:pt idx="2501">
                  <c:v>167.38832375253301</c:v>
                </c:pt>
                <c:pt idx="2502">
                  <c:v>167.706363202445</c:v>
                </c:pt>
                <c:pt idx="2503">
                  <c:v>167.61273476625601</c:v>
                </c:pt>
                <c:pt idx="2504">
                  <c:v>166.99894835123899</c:v>
                </c:pt>
                <c:pt idx="2505">
                  <c:v>165.97349405012099</c:v>
                </c:pt>
                <c:pt idx="2506">
                  <c:v>166.95139105031799</c:v>
                </c:pt>
                <c:pt idx="2507">
                  <c:v>168.04818130281799</c:v>
                </c:pt>
                <c:pt idx="2508">
                  <c:v>167.69447387721499</c:v>
                </c:pt>
                <c:pt idx="2509">
                  <c:v>166.99894835123899</c:v>
                </c:pt>
                <c:pt idx="2510">
                  <c:v>166.704687551788</c:v>
                </c:pt>
                <c:pt idx="2511">
                  <c:v>167.058394977391</c:v>
                </c:pt>
                <c:pt idx="2512">
                  <c:v>165.72530438593699</c:v>
                </c:pt>
                <c:pt idx="2513">
                  <c:v>166.49216586329501</c:v>
                </c:pt>
                <c:pt idx="2514">
                  <c:v>166.35098012618499</c:v>
                </c:pt>
                <c:pt idx="2515">
                  <c:v>166.90531991505</c:v>
                </c:pt>
                <c:pt idx="2516">
                  <c:v>167.63651341671701</c:v>
                </c:pt>
                <c:pt idx="2517">
                  <c:v>168.90867121636501</c:v>
                </c:pt>
                <c:pt idx="2518">
                  <c:v>168.578742441223</c:v>
                </c:pt>
                <c:pt idx="2519">
                  <c:v>168.650078392605</c:v>
                </c:pt>
                <c:pt idx="2520">
                  <c:v>168.08384927850901</c:v>
                </c:pt>
                <c:pt idx="2521">
                  <c:v>168.41377805365099</c:v>
                </c:pt>
                <c:pt idx="2522">
                  <c:v>167.89510624047699</c:v>
                </c:pt>
                <c:pt idx="2523">
                  <c:v>168.38999940319101</c:v>
                </c:pt>
                <c:pt idx="2524">
                  <c:v>169.746868645105</c:v>
                </c:pt>
                <c:pt idx="2525">
                  <c:v>167.753920503367</c:v>
                </c:pt>
                <c:pt idx="2526">
                  <c:v>167.600845441026</c:v>
                </c:pt>
                <c:pt idx="2527">
                  <c:v>167.505730839183</c:v>
                </c:pt>
                <c:pt idx="2528">
                  <c:v>168.37811007796</c:v>
                </c:pt>
                <c:pt idx="2529">
                  <c:v>169.51056830615201</c:v>
                </c:pt>
                <c:pt idx="2530">
                  <c:v>170.52413328204</c:v>
                </c:pt>
                <c:pt idx="2531">
                  <c:v>170.76043362099301</c:v>
                </c:pt>
                <c:pt idx="2532">
                  <c:v>170.80799092191401</c:v>
                </c:pt>
                <c:pt idx="2533">
                  <c:v>170.85554822283601</c:v>
                </c:pt>
                <c:pt idx="2534">
                  <c:v>171.23303429890001</c:v>
                </c:pt>
                <c:pt idx="2535">
                  <c:v>171.00862328517701</c:v>
                </c:pt>
                <c:pt idx="2536">
                  <c:v>169.73497931987501</c:v>
                </c:pt>
                <c:pt idx="2537">
                  <c:v>169.156860880549</c:v>
                </c:pt>
                <c:pt idx="2538">
                  <c:v>170.58357990819101</c:v>
                </c:pt>
                <c:pt idx="2539">
                  <c:v>171.704148811153</c:v>
                </c:pt>
                <c:pt idx="2540">
                  <c:v>171.92855982487501</c:v>
                </c:pt>
                <c:pt idx="2541">
                  <c:v>171.845334548263</c:v>
                </c:pt>
                <c:pt idx="2542">
                  <c:v>172.21093129909599</c:v>
                </c:pt>
                <c:pt idx="2543">
                  <c:v>172.14108151336799</c:v>
                </c:pt>
                <c:pt idx="2544">
                  <c:v>172.01029893583399</c:v>
                </c:pt>
                <c:pt idx="2545">
                  <c:v>171.33855206031899</c:v>
                </c:pt>
                <c:pt idx="2546">
                  <c:v>171.18547699797799</c:v>
                </c:pt>
                <c:pt idx="2547">
                  <c:v>164.49921772155699</c:v>
                </c:pt>
                <c:pt idx="2548">
                  <c:v>166.18601573861301</c:v>
                </c:pt>
                <c:pt idx="2549">
                  <c:v>165.93782607443001</c:v>
                </c:pt>
                <c:pt idx="2550">
                  <c:v>164.85292514715999</c:v>
                </c:pt>
                <c:pt idx="2551">
                  <c:v>164.07491742739799</c:v>
                </c:pt>
                <c:pt idx="2552">
                  <c:v>165.460766899562</c:v>
                </c:pt>
                <c:pt idx="2553">
                  <c:v>165.378284705776</c:v>
                </c:pt>
                <c:pt idx="2554">
                  <c:v>166.07381023175199</c:v>
                </c:pt>
                <c:pt idx="2555">
                  <c:v>166.09758888221299</c:v>
                </c:pt>
                <c:pt idx="2556">
                  <c:v>166.22094063147799</c:v>
                </c:pt>
                <c:pt idx="2557">
                  <c:v>164.605478565803</c:v>
                </c:pt>
                <c:pt idx="2558">
                  <c:v>165.21257723537801</c:v>
                </c:pt>
                <c:pt idx="2559">
                  <c:v>165.32478274223899</c:v>
                </c:pt>
                <c:pt idx="2560">
                  <c:v>165.09442706590099</c:v>
                </c:pt>
                <c:pt idx="2561">
                  <c:v>166.083470308502</c:v>
                </c:pt>
                <c:pt idx="2562">
                  <c:v>166.53898008139001</c:v>
                </c:pt>
                <c:pt idx="2563">
                  <c:v>167.91219714549601</c:v>
                </c:pt>
                <c:pt idx="2564">
                  <c:v>167.84680585672899</c:v>
                </c:pt>
                <c:pt idx="2565">
                  <c:v>167.97164377164799</c:v>
                </c:pt>
                <c:pt idx="2566">
                  <c:v>167.85869518195901</c:v>
                </c:pt>
                <c:pt idx="2567">
                  <c:v>167.658062818697</c:v>
                </c:pt>
                <c:pt idx="2568">
                  <c:v>167.04204715519899</c:v>
                </c:pt>
                <c:pt idx="2569">
                  <c:v>167.131217094427</c:v>
                </c:pt>
                <c:pt idx="2570">
                  <c:v>167.148307999445</c:v>
                </c:pt>
                <c:pt idx="2571">
                  <c:v>167.24342260128799</c:v>
                </c:pt>
                <c:pt idx="2572">
                  <c:v>168.149240567276</c:v>
                </c:pt>
                <c:pt idx="2573">
                  <c:v>168.24361208629199</c:v>
                </c:pt>
                <c:pt idx="2574">
                  <c:v>168.474710845457</c:v>
                </c:pt>
                <c:pt idx="2575">
                  <c:v>168.59286101493399</c:v>
                </c:pt>
                <c:pt idx="2576">
                  <c:v>168.69392027939199</c:v>
                </c:pt>
                <c:pt idx="2577">
                  <c:v>168.34467135074999</c:v>
                </c:pt>
                <c:pt idx="2578">
                  <c:v>168.72290050964099</c:v>
                </c:pt>
                <c:pt idx="2579">
                  <c:v>169.11376207658901</c:v>
                </c:pt>
                <c:pt idx="2580">
                  <c:v>169.930410103349</c:v>
                </c:pt>
                <c:pt idx="2581">
                  <c:v>170.16150886251401</c:v>
                </c:pt>
                <c:pt idx="2582">
                  <c:v>170.26851278958699</c:v>
                </c:pt>
                <c:pt idx="2583">
                  <c:v>170.244734139126</c:v>
                </c:pt>
                <c:pt idx="2584">
                  <c:v>171.06732682850199</c:v>
                </c:pt>
                <c:pt idx="2585">
                  <c:v>170.73591188770499</c:v>
                </c:pt>
                <c:pt idx="2586">
                  <c:v>170.771579863396</c:v>
                </c:pt>
                <c:pt idx="2587">
                  <c:v>171.576338564926</c:v>
                </c:pt>
                <c:pt idx="2588">
                  <c:v>171.67665474655701</c:v>
                </c:pt>
                <c:pt idx="2589">
                  <c:v>171.60606187800201</c:v>
                </c:pt>
                <c:pt idx="2590">
                  <c:v>170.871896045028</c:v>
                </c:pt>
                <c:pt idx="2591">
                  <c:v>171.31018488849901</c:v>
                </c:pt>
                <c:pt idx="2592">
                  <c:v>172.31260788693501</c:v>
                </c:pt>
                <c:pt idx="2593">
                  <c:v>173.245598989375</c:v>
                </c:pt>
                <c:pt idx="2594">
                  <c:v>173.90230900566601</c:v>
                </c:pt>
                <c:pt idx="2595">
                  <c:v>173.93702495366401</c:v>
                </c:pt>
                <c:pt idx="2596">
                  <c:v>173.707031798179</c:v>
                </c:pt>
                <c:pt idx="2597">
                  <c:v>174.17859009181501</c:v>
                </c:pt>
                <c:pt idx="2598">
                  <c:v>172.35889581759901</c:v>
                </c:pt>
                <c:pt idx="2599">
                  <c:v>173.83287710967099</c:v>
                </c:pt>
                <c:pt idx="2600">
                  <c:v>173.45244817952801</c:v>
                </c:pt>
                <c:pt idx="2601">
                  <c:v>173.498736110192</c:v>
                </c:pt>
                <c:pt idx="2602">
                  <c:v>174.68631083128301</c:v>
                </c:pt>
                <c:pt idx="2603">
                  <c:v>174.34059784913799</c:v>
                </c:pt>
                <c:pt idx="2604">
                  <c:v>175.860867071874</c:v>
                </c:pt>
                <c:pt idx="2605">
                  <c:v>175.76973770838001</c:v>
                </c:pt>
                <c:pt idx="2606">
                  <c:v>175.63087391638899</c:v>
                </c:pt>
                <c:pt idx="2607">
                  <c:v>175.65401788171999</c:v>
                </c:pt>
                <c:pt idx="2608">
                  <c:v>174.06431676298899</c:v>
                </c:pt>
                <c:pt idx="2609">
                  <c:v>174.790458675276</c:v>
                </c:pt>
                <c:pt idx="2610">
                  <c:v>175.42402472623499</c:v>
                </c:pt>
                <c:pt idx="2611">
                  <c:v>176.85171808764301</c:v>
                </c:pt>
                <c:pt idx="2612">
                  <c:v>176.668012862822</c:v>
                </c:pt>
                <c:pt idx="2613">
                  <c:v>177.54314405193199</c:v>
                </c:pt>
                <c:pt idx="2614">
                  <c:v>177.56628801726399</c:v>
                </c:pt>
                <c:pt idx="2615">
                  <c:v>176.86329007030901</c:v>
                </c:pt>
                <c:pt idx="2616">
                  <c:v>174.96259191743101</c:v>
                </c:pt>
                <c:pt idx="2617">
                  <c:v>171.80488714746801</c:v>
                </c:pt>
                <c:pt idx="2618">
                  <c:v>174.041172797657</c:v>
                </c:pt>
                <c:pt idx="2619">
                  <c:v>174.34059784913799</c:v>
                </c:pt>
                <c:pt idx="2620">
                  <c:v>172.438453198427</c:v>
                </c:pt>
                <c:pt idx="2621">
                  <c:v>175.020451830761</c:v>
                </c:pt>
                <c:pt idx="2622">
                  <c:v>176.138594655856</c:v>
                </c:pt>
                <c:pt idx="2623">
                  <c:v>177.139571156458</c:v>
                </c:pt>
                <c:pt idx="2624">
                  <c:v>176.93127546847199</c:v>
                </c:pt>
                <c:pt idx="2625">
                  <c:v>177.371010809777</c:v>
                </c:pt>
                <c:pt idx="2626">
                  <c:v>174.90617850193499</c:v>
                </c:pt>
                <c:pt idx="2627">
                  <c:v>175.87822504587299</c:v>
                </c:pt>
                <c:pt idx="2628">
                  <c:v>174.223431524646</c:v>
                </c:pt>
                <c:pt idx="2629">
                  <c:v>173.39024877269901</c:v>
                </c:pt>
                <c:pt idx="2630">
                  <c:v>171.608163442147</c:v>
                </c:pt>
                <c:pt idx="2631">
                  <c:v>174.04985178465699</c:v>
                </c:pt>
                <c:pt idx="2632">
                  <c:v>174.026707819325</c:v>
                </c:pt>
                <c:pt idx="2633">
                  <c:v>174.08456773265499</c:v>
                </c:pt>
                <c:pt idx="2634">
                  <c:v>175.65835737521999</c:v>
                </c:pt>
                <c:pt idx="2635">
                  <c:v>176.29481642184601</c:v>
                </c:pt>
                <c:pt idx="2636">
                  <c:v>176.109664699191</c:v>
                </c:pt>
                <c:pt idx="2637">
                  <c:v>177.03542331246501</c:v>
                </c:pt>
                <c:pt idx="2638">
                  <c:v>177.174287104456</c:v>
                </c:pt>
                <c:pt idx="2639">
                  <c:v>174.65159488328499</c:v>
                </c:pt>
                <c:pt idx="2640">
                  <c:v>175.88979702853899</c:v>
                </c:pt>
                <c:pt idx="2641">
                  <c:v>178.66707286836001</c:v>
                </c:pt>
                <c:pt idx="2642">
                  <c:v>179.19938407099301</c:v>
                </c:pt>
                <c:pt idx="2643">
                  <c:v>179.17624010566101</c:v>
                </c:pt>
                <c:pt idx="2644">
                  <c:v>179.08366424433399</c:v>
                </c:pt>
                <c:pt idx="2645">
                  <c:v>178.759648729688</c:v>
                </c:pt>
                <c:pt idx="2646">
                  <c:v>179.45396768964301</c:v>
                </c:pt>
                <c:pt idx="2647">
                  <c:v>177.63716641109301</c:v>
                </c:pt>
                <c:pt idx="2648">
                  <c:v>178.18104959639101</c:v>
                </c:pt>
                <c:pt idx="2649">
                  <c:v>175.09133022459</c:v>
                </c:pt>
                <c:pt idx="2650">
                  <c:v>175.45006168723299</c:v>
                </c:pt>
                <c:pt idx="2651">
                  <c:v>171.29571991016701</c:v>
                </c:pt>
                <c:pt idx="2652">
                  <c:v>167.928272954383</c:v>
                </c:pt>
                <c:pt idx="2653">
                  <c:v>170.555113019548</c:v>
                </c:pt>
                <c:pt idx="2654">
                  <c:v>168.63416389700399</c:v>
                </c:pt>
                <c:pt idx="2655">
                  <c:v>169.044969281645</c:v>
                </c:pt>
                <c:pt idx="2656">
                  <c:v>169.72193026760101</c:v>
                </c:pt>
                <c:pt idx="2657">
                  <c:v>167.52325356107599</c:v>
                </c:pt>
                <c:pt idx="2658">
                  <c:v>168.91767747232001</c:v>
                </c:pt>
                <c:pt idx="2659">
                  <c:v>169.820292120262</c:v>
                </c:pt>
                <c:pt idx="2660">
                  <c:v>171.01220633485201</c:v>
                </c:pt>
                <c:pt idx="2661">
                  <c:v>168.443226183017</c:v>
                </c:pt>
                <c:pt idx="2662">
                  <c:v>168.04977877237499</c:v>
                </c:pt>
                <c:pt idx="2663">
                  <c:v>168.35065032168899</c:v>
                </c:pt>
                <c:pt idx="2664">
                  <c:v>167.06616024577201</c:v>
                </c:pt>
                <c:pt idx="2665">
                  <c:v>165.92631995317799</c:v>
                </c:pt>
                <c:pt idx="2666">
                  <c:v>166.53963503447201</c:v>
                </c:pt>
                <c:pt idx="2667">
                  <c:v>168.04977877237499</c:v>
                </c:pt>
                <c:pt idx="2668">
                  <c:v>168.00927683304499</c:v>
                </c:pt>
                <c:pt idx="2669">
                  <c:v>168.177070581701</c:v>
                </c:pt>
                <c:pt idx="2670">
                  <c:v>169.17226109097001</c:v>
                </c:pt>
                <c:pt idx="2671">
                  <c:v>169.09704320364099</c:v>
                </c:pt>
                <c:pt idx="2672">
                  <c:v>170.14430763490799</c:v>
                </c:pt>
                <c:pt idx="2673">
                  <c:v>169.34584083095899</c:v>
                </c:pt>
                <c:pt idx="2674">
                  <c:v>167.476965630412</c:v>
                </c:pt>
                <c:pt idx="2675">
                  <c:v>169.10861518630699</c:v>
                </c:pt>
                <c:pt idx="2676">
                  <c:v>168.88296152432201</c:v>
                </c:pt>
                <c:pt idx="2677">
                  <c:v>169.71614427626801</c:v>
                </c:pt>
                <c:pt idx="2678">
                  <c:v>170.57825698488</c:v>
                </c:pt>
                <c:pt idx="2679">
                  <c:v>169.83186410292799</c:v>
                </c:pt>
                <c:pt idx="2680">
                  <c:v>170.02858780824801</c:v>
                </c:pt>
                <c:pt idx="2681">
                  <c:v>168.83667359365799</c:v>
                </c:pt>
                <c:pt idx="2682">
                  <c:v>168.67466583633501</c:v>
                </c:pt>
                <c:pt idx="2683">
                  <c:v>169.65828436293901</c:v>
                </c:pt>
                <c:pt idx="2684">
                  <c:v>169.87815203359099</c:v>
                </c:pt>
                <c:pt idx="2685">
                  <c:v>170.47989513221901</c:v>
                </c:pt>
                <c:pt idx="2686">
                  <c:v>170.47410914088599</c:v>
                </c:pt>
                <c:pt idx="2687">
                  <c:v>170.01122983424901</c:v>
                </c:pt>
                <c:pt idx="2688">
                  <c:v>172.53392205542099</c:v>
                </c:pt>
                <c:pt idx="2689">
                  <c:v>173.05466127538699</c:v>
                </c:pt>
                <c:pt idx="2690">
                  <c:v>172.429774211427</c:v>
                </c:pt>
                <c:pt idx="2691">
                  <c:v>172.66772310499499</c:v>
                </c:pt>
                <c:pt idx="2692">
                  <c:v>172.50499209875599</c:v>
                </c:pt>
                <c:pt idx="2693">
                  <c:v>172.33068910985</c:v>
                </c:pt>
                <c:pt idx="2694">
                  <c:v>172.79573816323699</c:v>
                </c:pt>
                <c:pt idx="2695">
                  <c:v>173.318647129954</c:v>
                </c:pt>
                <c:pt idx="2696">
                  <c:v>173.02211507413901</c:v>
                </c:pt>
                <c:pt idx="2697">
                  <c:v>174.022368325825</c:v>
                </c:pt>
                <c:pt idx="2698">
                  <c:v>173.900139258916</c:v>
                </c:pt>
                <c:pt idx="2699">
                  <c:v>173.720050278678</c:v>
                </c:pt>
                <c:pt idx="2700">
                  <c:v>173.859637319586</c:v>
                </c:pt>
                <c:pt idx="2701">
                  <c:v>174.92353647593399</c:v>
                </c:pt>
                <c:pt idx="2702">
                  <c:v>174.441129448548</c:v>
                </c:pt>
                <c:pt idx="2703">
                  <c:v>175.289500427744</c:v>
                </c:pt>
                <c:pt idx="2704">
                  <c:v>175.13834140417001</c:v>
                </c:pt>
                <c:pt idx="2705">
                  <c:v>174.70294555636499</c:v>
                </c:pt>
                <c:pt idx="2706">
                  <c:v>175.20271055774899</c:v>
                </c:pt>
                <c:pt idx="2707">
                  <c:v>174.435343457215</c:v>
                </c:pt>
                <c:pt idx="2708">
                  <c:v>173.720050278678</c:v>
                </c:pt>
                <c:pt idx="2709">
                  <c:v>173.99343836916</c:v>
                </c:pt>
                <c:pt idx="2710">
                  <c:v>173.66797635668101</c:v>
                </c:pt>
                <c:pt idx="2711">
                  <c:v>171.330435858165</c:v>
                </c:pt>
                <c:pt idx="2712">
                  <c:v>171.83671009979901</c:v>
                </c:pt>
                <c:pt idx="2713">
                  <c:v>172.54549403808701</c:v>
                </c:pt>
                <c:pt idx="2714">
                  <c:v>172.38276303184699</c:v>
                </c:pt>
                <c:pt idx="2715">
                  <c:v>172.592505217667</c:v>
                </c:pt>
                <c:pt idx="2716">
                  <c:v>173.626751168434</c:v>
                </c:pt>
                <c:pt idx="2717">
                  <c:v>173.923283224248</c:v>
                </c:pt>
                <c:pt idx="2718">
                  <c:v>173.301289155955</c:v>
                </c:pt>
                <c:pt idx="2719">
                  <c:v>174.22560127139499</c:v>
                </c:pt>
                <c:pt idx="2720">
                  <c:v>172.12094692403099</c:v>
                </c:pt>
                <c:pt idx="2721">
                  <c:v>172.22003202560799</c:v>
                </c:pt>
                <c:pt idx="2722">
                  <c:v>171.55175002665001</c:v>
                </c:pt>
                <c:pt idx="2723">
                  <c:v>172.72630626724199</c:v>
                </c:pt>
                <c:pt idx="2724">
                  <c:v>170.307761890064</c:v>
                </c:pt>
                <c:pt idx="2725">
                  <c:v>169.87164279334201</c:v>
                </c:pt>
                <c:pt idx="2726">
                  <c:v>168.69708655274999</c:v>
                </c:pt>
                <c:pt idx="2727">
                  <c:v>167.859564307304</c:v>
                </c:pt>
                <c:pt idx="2728">
                  <c:v>170.40612374272399</c:v>
                </c:pt>
                <c:pt idx="2729">
                  <c:v>170.168174849156</c:v>
                </c:pt>
                <c:pt idx="2730">
                  <c:v>168.92924945498601</c:v>
                </c:pt>
                <c:pt idx="2731">
                  <c:v>169.07462248722601</c:v>
                </c:pt>
                <c:pt idx="2732">
                  <c:v>167.89500350421901</c:v>
                </c:pt>
                <c:pt idx="2733">
                  <c:v>168.406340488269</c:v>
                </c:pt>
                <c:pt idx="2734">
                  <c:v>166.68573131562999</c:v>
                </c:pt>
                <c:pt idx="2735">
                  <c:v>168.109808432455</c:v>
                </c:pt>
                <c:pt idx="2736">
                  <c:v>166.261184201574</c:v>
                </c:pt>
                <c:pt idx="2737">
                  <c:v>167.20285429101301</c:v>
                </c:pt>
                <c:pt idx="2738">
                  <c:v>169.85428481934301</c:v>
                </c:pt>
                <c:pt idx="2739">
                  <c:v>169.883214776008</c:v>
                </c:pt>
                <c:pt idx="2740">
                  <c:v>170.74315773786901</c:v>
                </c:pt>
                <c:pt idx="2741">
                  <c:v>170.173960840489</c:v>
                </c:pt>
                <c:pt idx="2742">
                  <c:v>169.40659373995501</c:v>
                </c:pt>
                <c:pt idx="2743">
                  <c:v>170.83067085677999</c:v>
                </c:pt>
                <c:pt idx="2744">
                  <c:v>172.068873002034</c:v>
                </c:pt>
                <c:pt idx="2745">
                  <c:v>172.051515028035</c:v>
                </c:pt>
                <c:pt idx="2746">
                  <c:v>172.73209225857499</c:v>
                </c:pt>
                <c:pt idx="2747">
                  <c:v>170.307761890064</c:v>
                </c:pt>
                <c:pt idx="2748">
                  <c:v>171.15613286925901</c:v>
                </c:pt>
                <c:pt idx="2749">
                  <c:v>170.97604388902101</c:v>
                </c:pt>
                <c:pt idx="2750">
                  <c:v>169.877428784675</c:v>
                </c:pt>
                <c:pt idx="2751">
                  <c:v>168.65658461341999</c:v>
                </c:pt>
                <c:pt idx="2752">
                  <c:v>169.12741965814001</c:v>
                </c:pt>
                <c:pt idx="2753">
                  <c:v>169.12741965814001</c:v>
                </c:pt>
                <c:pt idx="2754">
                  <c:v>169.661900607522</c:v>
                </c:pt>
                <c:pt idx="2755">
                  <c:v>170.89214701469299</c:v>
                </c:pt>
                <c:pt idx="2756">
                  <c:v>171.535115301568</c:v>
                </c:pt>
                <c:pt idx="2757">
                  <c:v>171.72243677097299</c:v>
                </c:pt>
                <c:pt idx="2758">
                  <c:v>170.62382166662701</c:v>
                </c:pt>
                <c:pt idx="2759">
                  <c:v>170.40757024055699</c:v>
                </c:pt>
                <c:pt idx="2760">
                  <c:v>169.77038794501499</c:v>
                </c:pt>
                <c:pt idx="2761">
                  <c:v>169.021825316313</c:v>
                </c:pt>
                <c:pt idx="2762">
                  <c:v>168.981323376982</c:v>
                </c:pt>
                <c:pt idx="2763">
                  <c:v>166.90632223519901</c:v>
                </c:pt>
                <c:pt idx="2764">
                  <c:v>166.83616709028701</c:v>
                </c:pt>
                <c:pt idx="2765">
                  <c:v>165.50394258587201</c:v>
                </c:pt>
                <c:pt idx="2766">
                  <c:v>166.357376307484</c:v>
                </c:pt>
                <c:pt idx="2767">
                  <c:v>166.89475025253299</c:v>
                </c:pt>
                <c:pt idx="2768">
                  <c:v>166.22863800032599</c:v>
                </c:pt>
                <c:pt idx="2769">
                  <c:v>166.88896426119999</c:v>
                </c:pt>
                <c:pt idx="2770">
                  <c:v>165.071439733733</c:v>
                </c:pt>
                <c:pt idx="2771">
                  <c:v>164.37567427594499</c:v>
                </c:pt>
                <c:pt idx="2772">
                  <c:v>162.300673134161</c:v>
                </c:pt>
                <c:pt idx="2773">
                  <c:v>161.50003658346299</c:v>
                </c:pt>
                <c:pt idx="2774">
                  <c:v>160.716758006763</c:v>
                </c:pt>
                <c:pt idx="2775">
                  <c:v>162.552363757145</c:v>
                </c:pt>
                <c:pt idx="2776">
                  <c:v>163.212690018019</c:v>
                </c:pt>
                <c:pt idx="2777">
                  <c:v>162.07284972542601</c:v>
                </c:pt>
                <c:pt idx="2778">
                  <c:v>163.35878629917701</c:v>
                </c:pt>
                <c:pt idx="2779">
                  <c:v>163.75006396306799</c:v>
                </c:pt>
                <c:pt idx="2780">
                  <c:v>163.16567883843899</c:v>
                </c:pt>
                <c:pt idx="2781">
                  <c:v>164.60349768468001</c:v>
                </c:pt>
                <c:pt idx="2782">
                  <c:v>165.89522024976401</c:v>
                </c:pt>
                <c:pt idx="2783">
                  <c:v>164.86676029033001</c:v>
                </c:pt>
                <c:pt idx="2784">
                  <c:v>162.71003202096799</c:v>
                </c:pt>
                <c:pt idx="2785">
                  <c:v>162.07863571675901</c:v>
                </c:pt>
                <c:pt idx="2786">
                  <c:v>162.592865696476</c:v>
                </c:pt>
                <c:pt idx="2787">
                  <c:v>162.09020769942501</c:v>
                </c:pt>
                <c:pt idx="2788">
                  <c:v>162.48799460356599</c:v>
                </c:pt>
                <c:pt idx="2789">
                  <c:v>163.212690018019</c:v>
                </c:pt>
                <c:pt idx="2790">
                  <c:v>164.01911256005101</c:v>
                </c:pt>
                <c:pt idx="2791">
                  <c:v>163.31756111092901</c:v>
                </c:pt>
                <c:pt idx="2792">
                  <c:v>163.30020313693001</c:v>
                </c:pt>
                <c:pt idx="2793">
                  <c:v>163.522240554333</c:v>
                </c:pt>
                <c:pt idx="2794">
                  <c:v>163.75584995440099</c:v>
                </c:pt>
                <c:pt idx="2795">
                  <c:v>163.09552369352701</c:v>
                </c:pt>
                <c:pt idx="2796">
                  <c:v>163.580823716579</c:v>
                </c:pt>
                <c:pt idx="2797">
                  <c:v>164.58035371934801</c:v>
                </c:pt>
                <c:pt idx="2798">
                  <c:v>165.182096817976</c:v>
                </c:pt>
                <c:pt idx="2799">
                  <c:v>165.100369690398</c:v>
                </c:pt>
                <c:pt idx="2800">
                  <c:v>164.31130512236501</c:v>
                </c:pt>
                <c:pt idx="2801">
                  <c:v>162.52921979181301</c:v>
                </c:pt>
                <c:pt idx="2802">
                  <c:v>162.34189832240901</c:v>
                </c:pt>
                <c:pt idx="2803">
                  <c:v>162.04391976876099</c:v>
                </c:pt>
                <c:pt idx="2804">
                  <c:v>162.535005783146</c:v>
                </c:pt>
                <c:pt idx="2805">
                  <c:v>160.915651458833</c:v>
                </c:pt>
                <c:pt idx="2806">
                  <c:v>160.12658689080101</c:v>
                </c:pt>
                <c:pt idx="2807">
                  <c:v>159.127056888032</c:v>
                </c:pt>
                <c:pt idx="2808">
                  <c:v>161.81609636002599</c:v>
                </c:pt>
                <c:pt idx="2809">
                  <c:v>161.09140094557199</c:v>
                </c:pt>
                <c:pt idx="2810">
                  <c:v>161.260641192061</c:v>
                </c:pt>
                <c:pt idx="2811">
                  <c:v>160.068003728555</c:v>
                </c:pt>
                <c:pt idx="2812">
                  <c:v>159.30280637477</c:v>
                </c:pt>
                <c:pt idx="2813">
                  <c:v>162.41783945865399</c:v>
                </c:pt>
                <c:pt idx="2814">
                  <c:v>160.48314860669501</c:v>
                </c:pt>
                <c:pt idx="2815">
                  <c:v>161.89420724302099</c:v>
                </c:pt>
                <c:pt idx="2816">
                  <c:v>163.44485292025399</c:v>
                </c:pt>
                <c:pt idx="2817">
                  <c:v>163.52079405649999</c:v>
                </c:pt>
                <c:pt idx="2818">
                  <c:v>162.55164050822799</c:v>
                </c:pt>
                <c:pt idx="2819">
                  <c:v>162.305012627661</c:v>
                </c:pt>
                <c:pt idx="2820">
                  <c:v>161.55934299462501</c:v>
                </c:pt>
                <c:pt idx="2821">
                  <c:v>161.82983808944101</c:v>
                </c:pt>
                <c:pt idx="2822">
                  <c:v>164.555040007266</c:v>
                </c:pt>
                <c:pt idx="2823">
                  <c:v>164.60783717818001</c:v>
                </c:pt>
                <c:pt idx="2824">
                  <c:v>164.80745387916701</c:v>
                </c:pt>
                <c:pt idx="2825">
                  <c:v>164.719217511339</c:v>
                </c:pt>
                <c:pt idx="2826">
                  <c:v>164.760442699587</c:v>
                </c:pt>
                <c:pt idx="2827">
                  <c:v>164.67799232309201</c:v>
                </c:pt>
                <c:pt idx="2828">
                  <c:v>164.09650019412899</c:v>
                </c:pt>
                <c:pt idx="2829">
                  <c:v>164.20788052728901</c:v>
                </c:pt>
                <c:pt idx="2830">
                  <c:v>162.65795809897199</c:v>
                </c:pt>
                <c:pt idx="2831">
                  <c:v>162.39324899548899</c:v>
                </c:pt>
                <c:pt idx="2832">
                  <c:v>162.575507722477</c:v>
                </c:pt>
                <c:pt idx="2833">
                  <c:v>164.696073546007</c:v>
                </c:pt>
                <c:pt idx="2834">
                  <c:v>164.81323987050001</c:v>
                </c:pt>
                <c:pt idx="2835">
                  <c:v>165.65293186269599</c:v>
                </c:pt>
                <c:pt idx="2836">
                  <c:v>165.69415705094301</c:v>
                </c:pt>
                <c:pt idx="2837">
                  <c:v>165.336148837216</c:v>
                </c:pt>
                <c:pt idx="2838">
                  <c:v>165.206687281141</c:v>
                </c:pt>
                <c:pt idx="2839">
                  <c:v>165.55890950353501</c:v>
                </c:pt>
                <c:pt idx="2840">
                  <c:v>166.31108837682001</c:v>
                </c:pt>
                <c:pt idx="2841">
                  <c:v>166.32844635081901</c:v>
                </c:pt>
                <c:pt idx="2842">
                  <c:v>166.00515408509</c:v>
                </c:pt>
                <c:pt idx="2843">
                  <c:v>165.52419355553801</c:v>
                </c:pt>
                <c:pt idx="2844">
                  <c:v>167.20357753993</c:v>
                </c:pt>
                <c:pt idx="2845">
                  <c:v>167.43284744649799</c:v>
                </c:pt>
                <c:pt idx="2846">
                  <c:v>167.033614044524</c:v>
                </c:pt>
                <c:pt idx="2847">
                  <c:v>167.74963047197801</c:v>
                </c:pt>
                <c:pt idx="2848">
                  <c:v>166.26407719724</c:v>
                </c:pt>
                <c:pt idx="2849">
                  <c:v>166.05216526467001</c:v>
                </c:pt>
                <c:pt idx="2850">
                  <c:v>165.89955974326301</c:v>
                </c:pt>
                <c:pt idx="2851">
                  <c:v>166.81591612062101</c:v>
                </c:pt>
                <c:pt idx="2852">
                  <c:v>166.82748810328701</c:v>
                </c:pt>
                <c:pt idx="2853">
                  <c:v>166.99817484760999</c:v>
                </c:pt>
                <c:pt idx="2854">
                  <c:v>168.03169754946001</c:v>
                </c:pt>
                <c:pt idx="2855">
                  <c:v>168.108361934622</c:v>
                </c:pt>
                <c:pt idx="2856">
                  <c:v>168.33763184118999</c:v>
                </c:pt>
                <c:pt idx="2857">
                  <c:v>167.656331361734</c:v>
                </c:pt>
                <c:pt idx="2858">
                  <c:v>166.24599597432399</c:v>
                </c:pt>
                <c:pt idx="2859">
                  <c:v>166.258291205907</c:v>
                </c:pt>
                <c:pt idx="2860">
                  <c:v>165.15967610156099</c:v>
                </c:pt>
                <c:pt idx="2861">
                  <c:v>165.75852620452201</c:v>
                </c:pt>
                <c:pt idx="2862">
                  <c:v>166.134615641165</c:v>
                </c:pt>
                <c:pt idx="2863">
                  <c:v>166.546144274722</c:v>
                </c:pt>
                <c:pt idx="2864">
                  <c:v>166.751546967042</c:v>
                </c:pt>
                <c:pt idx="2865">
                  <c:v>166.751546967042</c:v>
                </c:pt>
                <c:pt idx="2866">
                  <c:v>166.751546967042</c:v>
                </c:pt>
                <c:pt idx="2867">
                  <c:v>166.751546967042</c:v>
                </c:pt>
                <c:pt idx="2868">
                  <c:v>166.751546967042</c:v>
                </c:pt>
                <c:pt idx="2869">
                  <c:v>166.751546967042</c:v>
                </c:pt>
                <c:pt idx="2870">
                  <c:v>166.751546967042</c:v>
                </c:pt>
                <c:pt idx="2871">
                  <c:v>166.751546967042</c:v>
                </c:pt>
                <c:pt idx="2872">
                  <c:v>166.751546967042</c:v>
                </c:pt>
                <c:pt idx="2873">
                  <c:v>166.751546967042</c:v>
                </c:pt>
                <c:pt idx="2874">
                  <c:v>166.751546967042</c:v>
                </c:pt>
                <c:pt idx="2875">
                  <c:v>166.751546967042</c:v>
                </c:pt>
                <c:pt idx="2876">
                  <c:v>166.751546967042</c:v>
                </c:pt>
                <c:pt idx="2877">
                  <c:v>166.751546967042</c:v>
                </c:pt>
                <c:pt idx="2878">
                  <c:v>166.751546967042</c:v>
                </c:pt>
                <c:pt idx="2879">
                  <c:v>166.751546967042</c:v>
                </c:pt>
                <c:pt idx="2880">
                  <c:v>166.751546967042</c:v>
                </c:pt>
                <c:pt idx="2881">
                  <c:v>166.751546967042</c:v>
                </c:pt>
                <c:pt idx="2882">
                  <c:v>166.751546967042</c:v>
                </c:pt>
                <c:pt idx="2883">
                  <c:v>166.751546967042</c:v>
                </c:pt>
                <c:pt idx="2884">
                  <c:v>166.751546967042</c:v>
                </c:pt>
                <c:pt idx="2885">
                  <c:v>166.751546967042</c:v>
                </c:pt>
                <c:pt idx="2886">
                  <c:v>166.751546967042</c:v>
                </c:pt>
                <c:pt idx="2887">
                  <c:v>166.751546967042</c:v>
                </c:pt>
                <c:pt idx="2888">
                  <c:v>166.751546967042</c:v>
                </c:pt>
                <c:pt idx="2889">
                  <c:v>166.751546967042</c:v>
                </c:pt>
                <c:pt idx="2890">
                  <c:v>166.751546967042</c:v>
                </c:pt>
                <c:pt idx="2891">
                  <c:v>166.751546967042</c:v>
                </c:pt>
                <c:pt idx="2892">
                  <c:v>166.751546967042</c:v>
                </c:pt>
                <c:pt idx="2893">
                  <c:v>166.751546967042</c:v>
                </c:pt>
                <c:pt idx="2894">
                  <c:v>166.751546967042</c:v>
                </c:pt>
                <c:pt idx="2895">
                  <c:v>166.751546967042</c:v>
                </c:pt>
                <c:pt idx="2896">
                  <c:v>166.751546967042</c:v>
                </c:pt>
                <c:pt idx="2897">
                  <c:v>166.751546967042</c:v>
                </c:pt>
                <c:pt idx="2898">
                  <c:v>166.751546967042</c:v>
                </c:pt>
                <c:pt idx="2899">
                  <c:v>166.751546967042</c:v>
                </c:pt>
                <c:pt idx="2900">
                  <c:v>166.751546967042</c:v>
                </c:pt>
                <c:pt idx="2901">
                  <c:v>166.751546967042</c:v>
                </c:pt>
                <c:pt idx="2902">
                  <c:v>166.751546967042</c:v>
                </c:pt>
                <c:pt idx="2903">
                  <c:v>166.751546967042</c:v>
                </c:pt>
                <c:pt idx="2904">
                  <c:v>166.751546967042</c:v>
                </c:pt>
                <c:pt idx="2905">
                  <c:v>166.751546967042</c:v>
                </c:pt>
                <c:pt idx="2906">
                  <c:v>166.751546967042</c:v>
                </c:pt>
                <c:pt idx="2907">
                  <c:v>166.751546967042</c:v>
                </c:pt>
                <c:pt idx="2908">
                  <c:v>166.751546967042</c:v>
                </c:pt>
                <c:pt idx="2909">
                  <c:v>166.751546967042</c:v>
                </c:pt>
                <c:pt idx="2910">
                  <c:v>166.751546967042</c:v>
                </c:pt>
                <c:pt idx="2911">
                  <c:v>166.751546967042</c:v>
                </c:pt>
                <c:pt idx="2912">
                  <c:v>166.751546967042</c:v>
                </c:pt>
                <c:pt idx="2913">
                  <c:v>166.751546967042</c:v>
                </c:pt>
                <c:pt idx="2914">
                  <c:v>166.751546967042</c:v>
                </c:pt>
                <c:pt idx="2915">
                  <c:v>166.751546967042</c:v>
                </c:pt>
                <c:pt idx="2916">
                  <c:v>166.751546967042</c:v>
                </c:pt>
                <c:pt idx="2917">
                  <c:v>166.751546967042</c:v>
                </c:pt>
                <c:pt idx="2918">
                  <c:v>166.751546967042</c:v>
                </c:pt>
                <c:pt idx="2919">
                  <c:v>166.751546967042</c:v>
                </c:pt>
                <c:pt idx="2920">
                  <c:v>166.751546967042</c:v>
                </c:pt>
                <c:pt idx="2921">
                  <c:v>166.751546967042</c:v>
                </c:pt>
                <c:pt idx="2922">
                  <c:v>166.751546967042</c:v>
                </c:pt>
                <c:pt idx="2923">
                  <c:v>166.751546967042</c:v>
                </c:pt>
                <c:pt idx="2924">
                  <c:v>166.751546967042</c:v>
                </c:pt>
                <c:pt idx="2925">
                  <c:v>166.751546967042</c:v>
                </c:pt>
                <c:pt idx="2926">
                  <c:v>166.751546967042</c:v>
                </c:pt>
                <c:pt idx="2927">
                  <c:v>166.751546967042</c:v>
                </c:pt>
                <c:pt idx="2928">
                  <c:v>166.751546967042</c:v>
                </c:pt>
                <c:pt idx="2929">
                  <c:v>166.751546967042</c:v>
                </c:pt>
                <c:pt idx="2930">
                  <c:v>166.751546967042</c:v>
                </c:pt>
                <c:pt idx="2931">
                  <c:v>166.751546967042</c:v>
                </c:pt>
                <c:pt idx="2932">
                  <c:v>166.751546967042</c:v>
                </c:pt>
                <c:pt idx="2933">
                  <c:v>166.751546967042</c:v>
                </c:pt>
                <c:pt idx="2934">
                  <c:v>166.751546967042</c:v>
                </c:pt>
                <c:pt idx="2935">
                  <c:v>166.751546967042</c:v>
                </c:pt>
                <c:pt idx="2936">
                  <c:v>166.751546967042</c:v>
                </c:pt>
                <c:pt idx="2937">
                  <c:v>166.751546967042</c:v>
                </c:pt>
                <c:pt idx="2938">
                  <c:v>166.751546967042</c:v>
                </c:pt>
                <c:pt idx="2939">
                  <c:v>166.751546967042</c:v>
                </c:pt>
                <c:pt idx="2940">
                  <c:v>166.751546967042</c:v>
                </c:pt>
                <c:pt idx="2941">
                  <c:v>166.751546967042</c:v>
                </c:pt>
                <c:pt idx="2942">
                  <c:v>166.751546967042</c:v>
                </c:pt>
                <c:pt idx="2943">
                  <c:v>166.751546967042</c:v>
                </c:pt>
                <c:pt idx="2944">
                  <c:v>166.751546967042</c:v>
                </c:pt>
                <c:pt idx="2945">
                  <c:v>166.751546967042</c:v>
                </c:pt>
                <c:pt idx="2946">
                  <c:v>166.751546967042</c:v>
                </c:pt>
                <c:pt idx="2947">
                  <c:v>166.751546967042</c:v>
                </c:pt>
                <c:pt idx="2948">
                  <c:v>166.751546967042</c:v>
                </c:pt>
                <c:pt idx="2949">
                  <c:v>166.751546967042</c:v>
                </c:pt>
                <c:pt idx="2950">
                  <c:v>166.751546967042</c:v>
                </c:pt>
                <c:pt idx="2951">
                  <c:v>166.751546967042</c:v>
                </c:pt>
                <c:pt idx="2952">
                  <c:v>166.751546967042</c:v>
                </c:pt>
                <c:pt idx="2953">
                  <c:v>166.751546967042</c:v>
                </c:pt>
                <c:pt idx="2954">
                  <c:v>166.751546967042</c:v>
                </c:pt>
                <c:pt idx="2955">
                  <c:v>166.751546967042</c:v>
                </c:pt>
                <c:pt idx="2956">
                  <c:v>166.751546967042</c:v>
                </c:pt>
                <c:pt idx="2957">
                  <c:v>166.751546967042</c:v>
                </c:pt>
                <c:pt idx="2958">
                  <c:v>166.751546967042</c:v>
                </c:pt>
                <c:pt idx="2959">
                  <c:v>166.751546967042</c:v>
                </c:pt>
                <c:pt idx="2960">
                  <c:v>166.751546967042</c:v>
                </c:pt>
                <c:pt idx="2961">
                  <c:v>166.751546967042</c:v>
                </c:pt>
                <c:pt idx="2962">
                  <c:v>166.751546967042</c:v>
                </c:pt>
                <c:pt idx="2963">
                  <c:v>166.751546967042</c:v>
                </c:pt>
                <c:pt idx="2964">
                  <c:v>166.751546967042</c:v>
                </c:pt>
                <c:pt idx="2965">
                  <c:v>166.751546967042</c:v>
                </c:pt>
                <c:pt idx="2966">
                  <c:v>166.751546967042</c:v>
                </c:pt>
                <c:pt idx="2967">
                  <c:v>166.751546967042</c:v>
                </c:pt>
                <c:pt idx="2968">
                  <c:v>166.751546967042</c:v>
                </c:pt>
                <c:pt idx="2969">
                  <c:v>166.751546967042</c:v>
                </c:pt>
                <c:pt idx="2970">
                  <c:v>166.751546967042</c:v>
                </c:pt>
                <c:pt idx="2971">
                  <c:v>166.751546967042</c:v>
                </c:pt>
                <c:pt idx="2972">
                  <c:v>166.751546967042</c:v>
                </c:pt>
                <c:pt idx="2973">
                  <c:v>166.751546967042</c:v>
                </c:pt>
                <c:pt idx="2974">
                  <c:v>166.751546967042</c:v>
                </c:pt>
                <c:pt idx="2975">
                  <c:v>166.751546967042</c:v>
                </c:pt>
                <c:pt idx="2976">
                  <c:v>166.751546967042</c:v>
                </c:pt>
                <c:pt idx="2977">
                  <c:v>166.751546967042</c:v>
                </c:pt>
                <c:pt idx="2978">
                  <c:v>166.751546967042</c:v>
                </c:pt>
                <c:pt idx="2979">
                  <c:v>166.751546967042</c:v>
                </c:pt>
                <c:pt idx="2980">
                  <c:v>166.751546967042</c:v>
                </c:pt>
                <c:pt idx="2981">
                  <c:v>166.751546967042</c:v>
                </c:pt>
                <c:pt idx="2982">
                  <c:v>166.751546967042</c:v>
                </c:pt>
                <c:pt idx="2983">
                  <c:v>166.751546967042</c:v>
                </c:pt>
                <c:pt idx="2984">
                  <c:v>166.751546967042</c:v>
                </c:pt>
                <c:pt idx="2985">
                  <c:v>166.751546967042</c:v>
                </c:pt>
                <c:pt idx="2986">
                  <c:v>166.751546967042</c:v>
                </c:pt>
                <c:pt idx="2987">
                  <c:v>166.751546967042</c:v>
                </c:pt>
                <c:pt idx="2988">
                  <c:v>166.751546967042</c:v>
                </c:pt>
                <c:pt idx="2989">
                  <c:v>166.751546967042</c:v>
                </c:pt>
                <c:pt idx="2990">
                  <c:v>166.751546967042</c:v>
                </c:pt>
                <c:pt idx="2991">
                  <c:v>166.751546967042</c:v>
                </c:pt>
                <c:pt idx="2992">
                  <c:v>166.751546967042</c:v>
                </c:pt>
                <c:pt idx="2993">
                  <c:v>166.751546967042</c:v>
                </c:pt>
                <c:pt idx="2994">
                  <c:v>166.751546967042</c:v>
                </c:pt>
                <c:pt idx="2995">
                  <c:v>166.751546967042</c:v>
                </c:pt>
                <c:pt idx="2996">
                  <c:v>166.751546967042</c:v>
                </c:pt>
                <c:pt idx="2997">
                  <c:v>166.751546967042</c:v>
                </c:pt>
                <c:pt idx="2998">
                  <c:v>166.751546967042</c:v>
                </c:pt>
                <c:pt idx="2999">
                  <c:v>166.751546967042</c:v>
                </c:pt>
                <c:pt idx="3000">
                  <c:v>166.751546967042</c:v>
                </c:pt>
                <c:pt idx="3001">
                  <c:v>166.751546967042</c:v>
                </c:pt>
                <c:pt idx="3002">
                  <c:v>166.751546967042</c:v>
                </c:pt>
                <c:pt idx="3003">
                  <c:v>166.751546967042</c:v>
                </c:pt>
                <c:pt idx="3004">
                  <c:v>166.751546967042</c:v>
                </c:pt>
                <c:pt idx="3005">
                  <c:v>166.751546967042</c:v>
                </c:pt>
                <c:pt idx="3006">
                  <c:v>166.751546967042</c:v>
                </c:pt>
                <c:pt idx="3007">
                  <c:v>166.751546967042</c:v>
                </c:pt>
                <c:pt idx="3008">
                  <c:v>166.751546967042</c:v>
                </c:pt>
                <c:pt idx="3009">
                  <c:v>166.751546967042</c:v>
                </c:pt>
                <c:pt idx="3010">
                  <c:v>166.751546967042</c:v>
                </c:pt>
                <c:pt idx="3011">
                  <c:v>166.751546967042</c:v>
                </c:pt>
                <c:pt idx="3012">
                  <c:v>166.751546967042</c:v>
                </c:pt>
                <c:pt idx="3013">
                  <c:v>166.751546967042</c:v>
                </c:pt>
                <c:pt idx="3014">
                  <c:v>166.751546967042</c:v>
                </c:pt>
                <c:pt idx="3015">
                  <c:v>166.751546967042</c:v>
                </c:pt>
                <c:pt idx="3016">
                  <c:v>166.751546967042</c:v>
                </c:pt>
                <c:pt idx="3017">
                  <c:v>166.751546967042</c:v>
                </c:pt>
                <c:pt idx="3018">
                  <c:v>166.751546967042</c:v>
                </c:pt>
                <c:pt idx="3019">
                  <c:v>166.751546967042</c:v>
                </c:pt>
                <c:pt idx="3020">
                  <c:v>166.751546967042</c:v>
                </c:pt>
                <c:pt idx="3021">
                  <c:v>166.751546967042</c:v>
                </c:pt>
                <c:pt idx="3022">
                  <c:v>166.751546967042</c:v>
                </c:pt>
                <c:pt idx="3023">
                  <c:v>166.751546967042</c:v>
                </c:pt>
                <c:pt idx="3024">
                  <c:v>166.751546967042</c:v>
                </c:pt>
                <c:pt idx="3025">
                  <c:v>166.751546967042</c:v>
                </c:pt>
                <c:pt idx="3026">
                  <c:v>166.751546967042</c:v>
                </c:pt>
                <c:pt idx="3027">
                  <c:v>166.751546967042</c:v>
                </c:pt>
                <c:pt idx="3028">
                  <c:v>166.751546967042</c:v>
                </c:pt>
                <c:pt idx="3029">
                  <c:v>166.751546967042</c:v>
                </c:pt>
                <c:pt idx="3030">
                  <c:v>166.751546967042</c:v>
                </c:pt>
                <c:pt idx="3031">
                  <c:v>166.751546967042</c:v>
                </c:pt>
                <c:pt idx="3032">
                  <c:v>166.751546967042</c:v>
                </c:pt>
                <c:pt idx="3033">
                  <c:v>166.751546967042</c:v>
                </c:pt>
                <c:pt idx="3034">
                  <c:v>166.751546967042</c:v>
                </c:pt>
                <c:pt idx="3035">
                  <c:v>166.751546967042</c:v>
                </c:pt>
                <c:pt idx="3036">
                  <c:v>166.751546967042</c:v>
                </c:pt>
                <c:pt idx="3037">
                  <c:v>166.751546967042</c:v>
                </c:pt>
                <c:pt idx="3038">
                  <c:v>166.751546967042</c:v>
                </c:pt>
                <c:pt idx="3039">
                  <c:v>166.751546967042</c:v>
                </c:pt>
                <c:pt idx="3040">
                  <c:v>166.751546967042</c:v>
                </c:pt>
                <c:pt idx="3041">
                  <c:v>166.751546967042</c:v>
                </c:pt>
                <c:pt idx="3042">
                  <c:v>166.751546967042</c:v>
                </c:pt>
                <c:pt idx="3043">
                  <c:v>166.751546967042</c:v>
                </c:pt>
                <c:pt idx="3044">
                  <c:v>166.751546967042</c:v>
                </c:pt>
                <c:pt idx="3045">
                  <c:v>166.751546967042</c:v>
                </c:pt>
                <c:pt idx="3046">
                  <c:v>165.85533484858999</c:v>
                </c:pt>
                <c:pt idx="3047">
                  <c:v>165.05346084786899</c:v>
                </c:pt>
                <c:pt idx="3048">
                  <c:v>162.13025403761</c:v>
                </c:pt>
                <c:pt idx="3049">
                  <c:v>165.11592797988001</c:v>
                </c:pt>
                <c:pt idx="3050">
                  <c:v>164.47340890776101</c:v>
                </c:pt>
                <c:pt idx="3051">
                  <c:v>163.15395009894399</c:v>
                </c:pt>
                <c:pt idx="3052">
                  <c:v>161.371724577469</c:v>
                </c:pt>
                <c:pt idx="3053">
                  <c:v>161.371724577469</c:v>
                </c:pt>
                <c:pt idx="3054">
                  <c:v>161.371724577469</c:v>
                </c:pt>
                <c:pt idx="3055">
                  <c:v>161.371724577469</c:v>
                </c:pt>
                <c:pt idx="3056">
                  <c:v>161.371724577469</c:v>
                </c:pt>
                <c:pt idx="3057">
                  <c:v>161.371724577469</c:v>
                </c:pt>
                <c:pt idx="3058">
                  <c:v>161.371724577469</c:v>
                </c:pt>
                <c:pt idx="3059">
                  <c:v>161.371724577469</c:v>
                </c:pt>
                <c:pt idx="3060">
                  <c:v>161.371724577469</c:v>
                </c:pt>
                <c:pt idx="3061">
                  <c:v>161.371724577469</c:v>
                </c:pt>
                <c:pt idx="3062">
                  <c:v>161.371724577469</c:v>
                </c:pt>
                <c:pt idx="3063">
                  <c:v>161.371724577469</c:v>
                </c:pt>
                <c:pt idx="3064">
                  <c:v>161.371724577469</c:v>
                </c:pt>
                <c:pt idx="3065">
                  <c:v>161.371724577469</c:v>
                </c:pt>
                <c:pt idx="3066">
                  <c:v>161.371724577469</c:v>
                </c:pt>
                <c:pt idx="3067">
                  <c:v>161.371724577469</c:v>
                </c:pt>
                <c:pt idx="3068">
                  <c:v>161.371724577469</c:v>
                </c:pt>
                <c:pt idx="3069">
                  <c:v>161.371724577469</c:v>
                </c:pt>
                <c:pt idx="3070">
                  <c:v>161.371724577469</c:v>
                </c:pt>
                <c:pt idx="3071">
                  <c:v>161.371724577469</c:v>
                </c:pt>
                <c:pt idx="3072">
                  <c:v>161.371724577469</c:v>
                </c:pt>
                <c:pt idx="3073">
                  <c:v>161.371724577469</c:v>
                </c:pt>
                <c:pt idx="3074">
                  <c:v>161.371724577469</c:v>
                </c:pt>
                <c:pt idx="3075">
                  <c:v>161.371724577469</c:v>
                </c:pt>
                <c:pt idx="3076">
                  <c:v>161.371724577469</c:v>
                </c:pt>
                <c:pt idx="3077">
                  <c:v>161.371724577469</c:v>
                </c:pt>
                <c:pt idx="3078">
                  <c:v>161.371724577469</c:v>
                </c:pt>
                <c:pt idx="3079">
                  <c:v>161.371724577469</c:v>
                </c:pt>
                <c:pt idx="3080">
                  <c:v>161.371724577469</c:v>
                </c:pt>
                <c:pt idx="3081">
                  <c:v>161.371724577469</c:v>
                </c:pt>
                <c:pt idx="3082">
                  <c:v>161.371724577469</c:v>
                </c:pt>
                <c:pt idx="3083">
                  <c:v>161.371724577469</c:v>
                </c:pt>
                <c:pt idx="3084">
                  <c:v>161.371724577469</c:v>
                </c:pt>
                <c:pt idx="3085">
                  <c:v>161.371724577469</c:v>
                </c:pt>
                <c:pt idx="3086">
                  <c:v>161.371724577469</c:v>
                </c:pt>
                <c:pt idx="3087">
                  <c:v>161.371724577469</c:v>
                </c:pt>
                <c:pt idx="3088">
                  <c:v>161.371724577469</c:v>
                </c:pt>
                <c:pt idx="3089">
                  <c:v>161.371724577469</c:v>
                </c:pt>
                <c:pt idx="3090">
                  <c:v>161.371724577469</c:v>
                </c:pt>
                <c:pt idx="3091">
                  <c:v>161.371724577469</c:v>
                </c:pt>
                <c:pt idx="3092">
                  <c:v>161.371724577469</c:v>
                </c:pt>
                <c:pt idx="3093">
                  <c:v>161.371724577469</c:v>
                </c:pt>
                <c:pt idx="3094">
                  <c:v>161.371724577469</c:v>
                </c:pt>
                <c:pt idx="3095">
                  <c:v>161.371724577469</c:v>
                </c:pt>
                <c:pt idx="3096">
                  <c:v>161.805817218588</c:v>
                </c:pt>
                <c:pt idx="3097">
                  <c:v>164.56540615141299</c:v>
                </c:pt>
                <c:pt idx="3098">
                  <c:v>164.27859494210301</c:v>
                </c:pt>
                <c:pt idx="3099">
                  <c:v>165.728154297267</c:v>
                </c:pt>
                <c:pt idx="3100">
                  <c:v>164.54658070524201</c:v>
                </c:pt>
                <c:pt idx="3101">
                  <c:v>166.50331972783599</c:v>
                </c:pt>
                <c:pt idx="3102">
                  <c:v>164.89761990737099</c:v>
                </c:pt>
                <c:pt idx="3103">
                  <c:v>164.64845959040301</c:v>
                </c:pt>
                <c:pt idx="3104">
                  <c:v>162.53447272332301</c:v>
                </c:pt>
                <c:pt idx="3105">
                  <c:v>163.23655112758101</c:v>
                </c:pt>
                <c:pt idx="3106">
                  <c:v>162.56215720298599</c:v>
                </c:pt>
                <c:pt idx="3107">
                  <c:v>164.88876087387899</c:v>
                </c:pt>
                <c:pt idx="3108">
                  <c:v>164.78688198871899</c:v>
                </c:pt>
                <c:pt idx="3109">
                  <c:v>164.223225982776</c:v>
                </c:pt>
                <c:pt idx="3110">
                  <c:v>163.02393432376701</c:v>
                </c:pt>
                <c:pt idx="3111">
                  <c:v>162.84786103311001</c:v>
                </c:pt>
                <c:pt idx="3112">
                  <c:v>164.95298886669801</c:v>
                </c:pt>
                <c:pt idx="3113">
                  <c:v>163.44806055220701</c:v>
                </c:pt>
                <c:pt idx="3114">
                  <c:v>164.60194966456899</c:v>
                </c:pt>
                <c:pt idx="3115">
                  <c:v>166.08805253288801</c:v>
                </c:pt>
                <c:pt idx="3116">
                  <c:v>168.155529474134</c:v>
                </c:pt>
                <c:pt idx="3117">
                  <c:v>168.229723879631</c:v>
                </c:pt>
                <c:pt idx="3118">
                  <c:v>167.12123731391799</c:v>
                </c:pt>
                <c:pt idx="3119">
                  <c:v>167.93405363682899</c:v>
                </c:pt>
                <c:pt idx="3120">
                  <c:v>167.952879082999</c:v>
                </c:pt>
                <c:pt idx="3121">
                  <c:v>167.59298084737799</c:v>
                </c:pt>
                <c:pt idx="3122">
                  <c:v>168.035932521989</c:v>
                </c:pt>
                <c:pt idx="3123">
                  <c:v>167.81445668468399</c:v>
                </c:pt>
                <c:pt idx="3124">
                  <c:v>168.20203939996799</c:v>
                </c:pt>
                <c:pt idx="3125">
                  <c:v>168.44123330425799</c:v>
                </c:pt>
                <c:pt idx="3126">
                  <c:v>166.429125322338</c:v>
                </c:pt>
                <c:pt idx="3127">
                  <c:v>165.26637717648501</c:v>
                </c:pt>
                <c:pt idx="3128">
                  <c:v>165.18332373749499</c:v>
                </c:pt>
                <c:pt idx="3129">
                  <c:v>165.80234870276399</c:v>
                </c:pt>
                <c:pt idx="3130">
                  <c:v>166.11573701255099</c:v>
                </c:pt>
                <c:pt idx="3131">
                  <c:v>163.55436895411401</c:v>
                </c:pt>
                <c:pt idx="3132">
                  <c:v>163.618596946933</c:v>
                </c:pt>
                <c:pt idx="3133">
                  <c:v>164.333963901429</c:v>
                </c:pt>
                <c:pt idx="3134">
                  <c:v>166.152280525706</c:v>
                </c:pt>
                <c:pt idx="3135">
                  <c:v>165.92969730921499</c:v>
                </c:pt>
                <c:pt idx="3136">
                  <c:v>166.72811770270101</c:v>
                </c:pt>
                <c:pt idx="3137">
                  <c:v>166.032683573562</c:v>
                </c:pt>
                <c:pt idx="3138">
                  <c:v>166.38483015487699</c:v>
                </c:pt>
                <c:pt idx="3139">
                  <c:v>164.04604531293199</c:v>
                </c:pt>
                <c:pt idx="3140">
                  <c:v>164.03607890025299</c:v>
                </c:pt>
                <c:pt idx="3141">
                  <c:v>162.42152004629699</c:v>
                </c:pt>
                <c:pt idx="3142">
                  <c:v>162.36615108697001</c:v>
                </c:pt>
                <c:pt idx="3143">
                  <c:v>162.523398931457</c:v>
                </c:pt>
                <c:pt idx="3144">
                  <c:v>162.32850019462899</c:v>
                </c:pt>
                <c:pt idx="3145">
                  <c:v>164.31513845525799</c:v>
                </c:pt>
                <c:pt idx="3146">
                  <c:v>164.787989367905</c:v>
                </c:pt>
                <c:pt idx="3147">
                  <c:v>167.24858592036799</c:v>
                </c:pt>
                <c:pt idx="3148">
                  <c:v>167.109056142866</c:v>
                </c:pt>
                <c:pt idx="3149">
                  <c:v>168.05586534734601</c:v>
                </c:pt>
                <c:pt idx="3150">
                  <c:v>168.98384910565599</c:v>
                </c:pt>
                <c:pt idx="3151">
                  <c:v>169.39247202548501</c:v>
                </c:pt>
                <c:pt idx="3152">
                  <c:v>169.373646579314</c:v>
                </c:pt>
                <c:pt idx="3153">
                  <c:v>171.33149298109399</c:v>
                </c:pt>
                <c:pt idx="3154">
                  <c:v>171.703572387767</c:v>
                </c:pt>
                <c:pt idx="3155">
                  <c:v>171.972665530093</c:v>
                </c:pt>
                <c:pt idx="3156">
                  <c:v>171.545217164093</c:v>
                </c:pt>
                <c:pt idx="3157">
                  <c:v>171.32263394760099</c:v>
                </c:pt>
                <c:pt idx="3158">
                  <c:v>172.269443152082</c:v>
                </c:pt>
                <c:pt idx="3159">
                  <c:v>172.39900651690601</c:v>
                </c:pt>
                <c:pt idx="3160">
                  <c:v>175.24456848151101</c:v>
                </c:pt>
                <c:pt idx="3161">
                  <c:v>175.69835963607099</c:v>
                </c:pt>
                <c:pt idx="3162">
                  <c:v>175.192528211493</c:v>
                </c:pt>
                <c:pt idx="3163">
                  <c:v>174.28494590237199</c:v>
                </c:pt>
                <c:pt idx="3164">
                  <c:v>176.570554561579</c:v>
                </c:pt>
                <c:pt idx="3165">
                  <c:v>176.20419106065</c:v>
                </c:pt>
                <c:pt idx="3166">
                  <c:v>174.00601005507301</c:v>
                </c:pt>
                <c:pt idx="3167">
                  <c:v>175.871133332532</c:v>
                </c:pt>
                <c:pt idx="3168">
                  <c:v>177.21585390980701</c:v>
                </c:pt>
                <c:pt idx="3169">
                  <c:v>175.85448044612599</c:v>
                </c:pt>
                <c:pt idx="3170">
                  <c:v>171.526811591398</c:v>
                </c:pt>
                <c:pt idx="3171">
                  <c:v>172.888185055078</c:v>
                </c:pt>
                <c:pt idx="3172">
                  <c:v>174.40567932881501</c:v>
                </c:pt>
                <c:pt idx="3173">
                  <c:v>176.20419106065</c:v>
                </c:pt>
                <c:pt idx="3174">
                  <c:v>179.65758337906999</c:v>
                </c:pt>
                <c:pt idx="3175">
                  <c:v>179.64093049266401</c:v>
                </c:pt>
                <c:pt idx="3176">
                  <c:v>179.98855949638701</c:v>
                </c:pt>
                <c:pt idx="3177">
                  <c:v>180.007293993594</c:v>
                </c:pt>
                <c:pt idx="3178">
                  <c:v>180.409044878136</c:v>
                </c:pt>
                <c:pt idx="3179">
                  <c:v>180.373657494523</c:v>
                </c:pt>
                <c:pt idx="3180">
                  <c:v>178.768735567156</c:v>
                </c:pt>
                <c:pt idx="3181">
                  <c:v>174.82408309976199</c:v>
                </c:pt>
                <c:pt idx="3182">
                  <c:v>174.162130865129</c:v>
                </c:pt>
                <c:pt idx="3183">
                  <c:v>175.61093198244001</c:v>
                </c:pt>
                <c:pt idx="3184">
                  <c:v>178.07139594891001</c:v>
                </c:pt>
                <c:pt idx="3185">
                  <c:v>179.60554310905201</c:v>
                </c:pt>
                <c:pt idx="3186">
                  <c:v>180.98356945913901</c:v>
                </c:pt>
                <c:pt idx="3187">
                  <c:v>182.83412146099201</c:v>
                </c:pt>
                <c:pt idx="3188">
                  <c:v>182.79873407738</c:v>
                </c:pt>
                <c:pt idx="3189">
                  <c:v>183.68758188929399</c:v>
                </c:pt>
                <c:pt idx="3190">
                  <c:v>184.45569627476499</c:v>
                </c:pt>
                <c:pt idx="3191">
                  <c:v>187.24713635855099</c:v>
                </c:pt>
                <c:pt idx="3192">
                  <c:v>186.968200511253</c:v>
                </c:pt>
                <c:pt idx="3193">
                  <c:v>187.08685232689501</c:v>
                </c:pt>
                <c:pt idx="3194">
                  <c:v>186.61432667512801</c:v>
                </c:pt>
                <c:pt idx="3195">
                  <c:v>187.70092751311199</c:v>
                </c:pt>
                <c:pt idx="3196">
                  <c:v>186.14180102336101</c:v>
                </c:pt>
                <c:pt idx="3197">
                  <c:v>184.08933277383599</c:v>
                </c:pt>
                <c:pt idx="3198">
                  <c:v>183.10889408668899</c:v>
                </c:pt>
                <c:pt idx="3199">
                  <c:v>186.38743109784801</c:v>
                </c:pt>
                <c:pt idx="3200">
                  <c:v>185.82539618164901</c:v>
                </c:pt>
                <c:pt idx="3201">
                  <c:v>185.10724045539499</c:v>
                </c:pt>
                <c:pt idx="3202">
                  <c:v>180.513125418172</c:v>
                </c:pt>
                <c:pt idx="3203">
                  <c:v>179.67215465467501</c:v>
                </c:pt>
                <c:pt idx="3204">
                  <c:v>182.35535097682299</c:v>
                </c:pt>
                <c:pt idx="3205">
                  <c:v>184.96569092094501</c:v>
                </c:pt>
                <c:pt idx="3206">
                  <c:v>185.47568556712599</c:v>
                </c:pt>
                <c:pt idx="3207">
                  <c:v>186.89534413322701</c:v>
                </c:pt>
                <c:pt idx="3208">
                  <c:v>188.033985241229</c:v>
                </c:pt>
                <c:pt idx="3209">
                  <c:v>188.77087546468999</c:v>
                </c:pt>
                <c:pt idx="3210">
                  <c:v>188.385777466554</c:v>
                </c:pt>
                <c:pt idx="3211">
                  <c:v>191.628927094099</c:v>
                </c:pt>
                <c:pt idx="3212">
                  <c:v>192.33042993394699</c:v>
                </c:pt>
                <c:pt idx="3213">
                  <c:v>190.892036870639</c:v>
                </c:pt>
                <c:pt idx="3214">
                  <c:v>192.46989785759601</c:v>
                </c:pt>
                <c:pt idx="3215">
                  <c:v>191.45199017603699</c:v>
                </c:pt>
                <c:pt idx="3216">
                  <c:v>189.73466126542999</c:v>
                </c:pt>
                <c:pt idx="3217">
                  <c:v>191.664314477712</c:v>
                </c:pt>
                <c:pt idx="3218">
                  <c:v>189.47237830453699</c:v>
                </c:pt>
                <c:pt idx="3219">
                  <c:v>187.419910055012</c:v>
                </c:pt>
                <c:pt idx="3220">
                  <c:v>186.56228640510901</c:v>
                </c:pt>
                <c:pt idx="3221">
                  <c:v>183.03811931946399</c:v>
                </c:pt>
                <c:pt idx="3222">
                  <c:v>186.964037289651</c:v>
                </c:pt>
                <c:pt idx="3223">
                  <c:v>181.54768598613799</c:v>
                </c:pt>
                <c:pt idx="3224">
                  <c:v>182.879916898608</c:v>
                </c:pt>
                <c:pt idx="3225">
                  <c:v>183.45860470121301</c:v>
                </c:pt>
                <c:pt idx="3226">
                  <c:v>183.93321196378099</c:v>
                </c:pt>
                <c:pt idx="3227">
                  <c:v>187.315829514976</c:v>
                </c:pt>
                <c:pt idx="3228">
                  <c:v>187.807089663949</c:v>
                </c:pt>
                <c:pt idx="3229">
                  <c:v>192.08479985945999</c:v>
                </c:pt>
                <c:pt idx="3230">
                  <c:v>192.12018724307299</c:v>
                </c:pt>
                <c:pt idx="3231">
                  <c:v>193.100625930219</c:v>
                </c:pt>
                <c:pt idx="3232">
                  <c:v>191.137666945126</c:v>
                </c:pt>
                <c:pt idx="3233">
                  <c:v>192.172227513091</c:v>
                </c:pt>
                <c:pt idx="3234">
                  <c:v>194.959504375276</c:v>
                </c:pt>
                <c:pt idx="3235">
                  <c:v>195.186399952556</c:v>
                </c:pt>
                <c:pt idx="3236">
                  <c:v>195.06358491531299</c:v>
                </c:pt>
                <c:pt idx="3237">
                  <c:v>192.52193812761499</c:v>
                </c:pt>
                <c:pt idx="3238">
                  <c:v>191.83916978497399</c:v>
                </c:pt>
                <c:pt idx="3239">
                  <c:v>194.27465442183399</c:v>
                </c:pt>
                <c:pt idx="3240">
                  <c:v>194.57440637714001</c:v>
                </c:pt>
                <c:pt idx="3241">
                  <c:v>195.25717471978101</c:v>
                </c:pt>
                <c:pt idx="3242">
                  <c:v>192.08479985945999</c:v>
                </c:pt>
                <c:pt idx="3243">
                  <c:v>192.73218081848901</c:v>
                </c:pt>
                <c:pt idx="3244">
                  <c:v>195.11770679613201</c:v>
                </c:pt>
                <c:pt idx="3245">
                  <c:v>195.030279142501</c:v>
                </c:pt>
                <c:pt idx="3246">
                  <c:v>193.50445842556201</c:v>
                </c:pt>
                <c:pt idx="3247">
                  <c:v>194.60771214995199</c:v>
                </c:pt>
                <c:pt idx="3248">
                  <c:v>194.31004180544701</c:v>
                </c:pt>
                <c:pt idx="3249">
                  <c:v>192.153493015885</c:v>
                </c:pt>
                <c:pt idx="3250">
                  <c:v>192.87373035293899</c:v>
                </c:pt>
                <c:pt idx="3251">
                  <c:v>193.960331190923</c:v>
                </c:pt>
                <c:pt idx="3252">
                  <c:v>194.78464906801401</c:v>
                </c:pt>
                <c:pt idx="3253">
                  <c:v>196.11687998048501</c:v>
                </c:pt>
                <c:pt idx="3254">
                  <c:v>195.20513444976299</c:v>
                </c:pt>
                <c:pt idx="3255">
                  <c:v>195.502804794268</c:v>
                </c:pt>
                <c:pt idx="3256">
                  <c:v>193.152666200238</c:v>
                </c:pt>
                <c:pt idx="3257">
                  <c:v>194.245511870624</c:v>
                </c:pt>
                <c:pt idx="3258">
                  <c:v>196.220960520522</c:v>
                </c:pt>
                <c:pt idx="3259">
                  <c:v>196.92454497117001</c:v>
                </c:pt>
                <c:pt idx="3260">
                  <c:v>197.313806190908</c:v>
                </c:pt>
                <c:pt idx="3261">
                  <c:v>198.24636782963699</c:v>
                </c:pt>
                <c:pt idx="3262">
                  <c:v>198.67101643298699</c:v>
                </c:pt>
                <c:pt idx="3263">
                  <c:v>198.387917364087</c:v>
                </c:pt>
                <c:pt idx="3264">
                  <c:v>198.317142596862</c:v>
                </c:pt>
                <c:pt idx="3265">
                  <c:v>196.41455032498999</c:v>
                </c:pt>
                <c:pt idx="3266">
                  <c:v>199.74512760616699</c:v>
                </c:pt>
                <c:pt idx="3267">
                  <c:v>200.273856749554</c:v>
                </c:pt>
                <c:pt idx="3268">
                  <c:v>200.41540628400401</c:v>
                </c:pt>
                <c:pt idx="3269">
                  <c:v>201.26054026910199</c:v>
                </c:pt>
                <c:pt idx="3270">
                  <c:v>201.93081894693901</c:v>
                </c:pt>
                <c:pt idx="3271">
                  <c:v>202.21183640503801</c:v>
                </c:pt>
                <c:pt idx="3272">
                  <c:v>200.32589701957201</c:v>
                </c:pt>
                <c:pt idx="3273">
                  <c:v>202.01824660057</c:v>
                </c:pt>
                <c:pt idx="3274">
                  <c:v>202.565710241163</c:v>
                </c:pt>
                <c:pt idx="3275">
                  <c:v>200.29259124676</c:v>
                </c:pt>
                <c:pt idx="3276">
                  <c:v>202.79468742924399</c:v>
                </c:pt>
                <c:pt idx="3277">
                  <c:v>200.73181112571501</c:v>
                </c:pt>
                <c:pt idx="3278">
                  <c:v>196.872504701152</c:v>
                </c:pt>
                <c:pt idx="3279">
                  <c:v>192.484469133202</c:v>
                </c:pt>
                <c:pt idx="3280">
                  <c:v>193.47115265274999</c:v>
                </c:pt>
                <c:pt idx="3281">
                  <c:v>192.65932444046399</c:v>
                </c:pt>
                <c:pt idx="3282">
                  <c:v>193.577314803588</c:v>
                </c:pt>
                <c:pt idx="3283">
                  <c:v>191.356236079203</c:v>
                </c:pt>
                <c:pt idx="3284">
                  <c:v>189.27670688926901</c:v>
                </c:pt>
                <c:pt idx="3285">
                  <c:v>192.22010456150801</c:v>
                </c:pt>
                <c:pt idx="3286">
                  <c:v>194.54526382592999</c:v>
                </c:pt>
                <c:pt idx="3287">
                  <c:v>193.577314803588</c:v>
                </c:pt>
                <c:pt idx="3288">
                  <c:v>187.60101019467601</c:v>
                </c:pt>
                <c:pt idx="3289">
                  <c:v>187.990271414414</c:v>
                </c:pt>
                <c:pt idx="3290">
                  <c:v>186.63306117233401</c:v>
                </c:pt>
                <c:pt idx="3291">
                  <c:v>188.97695493396299</c:v>
                </c:pt>
                <c:pt idx="3292">
                  <c:v>188.60642821143199</c:v>
                </c:pt>
                <c:pt idx="3293">
                  <c:v>190.579795250529</c:v>
                </c:pt>
                <c:pt idx="3294">
                  <c:v>190.42159282967299</c:v>
                </c:pt>
                <c:pt idx="3295">
                  <c:v>193.417030771931</c:v>
                </c:pt>
                <c:pt idx="3296">
                  <c:v>194.335021135055</c:v>
                </c:pt>
                <c:pt idx="3297">
                  <c:v>195.47990707546001</c:v>
                </c:pt>
                <c:pt idx="3298">
                  <c:v>195.88582118160301</c:v>
                </c:pt>
                <c:pt idx="3299">
                  <c:v>195.92120856521601</c:v>
                </c:pt>
                <c:pt idx="3300">
                  <c:v>193.541927419975</c:v>
                </c:pt>
                <c:pt idx="3301">
                  <c:v>195.32170465460399</c:v>
                </c:pt>
                <c:pt idx="3302">
                  <c:v>195.057340082911</c:v>
                </c:pt>
                <c:pt idx="3303">
                  <c:v>195.18015512015401</c:v>
                </c:pt>
                <c:pt idx="3304">
                  <c:v>197.20764404006999</c:v>
                </c:pt>
                <c:pt idx="3305">
                  <c:v>197.75302606986301</c:v>
                </c:pt>
                <c:pt idx="3306">
                  <c:v>197.92996298792599</c:v>
                </c:pt>
                <c:pt idx="3307">
                  <c:v>198.52946689853701</c:v>
                </c:pt>
                <c:pt idx="3308">
                  <c:v>201.36670241994</c:v>
                </c:pt>
                <c:pt idx="3309">
                  <c:v>201.402089803552</c:v>
                </c:pt>
                <c:pt idx="3310">
                  <c:v>201.73722914247099</c:v>
                </c:pt>
                <c:pt idx="3311">
                  <c:v>202.63648500838801</c:v>
                </c:pt>
                <c:pt idx="3312">
                  <c:v>203.48161899348699</c:v>
                </c:pt>
                <c:pt idx="3313">
                  <c:v>203.50035349069401</c:v>
                </c:pt>
                <c:pt idx="3314">
                  <c:v>203.55239376071199</c:v>
                </c:pt>
                <c:pt idx="3315">
                  <c:v>205.173968574485</c:v>
                </c:pt>
                <c:pt idx="3316">
                  <c:v>206.38962928211399</c:v>
                </c:pt>
                <c:pt idx="3317">
                  <c:v>206.28346713127701</c:v>
                </c:pt>
                <c:pt idx="3318">
                  <c:v>205.24058012010801</c:v>
                </c:pt>
                <c:pt idx="3319">
                  <c:v>206.337589012096</c:v>
                </c:pt>
                <c:pt idx="3320">
                  <c:v>207.78847174020899</c:v>
                </c:pt>
                <c:pt idx="3321">
                  <c:v>206.778890501852</c:v>
                </c:pt>
                <c:pt idx="3322">
                  <c:v>206.44375116293301</c:v>
                </c:pt>
                <c:pt idx="3323">
                  <c:v>206.31885451488901</c:v>
                </c:pt>
                <c:pt idx="3324">
                  <c:v>207.62818770855199</c:v>
                </c:pt>
                <c:pt idx="3325">
                  <c:v>207.769737243002</c:v>
                </c:pt>
                <c:pt idx="3326">
                  <c:v>207.06198957075199</c:v>
                </c:pt>
                <c:pt idx="3327">
                  <c:v>208.47956652605299</c:v>
                </c:pt>
                <c:pt idx="3328">
                  <c:v>210.17816093945299</c:v>
                </c:pt>
                <c:pt idx="3329">
                  <c:v>210.67358431002799</c:v>
                </c:pt>
                <c:pt idx="3330">
                  <c:v>209.47041326720301</c:v>
                </c:pt>
                <c:pt idx="3331">
                  <c:v>210.194813825859</c:v>
                </c:pt>
                <c:pt idx="3332">
                  <c:v>211.57492178674599</c:v>
                </c:pt>
                <c:pt idx="3333">
                  <c:v>211.912142736465</c:v>
                </c:pt>
                <c:pt idx="3334">
                  <c:v>212.07034515732099</c:v>
                </c:pt>
                <c:pt idx="3335">
                  <c:v>214.47876885377201</c:v>
                </c:pt>
                <c:pt idx="3336">
                  <c:v>214.65570577183499</c:v>
                </c:pt>
                <c:pt idx="3337">
                  <c:v>211.23978244782799</c:v>
                </c:pt>
                <c:pt idx="3338">
                  <c:v>212.03495777370901</c:v>
                </c:pt>
                <c:pt idx="3339">
                  <c:v>213.92922360237799</c:v>
                </c:pt>
                <c:pt idx="3340">
                  <c:v>213.53996238264099</c:v>
                </c:pt>
                <c:pt idx="3341">
                  <c:v>214.176935287666</c:v>
                </c:pt>
                <c:pt idx="3342">
                  <c:v>215.57577774576001</c:v>
                </c:pt>
                <c:pt idx="3343">
                  <c:v>214.761867922672</c:v>
                </c:pt>
                <c:pt idx="3344">
                  <c:v>209.682737568878</c:v>
                </c:pt>
                <c:pt idx="3345">
                  <c:v>211.27516983144</c:v>
                </c:pt>
                <c:pt idx="3346">
                  <c:v>213.89383621876499</c:v>
                </c:pt>
                <c:pt idx="3347">
                  <c:v>210.265588593084</c:v>
                </c:pt>
                <c:pt idx="3348">
                  <c:v>212.99249874204699</c:v>
                </c:pt>
                <c:pt idx="3349">
                  <c:v>207.98414315547799</c:v>
                </c:pt>
                <c:pt idx="3350">
                  <c:v>206.743503118239</c:v>
                </c:pt>
                <c:pt idx="3351">
                  <c:v>199.87835069741399</c:v>
                </c:pt>
                <c:pt idx="3352">
                  <c:v>196.903728863163</c:v>
                </c:pt>
                <c:pt idx="3353">
                  <c:v>205.575719459027</c:v>
                </c:pt>
                <c:pt idx="3354">
                  <c:v>204.99286843482099</c:v>
                </c:pt>
                <c:pt idx="3355">
                  <c:v>207.85924650743399</c:v>
                </c:pt>
                <c:pt idx="3356">
                  <c:v>205.27596750372101</c:v>
                </c:pt>
                <c:pt idx="3357">
                  <c:v>201.558210613607</c:v>
                </c:pt>
                <c:pt idx="3358">
                  <c:v>201.66437276444501</c:v>
                </c:pt>
                <c:pt idx="3359">
                  <c:v>198.922891339877</c:v>
                </c:pt>
                <c:pt idx="3360">
                  <c:v>197.78841345347601</c:v>
                </c:pt>
                <c:pt idx="3361">
                  <c:v>190.321675511238</c:v>
                </c:pt>
                <c:pt idx="3362">
                  <c:v>193.09854431941901</c:v>
                </c:pt>
                <c:pt idx="3363">
                  <c:v>190.62142746654399</c:v>
                </c:pt>
                <c:pt idx="3364">
                  <c:v>190.817098881813</c:v>
                </c:pt>
                <c:pt idx="3365">
                  <c:v>189.665968109006</c:v>
                </c:pt>
                <c:pt idx="3366">
                  <c:v>196.019044272851</c:v>
                </c:pt>
                <c:pt idx="3367">
                  <c:v>193.558580306381</c:v>
                </c:pt>
                <c:pt idx="3368">
                  <c:v>191.930760660206</c:v>
                </c:pt>
                <c:pt idx="3369">
                  <c:v>194.40891831848199</c:v>
                </c:pt>
                <c:pt idx="3370">
                  <c:v>194.7450984628</c:v>
                </c:pt>
                <c:pt idx="3371">
                  <c:v>191.302114198384</c:v>
                </c:pt>
                <c:pt idx="3372">
                  <c:v>190.12600409596899</c:v>
                </c:pt>
                <c:pt idx="3373">
                  <c:v>191.12517728032199</c:v>
                </c:pt>
                <c:pt idx="3374">
                  <c:v>190.62142746654399</c:v>
                </c:pt>
                <c:pt idx="3375">
                  <c:v>193.363949696513</c:v>
                </c:pt>
                <c:pt idx="3376">
                  <c:v>193.83335293207799</c:v>
                </c:pt>
                <c:pt idx="3377">
                  <c:v>193.68243614902499</c:v>
                </c:pt>
                <c:pt idx="3378">
                  <c:v>195.885821181604</c:v>
                </c:pt>
                <c:pt idx="3379">
                  <c:v>195.850433797991</c:v>
                </c:pt>
                <c:pt idx="3380">
                  <c:v>196.009677024247</c:v>
                </c:pt>
                <c:pt idx="3381">
                  <c:v>196.11792078588499</c:v>
                </c:pt>
                <c:pt idx="3382">
                  <c:v>195.83274010618501</c:v>
                </c:pt>
                <c:pt idx="3383">
                  <c:v>194.19763482220699</c:v>
                </c:pt>
                <c:pt idx="3384">
                  <c:v>193.89476045070001</c:v>
                </c:pt>
                <c:pt idx="3385">
                  <c:v>192.285675301732</c:v>
                </c:pt>
                <c:pt idx="3386">
                  <c:v>192.68638538087299</c:v>
                </c:pt>
                <c:pt idx="3387">
                  <c:v>192.383511009366</c:v>
                </c:pt>
                <c:pt idx="3388">
                  <c:v>189.431786893923</c:v>
                </c:pt>
                <c:pt idx="3389">
                  <c:v>188.55126552521199</c:v>
                </c:pt>
                <c:pt idx="3390">
                  <c:v>188.14222900286799</c:v>
                </c:pt>
                <c:pt idx="3391">
                  <c:v>187.64472402149201</c:v>
                </c:pt>
                <c:pt idx="3392">
                  <c:v>188.240064710502</c:v>
                </c:pt>
                <c:pt idx="3393">
                  <c:v>191.12101405871999</c:v>
                </c:pt>
                <c:pt idx="3394">
                  <c:v>192.05461650285</c:v>
                </c:pt>
                <c:pt idx="3395">
                  <c:v>192.765486591301</c:v>
                </c:pt>
                <c:pt idx="3396">
                  <c:v>192.827934915323</c:v>
                </c:pt>
                <c:pt idx="3397">
                  <c:v>194.27777683803501</c:v>
                </c:pt>
                <c:pt idx="3398">
                  <c:v>194.268409589432</c:v>
                </c:pt>
                <c:pt idx="3399">
                  <c:v>194.29547052984199</c:v>
                </c:pt>
                <c:pt idx="3400">
                  <c:v>191.610192596893</c:v>
                </c:pt>
                <c:pt idx="3401">
                  <c:v>192.17014590229101</c:v>
                </c:pt>
                <c:pt idx="3402">
                  <c:v>193.22864499446499</c:v>
                </c:pt>
                <c:pt idx="3403">
                  <c:v>191.97447448702201</c:v>
                </c:pt>
                <c:pt idx="3404">
                  <c:v>194.09979911457299</c:v>
                </c:pt>
                <c:pt idx="3405">
                  <c:v>194.943892294271</c:v>
                </c:pt>
                <c:pt idx="3406">
                  <c:v>195.967004002832</c:v>
                </c:pt>
                <c:pt idx="3407">
                  <c:v>195.95763675422899</c:v>
                </c:pt>
                <c:pt idx="3408">
                  <c:v>195.31754143300299</c:v>
                </c:pt>
                <c:pt idx="3409">
                  <c:v>194.83773014343299</c:v>
                </c:pt>
                <c:pt idx="3410">
                  <c:v>194.820036451627</c:v>
                </c:pt>
                <c:pt idx="3411">
                  <c:v>197.03382953820901</c:v>
                </c:pt>
                <c:pt idx="3412">
                  <c:v>196.552977443239</c:v>
                </c:pt>
                <c:pt idx="3413">
                  <c:v>197.220133704875</c:v>
                </c:pt>
                <c:pt idx="3414">
                  <c:v>197.11397155403699</c:v>
                </c:pt>
                <c:pt idx="3415">
                  <c:v>196.704935031693</c:v>
                </c:pt>
                <c:pt idx="3416">
                  <c:v>197.23782739668101</c:v>
                </c:pt>
                <c:pt idx="3417">
                  <c:v>196.69556778309001</c:v>
                </c:pt>
                <c:pt idx="3418">
                  <c:v>193.95720877472201</c:v>
                </c:pt>
                <c:pt idx="3419">
                  <c:v>193.36186808571199</c:v>
                </c:pt>
                <c:pt idx="3420">
                  <c:v>193.07668740601099</c:v>
                </c:pt>
                <c:pt idx="3421">
                  <c:v>193.03297357919601</c:v>
                </c:pt>
                <c:pt idx="3422">
                  <c:v>194.21532851401301</c:v>
                </c:pt>
                <c:pt idx="3423">
                  <c:v>194.393306237476</c:v>
                </c:pt>
                <c:pt idx="3424">
                  <c:v>192.69471182407599</c:v>
                </c:pt>
                <c:pt idx="3425">
                  <c:v>192.383511009366</c:v>
                </c:pt>
                <c:pt idx="3426">
                  <c:v>192.01922911923799</c:v>
                </c:pt>
                <c:pt idx="3427">
                  <c:v>190.60581538553799</c:v>
                </c:pt>
                <c:pt idx="3428">
                  <c:v>190.970097275667</c:v>
                </c:pt>
                <c:pt idx="3429">
                  <c:v>190.33832839764401</c:v>
                </c:pt>
                <c:pt idx="3430">
                  <c:v>191.78817032035599</c:v>
                </c:pt>
                <c:pt idx="3431">
                  <c:v>190.41014397026899</c:v>
                </c:pt>
                <c:pt idx="3432">
                  <c:v>190.41014397026899</c:v>
                </c:pt>
                <c:pt idx="3433">
                  <c:v>193.20991049725799</c:v>
                </c:pt>
                <c:pt idx="3434">
                  <c:v>194.108125557775</c:v>
                </c:pt>
                <c:pt idx="3435">
                  <c:v>195.370622508422</c:v>
                </c:pt>
                <c:pt idx="3436">
                  <c:v>194.26008314622899</c:v>
                </c:pt>
                <c:pt idx="3437">
                  <c:v>194.943892294271</c:v>
                </c:pt>
                <c:pt idx="3438">
                  <c:v>195.397683448831</c:v>
                </c:pt>
                <c:pt idx="3439">
                  <c:v>195.89518843020701</c:v>
                </c:pt>
                <c:pt idx="3440">
                  <c:v>196.998442154597</c:v>
                </c:pt>
                <c:pt idx="3441">
                  <c:v>196.935993830575</c:v>
                </c:pt>
                <c:pt idx="3442">
                  <c:v>197.317969412509</c:v>
                </c:pt>
                <c:pt idx="3443">
                  <c:v>197.2909084721</c:v>
                </c:pt>
                <c:pt idx="3444">
                  <c:v>197.32941827191399</c:v>
                </c:pt>
                <c:pt idx="3445">
                  <c:v>198.86668784825699</c:v>
                </c:pt>
                <c:pt idx="3446">
                  <c:v>198.66060837898399</c:v>
                </c:pt>
                <c:pt idx="3447">
                  <c:v>198.15998098140699</c:v>
                </c:pt>
                <c:pt idx="3448">
                  <c:v>197.337744715116</c:v>
                </c:pt>
                <c:pt idx="3449">
                  <c:v>199.41206987804901</c:v>
                </c:pt>
                <c:pt idx="3450">
                  <c:v>198.91976892367501</c:v>
                </c:pt>
                <c:pt idx="3451">
                  <c:v>199.277805981402</c:v>
                </c:pt>
                <c:pt idx="3452">
                  <c:v>199.098787452539</c:v>
                </c:pt>
                <c:pt idx="3453">
                  <c:v>198.79487227563101</c:v>
                </c:pt>
                <c:pt idx="3454">
                  <c:v>199.223684100583</c:v>
                </c:pt>
                <c:pt idx="3455">
                  <c:v>198.45556971511101</c:v>
                </c:pt>
                <c:pt idx="3456">
                  <c:v>200.50179313223401</c:v>
                </c:pt>
                <c:pt idx="3457">
                  <c:v>200.49346668903101</c:v>
                </c:pt>
                <c:pt idx="3458">
                  <c:v>200.367529235587</c:v>
                </c:pt>
                <c:pt idx="3459">
                  <c:v>200.949339454392</c:v>
                </c:pt>
                <c:pt idx="3460">
                  <c:v>201.047175162027</c:v>
                </c:pt>
                <c:pt idx="3461">
                  <c:v>201.36878403074101</c:v>
                </c:pt>
                <c:pt idx="3462">
                  <c:v>202.182693853828</c:v>
                </c:pt>
                <c:pt idx="3463">
                  <c:v>201.77157572068299</c:v>
                </c:pt>
                <c:pt idx="3464">
                  <c:v>201.98598163315901</c:v>
                </c:pt>
                <c:pt idx="3465">
                  <c:v>202.50430272254201</c:v>
                </c:pt>
                <c:pt idx="3466">
                  <c:v>201.11899073465199</c:v>
                </c:pt>
                <c:pt idx="3467">
                  <c:v>202.13793922161199</c:v>
                </c:pt>
                <c:pt idx="3468">
                  <c:v>202.370038825894</c:v>
                </c:pt>
                <c:pt idx="3469">
                  <c:v>202.56675104656401</c:v>
                </c:pt>
                <c:pt idx="3470">
                  <c:v>202.88003347207501</c:v>
                </c:pt>
                <c:pt idx="3471">
                  <c:v>202.897727163881</c:v>
                </c:pt>
                <c:pt idx="3472">
                  <c:v>202.59381198697301</c:v>
                </c:pt>
                <c:pt idx="3473">
                  <c:v>202.61150567877999</c:v>
                </c:pt>
                <c:pt idx="3474">
                  <c:v>202.69164769460801</c:v>
                </c:pt>
                <c:pt idx="3475">
                  <c:v>202.72807588362099</c:v>
                </c:pt>
                <c:pt idx="3476">
                  <c:v>203.56800584171799</c:v>
                </c:pt>
                <c:pt idx="3477">
                  <c:v>203.99681766666899</c:v>
                </c:pt>
                <c:pt idx="3478">
                  <c:v>206.06177558099901</c:v>
                </c:pt>
                <c:pt idx="3479">
                  <c:v>206.47289371414399</c:v>
                </c:pt>
                <c:pt idx="3480">
                  <c:v>206.26785505027101</c:v>
                </c:pt>
                <c:pt idx="3481">
                  <c:v>205.48100616759299</c:v>
                </c:pt>
                <c:pt idx="3482">
                  <c:v>205.919185241148</c:v>
                </c:pt>
                <c:pt idx="3483">
                  <c:v>205.50806710800299</c:v>
                </c:pt>
                <c:pt idx="3484">
                  <c:v>204.220590827748</c:v>
                </c:pt>
                <c:pt idx="3485">
                  <c:v>204.068633239294</c:v>
                </c:pt>
                <c:pt idx="3486">
                  <c:v>202.397099766304</c:v>
                </c:pt>
                <c:pt idx="3487">
                  <c:v>202.45018084172301</c:v>
                </c:pt>
                <c:pt idx="3488">
                  <c:v>204.006184915272</c:v>
                </c:pt>
                <c:pt idx="3489">
                  <c:v>204.30073284357599</c:v>
                </c:pt>
                <c:pt idx="3490">
                  <c:v>204.21122357914501</c:v>
                </c:pt>
                <c:pt idx="3491">
                  <c:v>202.65626031099501</c:v>
                </c:pt>
                <c:pt idx="3492">
                  <c:v>204.220590827748</c:v>
                </c:pt>
                <c:pt idx="3493">
                  <c:v>202.96954273650601</c:v>
                </c:pt>
                <c:pt idx="3494">
                  <c:v>203.29115160521999</c:v>
                </c:pt>
                <c:pt idx="3495">
                  <c:v>202.69164769460801</c:v>
                </c:pt>
                <c:pt idx="3496">
                  <c:v>204.94499138640401</c:v>
                </c:pt>
                <c:pt idx="3497">
                  <c:v>206.33030337429301</c:v>
                </c:pt>
                <c:pt idx="3498">
                  <c:v>206.62485130259699</c:v>
                </c:pt>
                <c:pt idx="3499">
                  <c:v>206.508281097756</c:v>
                </c:pt>
                <c:pt idx="3500">
                  <c:v>206.571770227179</c:v>
                </c:pt>
                <c:pt idx="3501">
                  <c:v>206.973521111721</c:v>
                </c:pt>
                <c:pt idx="3502">
                  <c:v>207.402332936672</c:v>
                </c:pt>
                <c:pt idx="3503">
                  <c:v>208.04659147949999</c:v>
                </c:pt>
                <c:pt idx="3504">
                  <c:v>208.117366246725</c:v>
                </c:pt>
                <c:pt idx="3505">
                  <c:v>208.21624275976001</c:v>
                </c:pt>
                <c:pt idx="3506">
                  <c:v>207.70624811357899</c:v>
                </c:pt>
                <c:pt idx="3507">
                  <c:v>208.35050665640699</c:v>
                </c:pt>
                <c:pt idx="3508">
                  <c:v>208.469158472049</c:v>
                </c:pt>
                <c:pt idx="3509">
                  <c:v>208.73872707074401</c:v>
                </c:pt>
                <c:pt idx="3510">
                  <c:v>209.448556353795</c:v>
                </c:pt>
                <c:pt idx="3511">
                  <c:v>209.79930777371899</c:v>
                </c:pt>
                <c:pt idx="3512">
                  <c:v>209.63798293666201</c:v>
                </c:pt>
                <c:pt idx="3513">
                  <c:v>209.682737568878</c:v>
                </c:pt>
                <c:pt idx="3514">
                  <c:v>209.84406240593501</c:v>
                </c:pt>
                <c:pt idx="3515">
                  <c:v>209.925245227163</c:v>
                </c:pt>
                <c:pt idx="3516">
                  <c:v>209.7451858929</c:v>
                </c:pt>
                <c:pt idx="3517">
                  <c:v>209.772246833309</c:v>
                </c:pt>
                <c:pt idx="3518">
                  <c:v>210.94107129792201</c:v>
                </c:pt>
                <c:pt idx="3519">
                  <c:v>210.8775821685</c:v>
                </c:pt>
                <c:pt idx="3520">
                  <c:v>211.470841246709</c:v>
                </c:pt>
                <c:pt idx="3521">
                  <c:v>211.24602728023001</c:v>
                </c:pt>
                <c:pt idx="3522">
                  <c:v>211.02121331375099</c:v>
                </c:pt>
                <c:pt idx="3523">
                  <c:v>210.8775821685</c:v>
                </c:pt>
                <c:pt idx="3524">
                  <c:v>211.28245546924299</c:v>
                </c:pt>
                <c:pt idx="3525">
                  <c:v>212.31597523180801</c:v>
                </c:pt>
                <c:pt idx="3526">
                  <c:v>212.126548648941</c:v>
                </c:pt>
                <c:pt idx="3527">
                  <c:v>212.962315385436</c:v>
                </c:pt>
                <c:pt idx="3528">
                  <c:v>213.16006841150599</c:v>
                </c:pt>
                <c:pt idx="3529">
                  <c:v>212.01934569270301</c:v>
                </c:pt>
                <c:pt idx="3530">
                  <c:v>211.86634729884901</c:v>
                </c:pt>
                <c:pt idx="3531">
                  <c:v>212.126548648941</c:v>
                </c:pt>
                <c:pt idx="3532">
                  <c:v>212.78225605117299</c:v>
                </c:pt>
                <c:pt idx="3533">
                  <c:v>212.845745180595</c:v>
                </c:pt>
                <c:pt idx="3534">
                  <c:v>213.29537311355401</c:v>
                </c:pt>
                <c:pt idx="3535">
                  <c:v>213.58263540405599</c:v>
                </c:pt>
                <c:pt idx="3536">
                  <c:v>211.54265681933501</c:v>
                </c:pt>
                <c:pt idx="3537">
                  <c:v>212.40548449624001</c:v>
                </c:pt>
                <c:pt idx="3538">
                  <c:v>214.25603649809301</c:v>
                </c:pt>
                <c:pt idx="3539">
                  <c:v>214.03122253161399</c:v>
                </c:pt>
                <c:pt idx="3540">
                  <c:v>214.29246468710599</c:v>
                </c:pt>
                <c:pt idx="3541">
                  <c:v>214.62448160982399</c:v>
                </c:pt>
                <c:pt idx="3542">
                  <c:v>215.36137183328401</c:v>
                </c:pt>
                <c:pt idx="3543">
                  <c:v>215.90050903067399</c:v>
                </c:pt>
                <c:pt idx="3544">
                  <c:v>215.63094043197901</c:v>
                </c:pt>
                <c:pt idx="3545">
                  <c:v>215.675695064195</c:v>
                </c:pt>
                <c:pt idx="3546">
                  <c:v>216.38552434724599</c:v>
                </c:pt>
                <c:pt idx="3547">
                  <c:v>216.67382744314801</c:v>
                </c:pt>
                <c:pt idx="3548">
                  <c:v>216.29601508281399</c:v>
                </c:pt>
                <c:pt idx="3549">
                  <c:v>217.050598998081</c:v>
                </c:pt>
                <c:pt idx="3550">
                  <c:v>217.41071766660801</c:v>
                </c:pt>
                <c:pt idx="3551">
                  <c:v>217.66155176809701</c:v>
                </c:pt>
                <c:pt idx="3552">
                  <c:v>215.23543437984</c:v>
                </c:pt>
                <c:pt idx="3553">
                  <c:v>214.507911404982</c:v>
                </c:pt>
                <c:pt idx="3554">
                  <c:v>214.426728583754</c:v>
                </c:pt>
                <c:pt idx="3555">
                  <c:v>215.68506231279801</c:v>
                </c:pt>
                <c:pt idx="3556">
                  <c:v>216.421952536259</c:v>
                </c:pt>
                <c:pt idx="3557">
                  <c:v>212.81278624935601</c:v>
                </c:pt>
                <c:pt idx="3558">
                  <c:v>213.26840348536601</c:v>
                </c:pt>
                <c:pt idx="3559">
                  <c:v>216.941582111212</c:v>
                </c:pt>
                <c:pt idx="3560">
                  <c:v>215.316798331558</c:v>
                </c:pt>
                <c:pt idx="3561">
                  <c:v>213.62611949710899</c:v>
                </c:pt>
                <c:pt idx="3562">
                  <c:v>215.49565633742901</c:v>
                </c:pt>
                <c:pt idx="3563">
                  <c:v>215.18689093782001</c:v>
                </c:pt>
                <c:pt idx="3564">
                  <c:v>211.20494691236399</c:v>
                </c:pt>
                <c:pt idx="3565">
                  <c:v>212.667817128808</c:v>
                </c:pt>
                <c:pt idx="3566">
                  <c:v>211.383804918235</c:v>
                </c:pt>
                <c:pt idx="3567">
                  <c:v>208.96074961763901</c:v>
                </c:pt>
                <c:pt idx="3568">
                  <c:v>205.093651259111</c:v>
                </c:pt>
                <c:pt idx="3569">
                  <c:v>207.806644800805</c:v>
                </c:pt>
                <c:pt idx="3570">
                  <c:v>208.56349657301899</c:v>
                </c:pt>
                <c:pt idx="3571">
                  <c:v>211.796119689666</c:v>
                </c:pt>
                <c:pt idx="3572">
                  <c:v>211.05997779181499</c:v>
                </c:pt>
                <c:pt idx="3573">
                  <c:v>211.66432958007599</c:v>
                </c:pt>
                <c:pt idx="3574">
                  <c:v>213.68824912020099</c:v>
                </c:pt>
                <c:pt idx="3575">
                  <c:v>214.341551520595</c:v>
                </c:pt>
                <c:pt idx="3576">
                  <c:v>213.82003922979101</c:v>
                </c:pt>
                <c:pt idx="3577">
                  <c:v>215.256551424317</c:v>
                </c:pt>
                <c:pt idx="3578">
                  <c:v>216.742014230976</c:v>
                </c:pt>
                <c:pt idx="3579">
                  <c:v>216.44831055817701</c:v>
                </c:pt>
                <c:pt idx="3580">
                  <c:v>217.36142774604701</c:v>
                </c:pt>
                <c:pt idx="3581">
                  <c:v>217.54216846777001</c:v>
                </c:pt>
                <c:pt idx="3582">
                  <c:v>217.50827958244699</c:v>
                </c:pt>
                <c:pt idx="3583">
                  <c:v>218.193588152313</c:v>
                </c:pt>
                <c:pt idx="3584">
                  <c:v>217.64006969203601</c:v>
                </c:pt>
                <c:pt idx="3585">
                  <c:v>216.888866067376</c:v>
                </c:pt>
                <c:pt idx="3586">
                  <c:v>216.23556366698199</c:v>
                </c:pt>
                <c:pt idx="3587">
                  <c:v>214.62019346658499</c:v>
                </c:pt>
                <c:pt idx="3588">
                  <c:v>214.60324902392301</c:v>
                </c:pt>
                <c:pt idx="3589">
                  <c:v>214.767045302984</c:v>
                </c:pt>
                <c:pt idx="3590">
                  <c:v>215.55025509711601</c:v>
                </c:pt>
                <c:pt idx="3591">
                  <c:v>213.134730659925</c:v>
                </c:pt>
                <c:pt idx="3592">
                  <c:v>214.35849596325701</c:v>
                </c:pt>
                <c:pt idx="3593">
                  <c:v>217.280470964442</c:v>
                </c:pt>
                <c:pt idx="3594">
                  <c:v>218.39127331669701</c:v>
                </c:pt>
                <c:pt idx="3595">
                  <c:v>218.161581982841</c:v>
                </c:pt>
                <c:pt idx="3596">
                  <c:v>220.038649686566</c:v>
                </c:pt>
                <c:pt idx="3597">
                  <c:v>221.47516188109199</c:v>
                </c:pt>
                <c:pt idx="3598">
                  <c:v>222.194359336281</c:v>
                </c:pt>
                <c:pt idx="3599">
                  <c:v>222.71587162708599</c:v>
                </c:pt>
                <c:pt idx="3600">
                  <c:v>222.373217342153</c:v>
                </c:pt>
                <c:pt idx="3601">
                  <c:v>221.57306310535901</c:v>
                </c:pt>
                <c:pt idx="3602">
                  <c:v>220.104544741361</c:v>
                </c:pt>
                <c:pt idx="3603">
                  <c:v>218.11263137070799</c:v>
                </c:pt>
                <c:pt idx="3604">
                  <c:v>219.07658188656299</c:v>
                </c:pt>
                <c:pt idx="3605">
                  <c:v>219.92568673548999</c:v>
                </c:pt>
                <c:pt idx="3606">
                  <c:v>221.80275443921499</c:v>
                </c:pt>
                <c:pt idx="3607">
                  <c:v>219.46818678362899</c:v>
                </c:pt>
                <c:pt idx="3608">
                  <c:v>220.51309408108901</c:v>
                </c:pt>
                <c:pt idx="3609">
                  <c:v>218.81488438323501</c:v>
                </c:pt>
                <c:pt idx="3610">
                  <c:v>217.42732280084201</c:v>
                </c:pt>
                <c:pt idx="3611">
                  <c:v>217.39531663137001</c:v>
                </c:pt>
                <c:pt idx="3612">
                  <c:v>219.33639667403901</c:v>
                </c:pt>
                <c:pt idx="3613">
                  <c:v>219.859791680695</c:v>
                </c:pt>
                <c:pt idx="3614">
                  <c:v>218.11263137070799</c:v>
                </c:pt>
                <c:pt idx="3615">
                  <c:v>215.58226126658801</c:v>
                </c:pt>
                <c:pt idx="3616">
                  <c:v>215.403403260717</c:v>
                </c:pt>
                <c:pt idx="3617">
                  <c:v>216.12071800005401</c:v>
                </c:pt>
                <c:pt idx="3618">
                  <c:v>217.11667468538101</c:v>
                </c:pt>
                <c:pt idx="3619">
                  <c:v>217.948835091646</c:v>
                </c:pt>
                <c:pt idx="3620">
                  <c:v>220.219390408289</c:v>
                </c:pt>
                <c:pt idx="3621">
                  <c:v>217.74550177970801</c:v>
                </c:pt>
                <c:pt idx="3622">
                  <c:v>217.631597470706</c:v>
                </c:pt>
                <c:pt idx="3623">
                  <c:v>216.56221486717899</c:v>
                </c:pt>
                <c:pt idx="3624">
                  <c:v>215.436350788114</c:v>
                </c:pt>
                <c:pt idx="3625">
                  <c:v>215.37045573331901</c:v>
                </c:pt>
                <c:pt idx="3626">
                  <c:v>214.92990022411999</c:v>
                </c:pt>
                <c:pt idx="3627">
                  <c:v>215.730054460914</c:v>
                </c:pt>
                <c:pt idx="3628">
                  <c:v>214.26059473898999</c:v>
                </c:pt>
                <c:pt idx="3629">
                  <c:v>214.342492878521</c:v>
                </c:pt>
                <c:pt idx="3630">
                  <c:v>215.66415940611901</c:v>
                </c:pt>
                <c:pt idx="3631">
                  <c:v>213.78709170239301</c:v>
                </c:pt>
                <c:pt idx="3632">
                  <c:v>214.01584167832399</c:v>
                </c:pt>
                <c:pt idx="3633">
                  <c:v>214.32554843585899</c:v>
                </c:pt>
                <c:pt idx="3634">
                  <c:v>214.85929837969701</c:v>
                </c:pt>
                <c:pt idx="3635">
                  <c:v>216.294869216298</c:v>
                </c:pt>
                <c:pt idx="3636">
                  <c:v>215.65474582686301</c:v>
                </c:pt>
                <c:pt idx="3637">
                  <c:v>215.350687216881</c:v>
                </c:pt>
                <c:pt idx="3638">
                  <c:v>214.128804629401</c:v>
                </c:pt>
                <c:pt idx="3639">
                  <c:v>215.05604218615599</c:v>
                </c:pt>
                <c:pt idx="3640">
                  <c:v>216.42571796796199</c:v>
                </c:pt>
                <c:pt idx="3641">
                  <c:v>217.33601108205499</c:v>
                </c:pt>
                <c:pt idx="3642">
                  <c:v>218.361149863077</c:v>
                </c:pt>
                <c:pt idx="3643">
                  <c:v>221.589237647478</c:v>
                </c:pt>
                <c:pt idx="3644">
                  <c:v>221.40694563141801</c:v>
                </c:pt>
                <c:pt idx="3645">
                  <c:v>221.670889279672</c:v>
                </c:pt>
                <c:pt idx="3646">
                  <c:v>223.970427107266</c:v>
                </c:pt>
                <c:pt idx="3647">
                  <c:v>222.38296746740701</c:v>
                </c:pt>
                <c:pt idx="3648">
                  <c:v>218.361149863077</c:v>
                </c:pt>
                <c:pt idx="3649">
                  <c:v>217.41930778009799</c:v>
                </c:pt>
                <c:pt idx="3650">
                  <c:v>218.146576969172</c:v>
                </c:pt>
                <c:pt idx="3651">
                  <c:v>216.64076896150701</c:v>
                </c:pt>
                <c:pt idx="3652">
                  <c:v>217.89782432225701</c:v>
                </c:pt>
                <c:pt idx="3653">
                  <c:v>216.11098278983201</c:v>
                </c:pt>
                <c:pt idx="3654">
                  <c:v>219.62010409899301</c:v>
                </c:pt>
                <c:pt idx="3655">
                  <c:v>219.48718283728201</c:v>
                </c:pt>
                <c:pt idx="3656">
                  <c:v>222.53107973045601</c:v>
                </c:pt>
                <c:pt idx="3657">
                  <c:v>222.68109086867301</c:v>
                </c:pt>
                <c:pt idx="3658">
                  <c:v>221.439226509262</c:v>
                </c:pt>
                <c:pt idx="3659">
                  <c:v>220.611316936321</c:v>
                </c:pt>
                <c:pt idx="3660">
                  <c:v>216.09579178849401</c:v>
                </c:pt>
                <c:pt idx="3661">
                  <c:v>215.467264108119</c:v>
                </c:pt>
                <c:pt idx="3662">
                  <c:v>213.99373697829799</c:v>
                </c:pt>
                <c:pt idx="3663">
                  <c:v>213.08417577316399</c:v>
                </c:pt>
                <c:pt idx="3664">
                  <c:v>210.36213822084699</c:v>
                </c:pt>
                <c:pt idx="3665">
                  <c:v>210.924205270366</c:v>
                </c:pt>
                <c:pt idx="3666">
                  <c:v>206.035551152165</c:v>
                </c:pt>
                <c:pt idx="3667">
                  <c:v>205.88648945153301</c:v>
                </c:pt>
                <c:pt idx="3668">
                  <c:v>199.417021756559</c:v>
                </c:pt>
                <c:pt idx="3669">
                  <c:v>203.735063886988</c:v>
                </c:pt>
                <c:pt idx="3670">
                  <c:v>199.44170713373401</c:v>
                </c:pt>
                <c:pt idx="3671">
                  <c:v>203.61068756353001</c:v>
                </c:pt>
                <c:pt idx="3672">
                  <c:v>204.264850058663</c:v>
                </c:pt>
                <c:pt idx="3673">
                  <c:v>206.33272511584701</c:v>
                </c:pt>
                <c:pt idx="3674">
                  <c:v>205.48107960331501</c:v>
                </c:pt>
                <c:pt idx="3675">
                  <c:v>205.546590796587</c:v>
                </c:pt>
                <c:pt idx="3676">
                  <c:v>201.277919420508</c:v>
                </c:pt>
                <c:pt idx="3677">
                  <c:v>199.73128559674601</c:v>
                </c:pt>
                <c:pt idx="3678">
                  <c:v>199.805341728271</c:v>
                </c:pt>
                <c:pt idx="3679">
                  <c:v>202.87487343620299</c:v>
                </c:pt>
                <c:pt idx="3680">
                  <c:v>204.231619743235</c:v>
                </c:pt>
                <c:pt idx="3681">
                  <c:v>202.742901612076</c:v>
                </c:pt>
                <c:pt idx="3682">
                  <c:v>204.14047373520501</c:v>
                </c:pt>
                <c:pt idx="3683">
                  <c:v>206.94511235729999</c:v>
                </c:pt>
                <c:pt idx="3684">
                  <c:v>207.21000544313699</c:v>
                </c:pt>
                <c:pt idx="3685">
                  <c:v>207.65719054503501</c:v>
                </c:pt>
                <c:pt idx="3686">
                  <c:v>206.59761820168501</c:v>
                </c:pt>
                <c:pt idx="3687">
                  <c:v>204.04173222650601</c:v>
                </c:pt>
                <c:pt idx="3688">
                  <c:v>203.32965403877</c:v>
                </c:pt>
                <c:pt idx="3689">
                  <c:v>206.06023652933999</c:v>
                </c:pt>
                <c:pt idx="3690">
                  <c:v>205.026299000748</c:v>
                </c:pt>
                <c:pt idx="3691">
                  <c:v>202.44477821081099</c:v>
                </c:pt>
                <c:pt idx="3692">
                  <c:v>203.064760952933</c:v>
                </c:pt>
                <c:pt idx="3693">
                  <c:v>203.95058621847599</c:v>
                </c:pt>
                <c:pt idx="3694">
                  <c:v>205.29878758725499</c:v>
                </c:pt>
                <c:pt idx="3695">
                  <c:v>207.00302804990201</c:v>
                </c:pt>
                <c:pt idx="3696">
                  <c:v>207.59737597726601</c:v>
                </c:pt>
                <c:pt idx="3697">
                  <c:v>206.59192157618301</c:v>
                </c:pt>
                <c:pt idx="3698">
                  <c:v>206.47514075339399</c:v>
                </c:pt>
                <c:pt idx="3699">
                  <c:v>203.53093480650301</c:v>
                </c:pt>
                <c:pt idx="3700">
                  <c:v>200.3958919053</c:v>
                </c:pt>
                <c:pt idx="3701">
                  <c:v>200.96175670515299</c:v>
                </c:pt>
                <c:pt idx="3702">
                  <c:v>203.20717659048</c:v>
                </c:pt>
                <c:pt idx="3703">
                  <c:v>204.28763656067099</c:v>
                </c:pt>
                <c:pt idx="3704">
                  <c:v>202.29191875984401</c:v>
                </c:pt>
                <c:pt idx="3705">
                  <c:v>203.04862051401099</c:v>
                </c:pt>
                <c:pt idx="3706">
                  <c:v>200.637049051546</c:v>
                </c:pt>
                <c:pt idx="3707">
                  <c:v>197.95963506566</c:v>
                </c:pt>
                <c:pt idx="3708">
                  <c:v>199.96389780473999</c:v>
                </c:pt>
                <c:pt idx="3709">
                  <c:v>201.69377308214601</c:v>
                </c:pt>
                <c:pt idx="3710">
                  <c:v>203.41510342129899</c:v>
                </c:pt>
                <c:pt idx="3711">
                  <c:v>202.76568811408401</c:v>
                </c:pt>
                <c:pt idx="3712">
                  <c:v>205.98428152264799</c:v>
                </c:pt>
                <c:pt idx="3713">
                  <c:v>206.08397246893099</c:v>
                </c:pt>
                <c:pt idx="3714">
                  <c:v>206.957455045887</c:v>
                </c:pt>
                <c:pt idx="3715">
                  <c:v>206.75807315332099</c:v>
                </c:pt>
                <c:pt idx="3716">
                  <c:v>208.470858554221</c:v>
                </c:pt>
                <c:pt idx="3717">
                  <c:v>206.52451150774399</c:v>
                </c:pt>
                <c:pt idx="3718">
                  <c:v>208.47940349247401</c:v>
                </c:pt>
                <c:pt idx="3719">
                  <c:v>207.27361776124201</c:v>
                </c:pt>
                <c:pt idx="3720">
                  <c:v>207.71415680005401</c:v>
                </c:pt>
                <c:pt idx="3721">
                  <c:v>209.63486903177301</c:v>
                </c:pt>
                <c:pt idx="3722">
                  <c:v>210.89951989319101</c:v>
                </c:pt>
                <c:pt idx="3723">
                  <c:v>208.86962233935299</c:v>
                </c:pt>
                <c:pt idx="3724">
                  <c:v>209.909256493447</c:v>
                </c:pt>
                <c:pt idx="3725">
                  <c:v>213.51047324822201</c:v>
                </c:pt>
                <c:pt idx="3726">
                  <c:v>213.48578787104699</c:v>
                </c:pt>
                <c:pt idx="3727">
                  <c:v>210.90711539386101</c:v>
                </c:pt>
                <c:pt idx="3728">
                  <c:v>207.99708919998099</c:v>
                </c:pt>
                <c:pt idx="3729">
                  <c:v>209.651958908279</c:v>
                </c:pt>
                <c:pt idx="3730">
                  <c:v>211.53089588631701</c:v>
                </c:pt>
                <c:pt idx="3731">
                  <c:v>210.890974954939</c:v>
                </c:pt>
                <c:pt idx="3732">
                  <c:v>211.53944082456999</c:v>
                </c:pt>
                <c:pt idx="3733">
                  <c:v>212.88669275576501</c:v>
                </c:pt>
                <c:pt idx="3734">
                  <c:v>208.96171778496699</c:v>
                </c:pt>
                <c:pt idx="3735">
                  <c:v>209.926346369953</c:v>
                </c:pt>
                <c:pt idx="3736">
                  <c:v>211.87174397884601</c:v>
                </c:pt>
                <c:pt idx="3737">
                  <c:v>210.87388507843301</c:v>
                </c:pt>
                <c:pt idx="3738">
                  <c:v>211.389429686353</c:v>
                </c:pt>
                <c:pt idx="3739">
                  <c:v>209.72696447738701</c:v>
                </c:pt>
                <c:pt idx="3740">
                  <c:v>208.08823520801101</c:v>
                </c:pt>
                <c:pt idx="3741">
                  <c:v>207.979999323475</c:v>
                </c:pt>
                <c:pt idx="3742">
                  <c:v>206.05074215350399</c:v>
                </c:pt>
                <c:pt idx="3743">
                  <c:v>205.66052330662501</c:v>
                </c:pt>
                <c:pt idx="3744">
                  <c:v>203.47301911390099</c:v>
                </c:pt>
                <c:pt idx="3745">
                  <c:v>203.28977766025699</c:v>
                </c:pt>
                <c:pt idx="3746">
                  <c:v>206.092517407184</c:v>
                </c:pt>
                <c:pt idx="3747">
                  <c:v>206.37544980711101</c:v>
                </c:pt>
                <c:pt idx="3748">
                  <c:v>210.483666231554</c:v>
                </c:pt>
                <c:pt idx="3749">
                  <c:v>210.46657635504801</c:v>
                </c:pt>
                <c:pt idx="3750">
                  <c:v>210.37543034701801</c:v>
                </c:pt>
                <c:pt idx="3751">
                  <c:v>211.50621050914199</c:v>
                </c:pt>
                <c:pt idx="3752">
                  <c:v>211.53944082456999</c:v>
                </c:pt>
                <c:pt idx="3753">
                  <c:v>211.93060910903199</c:v>
                </c:pt>
                <c:pt idx="3754">
                  <c:v>209.618728592851</c:v>
                </c:pt>
                <c:pt idx="3755">
                  <c:v>211.364744309179</c:v>
                </c:pt>
                <c:pt idx="3756">
                  <c:v>209.835200361923</c:v>
                </c:pt>
                <c:pt idx="3757">
                  <c:v>208.86962233935299</c:v>
                </c:pt>
                <c:pt idx="3758">
                  <c:v>207.78061743090899</c:v>
                </c:pt>
                <c:pt idx="3759">
                  <c:v>208.146150900614</c:v>
                </c:pt>
                <c:pt idx="3760">
                  <c:v>208.29711147641399</c:v>
                </c:pt>
                <c:pt idx="3761">
                  <c:v>207.209056005554</c:v>
                </c:pt>
                <c:pt idx="3762">
                  <c:v>210.255801211478</c:v>
                </c:pt>
                <c:pt idx="3763">
                  <c:v>210.45613254162799</c:v>
                </c:pt>
                <c:pt idx="3764">
                  <c:v>211.37708699776601</c:v>
                </c:pt>
                <c:pt idx="3765">
                  <c:v>212.31418189282601</c:v>
                </c:pt>
                <c:pt idx="3766">
                  <c:v>212.39773240018701</c:v>
                </c:pt>
                <c:pt idx="3767">
                  <c:v>211.00870521531101</c:v>
                </c:pt>
                <c:pt idx="3768">
                  <c:v>212.08821574791801</c:v>
                </c:pt>
                <c:pt idx="3769">
                  <c:v>211.56982282724601</c:v>
                </c:pt>
                <c:pt idx="3770">
                  <c:v>213.242731849633</c:v>
                </c:pt>
                <c:pt idx="3771">
                  <c:v>213.41078230193901</c:v>
                </c:pt>
                <c:pt idx="3772">
                  <c:v>213.694664139449</c:v>
                </c:pt>
                <c:pt idx="3773">
                  <c:v>213.41932724019199</c:v>
                </c:pt>
                <c:pt idx="3774">
                  <c:v>213.67852370052699</c:v>
                </c:pt>
                <c:pt idx="3775">
                  <c:v>214.60707365733501</c:v>
                </c:pt>
                <c:pt idx="3776">
                  <c:v>214.66593878752099</c:v>
                </c:pt>
                <c:pt idx="3777">
                  <c:v>214.92513524785701</c:v>
                </c:pt>
                <c:pt idx="3778">
                  <c:v>214.364967073505</c:v>
                </c:pt>
                <c:pt idx="3779">
                  <c:v>214.78271961030899</c:v>
                </c:pt>
                <c:pt idx="3780">
                  <c:v>215.979960403289</c:v>
                </c:pt>
                <c:pt idx="3781">
                  <c:v>216.55721845414701</c:v>
                </c:pt>
                <c:pt idx="3782">
                  <c:v>216.967375490282</c:v>
                </c:pt>
                <c:pt idx="3783">
                  <c:v>216.68254421518799</c:v>
                </c:pt>
                <c:pt idx="3784">
                  <c:v>216.55721845414701</c:v>
                </c:pt>
                <c:pt idx="3785">
                  <c:v>217.47722347270101</c:v>
                </c:pt>
                <c:pt idx="3786">
                  <c:v>216.90851036009599</c:v>
                </c:pt>
                <c:pt idx="3787">
                  <c:v>216.85819016816299</c:v>
                </c:pt>
                <c:pt idx="3788">
                  <c:v>216.482212885038</c:v>
                </c:pt>
                <c:pt idx="3789">
                  <c:v>216.44043763135801</c:v>
                </c:pt>
                <c:pt idx="3790">
                  <c:v>217.402217903593</c:v>
                </c:pt>
                <c:pt idx="3791">
                  <c:v>217.577863856568</c:v>
                </c:pt>
                <c:pt idx="3792">
                  <c:v>219.13494149374901</c:v>
                </c:pt>
                <c:pt idx="3793">
                  <c:v>219.05898648705801</c:v>
                </c:pt>
                <c:pt idx="3794">
                  <c:v>219.34381776215201</c:v>
                </c:pt>
                <c:pt idx="3795">
                  <c:v>219.67896922917899</c:v>
                </c:pt>
                <c:pt idx="3796">
                  <c:v>219.82138486672699</c:v>
                </c:pt>
                <c:pt idx="3797">
                  <c:v>218.983980917949</c:v>
                </c:pt>
                <c:pt idx="3798">
                  <c:v>219.82138486672699</c:v>
                </c:pt>
                <c:pt idx="3799">
                  <c:v>219.67896922917899</c:v>
                </c:pt>
                <c:pt idx="3800">
                  <c:v>219.15108193267099</c:v>
                </c:pt>
                <c:pt idx="3801">
                  <c:v>220.398642917584</c:v>
                </c:pt>
                <c:pt idx="3802">
                  <c:v>220.69961463160001</c:v>
                </c:pt>
                <c:pt idx="3803">
                  <c:v>220.74993482353401</c:v>
                </c:pt>
                <c:pt idx="3804">
                  <c:v>220.38155304107801</c:v>
                </c:pt>
                <c:pt idx="3805">
                  <c:v>220.883805522828</c:v>
                </c:pt>
                <c:pt idx="3806">
                  <c:v>221.13445704491099</c:v>
                </c:pt>
                <c:pt idx="3807">
                  <c:v>221.32719287439099</c:v>
                </c:pt>
                <c:pt idx="3808">
                  <c:v>221.66234434141899</c:v>
                </c:pt>
                <c:pt idx="3809">
                  <c:v>221.21041205160299</c:v>
                </c:pt>
                <c:pt idx="3810">
                  <c:v>221.80475997896599</c:v>
                </c:pt>
                <c:pt idx="3811">
                  <c:v>221.45251863543299</c:v>
                </c:pt>
                <c:pt idx="3812">
                  <c:v>220.98444590669499</c:v>
                </c:pt>
                <c:pt idx="3813">
                  <c:v>219.31058744672401</c:v>
                </c:pt>
                <c:pt idx="3814">
                  <c:v>220.096721765984</c:v>
                </c:pt>
                <c:pt idx="3815">
                  <c:v>221.22655249052499</c:v>
                </c:pt>
                <c:pt idx="3816">
                  <c:v>221.670889279672</c:v>
                </c:pt>
                <c:pt idx="3817">
                  <c:v>221.67848478034099</c:v>
                </c:pt>
                <c:pt idx="3818">
                  <c:v>223.753955338194</c:v>
                </c:pt>
                <c:pt idx="3819">
                  <c:v>223.62862957715299</c:v>
                </c:pt>
                <c:pt idx="3820">
                  <c:v>224.30652801187699</c:v>
                </c:pt>
                <c:pt idx="3821">
                  <c:v>224.46983127626399</c:v>
                </c:pt>
                <c:pt idx="3822">
                  <c:v>224.93220737950099</c:v>
                </c:pt>
                <c:pt idx="3823">
                  <c:v>224.587561536637</c:v>
                </c:pt>
                <c:pt idx="3824">
                  <c:v>224.39387626957301</c:v>
                </c:pt>
                <c:pt idx="3825">
                  <c:v>223.545079069792</c:v>
                </c:pt>
                <c:pt idx="3826">
                  <c:v>223.922955228083</c:v>
                </c:pt>
                <c:pt idx="3827">
                  <c:v>225.571178873295</c:v>
                </c:pt>
                <c:pt idx="3828">
                  <c:v>225.20089821567299</c:v>
                </c:pt>
                <c:pt idx="3829">
                  <c:v>224.61224691381199</c:v>
                </c:pt>
                <c:pt idx="3830">
                  <c:v>224.41096614607801</c:v>
                </c:pt>
                <c:pt idx="3831">
                  <c:v>224.89802762648901</c:v>
                </c:pt>
                <c:pt idx="3832">
                  <c:v>225.76391470277599</c:v>
                </c:pt>
                <c:pt idx="3833">
                  <c:v>225.27685322236499</c:v>
                </c:pt>
                <c:pt idx="3834">
                  <c:v>224.09955061864201</c:v>
                </c:pt>
                <c:pt idx="3835">
                  <c:v>224.04068548845601</c:v>
                </c:pt>
                <c:pt idx="3836">
                  <c:v>222.720967247186</c:v>
                </c:pt>
                <c:pt idx="3837">
                  <c:v>220.770822450374</c:v>
                </c:pt>
                <c:pt idx="3838">
                  <c:v>221.69557465684699</c:v>
                </c:pt>
                <c:pt idx="3839">
                  <c:v>223.200433226928</c:v>
                </c:pt>
                <c:pt idx="3840">
                  <c:v>221.813304917219</c:v>
                </c:pt>
                <c:pt idx="3841">
                  <c:v>221.73829934811101</c:v>
                </c:pt>
                <c:pt idx="3842">
                  <c:v>223.44443868592501</c:v>
                </c:pt>
                <c:pt idx="3843">
                  <c:v>223.04947265112801</c:v>
                </c:pt>
                <c:pt idx="3844">
                  <c:v>222.30131583521401</c:v>
                </c:pt>
                <c:pt idx="3845">
                  <c:v>222.49405166469401</c:v>
                </c:pt>
                <c:pt idx="3846">
                  <c:v>221.518979266288</c:v>
                </c:pt>
                <c:pt idx="3847">
                  <c:v>221.95666999234999</c:v>
                </c:pt>
                <c:pt idx="3848">
                  <c:v>223.53653413153901</c:v>
                </c:pt>
                <c:pt idx="3849">
                  <c:v>224.352101015892</c:v>
                </c:pt>
                <c:pt idx="3850">
                  <c:v>224.544836845373</c:v>
                </c:pt>
                <c:pt idx="3851">
                  <c:v>224.10809555689499</c:v>
                </c:pt>
                <c:pt idx="3852">
                  <c:v>224.839162496303</c:v>
                </c:pt>
                <c:pt idx="3853">
                  <c:v>224.48692115277001</c:v>
                </c:pt>
                <c:pt idx="3854">
                  <c:v>223.58685432347201</c:v>
                </c:pt>
                <c:pt idx="3855">
                  <c:v>221.69557465684699</c:v>
                </c:pt>
                <c:pt idx="3856">
                  <c:v>221.780074601791</c:v>
                </c:pt>
                <c:pt idx="3857">
                  <c:v>221.31769849855499</c:v>
                </c:pt>
                <c:pt idx="3858">
                  <c:v>220.63695175108001</c:v>
                </c:pt>
                <c:pt idx="3859">
                  <c:v>220.872412271824</c:v>
                </c:pt>
                <c:pt idx="3860">
                  <c:v>220.52776642896001</c:v>
                </c:pt>
                <c:pt idx="3861">
                  <c:v>219.266913317876</c:v>
                </c:pt>
                <c:pt idx="3862">
                  <c:v>218.61939688582899</c:v>
                </c:pt>
                <c:pt idx="3863">
                  <c:v>218.191200535604</c:v>
                </c:pt>
                <c:pt idx="3864">
                  <c:v>216.535381389723</c:v>
                </c:pt>
                <c:pt idx="3865">
                  <c:v>215.59353930674399</c:v>
                </c:pt>
                <c:pt idx="3866">
                  <c:v>217.46772909686399</c:v>
                </c:pt>
                <c:pt idx="3867">
                  <c:v>217.661414363929</c:v>
                </c:pt>
                <c:pt idx="3868">
                  <c:v>217.720279494115</c:v>
                </c:pt>
                <c:pt idx="3869">
                  <c:v>217.93865013835401</c:v>
                </c:pt>
                <c:pt idx="3870">
                  <c:v>217.57691441898399</c:v>
                </c:pt>
                <c:pt idx="3871">
                  <c:v>218.92226747501201</c:v>
                </c:pt>
                <c:pt idx="3872">
                  <c:v>217.291133706306</c:v>
                </c:pt>
                <c:pt idx="3873">
                  <c:v>217.04807768489201</c:v>
                </c:pt>
                <c:pt idx="3874">
                  <c:v>214.26527612722199</c:v>
                </c:pt>
                <c:pt idx="3875">
                  <c:v>214.214955935288</c:v>
                </c:pt>
                <c:pt idx="3876">
                  <c:v>215.03052281964099</c:v>
                </c:pt>
                <c:pt idx="3877">
                  <c:v>217.46772909686399</c:v>
                </c:pt>
                <c:pt idx="3878">
                  <c:v>217.53513916530301</c:v>
                </c:pt>
                <c:pt idx="3879">
                  <c:v>218.41811611809601</c:v>
                </c:pt>
                <c:pt idx="3880">
                  <c:v>216.996808055375</c:v>
                </c:pt>
                <c:pt idx="3881">
                  <c:v>218.26620610471201</c:v>
                </c:pt>
                <c:pt idx="3882">
                  <c:v>217.552229041809</c:v>
                </c:pt>
                <c:pt idx="3883">
                  <c:v>218.72858220794799</c:v>
                </c:pt>
                <c:pt idx="3884">
                  <c:v>219.876452246578</c:v>
                </c:pt>
                <c:pt idx="3885">
                  <c:v>220.09577232839999</c:v>
                </c:pt>
                <c:pt idx="3886">
                  <c:v>221.19427161268101</c:v>
                </c:pt>
                <c:pt idx="3887">
                  <c:v>221.00818184628599</c:v>
                </c:pt>
                <c:pt idx="3888">
                  <c:v>218.43995318251899</c:v>
                </c:pt>
                <c:pt idx="3889">
                  <c:v>219.302042508471</c:v>
                </c:pt>
                <c:pt idx="3890">
                  <c:v>217.49336391162299</c:v>
                </c:pt>
                <c:pt idx="3891">
                  <c:v>218.05068377322399</c:v>
                </c:pt>
                <c:pt idx="3892">
                  <c:v>219.05613817430699</c:v>
                </c:pt>
                <c:pt idx="3893">
                  <c:v>218.735228271034</c:v>
                </c:pt>
                <c:pt idx="3894">
                  <c:v>221.53227139245899</c:v>
                </c:pt>
                <c:pt idx="3895">
                  <c:v>222.19990089076899</c:v>
                </c:pt>
                <c:pt idx="3896">
                  <c:v>223.665027543223</c:v>
                </c:pt>
                <c:pt idx="3897">
                  <c:v>222.65535224714901</c:v>
                </c:pt>
                <c:pt idx="3898">
                  <c:v>220.53905819360401</c:v>
                </c:pt>
                <c:pt idx="3899">
                  <c:v>220.262860784715</c:v>
                </c:pt>
                <c:pt idx="3900">
                  <c:v>218.342282775879</c:v>
                </c:pt>
                <c:pt idx="3901">
                  <c:v>218.37337784840301</c:v>
                </c:pt>
                <c:pt idx="3902">
                  <c:v>217.316145382587</c:v>
                </c:pt>
                <c:pt idx="3903">
                  <c:v>220.96158535554801</c:v>
                </c:pt>
                <c:pt idx="3904">
                  <c:v>220.44211473220599</c:v>
                </c:pt>
                <c:pt idx="3905">
                  <c:v>221.954798554403</c:v>
                </c:pt>
                <c:pt idx="3906">
                  <c:v>223.599179154349</c:v>
                </c:pt>
                <c:pt idx="3907">
                  <c:v>224.18449816656499</c:v>
                </c:pt>
                <c:pt idx="3908">
                  <c:v>222.13405250189399</c:v>
                </c:pt>
                <c:pt idx="3909">
                  <c:v>219.88789079251299</c:v>
                </c:pt>
                <c:pt idx="3910">
                  <c:v>218.000236978115</c:v>
                </c:pt>
                <c:pt idx="3911">
                  <c:v>218.04779414785801</c:v>
                </c:pt>
                <c:pt idx="3912">
                  <c:v>221.64567695107601</c:v>
                </c:pt>
                <c:pt idx="3913">
                  <c:v>225.73193530511199</c:v>
                </c:pt>
                <c:pt idx="3914">
                  <c:v>225.73193530511199</c:v>
                </c:pt>
                <c:pt idx="3915">
                  <c:v>224.15340309404101</c:v>
                </c:pt>
                <c:pt idx="3916">
                  <c:v>223.95768704933101</c:v>
                </c:pt>
                <c:pt idx="3917">
                  <c:v>222.41024991078399</c:v>
                </c:pt>
                <c:pt idx="3918">
                  <c:v>226.82209196536499</c:v>
                </c:pt>
                <c:pt idx="3919">
                  <c:v>227.261081224528</c:v>
                </c:pt>
                <c:pt idx="3920">
                  <c:v>228.40062417643699</c:v>
                </c:pt>
                <c:pt idx="3921">
                  <c:v>228.67682158532699</c:v>
                </c:pt>
                <c:pt idx="3922">
                  <c:v>228.87253763003599</c:v>
                </c:pt>
                <c:pt idx="3923">
                  <c:v>229.247507622238</c:v>
                </c:pt>
                <c:pt idx="3924">
                  <c:v>229.13410206362099</c:v>
                </c:pt>
                <c:pt idx="3925">
                  <c:v>229.165197136145</c:v>
                </c:pt>
                <c:pt idx="3926">
                  <c:v>229.426761569729</c:v>
                </c:pt>
                <c:pt idx="3927">
                  <c:v>231.11869933941699</c:v>
                </c:pt>
                <c:pt idx="3928">
                  <c:v>231.42782094274401</c:v>
                </c:pt>
                <c:pt idx="3929">
                  <c:v>231.44428303996199</c:v>
                </c:pt>
                <c:pt idx="3930">
                  <c:v>230.74555846912901</c:v>
                </c:pt>
                <c:pt idx="3931">
                  <c:v>230.84250193052699</c:v>
                </c:pt>
                <c:pt idx="3932">
                  <c:v>228.954848116129</c:v>
                </c:pt>
                <c:pt idx="3933">
                  <c:v>230.337664282491</c:v>
                </c:pt>
                <c:pt idx="3934">
                  <c:v>230.387050574146</c:v>
                </c:pt>
                <c:pt idx="3935">
                  <c:v>230.15841033499899</c:v>
                </c:pt>
                <c:pt idx="3936">
                  <c:v>230.337664282491</c:v>
                </c:pt>
                <c:pt idx="3937">
                  <c:v>228.676821585326</c:v>
                </c:pt>
                <c:pt idx="3938">
                  <c:v>229.768807367493</c:v>
                </c:pt>
                <c:pt idx="3939">
                  <c:v>229.556629225564</c:v>
                </c:pt>
                <c:pt idx="3940">
                  <c:v>229.360913180854</c:v>
                </c:pt>
                <c:pt idx="3941">
                  <c:v>234.01602844988901</c:v>
                </c:pt>
                <c:pt idx="3942">
                  <c:v>234.92876028456399</c:v>
                </c:pt>
                <c:pt idx="3943">
                  <c:v>233.593501287945</c:v>
                </c:pt>
                <c:pt idx="3944">
                  <c:v>234.24466868903599</c:v>
                </c:pt>
                <c:pt idx="3945">
                  <c:v>235.02570374596201</c:v>
                </c:pt>
                <c:pt idx="3946">
                  <c:v>238.60712445196199</c:v>
                </c:pt>
                <c:pt idx="3947">
                  <c:v>239.66435691777801</c:v>
                </c:pt>
                <c:pt idx="3948">
                  <c:v>238.85039766641401</c:v>
                </c:pt>
                <c:pt idx="3949">
                  <c:v>238.65468162170399</c:v>
                </c:pt>
                <c:pt idx="3950">
                  <c:v>238.78637839945301</c:v>
                </c:pt>
                <c:pt idx="3951">
                  <c:v>238.80284049667199</c:v>
                </c:pt>
                <c:pt idx="3952">
                  <c:v>238.702238791447</c:v>
                </c:pt>
                <c:pt idx="3953">
                  <c:v>238.34190177455099</c:v>
                </c:pt>
                <c:pt idx="3954">
                  <c:v>235.80490968097499</c:v>
                </c:pt>
                <c:pt idx="3955">
                  <c:v>234.48062541583599</c:v>
                </c:pt>
                <c:pt idx="3956">
                  <c:v>236.690204686953</c:v>
                </c:pt>
                <c:pt idx="3957">
                  <c:v>235.59273153904701</c:v>
                </c:pt>
                <c:pt idx="3958">
                  <c:v>236.21463298952699</c:v>
                </c:pt>
                <c:pt idx="3959">
                  <c:v>236.45973532589301</c:v>
                </c:pt>
                <c:pt idx="3960">
                  <c:v>237.42551169604999</c:v>
                </c:pt>
                <c:pt idx="3961">
                  <c:v>239.12842419721699</c:v>
                </c:pt>
                <c:pt idx="3962">
                  <c:v>239.14488629443599</c:v>
                </c:pt>
                <c:pt idx="3963">
                  <c:v>238.32543967733201</c:v>
                </c:pt>
                <c:pt idx="3964">
                  <c:v>235.969530653161</c:v>
                </c:pt>
                <c:pt idx="3965">
                  <c:v>234.46416331861701</c:v>
                </c:pt>
                <c:pt idx="3966">
                  <c:v>234.59403097445201</c:v>
                </c:pt>
                <c:pt idx="3967">
                  <c:v>233.825799770918</c:v>
                </c:pt>
                <c:pt idx="3968">
                  <c:v>235.773814608451</c:v>
                </c:pt>
                <c:pt idx="3969">
                  <c:v>238.16264782706</c:v>
                </c:pt>
                <c:pt idx="3970">
                  <c:v>239.241829755834</c:v>
                </c:pt>
                <c:pt idx="3971">
                  <c:v>238.61992830535399</c:v>
                </c:pt>
                <c:pt idx="3972">
                  <c:v>234.643417266108</c:v>
                </c:pt>
                <c:pt idx="3973">
                  <c:v>234.67634146054499</c:v>
                </c:pt>
                <c:pt idx="3974">
                  <c:v>231.42050445509099</c:v>
                </c:pt>
                <c:pt idx="3975">
                  <c:v>230.76567881017399</c:v>
                </c:pt>
                <c:pt idx="3976">
                  <c:v>231.43696655231</c:v>
                </c:pt>
                <c:pt idx="3977">
                  <c:v>231.305269774561</c:v>
                </c:pt>
                <c:pt idx="3978">
                  <c:v>231.305269774561</c:v>
                </c:pt>
                <c:pt idx="3979">
                  <c:v>233.72702718760701</c:v>
                </c:pt>
                <c:pt idx="3980">
                  <c:v>231.649144694238</c:v>
                </c:pt>
                <c:pt idx="3981">
                  <c:v>232.12471639166401</c:v>
                </c:pt>
                <c:pt idx="3982">
                  <c:v>233.94103445144799</c:v>
                </c:pt>
                <c:pt idx="3983">
                  <c:v>228.63841002514999</c:v>
                </c:pt>
                <c:pt idx="3984">
                  <c:v>225.88923978964499</c:v>
                </c:pt>
                <c:pt idx="3985">
                  <c:v>226.08495583435499</c:v>
                </c:pt>
                <c:pt idx="3986">
                  <c:v>226.26603890376001</c:v>
                </c:pt>
                <c:pt idx="3987">
                  <c:v>225.47951648109401</c:v>
                </c:pt>
                <c:pt idx="3988">
                  <c:v>222.43585761756799</c:v>
                </c:pt>
                <c:pt idx="3989">
                  <c:v>222.059058503454</c:v>
                </c:pt>
                <c:pt idx="3990">
                  <c:v>223.15653165136001</c:v>
                </c:pt>
                <c:pt idx="3991">
                  <c:v>227.67263365499301</c:v>
                </c:pt>
                <c:pt idx="3992">
                  <c:v>227.771406238304</c:v>
                </c:pt>
                <c:pt idx="3993">
                  <c:v>228.195762522161</c:v>
                </c:pt>
                <c:pt idx="3994">
                  <c:v>231.305269774561</c:v>
                </c:pt>
                <c:pt idx="3995">
                  <c:v>230.81506510182999</c:v>
                </c:pt>
                <c:pt idx="3996">
                  <c:v>229.637110589744</c:v>
                </c:pt>
                <c:pt idx="3997">
                  <c:v>231.48635284396599</c:v>
                </c:pt>
                <c:pt idx="3998">
                  <c:v>232.56553477273999</c:v>
                </c:pt>
                <c:pt idx="3999">
                  <c:v>232.61492106439499</c:v>
                </c:pt>
                <c:pt idx="4000">
                  <c:v>231.46989074674701</c:v>
                </c:pt>
                <c:pt idx="4001">
                  <c:v>231.306184335518</c:v>
                </c:pt>
                <c:pt idx="4002">
                  <c:v>231.51013142883701</c:v>
                </c:pt>
                <c:pt idx="4003">
                  <c:v>231.90339264017001</c:v>
                </c:pt>
                <c:pt idx="4004">
                  <c:v>232.25549860845601</c:v>
                </c:pt>
                <c:pt idx="4005">
                  <c:v>232.303970339155</c:v>
                </c:pt>
                <c:pt idx="4006">
                  <c:v>233.09780924947401</c:v>
                </c:pt>
                <c:pt idx="4007">
                  <c:v>233.15542658973899</c:v>
                </c:pt>
                <c:pt idx="4008">
                  <c:v>232.434752555947</c:v>
                </c:pt>
                <c:pt idx="4009">
                  <c:v>232.001250662525</c:v>
                </c:pt>
                <c:pt idx="4010">
                  <c:v>233.367604731667</c:v>
                </c:pt>
                <c:pt idx="4011">
                  <c:v>234.67725602150199</c:v>
                </c:pt>
                <c:pt idx="4012">
                  <c:v>233.79287557648101</c:v>
                </c:pt>
                <c:pt idx="4013">
                  <c:v>234.472394367226</c:v>
                </c:pt>
                <c:pt idx="4014">
                  <c:v>233.395041560365</c:v>
                </c:pt>
                <c:pt idx="4015">
                  <c:v>233.03196086060001</c:v>
                </c:pt>
                <c:pt idx="4016">
                  <c:v>232.53809794404199</c:v>
                </c:pt>
                <c:pt idx="4017">
                  <c:v>232.38079345950899</c:v>
                </c:pt>
                <c:pt idx="4018">
                  <c:v>231.12052846133</c:v>
                </c:pt>
                <c:pt idx="4019">
                  <c:v>233.08134715225501</c:v>
                </c:pt>
                <c:pt idx="4020">
                  <c:v>236.08933813847401</c:v>
                </c:pt>
                <c:pt idx="4021">
                  <c:v>235.81679897341101</c:v>
                </c:pt>
                <c:pt idx="4022">
                  <c:v>236.34450064536199</c:v>
                </c:pt>
                <c:pt idx="4023">
                  <c:v>236.01525870098999</c:v>
                </c:pt>
                <c:pt idx="4024">
                  <c:v>235.66864009844301</c:v>
                </c:pt>
                <c:pt idx="4025">
                  <c:v>235.97410345794401</c:v>
                </c:pt>
                <c:pt idx="4026">
                  <c:v>236.929819657579</c:v>
                </c:pt>
                <c:pt idx="4027">
                  <c:v>236.92158860896899</c:v>
                </c:pt>
                <c:pt idx="4028">
                  <c:v>236.83927812287601</c:v>
                </c:pt>
                <c:pt idx="4029">
                  <c:v>236.92158860896899</c:v>
                </c:pt>
                <c:pt idx="4030">
                  <c:v>236.90512651175101</c:v>
                </c:pt>
                <c:pt idx="4031">
                  <c:v>237.68799069059</c:v>
                </c:pt>
                <c:pt idx="4032">
                  <c:v>237.95961529469699</c:v>
                </c:pt>
                <c:pt idx="4033">
                  <c:v>238.61901374439699</c:v>
                </c:pt>
                <c:pt idx="4034">
                  <c:v>238.81655891102</c:v>
                </c:pt>
                <c:pt idx="4035">
                  <c:v>238.84948310545701</c:v>
                </c:pt>
                <c:pt idx="4036">
                  <c:v>239.541805749595</c:v>
                </c:pt>
                <c:pt idx="4037">
                  <c:v>239.393646874627</c:v>
                </c:pt>
                <c:pt idx="4038">
                  <c:v>239.87927874257599</c:v>
                </c:pt>
                <c:pt idx="4039">
                  <c:v>239.39364687462799</c:v>
                </c:pt>
                <c:pt idx="4040">
                  <c:v>239.08818351512701</c:v>
                </c:pt>
                <c:pt idx="4041">
                  <c:v>240.35759412287101</c:v>
                </c:pt>
                <c:pt idx="4042">
                  <c:v>238.95648673737799</c:v>
                </c:pt>
                <c:pt idx="4043">
                  <c:v>240.20120419929501</c:v>
                </c:pt>
                <c:pt idx="4044">
                  <c:v>240.291745733997</c:v>
                </c:pt>
                <c:pt idx="4045">
                  <c:v>240.12712476181099</c:v>
                </c:pt>
                <c:pt idx="4046">
                  <c:v>240.81853284499201</c:v>
                </c:pt>
                <c:pt idx="4047">
                  <c:v>240.79383969916401</c:v>
                </c:pt>
                <c:pt idx="4048">
                  <c:v>241.000530475353</c:v>
                </c:pt>
                <c:pt idx="4049">
                  <c:v>241.10753410727401</c:v>
                </c:pt>
                <c:pt idx="4050">
                  <c:v>241.222768787804</c:v>
                </c:pt>
                <c:pt idx="4051">
                  <c:v>241.07460991283699</c:v>
                </c:pt>
                <c:pt idx="4052">
                  <c:v>242.01386401525301</c:v>
                </c:pt>
                <c:pt idx="4053">
                  <c:v>240.43990460896401</c:v>
                </c:pt>
                <c:pt idx="4054">
                  <c:v>239.68173357595299</c:v>
                </c:pt>
                <c:pt idx="4055">
                  <c:v>240.89261228247599</c:v>
                </c:pt>
                <c:pt idx="4056">
                  <c:v>238.51201011247599</c:v>
                </c:pt>
                <c:pt idx="4057">
                  <c:v>239.35249163158099</c:v>
                </c:pt>
                <c:pt idx="4058">
                  <c:v>240.909074379694</c:v>
                </c:pt>
                <c:pt idx="4059">
                  <c:v>240.66214292141501</c:v>
                </c:pt>
                <c:pt idx="4060">
                  <c:v>241.07460991283699</c:v>
                </c:pt>
                <c:pt idx="4061">
                  <c:v>241.74132485018899</c:v>
                </c:pt>
                <c:pt idx="4062">
                  <c:v>242.87080763157601</c:v>
                </c:pt>
                <c:pt idx="4063">
                  <c:v>243.04365965237099</c:v>
                </c:pt>
                <c:pt idx="4064">
                  <c:v>243.27412901343101</c:v>
                </c:pt>
                <c:pt idx="4065">
                  <c:v>243.81829278260099</c:v>
                </c:pt>
                <c:pt idx="4066">
                  <c:v>244.30483921150599</c:v>
                </c:pt>
                <c:pt idx="4067">
                  <c:v>244.01583794922399</c:v>
                </c:pt>
                <c:pt idx="4068">
                  <c:v>244.19692101862901</c:v>
                </c:pt>
                <c:pt idx="4069">
                  <c:v>244.88101261415699</c:v>
                </c:pt>
                <c:pt idx="4070">
                  <c:v>244.71090427623199</c:v>
                </c:pt>
                <c:pt idx="4071">
                  <c:v>243.99846129104901</c:v>
                </c:pt>
                <c:pt idx="4072">
                  <c:v>243.70122898015799</c:v>
                </c:pt>
                <c:pt idx="4073">
                  <c:v>244.59475503474499</c:v>
                </c:pt>
                <c:pt idx="4074">
                  <c:v>243.493623643013</c:v>
                </c:pt>
                <c:pt idx="4075">
                  <c:v>244.520675597261</c:v>
                </c:pt>
                <c:pt idx="4076">
                  <c:v>243.981999193831</c:v>
                </c:pt>
                <c:pt idx="4077">
                  <c:v>245.00905114807901</c:v>
                </c:pt>
                <c:pt idx="4078">
                  <c:v>245.00905114807901</c:v>
                </c:pt>
                <c:pt idx="4079">
                  <c:v>245.40597060323901</c:v>
                </c:pt>
                <c:pt idx="4080">
                  <c:v>244.43497402737799</c:v>
                </c:pt>
                <c:pt idx="4081">
                  <c:v>245.64136371253801</c:v>
                </c:pt>
                <c:pt idx="4082">
                  <c:v>243.15069691634599</c:v>
                </c:pt>
                <c:pt idx="4083">
                  <c:v>244.13727097738101</c:v>
                </c:pt>
                <c:pt idx="4084">
                  <c:v>243.03992368844101</c:v>
                </c:pt>
                <c:pt idx="4085">
                  <c:v>244.685944621852</c:v>
                </c:pt>
                <c:pt idx="4086">
                  <c:v>245.530590484632</c:v>
                </c:pt>
                <c:pt idx="4087">
                  <c:v>248.538775954946</c:v>
                </c:pt>
                <c:pt idx="4088">
                  <c:v>249.353997679065</c:v>
                </c:pt>
                <c:pt idx="4089">
                  <c:v>248.74301409389699</c:v>
                </c:pt>
                <c:pt idx="4090">
                  <c:v>242.97761374774399</c:v>
                </c:pt>
                <c:pt idx="4091">
                  <c:v>246.565627832876</c:v>
                </c:pt>
                <c:pt idx="4092">
                  <c:v>242.962036262569</c:v>
                </c:pt>
                <c:pt idx="4093">
                  <c:v>241.44236604223801</c:v>
                </c:pt>
                <c:pt idx="4094">
                  <c:v>243.54186487738801</c:v>
                </c:pt>
                <c:pt idx="4095">
                  <c:v>244.62363468115501</c:v>
                </c:pt>
                <c:pt idx="4096">
                  <c:v>247.14545644769501</c:v>
                </c:pt>
                <c:pt idx="4097">
                  <c:v>247.30123129943701</c:v>
                </c:pt>
                <c:pt idx="4098">
                  <c:v>248.30338284564701</c:v>
                </c:pt>
                <c:pt idx="4099">
                  <c:v>247.86548242908199</c:v>
                </c:pt>
                <c:pt idx="4100">
                  <c:v>249.52535001598099</c:v>
                </c:pt>
                <c:pt idx="4101">
                  <c:v>250.12075611597399</c:v>
                </c:pt>
                <c:pt idx="4102">
                  <c:v>247.92779236977901</c:v>
                </c:pt>
                <c:pt idx="4103">
                  <c:v>250.22979851219401</c:v>
                </c:pt>
                <c:pt idx="4104">
                  <c:v>252.767197763908</c:v>
                </c:pt>
                <c:pt idx="4105">
                  <c:v>253.409336319424</c:v>
                </c:pt>
                <c:pt idx="4106">
                  <c:v>254.69534426214199</c:v>
                </c:pt>
                <c:pt idx="4107">
                  <c:v>255.85327066009299</c:v>
                </c:pt>
                <c:pt idx="4108">
                  <c:v>255.13324467870601</c:v>
                </c:pt>
                <c:pt idx="4109">
                  <c:v>255.964043887999</c:v>
                </c:pt>
                <c:pt idx="4110">
                  <c:v>256.16655119526399</c:v>
                </c:pt>
                <c:pt idx="4111">
                  <c:v>258.81472367488402</c:v>
                </c:pt>
                <c:pt idx="4112">
                  <c:v>260.20804318213499</c:v>
                </c:pt>
                <c:pt idx="4113">
                  <c:v>258.986076011801</c:v>
                </c:pt>
                <c:pt idx="4114">
                  <c:v>261.49232029316698</c:v>
                </c:pt>
                <c:pt idx="4115">
                  <c:v>261.47674280799299</c:v>
                </c:pt>
                <c:pt idx="4116">
                  <c:v>261.85233328385999</c:v>
                </c:pt>
                <c:pt idx="4117">
                  <c:v>259.91034013213903</c:v>
                </c:pt>
                <c:pt idx="4118">
                  <c:v>259.15915918040298</c:v>
                </c:pt>
                <c:pt idx="4119">
                  <c:v>258.939343556278</c:v>
                </c:pt>
                <c:pt idx="4120">
                  <c:v>260.49016874695798</c:v>
                </c:pt>
                <c:pt idx="4121">
                  <c:v>258.79914618970997</c:v>
                </c:pt>
                <c:pt idx="4122">
                  <c:v>259.75456528039598</c:v>
                </c:pt>
                <c:pt idx="4123">
                  <c:v>256.02635382869602</c:v>
                </c:pt>
                <c:pt idx="4124">
                  <c:v>257.43525082112097</c:v>
                </c:pt>
                <c:pt idx="4125">
                  <c:v>256.19770616561198</c:v>
                </c:pt>
                <c:pt idx="4126">
                  <c:v>252.61142291216601</c:v>
                </c:pt>
                <c:pt idx="4127">
                  <c:v>254.89785156940701</c:v>
                </c:pt>
                <c:pt idx="4128">
                  <c:v>258.14143014901998</c:v>
                </c:pt>
                <c:pt idx="4129">
                  <c:v>258.14143014901998</c:v>
                </c:pt>
                <c:pt idx="4130">
                  <c:v>255.47768018422499</c:v>
                </c:pt>
                <c:pt idx="4131">
                  <c:v>253.362603863901</c:v>
                </c:pt>
                <c:pt idx="4132">
                  <c:v>257.21716602868202</c:v>
                </c:pt>
                <c:pt idx="4133">
                  <c:v>255.602300065619</c:v>
                </c:pt>
                <c:pt idx="4134">
                  <c:v>257.57717901937502</c:v>
                </c:pt>
                <c:pt idx="4135">
                  <c:v>259.61263708214199</c:v>
                </c:pt>
                <c:pt idx="4136">
                  <c:v>256.02635382869602</c:v>
                </c:pt>
                <c:pt idx="4137">
                  <c:v>249.682855699409</c:v>
                </c:pt>
                <c:pt idx="4138">
                  <c:v>250.48423077004</c:v>
                </c:pt>
                <c:pt idx="4139">
                  <c:v>247.31853961629699</c:v>
                </c:pt>
                <c:pt idx="4140">
                  <c:v>249.696702352898</c:v>
                </c:pt>
                <c:pt idx="4141">
                  <c:v>252.16833000054299</c:v>
                </c:pt>
                <c:pt idx="4142">
                  <c:v>253.648191092096</c:v>
                </c:pt>
                <c:pt idx="4143">
                  <c:v>252.60969208047999</c:v>
                </c:pt>
                <c:pt idx="4144">
                  <c:v>254.089553172032</c:v>
                </c:pt>
                <c:pt idx="4145">
                  <c:v>253.854160062733</c:v>
                </c:pt>
                <c:pt idx="4146">
                  <c:v>253.963202458952</c:v>
                </c:pt>
                <c:pt idx="4147">
                  <c:v>256.70310901793198</c:v>
                </c:pt>
                <c:pt idx="4148">
                  <c:v>258.16739262431003</c:v>
                </c:pt>
                <c:pt idx="4149">
                  <c:v>260.02630585510298</c:v>
                </c:pt>
                <c:pt idx="4150">
                  <c:v>260.12150159783403</c:v>
                </c:pt>
                <c:pt idx="4151">
                  <c:v>263.66451405913</c:v>
                </c:pt>
                <c:pt idx="4152">
                  <c:v>263.77355645534999</c:v>
                </c:pt>
                <c:pt idx="4153">
                  <c:v>264.78090049661699</c:v>
                </c:pt>
                <c:pt idx="4154">
                  <c:v>263.78913394052398</c:v>
                </c:pt>
                <c:pt idx="4155">
                  <c:v>264.46761996144602</c:v>
                </c:pt>
                <c:pt idx="4156">
                  <c:v>265.91632608265002</c:v>
                </c:pt>
                <c:pt idx="4157">
                  <c:v>266.38711230124898</c:v>
                </c:pt>
                <c:pt idx="4158">
                  <c:v>266.90809263874303</c:v>
                </c:pt>
                <c:pt idx="4159">
                  <c:v>266.340379845727</c:v>
                </c:pt>
                <c:pt idx="4160">
                  <c:v>265.36419077480798</c:v>
                </c:pt>
                <c:pt idx="4161">
                  <c:v>266.00979099369601</c:v>
                </c:pt>
                <c:pt idx="4162">
                  <c:v>266.293647390204</c:v>
                </c:pt>
                <c:pt idx="4163">
                  <c:v>265.47496400271302</c:v>
                </c:pt>
                <c:pt idx="4164">
                  <c:v>265.47496400271302</c:v>
                </c:pt>
                <c:pt idx="4165">
                  <c:v>265.66362465649001</c:v>
                </c:pt>
                <c:pt idx="4166">
                  <c:v>268.73412006750101</c:v>
                </c:pt>
                <c:pt idx="4167">
                  <c:v>269.191059632612</c:v>
                </c:pt>
                <c:pt idx="4168">
                  <c:v>268.796430008198</c:v>
                </c:pt>
                <c:pt idx="4169">
                  <c:v>267.26983646112302</c:v>
                </c:pt>
                <c:pt idx="4170">
                  <c:v>266.40442061811001</c:v>
                </c:pt>
                <c:pt idx="4171">
                  <c:v>267.38060968902801</c:v>
                </c:pt>
                <c:pt idx="4172">
                  <c:v>266.60865875706099</c:v>
                </c:pt>
                <c:pt idx="4173">
                  <c:v>266.293647390204</c:v>
                </c:pt>
                <c:pt idx="4174">
                  <c:v>267.08117580734603</c:v>
                </c:pt>
                <c:pt idx="4175">
                  <c:v>265.71035711201301</c:v>
                </c:pt>
                <c:pt idx="4176">
                  <c:v>261.99426148211501</c:v>
                </c:pt>
                <c:pt idx="4177">
                  <c:v>261.12884563910097</c:v>
                </c:pt>
                <c:pt idx="4178">
                  <c:v>259.45859306208598</c:v>
                </c:pt>
                <c:pt idx="4179">
                  <c:v>260.73421601468698</c:v>
                </c:pt>
                <c:pt idx="4180">
                  <c:v>259.128004210055</c:v>
                </c:pt>
                <c:pt idx="4181">
                  <c:v>261.49058946148102</c:v>
                </c:pt>
                <c:pt idx="4182">
                  <c:v>262.37331362135399</c:v>
                </c:pt>
                <c:pt idx="4183">
                  <c:v>261.39539371874901</c:v>
                </c:pt>
                <c:pt idx="4184">
                  <c:v>257.19120355339197</c:v>
                </c:pt>
                <c:pt idx="4185">
                  <c:v>258.10508268361298</c:v>
                </c:pt>
                <c:pt idx="4186">
                  <c:v>258.51528979320199</c:v>
                </c:pt>
                <c:pt idx="4187">
                  <c:v>257.69660640571101</c:v>
                </c:pt>
                <c:pt idx="4188">
                  <c:v>258.27903126805899</c:v>
                </c:pt>
                <c:pt idx="4189">
                  <c:v>259.34955066586599</c:v>
                </c:pt>
                <c:pt idx="4190">
                  <c:v>259.51484509188202</c:v>
                </c:pt>
                <c:pt idx="4191">
                  <c:v>259.57802044842202</c:v>
                </c:pt>
                <c:pt idx="4192">
                  <c:v>260.829411757419</c:v>
                </c:pt>
                <c:pt idx="4193">
                  <c:v>261.80646624418102</c:v>
                </c:pt>
                <c:pt idx="4194">
                  <c:v>262.22359668051303</c:v>
                </c:pt>
                <c:pt idx="4195">
                  <c:v>261.86877618487802</c:v>
                </c:pt>
                <c:pt idx="4196">
                  <c:v>262.16821006655999</c:v>
                </c:pt>
                <c:pt idx="4197">
                  <c:v>262.94016099852797</c:v>
                </c:pt>
                <c:pt idx="4198">
                  <c:v>263.53816334605</c:v>
                </c:pt>
                <c:pt idx="4199">
                  <c:v>265.096777279317</c:v>
                </c:pt>
                <c:pt idx="4200">
                  <c:v>264.86917291260397</c:v>
                </c:pt>
                <c:pt idx="4201">
                  <c:v>263.91808090113301</c:v>
                </c:pt>
                <c:pt idx="4202">
                  <c:v>263.29238524663401</c:v>
                </c:pt>
                <c:pt idx="4203">
                  <c:v>262.97650846393401</c:v>
                </c:pt>
                <c:pt idx="4204">
                  <c:v>262.588802166265</c:v>
                </c:pt>
                <c:pt idx="4205">
                  <c:v>263.10285917701401</c:v>
                </c:pt>
                <c:pt idx="4206">
                  <c:v>262.48581768094601</c:v>
                </c:pt>
                <c:pt idx="4207">
                  <c:v>261.773580442146</c:v>
                </c:pt>
                <c:pt idx="4208">
                  <c:v>263.84599509749501</c:v>
                </c:pt>
                <c:pt idx="4209">
                  <c:v>263.59716899578399</c:v>
                </c:pt>
                <c:pt idx="4210">
                  <c:v>261.16685378317902</c:v>
                </c:pt>
                <c:pt idx="4211">
                  <c:v>263.14553257829402</c:v>
                </c:pt>
                <c:pt idx="4212">
                  <c:v>260.87030760716698</c:v>
                </c:pt>
                <c:pt idx="4213">
                  <c:v>257.83156144722602</c:v>
                </c:pt>
                <c:pt idx="4214">
                  <c:v>258.01903316769398</c:v>
                </c:pt>
                <c:pt idx="4215">
                  <c:v>263.581830400473</c:v>
                </c:pt>
                <c:pt idx="4216">
                  <c:v>265.279301614887</c:v>
                </c:pt>
                <c:pt idx="4217">
                  <c:v>266.33936897971199</c:v>
                </c:pt>
                <c:pt idx="4218">
                  <c:v>264.406705970529</c:v>
                </c:pt>
                <c:pt idx="4219">
                  <c:v>268.09989886373802</c:v>
                </c:pt>
                <c:pt idx="4220">
                  <c:v>269.89110593838598</c:v>
                </c:pt>
                <c:pt idx="4221">
                  <c:v>271.71469449202402</c:v>
                </c:pt>
                <c:pt idx="4222">
                  <c:v>271.73003308733502</c:v>
                </c:pt>
                <c:pt idx="4223">
                  <c:v>273.30309125089298</c:v>
                </c:pt>
                <c:pt idx="4224">
                  <c:v>271.99419778435703</c:v>
                </c:pt>
                <c:pt idx="4225">
                  <c:v>272.89917490770398</c:v>
                </c:pt>
                <c:pt idx="4226">
                  <c:v>274.14500970462899</c:v>
                </c:pt>
                <c:pt idx="4227">
                  <c:v>274.581307526807</c:v>
                </c:pt>
                <c:pt idx="4228">
                  <c:v>276.04529123482098</c:v>
                </c:pt>
                <c:pt idx="4229">
                  <c:v>274.675043387041</c:v>
                </c:pt>
                <c:pt idx="4230">
                  <c:v>273.89618360291701</c:v>
                </c:pt>
                <c:pt idx="4231">
                  <c:v>274.55063033618501</c:v>
                </c:pt>
                <c:pt idx="4232">
                  <c:v>275.51696184077701</c:v>
                </c:pt>
                <c:pt idx="4233">
                  <c:v>274.64436619641901</c:v>
                </c:pt>
                <c:pt idx="4234">
                  <c:v>276.04529123482098</c:v>
                </c:pt>
                <c:pt idx="4235">
                  <c:v>272.55661294575901</c:v>
                </c:pt>
                <c:pt idx="4236">
                  <c:v>276.23276295528899</c:v>
                </c:pt>
                <c:pt idx="4237">
                  <c:v>276.28048302958899</c:v>
                </c:pt>
                <c:pt idx="4238">
                  <c:v>275.71806786818701</c:v>
                </c:pt>
                <c:pt idx="4239">
                  <c:v>277.93193845807099</c:v>
                </c:pt>
                <c:pt idx="4240">
                  <c:v>279.31752490116202</c:v>
                </c:pt>
                <c:pt idx="4241">
                  <c:v>280.53268250746402</c:v>
                </c:pt>
                <c:pt idx="4242">
                  <c:v>279.55101240756198</c:v>
                </c:pt>
                <c:pt idx="4243">
                  <c:v>278.94428574859501</c:v>
                </c:pt>
                <c:pt idx="4244">
                  <c:v>278.07169010423701</c:v>
                </c:pt>
                <c:pt idx="4245">
                  <c:v>280.31453359637499</c:v>
                </c:pt>
                <c:pt idx="4246">
                  <c:v>281.717162923145</c:v>
                </c:pt>
                <c:pt idx="4247">
                  <c:v>281.43765963081199</c:v>
                </c:pt>
                <c:pt idx="4248">
                  <c:v>281.51435260736702</c:v>
                </c:pt>
                <c:pt idx="4249">
                  <c:v>282.20118081962499</c:v>
                </c:pt>
                <c:pt idx="4250">
                  <c:v>282.01370909915698</c:v>
                </c:pt>
                <c:pt idx="4251">
                  <c:v>281.28086510096603</c:v>
                </c:pt>
                <c:pt idx="4252">
                  <c:v>280.06570749466403</c:v>
                </c:pt>
                <c:pt idx="4253">
                  <c:v>280.03503030404198</c:v>
                </c:pt>
                <c:pt idx="4254">
                  <c:v>278.80453410242802</c:v>
                </c:pt>
                <c:pt idx="4255">
                  <c:v>281.91997323892298</c:v>
                </c:pt>
                <c:pt idx="4256">
                  <c:v>282.63577435343598</c:v>
                </c:pt>
                <c:pt idx="4257">
                  <c:v>281.62342706291099</c:v>
                </c:pt>
                <c:pt idx="4258">
                  <c:v>278.46026785211501</c:v>
                </c:pt>
                <c:pt idx="4259">
                  <c:v>277.541656421825</c:v>
                </c:pt>
                <c:pt idx="4260">
                  <c:v>277.51097923120301</c:v>
                </c:pt>
                <c:pt idx="4261">
                  <c:v>279.239127636239</c:v>
                </c:pt>
                <c:pt idx="4262">
                  <c:v>278.35119339657098</c:v>
                </c:pt>
                <c:pt idx="4263">
                  <c:v>283.10445365460401</c:v>
                </c:pt>
                <c:pt idx="4264">
                  <c:v>282.77723028796999</c:v>
                </c:pt>
                <c:pt idx="4265">
                  <c:v>284.42186856298002</c:v>
                </c:pt>
                <c:pt idx="4266">
                  <c:v>285.94209378713401</c:v>
                </c:pt>
                <c:pt idx="4267">
                  <c:v>286.56756761814802</c:v>
                </c:pt>
                <c:pt idx="4268">
                  <c:v>288.02473417268999</c:v>
                </c:pt>
                <c:pt idx="4269">
                  <c:v>288.009395577379</c:v>
                </c:pt>
                <c:pt idx="4270">
                  <c:v>287.96167550307803</c:v>
                </c:pt>
                <c:pt idx="4271">
                  <c:v>289.32510619738702</c:v>
                </c:pt>
                <c:pt idx="4272">
                  <c:v>286.55222902283703</c:v>
                </c:pt>
                <c:pt idx="4273">
                  <c:v>286.50621323690399</c:v>
                </c:pt>
                <c:pt idx="4274">
                  <c:v>285.67452051337602</c:v>
                </c:pt>
                <c:pt idx="4275">
                  <c:v>287.42993753229803</c:v>
                </c:pt>
                <c:pt idx="4276">
                  <c:v>287.49299620190999</c:v>
                </c:pt>
                <c:pt idx="4277">
                  <c:v>287.68046792237698</c:v>
                </c:pt>
                <c:pt idx="4278">
                  <c:v>288.464440571605</c:v>
                </c:pt>
                <c:pt idx="4279">
                  <c:v>284.62638316712599</c:v>
                </c:pt>
                <c:pt idx="4280">
                  <c:v>287.728187996678</c:v>
                </c:pt>
                <c:pt idx="4281">
                  <c:v>289.27909041145398</c:v>
                </c:pt>
                <c:pt idx="4282">
                  <c:v>288.90244268215099</c:v>
                </c:pt>
                <c:pt idx="4283">
                  <c:v>287.68046792237698</c:v>
                </c:pt>
                <c:pt idx="4284">
                  <c:v>288.52579495284903</c:v>
                </c:pt>
                <c:pt idx="4285">
                  <c:v>288.714970961684</c:v>
                </c:pt>
                <c:pt idx="4286">
                  <c:v>286.34941870705899</c:v>
                </c:pt>
                <c:pt idx="4287">
                  <c:v>280.23954490818801</c:v>
                </c:pt>
                <c:pt idx="4288">
                  <c:v>278.86077561856899</c:v>
                </c:pt>
                <c:pt idx="4289">
                  <c:v>280.520752488889</c:v>
                </c:pt>
                <c:pt idx="4290">
                  <c:v>277.82627257926202</c:v>
                </c:pt>
                <c:pt idx="4291">
                  <c:v>280.77128287896898</c:v>
                </c:pt>
                <c:pt idx="4292">
                  <c:v>279.12664460395899</c:v>
                </c:pt>
                <c:pt idx="4293">
                  <c:v>275.985641141945</c:v>
                </c:pt>
                <c:pt idx="4294">
                  <c:v>276.94174691632901</c:v>
                </c:pt>
                <c:pt idx="4295">
                  <c:v>276.76961379117301</c:v>
                </c:pt>
                <c:pt idx="4296">
                  <c:v>278.57871589368301</c:v>
                </c:pt>
                <c:pt idx="4297">
                  <c:v>280.301751433616</c:v>
                </c:pt>
                <c:pt idx="4298">
                  <c:v>280.55995112135099</c:v>
                </c:pt>
                <c:pt idx="4299">
                  <c:v>282.10318423847099</c:v>
                </c:pt>
                <c:pt idx="4300">
                  <c:v>282.17391220573802</c:v>
                </c:pt>
                <c:pt idx="4301">
                  <c:v>282.91016478066501</c:v>
                </c:pt>
                <c:pt idx="4302">
                  <c:v>283.70095458336402</c:v>
                </c:pt>
                <c:pt idx="4303">
                  <c:v>283.87393985270398</c:v>
                </c:pt>
                <c:pt idx="4304">
                  <c:v>282.91783407832099</c:v>
                </c:pt>
                <c:pt idx="4305">
                  <c:v>283.76401325297599</c:v>
                </c:pt>
                <c:pt idx="4306">
                  <c:v>283.599549425475</c:v>
                </c:pt>
                <c:pt idx="4307">
                  <c:v>284.39800852582903</c:v>
                </c:pt>
                <c:pt idx="4308">
                  <c:v>284.34347129805701</c:v>
                </c:pt>
                <c:pt idx="4309">
                  <c:v>284.35114059571202</c:v>
                </c:pt>
                <c:pt idx="4310">
                  <c:v>285.11125320778899</c:v>
                </c:pt>
                <c:pt idx="4311">
                  <c:v>285.479379495253</c:v>
                </c:pt>
                <c:pt idx="4312">
                  <c:v>284.45339789778598</c:v>
                </c:pt>
                <c:pt idx="4313">
                  <c:v>288.451772425667</c:v>
                </c:pt>
                <c:pt idx="4314">
                  <c:v>288.712754194014</c:v>
                </c:pt>
                <c:pt idx="4315">
                  <c:v>289.373573415149</c:v>
                </c:pt>
                <c:pt idx="4316">
                  <c:v>289.49737245910899</c:v>
                </c:pt>
                <c:pt idx="4317">
                  <c:v>289.34346013418599</c:v>
                </c:pt>
                <c:pt idx="4318">
                  <c:v>287.91307928843798</c:v>
                </c:pt>
                <c:pt idx="4319">
                  <c:v>287.99003545089897</c:v>
                </c:pt>
                <c:pt idx="4320">
                  <c:v>284.76122254763101</c:v>
                </c:pt>
                <c:pt idx="4321">
                  <c:v>283.961547642055</c:v>
                </c:pt>
                <c:pt idx="4322">
                  <c:v>285.24554448312102</c:v>
                </c:pt>
                <c:pt idx="4323">
                  <c:v>286.26772307581399</c:v>
                </c:pt>
                <c:pt idx="4324">
                  <c:v>285.498997931227</c:v>
                </c:pt>
                <c:pt idx="4325">
                  <c:v>286.33715091803401</c:v>
                </c:pt>
                <c:pt idx="4326">
                  <c:v>285.77670930010999</c:v>
                </c:pt>
                <c:pt idx="4327">
                  <c:v>285.18197200108801</c:v>
                </c:pt>
                <c:pt idx="4328">
                  <c:v>285.862030262838</c:v>
                </c:pt>
                <c:pt idx="4329">
                  <c:v>284.82730446974398</c:v>
                </c:pt>
                <c:pt idx="4330">
                  <c:v>284.52617166011299</c:v>
                </c:pt>
                <c:pt idx="4331">
                  <c:v>285.22881488258599</c:v>
                </c:pt>
                <c:pt idx="4332">
                  <c:v>286.40239636012097</c:v>
                </c:pt>
                <c:pt idx="4333">
                  <c:v>287.36016599075401</c:v>
                </c:pt>
                <c:pt idx="4334">
                  <c:v>287.84616088629798</c:v>
                </c:pt>
                <c:pt idx="4335">
                  <c:v>287.65377048014398</c:v>
                </c:pt>
                <c:pt idx="4336">
                  <c:v>285.93145810505899</c:v>
                </c:pt>
                <c:pt idx="4337">
                  <c:v>284.340473094174</c:v>
                </c:pt>
                <c:pt idx="4338">
                  <c:v>284.92768207295501</c:v>
                </c:pt>
                <c:pt idx="4339">
                  <c:v>286.464295882101</c:v>
                </c:pt>
                <c:pt idx="4340">
                  <c:v>283.429546345039</c:v>
                </c:pt>
                <c:pt idx="4341">
                  <c:v>282.15475078426698</c:v>
                </c:pt>
                <c:pt idx="4342">
                  <c:v>283.258904419582</c:v>
                </c:pt>
                <c:pt idx="4343">
                  <c:v>284.23256717072297</c:v>
                </c:pt>
                <c:pt idx="4344">
                  <c:v>285.72317457839699</c:v>
                </c:pt>
                <c:pt idx="4345">
                  <c:v>285.92392978481797</c:v>
                </c:pt>
                <c:pt idx="4346">
                  <c:v>286.42581780086999</c:v>
                </c:pt>
                <c:pt idx="4347">
                  <c:v>287.08161814184501</c:v>
                </c:pt>
                <c:pt idx="4348">
                  <c:v>286.74200725098302</c:v>
                </c:pt>
                <c:pt idx="4349">
                  <c:v>287.03561174037401</c:v>
                </c:pt>
                <c:pt idx="4350">
                  <c:v>285.84613714233001</c:v>
                </c:pt>
                <c:pt idx="4351">
                  <c:v>286.30201875691102</c:v>
                </c:pt>
                <c:pt idx="4352">
                  <c:v>286.97371221839398</c:v>
                </c:pt>
                <c:pt idx="4353">
                  <c:v>287.40617239222502</c:v>
                </c:pt>
                <c:pt idx="4354">
                  <c:v>287.42206551273398</c:v>
                </c:pt>
                <c:pt idx="4355">
                  <c:v>287.212945506045</c:v>
                </c:pt>
                <c:pt idx="4356">
                  <c:v>287.491493354954</c:v>
                </c:pt>
                <c:pt idx="4357">
                  <c:v>286.22506259444901</c:v>
                </c:pt>
                <c:pt idx="4358">
                  <c:v>287.07408982160399</c:v>
                </c:pt>
                <c:pt idx="4359">
                  <c:v>286.92017749668202</c:v>
                </c:pt>
                <c:pt idx="4360">
                  <c:v>287.13598934358401</c:v>
                </c:pt>
                <c:pt idx="4361">
                  <c:v>288.54964058879699</c:v>
                </c:pt>
                <c:pt idx="4362">
                  <c:v>288.680967952998</c:v>
                </c:pt>
                <c:pt idx="4363">
                  <c:v>287.985853050765</c:v>
                </c:pt>
                <c:pt idx="4364">
                  <c:v>286.70352916975202</c:v>
                </c:pt>
                <c:pt idx="4365">
                  <c:v>287.205417185805</c:v>
                </c:pt>
                <c:pt idx="4366">
                  <c:v>287.73825496284599</c:v>
                </c:pt>
                <c:pt idx="4367">
                  <c:v>286.81979989347099</c:v>
                </c:pt>
                <c:pt idx="4368">
                  <c:v>288.03938777247799</c:v>
                </c:pt>
                <c:pt idx="4369">
                  <c:v>288.39489178384798</c:v>
                </c:pt>
                <c:pt idx="4370">
                  <c:v>288.98210076262899</c:v>
                </c:pt>
                <c:pt idx="4371">
                  <c:v>289.88549919152302</c:v>
                </c:pt>
                <c:pt idx="4372">
                  <c:v>289.77759326807097</c:v>
                </c:pt>
                <c:pt idx="4373">
                  <c:v>290.54129953249702</c:v>
                </c:pt>
                <c:pt idx="4374">
                  <c:v>290.78136930017598</c:v>
                </c:pt>
                <c:pt idx="4375">
                  <c:v>290.95117474560698</c:v>
                </c:pt>
                <c:pt idx="4376">
                  <c:v>290.87421858314502</c:v>
                </c:pt>
                <c:pt idx="4377">
                  <c:v>291.17535139277697</c:v>
                </c:pt>
                <c:pt idx="4378">
                  <c:v>292.14817766389098</c:v>
                </c:pt>
                <c:pt idx="4379">
                  <c:v>292.865877526845</c:v>
                </c:pt>
                <c:pt idx="4380">
                  <c:v>293.02062633179497</c:v>
                </c:pt>
                <c:pt idx="4381">
                  <c:v>293.03651945230303</c:v>
                </c:pt>
                <c:pt idx="4382">
                  <c:v>292.51120999550199</c:v>
                </c:pt>
                <c:pt idx="4383">
                  <c:v>291.44553444141798</c:v>
                </c:pt>
                <c:pt idx="4384">
                  <c:v>291.90057957597202</c:v>
                </c:pt>
                <c:pt idx="4385">
                  <c:v>292.02437861993099</c:v>
                </c:pt>
                <c:pt idx="4386">
                  <c:v>292.441782153281</c:v>
                </c:pt>
                <c:pt idx="4387">
                  <c:v>293.54593578859601</c:v>
                </c:pt>
                <c:pt idx="4388">
                  <c:v>293.71574123402701</c:v>
                </c:pt>
                <c:pt idx="4389">
                  <c:v>294.02356588387198</c:v>
                </c:pt>
                <c:pt idx="4390">
                  <c:v>293.976723002374</c:v>
                </c:pt>
                <c:pt idx="4391">
                  <c:v>293.061613853106</c:v>
                </c:pt>
                <c:pt idx="4392">
                  <c:v>293.74418155493601</c:v>
                </c:pt>
                <c:pt idx="4393">
                  <c:v>293.635439151458</c:v>
                </c:pt>
                <c:pt idx="4394">
                  <c:v>293.93071660090197</c:v>
                </c:pt>
                <c:pt idx="4395">
                  <c:v>293.85292395841401</c:v>
                </c:pt>
                <c:pt idx="4396">
                  <c:v>294.86924719092002</c:v>
                </c:pt>
                <c:pt idx="4397">
                  <c:v>295.02483247589601</c:v>
                </c:pt>
                <c:pt idx="4398">
                  <c:v>295.776828019947</c:v>
                </c:pt>
                <c:pt idx="4399">
                  <c:v>295.24148080282498</c:v>
                </c:pt>
                <c:pt idx="4400">
                  <c:v>294.25610733130998</c:v>
                </c:pt>
                <c:pt idx="4401">
                  <c:v>294.93951151316702</c:v>
                </c:pt>
                <c:pt idx="4402">
                  <c:v>294.333899973798</c:v>
                </c:pt>
                <c:pt idx="4403">
                  <c:v>294.54301998048601</c:v>
                </c:pt>
                <c:pt idx="4404">
                  <c:v>295.31174512507198</c:v>
                </c:pt>
                <c:pt idx="4405">
                  <c:v>295.02483247589601</c:v>
                </c:pt>
                <c:pt idx="4406">
                  <c:v>295.59112945400801</c:v>
                </c:pt>
                <c:pt idx="4407">
                  <c:v>293.84539563817401</c:v>
                </c:pt>
                <c:pt idx="4408">
                  <c:v>295.39706608780102</c:v>
                </c:pt>
                <c:pt idx="4409">
                  <c:v>295.11015343862499</c:v>
                </c:pt>
                <c:pt idx="4410">
                  <c:v>295.776828019947</c:v>
                </c:pt>
                <c:pt idx="4411">
                  <c:v>296.11894835088901</c:v>
                </c:pt>
                <c:pt idx="4412">
                  <c:v>296.12647667112998</c:v>
                </c:pt>
                <c:pt idx="4413">
                  <c:v>295.40459440804199</c:v>
                </c:pt>
                <c:pt idx="4414">
                  <c:v>295.46649393002201</c:v>
                </c:pt>
                <c:pt idx="4415">
                  <c:v>294.80734766894</c:v>
                </c:pt>
                <c:pt idx="4416">
                  <c:v>294.83076910968902</c:v>
                </c:pt>
                <c:pt idx="4417">
                  <c:v>291.81191269313598</c:v>
                </c:pt>
                <c:pt idx="4418">
                  <c:v>291.35435811850198</c:v>
                </c:pt>
                <c:pt idx="4419">
                  <c:v>292.43258087298699</c:v>
                </c:pt>
                <c:pt idx="4420">
                  <c:v>290.97375970632902</c:v>
                </c:pt>
                <c:pt idx="4421">
                  <c:v>291.020602587827</c:v>
                </c:pt>
                <c:pt idx="4422">
                  <c:v>290.21339936201002</c:v>
                </c:pt>
                <c:pt idx="4423">
                  <c:v>291.92818341685501</c:v>
                </c:pt>
                <c:pt idx="4424">
                  <c:v>292.363153030766</c:v>
                </c:pt>
                <c:pt idx="4425">
                  <c:v>292.15319654405101</c:v>
                </c:pt>
                <c:pt idx="4426">
                  <c:v>293.17035625658298</c:v>
                </c:pt>
                <c:pt idx="4427">
                  <c:v>293.88387371940399</c:v>
                </c:pt>
                <c:pt idx="4428">
                  <c:v>293.85292395841401</c:v>
                </c:pt>
                <c:pt idx="4429">
                  <c:v>295.12521007910601</c:v>
                </c:pt>
                <c:pt idx="4430">
                  <c:v>295.92488498468299</c:v>
                </c:pt>
                <c:pt idx="4431">
                  <c:v>296.33559667781901</c:v>
                </c:pt>
                <c:pt idx="4432">
                  <c:v>296.78562293221199</c:v>
                </c:pt>
                <c:pt idx="4433">
                  <c:v>296.545553164534</c:v>
                </c:pt>
                <c:pt idx="4434">
                  <c:v>297.32933494960201</c:v>
                </c:pt>
                <c:pt idx="4435">
                  <c:v>297.42971255281202</c:v>
                </c:pt>
                <c:pt idx="4436">
                  <c:v>297.367813030832</c:v>
                </c:pt>
                <c:pt idx="4437">
                  <c:v>297.28249206810398</c:v>
                </c:pt>
                <c:pt idx="4438">
                  <c:v>297.72499000225599</c:v>
                </c:pt>
                <c:pt idx="4439">
                  <c:v>297.64719735976797</c:v>
                </c:pt>
                <c:pt idx="4440">
                  <c:v>297.56187639703899</c:v>
                </c:pt>
                <c:pt idx="4441">
                  <c:v>297.33686326984298</c:v>
                </c:pt>
                <c:pt idx="4442">
                  <c:v>298.03532409218201</c:v>
                </c:pt>
                <c:pt idx="4443">
                  <c:v>297.63214071928701</c:v>
                </c:pt>
                <c:pt idx="4444">
                  <c:v>296.64593076774401</c:v>
                </c:pt>
                <c:pt idx="4445">
                  <c:v>297.22812086636497</c:v>
                </c:pt>
                <c:pt idx="4446">
                  <c:v>297.40712759208998</c:v>
                </c:pt>
                <c:pt idx="4447">
                  <c:v>296.49871028303602</c:v>
                </c:pt>
                <c:pt idx="4448">
                  <c:v>296.38243955931699</c:v>
                </c:pt>
                <c:pt idx="4449">
                  <c:v>297.54681975655802</c:v>
                </c:pt>
                <c:pt idx="4450">
                  <c:v>297.75593976324598</c:v>
                </c:pt>
                <c:pt idx="4451">
                  <c:v>298.58656442981197</c:v>
                </c:pt>
                <c:pt idx="4452">
                  <c:v>298.445199305291</c:v>
                </c:pt>
                <c:pt idx="4453">
                  <c:v>297.23648566663201</c:v>
                </c:pt>
                <c:pt idx="4454">
                  <c:v>296.34814387822001</c:v>
                </c:pt>
                <c:pt idx="4455">
                  <c:v>297.55685751687901</c:v>
                </c:pt>
                <c:pt idx="4456">
                  <c:v>295.04658095659198</c:v>
                </c:pt>
                <c:pt idx="4457">
                  <c:v>296.261986435464</c:v>
                </c:pt>
                <c:pt idx="4458">
                  <c:v>295.98176562650201</c:v>
                </c:pt>
                <c:pt idx="4459">
                  <c:v>295.57607281352603</c:v>
                </c:pt>
                <c:pt idx="4460">
                  <c:v>293.494910506964</c:v>
                </c:pt>
                <c:pt idx="4461">
                  <c:v>293.51833194771302</c:v>
                </c:pt>
                <c:pt idx="4462">
                  <c:v>295.186273121059</c:v>
                </c:pt>
                <c:pt idx="4463">
                  <c:v>295.007266395334</c:v>
                </c:pt>
                <c:pt idx="4464">
                  <c:v>292.64504679978199</c:v>
                </c:pt>
                <c:pt idx="4465">
                  <c:v>295.27995888405599</c:v>
                </c:pt>
                <c:pt idx="4466">
                  <c:v>292.23935398680698</c:v>
                </c:pt>
                <c:pt idx="4467">
                  <c:v>290.52456993196199</c:v>
                </c:pt>
                <c:pt idx="4468">
                  <c:v>288.08455769392202</c:v>
                </c:pt>
                <c:pt idx="4469">
                  <c:v>288.31040730114597</c:v>
                </c:pt>
                <c:pt idx="4470">
                  <c:v>287.32085142949597</c:v>
                </c:pt>
                <c:pt idx="4471">
                  <c:v>287.195379425483</c:v>
                </c:pt>
                <c:pt idx="4472">
                  <c:v>288.91099996035501</c:v>
                </c:pt>
                <c:pt idx="4473">
                  <c:v>290.33719840596899</c:v>
                </c:pt>
                <c:pt idx="4474">
                  <c:v>293.27658921998102</c:v>
                </c:pt>
                <c:pt idx="4475">
                  <c:v>292.20087590557603</c:v>
                </c:pt>
                <c:pt idx="4476">
                  <c:v>293.94660972141099</c:v>
                </c:pt>
                <c:pt idx="4477">
                  <c:v>295.116008798812</c:v>
                </c:pt>
                <c:pt idx="4478">
                  <c:v>294.90605231209702</c:v>
                </c:pt>
                <c:pt idx="4479">
                  <c:v>296.66015092819902</c:v>
                </c:pt>
                <c:pt idx="4480">
                  <c:v>296.42593652070798</c:v>
                </c:pt>
                <c:pt idx="4481">
                  <c:v>297.41632887238399</c:v>
                </c:pt>
                <c:pt idx="4482">
                  <c:v>299.193848929235</c:v>
                </c:pt>
                <c:pt idx="4483">
                  <c:v>299.27916989196399</c:v>
                </c:pt>
                <c:pt idx="4484">
                  <c:v>298.73378491452098</c:v>
                </c:pt>
                <c:pt idx="4485">
                  <c:v>299.72417726619699</c:v>
                </c:pt>
                <c:pt idx="4486">
                  <c:v>300.35488320636898</c:v>
                </c:pt>
                <c:pt idx="4487">
                  <c:v>300.50377665113098</c:v>
                </c:pt>
                <c:pt idx="4488">
                  <c:v>301.002318747076</c:v>
                </c:pt>
                <c:pt idx="4489">
                  <c:v>301.15790403205199</c:v>
                </c:pt>
                <c:pt idx="4490">
                  <c:v>300.98642562656801</c:v>
                </c:pt>
                <c:pt idx="4491">
                  <c:v>301.16626883231999</c:v>
                </c:pt>
                <c:pt idx="4492">
                  <c:v>301.20474691355003</c:v>
                </c:pt>
                <c:pt idx="4493">
                  <c:v>301.30596099678797</c:v>
                </c:pt>
                <c:pt idx="4494">
                  <c:v>302.22608902621602</c:v>
                </c:pt>
                <c:pt idx="4495">
                  <c:v>301.96928965800299</c:v>
                </c:pt>
                <c:pt idx="4496">
                  <c:v>302.249510466966</c:v>
                </c:pt>
                <c:pt idx="4497">
                  <c:v>303.10690249438801</c:v>
                </c:pt>
                <c:pt idx="4498">
                  <c:v>303.55943818886101</c:v>
                </c:pt>
                <c:pt idx="4499">
                  <c:v>303.44233098511597</c:v>
                </c:pt>
                <c:pt idx="4500">
                  <c:v>303.85555211833201</c:v>
                </c:pt>
                <c:pt idx="4501">
                  <c:v>303.51259530736297</c:v>
                </c:pt>
                <c:pt idx="4502">
                  <c:v>302.39003911146</c:v>
                </c:pt>
                <c:pt idx="4503">
                  <c:v>303.42727434463399</c:v>
                </c:pt>
                <c:pt idx="4504">
                  <c:v>304.05045196456598</c:v>
                </c:pt>
                <c:pt idx="4505">
                  <c:v>303.87144523884098</c:v>
                </c:pt>
                <c:pt idx="4506">
                  <c:v>304.13660940732098</c:v>
                </c:pt>
                <c:pt idx="4507">
                  <c:v>303.05253129264901</c:v>
                </c:pt>
                <c:pt idx="4508">
                  <c:v>302.943788889171</c:v>
                </c:pt>
                <c:pt idx="4509">
                  <c:v>300.36324800663601</c:v>
                </c:pt>
                <c:pt idx="4510">
                  <c:v>301.16626883231999</c:v>
                </c:pt>
                <c:pt idx="4511">
                  <c:v>298.59325627002602</c:v>
                </c:pt>
                <c:pt idx="4512">
                  <c:v>297.51754295562102</c:v>
                </c:pt>
                <c:pt idx="4513">
                  <c:v>296.27035123573199</c:v>
                </c:pt>
                <c:pt idx="4514">
                  <c:v>299.29506301247199</c:v>
                </c:pt>
                <c:pt idx="4515">
                  <c:v>303.18553161690301</c:v>
                </c:pt>
                <c:pt idx="4516">
                  <c:v>303.87144523884001</c:v>
                </c:pt>
                <c:pt idx="4517">
                  <c:v>304.61591246265101</c:v>
                </c:pt>
                <c:pt idx="4518">
                  <c:v>304.83507022966</c:v>
                </c:pt>
                <c:pt idx="4519">
                  <c:v>304.85096335016902</c:v>
                </c:pt>
                <c:pt idx="4520">
                  <c:v>305.37627280697001</c:v>
                </c:pt>
                <c:pt idx="4521">
                  <c:v>305.595430573979</c:v>
                </c:pt>
                <c:pt idx="4522">
                  <c:v>304.71796302591503</c:v>
                </c:pt>
                <c:pt idx="4523">
                  <c:v>303.10272009425398</c:v>
                </c:pt>
                <c:pt idx="4524">
                  <c:v>303.01656265149802</c:v>
                </c:pt>
                <c:pt idx="4525">
                  <c:v>300.108121598477</c:v>
                </c:pt>
                <c:pt idx="4526">
                  <c:v>298.619187150855</c:v>
                </c:pt>
                <c:pt idx="4527">
                  <c:v>300.57069505327098</c:v>
                </c:pt>
                <c:pt idx="4528">
                  <c:v>303.38461386326998</c:v>
                </c:pt>
                <c:pt idx="4529">
                  <c:v>302.09141574190897</c:v>
                </c:pt>
                <c:pt idx="4530">
                  <c:v>300.83753218180601</c:v>
                </c:pt>
                <c:pt idx="4531">
                  <c:v>300.390851847519</c:v>
                </c:pt>
                <c:pt idx="4532">
                  <c:v>299.433918696913</c:v>
                </c:pt>
                <c:pt idx="4533">
                  <c:v>297.99182713079</c:v>
                </c:pt>
                <c:pt idx="4534">
                  <c:v>300.03785727622898</c:v>
                </c:pt>
                <c:pt idx="4535">
                  <c:v>300.37495872701101</c:v>
                </c:pt>
                <c:pt idx="4536">
                  <c:v>301.17463363258702</c:v>
                </c:pt>
                <c:pt idx="4537">
                  <c:v>303.54187210830003</c:v>
                </c:pt>
                <c:pt idx="4538">
                  <c:v>302.656039759968</c:v>
                </c:pt>
                <c:pt idx="4539">
                  <c:v>303.03245577200698</c:v>
                </c:pt>
                <c:pt idx="4540">
                  <c:v>300.90779650405301</c:v>
                </c:pt>
                <c:pt idx="4541">
                  <c:v>298.87013115888101</c:v>
                </c:pt>
                <c:pt idx="4542">
                  <c:v>300.31975104524503</c:v>
                </c:pt>
                <c:pt idx="4543">
                  <c:v>298.32892858157197</c:v>
                </c:pt>
                <c:pt idx="4544">
                  <c:v>300.26537984350603</c:v>
                </c:pt>
                <c:pt idx="4545">
                  <c:v>302.55398919670398</c:v>
                </c:pt>
                <c:pt idx="4546">
                  <c:v>301.94252229714698</c:v>
                </c:pt>
                <c:pt idx="4547">
                  <c:v>303.55776522880802</c:v>
                </c:pt>
                <c:pt idx="4548">
                  <c:v>303.110248414495</c:v>
                </c:pt>
                <c:pt idx="4549">
                  <c:v>302.38920263143302</c:v>
                </c:pt>
                <c:pt idx="4550">
                  <c:v>304.09813132609099</c:v>
                </c:pt>
                <c:pt idx="4551">
                  <c:v>304.19265356911399</c:v>
                </c:pt>
                <c:pt idx="4552">
                  <c:v>305.75268881900899</c:v>
                </c:pt>
                <c:pt idx="4553">
                  <c:v>306.42689172057197</c:v>
                </c:pt>
                <c:pt idx="4554">
                  <c:v>306.68536404883901</c:v>
                </c:pt>
                <c:pt idx="4555">
                  <c:v>306.701257169347</c:v>
                </c:pt>
                <c:pt idx="4556">
                  <c:v>306.58331348557499</c:v>
                </c:pt>
                <c:pt idx="4557">
                  <c:v>307.57119639717098</c:v>
                </c:pt>
                <c:pt idx="4558">
                  <c:v>307.54777495642202</c:v>
                </c:pt>
                <c:pt idx="4559">
                  <c:v>308.01787673145702</c:v>
                </c:pt>
                <c:pt idx="4560">
                  <c:v>307.87651160693599</c:v>
                </c:pt>
                <c:pt idx="4561">
                  <c:v>307.68077528067602</c:v>
                </c:pt>
                <c:pt idx="4562">
                  <c:v>307.116151262617</c:v>
                </c:pt>
                <c:pt idx="4563">
                  <c:v>308.15924185597902</c:v>
                </c:pt>
                <c:pt idx="4564">
                  <c:v>307.47667415414799</c:v>
                </c:pt>
                <c:pt idx="4565">
                  <c:v>306.77904981183502</c:v>
                </c:pt>
                <c:pt idx="4566">
                  <c:v>306.95972949761398</c:v>
                </c:pt>
                <c:pt idx="4567">
                  <c:v>304.63933390339997</c:v>
                </c:pt>
                <c:pt idx="4568">
                  <c:v>305.31353680496301</c:v>
                </c:pt>
                <c:pt idx="4569">
                  <c:v>302.66356808020799</c:v>
                </c:pt>
                <c:pt idx="4570">
                  <c:v>302.28798854819598</c:v>
                </c:pt>
                <c:pt idx="4571">
                  <c:v>304.32565389336798</c:v>
                </c:pt>
                <c:pt idx="4572">
                  <c:v>303.33024266153097</c:v>
                </c:pt>
                <c:pt idx="4573">
                  <c:v>305.48585169047499</c:v>
                </c:pt>
                <c:pt idx="4574">
                  <c:v>304.99985679493102</c:v>
                </c:pt>
                <c:pt idx="4575">
                  <c:v>306.95972949761398</c:v>
                </c:pt>
                <c:pt idx="4576">
                  <c:v>306.206897473536</c:v>
                </c:pt>
                <c:pt idx="4577">
                  <c:v>307.65651735990002</c:v>
                </c:pt>
                <c:pt idx="4578">
                  <c:v>307.333636069573</c:v>
                </c:pt>
                <c:pt idx="4579">
                  <c:v>306.40430675984999</c:v>
                </c:pt>
                <c:pt idx="4580">
                  <c:v>303.9952442828</c:v>
                </c:pt>
                <c:pt idx="4581">
                  <c:v>303.60962699046701</c:v>
                </c:pt>
                <c:pt idx="4582">
                  <c:v>303.97935116229201</c:v>
                </c:pt>
                <c:pt idx="4583">
                  <c:v>305.95595346550999</c:v>
                </c:pt>
                <c:pt idx="4584">
                  <c:v>304.52222669965499</c:v>
                </c:pt>
                <c:pt idx="4585">
                  <c:v>303.94756492127499</c:v>
                </c:pt>
                <c:pt idx="4586">
                  <c:v>304.53059149992202</c:v>
                </c:pt>
                <c:pt idx="4587">
                  <c:v>305.624707374916</c:v>
                </c:pt>
                <c:pt idx="4588">
                  <c:v>305.192247201084</c:v>
                </c:pt>
                <c:pt idx="4589">
                  <c:v>305.74348753871499</c:v>
                </c:pt>
                <c:pt idx="4590">
                  <c:v>306.467879241883</c:v>
                </c:pt>
                <c:pt idx="4591">
                  <c:v>307.36542231059002</c:v>
                </c:pt>
                <c:pt idx="4592">
                  <c:v>306.61677268664499</c:v>
                </c:pt>
                <c:pt idx="4593">
                  <c:v>306.93212565673099</c:v>
                </c:pt>
                <c:pt idx="4594">
                  <c:v>307.67241048040802</c:v>
                </c:pt>
                <c:pt idx="4595">
                  <c:v>307.62473111888301</c:v>
                </c:pt>
                <c:pt idx="4596">
                  <c:v>305.71922961793899</c:v>
                </c:pt>
                <c:pt idx="4597">
                  <c:v>307.21569238580099</c:v>
                </c:pt>
                <c:pt idx="4598">
                  <c:v>307.01911957951398</c:v>
                </c:pt>
                <c:pt idx="4599">
                  <c:v>307.82966872543801</c:v>
                </c:pt>
                <c:pt idx="4600">
                  <c:v>308.24707225878802</c:v>
                </c:pt>
                <c:pt idx="4601">
                  <c:v>308.63268955112102</c:v>
                </c:pt>
                <c:pt idx="4602">
                  <c:v>307.940084088969</c:v>
                </c:pt>
                <c:pt idx="4603">
                  <c:v>308.46790298585103</c:v>
                </c:pt>
                <c:pt idx="4604">
                  <c:v>307.78282584393997</c:v>
                </c:pt>
                <c:pt idx="4605">
                  <c:v>306.12074003078101</c:v>
                </c:pt>
                <c:pt idx="4606">
                  <c:v>307.90076952771199</c:v>
                </c:pt>
                <c:pt idx="4607">
                  <c:v>308.37338074282798</c:v>
                </c:pt>
                <c:pt idx="4608">
                  <c:v>306.467879241883</c:v>
                </c:pt>
                <c:pt idx="4609">
                  <c:v>305.79033042021302</c:v>
                </c:pt>
                <c:pt idx="4610">
                  <c:v>306.443621321107</c:v>
                </c:pt>
                <c:pt idx="4611">
                  <c:v>308.609268110372</c:v>
                </c:pt>
                <c:pt idx="4612">
                  <c:v>307.81377560493002</c:v>
                </c:pt>
                <c:pt idx="4613">
                  <c:v>307.31774294906501</c:v>
                </c:pt>
                <c:pt idx="4614">
                  <c:v>307.349529190081</c:v>
                </c:pt>
                <c:pt idx="4615">
                  <c:v>309.07351452521999</c:v>
                </c:pt>
                <c:pt idx="4616">
                  <c:v>309.25503069102598</c:v>
                </c:pt>
                <c:pt idx="4617">
                  <c:v>309.77448478764001</c:v>
                </c:pt>
                <c:pt idx="4618">
                  <c:v>309.71927710587403</c:v>
                </c:pt>
                <c:pt idx="4619">
                  <c:v>309.60133342210202</c:v>
                </c:pt>
                <c:pt idx="4620">
                  <c:v>310.089837757726</c:v>
                </c:pt>
                <c:pt idx="4621">
                  <c:v>309.68832734488399</c:v>
                </c:pt>
                <c:pt idx="4622">
                  <c:v>307.88487640720399</c:v>
                </c:pt>
                <c:pt idx="4623">
                  <c:v>309.45996829758002</c:v>
                </c:pt>
                <c:pt idx="4624">
                  <c:v>309.27092381153398</c:v>
                </c:pt>
                <c:pt idx="4625">
                  <c:v>308.231179138279</c:v>
                </c:pt>
                <c:pt idx="4626">
                  <c:v>308.56995354911498</c:v>
                </c:pt>
                <c:pt idx="4627">
                  <c:v>308.40433050381699</c:v>
                </c:pt>
                <c:pt idx="4628">
                  <c:v>308.84515547791699</c:v>
                </c:pt>
                <c:pt idx="4629">
                  <c:v>307.43568663283702</c:v>
                </c:pt>
                <c:pt idx="4630">
                  <c:v>307.15295638379399</c:v>
                </c:pt>
                <c:pt idx="4631">
                  <c:v>306.08979026979102</c:v>
                </c:pt>
                <c:pt idx="4632">
                  <c:v>306.11321171053999</c:v>
                </c:pt>
                <c:pt idx="4633">
                  <c:v>308.08981401375797</c:v>
                </c:pt>
                <c:pt idx="4634">
                  <c:v>308.63268955112102</c:v>
                </c:pt>
                <c:pt idx="4635">
                  <c:v>307.27842838780703</c:v>
                </c:pt>
                <c:pt idx="4636">
                  <c:v>306.62513748691299</c:v>
                </c:pt>
                <c:pt idx="4637">
                  <c:v>307.53020887586001</c:v>
                </c:pt>
                <c:pt idx="4638">
                  <c:v>307.797882484421</c:v>
                </c:pt>
                <c:pt idx="4639">
                  <c:v>309.46749661782098</c:v>
                </c:pt>
                <c:pt idx="4640">
                  <c:v>308.779073555803</c:v>
                </c:pt>
                <c:pt idx="4641">
                  <c:v>309.63395614314499</c:v>
                </c:pt>
                <c:pt idx="4642">
                  <c:v>309.76026462718499</c:v>
                </c:pt>
                <c:pt idx="4643">
                  <c:v>308.54151322820502</c:v>
                </c:pt>
                <c:pt idx="4644">
                  <c:v>308.00365657100298</c:v>
                </c:pt>
                <c:pt idx="4645">
                  <c:v>308.05886425276799</c:v>
                </c:pt>
                <c:pt idx="4646">
                  <c:v>304.55401294067099</c:v>
                </c:pt>
                <c:pt idx="4647">
                  <c:v>304.88609551129201</c:v>
                </c:pt>
                <c:pt idx="4648">
                  <c:v>306.215262273804</c:v>
                </c:pt>
                <c:pt idx="4649">
                  <c:v>306.01785298749002</c:v>
                </c:pt>
                <c:pt idx="4650">
                  <c:v>305.50341777103603</c:v>
                </c:pt>
                <c:pt idx="4651">
                  <c:v>306.56407444496</c:v>
                </c:pt>
                <c:pt idx="4652">
                  <c:v>303.81038219688702</c:v>
                </c:pt>
                <c:pt idx="4653">
                  <c:v>304.023684603709</c:v>
                </c:pt>
                <c:pt idx="4654">
                  <c:v>306.14416147153003</c:v>
                </c:pt>
                <c:pt idx="4655">
                  <c:v>307.948448889237</c:v>
                </c:pt>
                <c:pt idx="4656">
                  <c:v>308.70797275352902</c:v>
                </c:pt>
                <c:pt idx="4657">
                  <c:v>308.63687195125499</c:v>
                </c:pt>
                <c:pt idx="4658">
                  <c:v>309.93425247275002</c:v>
                </c:pt>
                <c:pt idx="4659">
                  <c:v>310.09234719780602</c:v>
                </c:pt>
                <c:pt idx="4660">
                  <c:v>310.21112736160501</c:v>
                </c:pt>
                <c:pt idx="4661">
                  <c:v>309.53106909985399</c:v>
                </c:pt>
                <c:pt idx="4662">
                  <c:v>309.15883548794898</c:v>
                </c:pt>
                <c:pt idx="4663">
                  <c:v>308.24874521884101</c:v>
                </c:pt>
                <c:pt idx="4664">
                  <c:v>306.50803028316699</c:v>
                </c:pt>
                <c:pt idx="4665">
                  <c:v>305.558625452802</c:v>
                </c:pt>
                <c:pt idx="4666">
                  <c:v>307.59210839783998</c:v>
                </c:pt>
                <c:pt idx="4667">
                  <c:v>308.74728731478598</c:v>
                </c:pt>
                <c:pt idx="4668">
                  <c:v>308.78743835607099</c:v>
                </c:pt>
                <c:pt idx="4669">
                  <c:v>308.49467034670698</c:v>
                </c:pt>
                <c:pt idx="4670">
                  <c:v>307.92502744848798</c:v>
                </c:pt>
                <c:pt idx="4671">
                  <c:v>307.60047319810701</c:v>
                </c:pt>
                <c:pt idx="4672">
                  <c:v>308.21779545785103</c:v>
                </c:pt>
                <c:pt idx="4673">
                  <c:v>306.83258453354802</c:v>
                </c:pt>
                <c:pt idx="4674">
                  <c:v>306.49213716265899</c:v>
                </c:pt>
                <c:pt idx="4675">
                  <c:v>308.63687195125499</c:v>
                </c:pt>
                <c:pt idx="4676">
                  <c:v>307.07767318138599</c:v>
                </c:pt>
                <c:pt idx="4677">
                  <c:v>307.28344726796797</c:v>
                </c:pt>
                <c:pt idx="4678">
                  <c:v>307.10945942240301</c:v>
                </c:pt>
                <c:pt idx="4679">
                  <c:v>307.63225943912403</c:v>
                </c:pt>
                <c:pt idx="4680">
                  <c:v>308.58166426948901</c:v>
                </c:pt>
                <c:pt idx="4681">
                  <c:v>308.08312217354398</c:v>
                </c:pt>
                <c:pt idx="4682">
                  <c:v>306.77737685178198</c:v>
                </c:pt>
                <c:pt idx="4683">
                  <c:v>303.39883402372499</c:v>
                </c:pt>
                <c:pt idx="4684">
                  <c:v>298.35067706226698</c:v>
                </c:pt>
                <c:pt idx="4685">
                  <c:v>291.95746021779098</c:v>
                </c:pt>
                <c:pt idx="4686">
                  <c:v>290.12222303909402</c:v>
                </c:pt>
                <c:pt idx="4687">
                  <c:v>296.016897787625</c:v>
                </c:pt>
                <c:pt idx="4688">
                  <c:v>299.56106366097998</c:v>
                </c:pt>
                <c:pt idx="4689">
                  <c:v>299.62463614301299</c:v>
                </c:pt>
                <c:pt idx="4690">
                  <c:v>298.27957625999301</c:v>
                </c:pt>
                <c:pt idx="4691">
                  <c:v>293.714068273973</c:v>
                </c:pt>
                <c:pt idx="4692">
                  <c:v>296.59406900608502</c:v>
                </c:pt>
                <c:pt idx="4693">
                  <c:v>296.78394997215798</c:v>
                </c:pt>
                <c:pt idx="4694">
                  <c:v>294.36317677473397</c:v>
                </c:pt>
                <c:pt idx="4695">
                  <c:v>298.21600377796</c:v>
                </c:pt>
                <c:pt idx="4696">
                  <c:v>296.079633789632</c:v>
                </c:pt>
                <c:pt idx="4697">
                  <c:v>296.94288117724102</c:v>
                </c:pt>
                <c:pt idx="4698">
                  <c:v>297.646360879741</c:v>
                </c:pt>
                <c:pt idx="4699">
                  <c:v>297.04493174050498</c:v>
                </c:pt>
                <c:pt idx="4700">
                  <c:v>298.99978556302801</c:v>
                </c:pt>
                <c:pt idx="4701">
                  <c:v>300.33648064578</c:v>
                </c:pt>
                <c:pt idx="4702">
                  <c:v>299.98850495465098</c:v>
                </c:pt>
                <c:pt idx="4703">
                  <c:v>297.35861175053799</c:v>
                </c:pt>
                <c:pt idx="4704">
                  <c:v>298.21767673801401</c:v>
                </c:pt>
                <c:pt idx="4705">
                  <c:v>296.19757747340401</c:v>
                </c:pt>
                <c:pt idx="4706">
                  <c:v>295.959180665779</c:v>
                </c:pt>
                <c:pt idx="4707">
                  <c:v>295.426342888737</c:v>
                </c:pt>
                <c:pt idx="4708">
                  <c:v>295.37866352721198</c:v>
                </c:pt>
                <c:pt idx="4709">
                  <c:v>291.43382372104298</c:v>
                </c:pt>
                <c:pt idx="4710">
                  <c:v>291.56849700535003</c:v>
                </c:pt>
                <c:pt idx="4711">
                  <c:v>294.36066733465299</c:v>
                </c:pt>
                <c:pt idx="4712">
                  <c:v>294.78978158837799</c:v>
                </c:pt>
                <c:pt idx="4713">
                  <c:v>297.07253558138802</c:v>
                </c:pt>
                <c:pt idx="4714">
                  <c:v>299.83208318964802</c:v>
                </c:pt>
                <c:pt idx="4715">
                  <c:v>299.29171709236499</c:v>
                </c:pt>
                <c:pt idx="4716">
                  <c:v>300.57989633356499</c:v>
                </c:pt>
                <c:pt idx="4717">
                  <c:v>302.011950139367</c:v>
                </c:pt>
                <c:pt idx="4718">
                  <c:v>302.10730886241703</c:v>
                </c:pt>
                <c:pt idx="4719">
                  <c:v>302.25787526723298</c:v>
                </c:pt>
                <c:pt idx="4720">
                  <c:v>301.24824387494198</c:v>
                </c:pt>
                <c:pt idx="4721">
                  <c:v>300.48453761051599</c:v>
                </c:pt>
                <c:pt idx="4722">
                  <c:v>302.917858008341</c:v>
                </c:pt>
                <c:pt idx="4723">
                  <c:v>303.649778031751</c:v>
                </c:pt>
                <c:pt idx="4724">
                  <c:v>303.729243634292</c:v>
                </c:pt>
                <c:pt idx="4725">
                  <c:v>303.52263306768401</c:v>
                </c:pt>
                <c:pt idx="4726">
                  <c:v>302.52052999563398</c:v>
                </c:pt>
                <c:pt idx="4727">
                  <c:v>305.19308368111098</c:v>
                </c:pt>
                <c:pt idx="4728">
                  <c:v>307.029993819862</c:v>
                </c:pt>
                <c:pt idx="4729">
                  <c:v>306.60840788637802</c:v>
                </c:pt>
                <c:pt idx="4730">
                  <c:v>306.27465235570298</c:v>
                </c:pt>
                <c:pt idx="4731">
                  <c:v>308.15924185597902</c:v>
                </c:pt>
                <c:pt idx="4732">
                  <c:v>308.11992729472098</c:v>
                </c:pt>
                <c:pt idx="4733">
                  <c:v>307.35622103029499</c:v>
                </c:pt>
                <c:pt idx="4734">
                  <c:v>309.31274781287198</c:v>
                </c:pt>
                <c:pt idx="4735">
                  <c:v>309.79790622838902</c:v>
                </c:pt>
                <c:pt idx="4736">
                  <c:v>309.30521949263101</c:v>
                </c:pt>
                <c:pt idx="4737">
                  <c:v>309.12203036677198</c:v>
                </c:pt>
                <c:pt idx="4738">
                  <c:v>309.03419996396298</c:v>
                </c:pt>
                <c:pt idx="4739">
                  <c:v>307.47583767412101</c:v>
                </c:pt>
                <c:pt idx="4740">
                  <c:v>307.857272566321</c:v>
                </c:pt>
                <c:pt idx="4741">
                  <c:v>307.20481814545298</c:v>
                </c:pt>
                <c:pt idx="4742">
                  <c:v>304.89864271169398</c:v>
                </c:pt>
                <c:pt idx="4743">
                  <c:v>303.06926089318398</c:v>
                </c:pt>
                <c:pt idx="4744">
                  <c:v>305.51931089154499</c:v>
                </c:pt>
                <c:pt idx="4745">
                  <c:v>305.39969424771903</c:v>
                </c:pt>
                <c:pt idx="4746">
                  <c:v>307.99278233065502</c:v>
                </c:pt>
                <c:pt idx="4747">
                  <c:v>307.84974424607998</c:v>
                </c:pt>
                <c:pt idx="4748">
                  <c:v>308.45368282539602</c:v>
                </c:pt>
                <c:pt idx="4749">
                  <c:v>308.26296537929602</c:v>
                </c:pt>
                <c:pt idx="4750">
                  <c:v>308.48546906641297</c:v>
                </c:pt>
                <c:pt idx="4751">
                  <c:v>308.46204762566299</c:v>
                </c:pt>
                <c:pt idx="4752">
                  <c:v>308.65276507176299</c:v>
                </c:pt>
                <c:pt idx="4753">
                  <c:v>307.960996089638</c:v>
                </c:pt>
                <c:pt idx="4754">
                  <c:v>309.54361630025602</c:v>
                </c:pt>
                <c:pt idx="4755">
                  <c:v>307.83385112557198</c:v>
                </c:pt>
                <c:pt idx="4756">
                  <c:v>305.51094609127699</c:v>
                </c:pt>
                <c:pt idx="4757">
                  <c:v>308.700444433288</c:v>
                </c:pt>
                <c:pt idx="4758">
                  <c:v>307.68997656097002</c:v>
                </c:pt>
                <c:pt idx="4759">
                  <c:v>306.576621645361</c:v>
                </c:pt>
                <c:pt idx="4760">
                  <c:v>305.295970724401</c:v>
                </c:pt>
                <c:pt idx="4761">
                  <c:v>305.71755665788498</c:v>
                </c:pt>
                <c:pt idx="4762">
                  <c:v>302.54478791640901</c:v>
                </c:pt>
                <c:pt idx="4763">
                  <c:v>303.355337062334</c:v>
                </c:pt>
                <c:pt idx="4764">
                  <c:v>305.05004559653599</c:v>
                </c:pt>
                <c:pt idx="4765">
                  <c:v>307.43568663283702</c:v>
                </c:pt>
                <c:pt idx="4766">
                  <c:v>304.91453583220198</c:v>
                </c:pt>
                <c:pt idx="4767">
                  <c:v>302.011950139367</c:v>
                </c:pt>
                <c:pt idx="4768">
                  <c:v>303.33191562158402</c:v>
                </c:pt>
                <c:pt idx="4769">
                  <c:v>304.79575566840299</c:v>
                </c:pt>
                <c:pt idx="4770">
                  <c:v>306.81167253287902</c:v>
                </c:pt>
                <c:pt idx="4771">
                  <c:v>306.539816524184</c:v>
                </c:pt>
                <c:pt idx="4772">
                  <c:v>306.16423699217199</c:v>
                </c:pt>
                <c:pt idx="4773">
                  <c:v>307.91582616819301</c:v>
                </c:pt>
                <c:pt idx="4774">
                  <c:v>306.73973525057801</c:v>
                </c:pt>
                <c:pt idx="4775">
                  <c:v>305.09186959787399</c:v>
                </c:pt>
                <c:pt idx="4776">
                  <c:v>302.81162504494398</c:v>
                </c:pt>
                <c:pt idx="4777">
                  <c:v>303.08348105363899</c:v>
                </c:pt>
                <c:pt idx="4778">
                  <c:v>301.051671068654</c:v>
                </c:pt>
                <c:pt idx="4779">
                  <c:v>297.234812706578</c:v>
                </c:pt>
                <c:pt idx="4780">
                  <c:v>295.530902892082</c:v>
                </c:pt>
                <c:pt idx="4781">
                  <c:v>295.68314225695099</c:v>
                </c:pt>
                <c:pt idx="4782">
                  <c:v>296.922805656599</c:v>
                </c:pt>
                <c:pt idx="4783">
                  <c:v>293.05910441302501</c:v>
                </c:pt>
                <c:pt idx="4784">
                  <c:v>295.53926769234897</c:v>
                </c:pt>
                <c:pt idx="4785">
                  <c:v>292.24269990691403</c:v>
                </c:pt>
                <c:pt idx="4786">
                  <c:v>292.44261863330797</c:v>
                </c:pt>
                <c:pt idx="4787">
                  <c:v>290.51453217164101</c:v>
                </c:pt>
                <c:pt idx="4788">
                  <c:v>291.34682979826101</c:v>
                </c:pt>
                <c:pt idx="4789">
                  <c:v>294.41085613625899</c:v>
                </c:pt>
                <c:pt idx="4790">
                  <c:v>292.10635366255298</c:v>
                </c:pt>
                <c:pt idx="4791">
                  <c:v>294.15489324807203</c:v>
                </c:pt>
                <c:pt idx="4792">
                  <c:v>292.49866279510002</c:v>
                </c:pt>
                <c:pt idx="4793">
                  <c:v>293.28244458016798</c:v>
                </c:pt>
                <c:pt idx="4794">
                  <c:v>296.97132149815099</c:v>
                </c:pt>
                <c:pt idx="4795">
                  <c:v>296.915277336359</c:v>
                </c:pt>
                <c:pt idx="4796">
                  <c:v>294.12310700705598</c:v>
                </c:pt>
                <c:pt idx="4797">
                  <c:v>295.03487023621699</c:v>
                </c:pt>
                <c:pt idx="4798">
                  <c:v>295.27494000389498</c:v>
                </c:pt>
                <c:pt idx="4799">
                  <c:v>292.35478823049903</c:v>
                </c:pt>
                <c:pt idx="4800">
                  <c:v>290.330506565755</c:v>
                </c:pt>
                <c:pt idx="4801">
                  <c:v>290.33803488599602</c:v>
                </c:pt>
                <c:pt idx="4802">
                  <c:v>290.21005344190303</c:v>
                </c:pt>
                <c:pt idx="4803">
                  <c:v>288.28196698023601</c:v>
                </c:pt>
                <c:pt idx="4804">
                  <c:v>291.29831395670902</c:v>
                </c:pt>
                <c:pt idx="4805">
                  <c:v>293.81862827731698</c:v>
                </c:pt>
                <c:pt idx="4806">
                  <c:v>296.29879155664099</c:v>
                </c:pt>
                <c:pt idx="4807">
                  <c:v>295.66724913644202</c:v>
                </c:pt>
                <c:pt idx="4808">
                  <c:v>295.59531185414198</c:v>
                </c:pt>
                <c:pt idx="4809">
                  <c:v>297.81951224527899</c:v>
                </c:pt>
                <c:pt idx="4810">
                  <c:v>295.85127474232797</c:v>
                </c:pt>
                <c:pt idx="4811">
                  <c:v>296.55475444482801</c:v>
                </c:pt>
                <c:pt idx="4812">
                  <c:v>298.42679674470202</c:v>
                </c:pt>
                <c:pt idx="4813">
                  <c:v>298.067110333198</c:v>
                </c:pt>
                <c:pt idx="4814">
                  <c:v>296.84334005405799</c:v>
                </c:pt>
                <c:pt idx="4815">
                  <c:v>300.48370113048901</c:v>
                </c:pt>
                <c:pt idx="4816">
                  <c:v>301.19554563325602</c:v>
                </c:pt>
                <c:pt idx="4817">
                  <c:v>301.81955973321402</c:v>
                </c:pt>
                <c:pt idx="4818">
                  <c:v>302.33985030985502</c:v>
                </c:pt>
                <c:pt idx="4819">
                  <c:v>302.46783175394802</c:v>
                </c:pt>
                <c:pt idx="4820">
                  <c:v>300.71540609789997</c:v>
                </c:pt>
                <c:pt idx="4821">
                  <c:v>301.49918788296799</c:v>
                </c:pt>
                <c:pt idx="4822">
                  <c:v>301.62716932706098</c:v>
                </c:pt>
                <c:pt idx="4823">
                  <c:v>304.203527809462</c:v>
                </c:pt>
                <c:pt idx="4824">
                  <c:v>303.99608076282698</c:v>
                </c:pt>
                <c:pt idx="4825">
                  <c:v>303.73175307437299</c:v>
                </c:pt>
                <c:pt idx="4826">
                  <c:v>304.66777422430999</c:v>
                </c:pt>
                <c:pt idx="4827">
                  <c:v>305.699990577324</c:v>
                </c:pt>
                <c:pt idx="4828">
                  <c:v>306.343243717897</c:v>
                </c:pt>
                <c:pt idx="4829">
                  <c:v>306.57578516533403</c:v>
                </c:pt>
                <c:pt idx="4830">
                  <c:v>306.48795476252502</c:v>
                </c:pt>
                <c:pt idx="4831">
                  <c:v>305.40220368779899</c:v>
                </c:pt>
                <c:pt idx="4832">
                  <c:v>305.32942992547203</c:v>
                </c:pt>
                <c:pt idx="4833">
                  <c:v>305.42646160857498</c:v>
                </c:pt>
                <c:pt idx="4834">
                  <c:v>306.93798101691903</c:v>
                </c:pt>
                <c:pt idx="4835">
                  <c:v>307.66153624006</c:v>
                </c:pt>
                <c:pt idx="4836">
                  <c:v>307.26002582721901</c:v>
                </c:pt>
                <c:pt idx="4837">
                  <c:v>308.38592794322898</c:v>
                </c:pt>
                <c:pt idx="4838">
                  <c:v>307.84639832597298</c:v>
                </c:pt>
                <c:pt idx="4839">
                  <c:v>306.19016787300097</c:v>
                </c:pt>
                <c:pt idx="4840">
                  <c:v>307.98358105036101</c:v>
                </c:pt>
                <c:pt idx="4841">
                  <c:v>305.99694098682102</c:v>
                </c:pt>
                <c:pt idx="4842">
                  <c:v>306.439438920974</c:v>
                </c:pt>
                <c:pt idx="4843">
                  <c:v>306.05382162863998</c:v>
                </c:pt>
                <c:pt idx="4844">
                  <c:v>307.58123415749202</c:v>
                </c:pt>
                <c:pt idx="4845">
                  <c:v>309.254194210999</c:v>
                </c:pt>
                <c:pt idx="4846">
                  <c:v>309.262559011267</c:v>
                </c:pt>
                <c:pt idx="4847">
                  <c:v>309.07686044532699</c:v>
                </c:pt>
                <c:pt idx="4848">
                  <c:v>310.251278402889</c:v>
                </c:pt>
                <c:pt idx="4849">
                  <c:v>310.78244321987802</c:v>
                </c:pt>
                <c:pt idx="4850">
                  <c:v>310.94304738501398</c:v>
                </c:pt>
                <c:pt idx="4851">
                  <c:v>310.03379359593299</c:v>
                </c:pt>
                <c:pt idx="4852">
                  <c:v>310.03379359593299</c:v>
                </c:pt>
                <c:pt idx="4853">
                  <c:v>309.744371506677</c:v>
                </c:pt>
                <c:pt idx="4854">
                  <c:v>309.993642554649</c:v>
                </c:pt>
                <c:pt idx="4855">
                  <c:v>310.33994528572498</c:v>
                </c:pt>
                <c:pt idx="4856">
                  <c:v>308.81169627684602</c:v>
                </c:pt>
                <c:pt idx="4857">
                  <c:v>307.91080728803303</c:v>
                </c:pt>
                <c:pt idx="4858">
                  <c:v>309.22993629022301</c:v>
                </c:pt>
                <c:pt idx="4859">
                  <c:v>307.77446104367198</c:v>
                </c:pt>
                <c:pt idx="4860">
                  <c:v>306.84931413408299</c:v>
                </c:pt>
                <c:pt idx="4861">
                  <c:v>306.81752789306603</c:v>
                </c:pt>
                <c:pt idx="4862">
                  <c:v>307.42062999235498</c:v>
                </c:pt>
                <c:pt idx="4863">
                  <c:v>307.55697623671603</c:v>
                </c:pt>
                <c:pt idx="4864">
                  <c:v>309.61639006258298</c:v>
                </c:pt>
                <c:pt idx="4865">
                  <c:v>308.04799001241997</c:v>
                </c:pt>
                <c:pt idx="4866">
                  <c:v>308.09566937394499</c:v>
                </c:pt>
                <c:pt idx="4867">
                  <c:v>306.64855892766201</c:v>
                </c:pt>
                <c:pt idx="4868">
                  <c:v>308.273003139617</c:v>
                </c:pt>
                <c:pt idx="4869">
                  <c:v>306.72049620996302</c:v>
                </c:pt>
                <c:pt idx="4870">
                  <c:v>306.76901205151398</c:v>
                </c:pt>
                <c:pt idx="4871">
                  <c:v>306.19853267326801</c:v>
                </c:pt>
                <c:pt idx="4872">
                  <c:v>307.23576790644302</c:v>
                </c:pt>
                <c:pt idx="4873">
                  <c:v>307.01075477924599</c:v>
                </c:pt>
                <c:pt idx="4874">
                  <c:v>309.14963420765503</c:v>
                </c:pt>
                <c:pt idx="4875">
                  <c:v>310.28390112393203</c:v>
                </c:pt>
                <c:pt idx="4876">
                  <c:v>310.33158048545698</c:v>
                </c:pt>
                <c:pt idx="4877">
                  <c:v>311.05513570859898</c:v>
                </c:pt>
                <c:pt idx="4878">
                  <c:v>310.73392737832597</c:v>
                </c:pt>
                <c:pt idx="4879">
                  <c:v>311.07939362937498</c:v>
                </c:pt>
                <c:pt idx="4880">
                  <c:v>311.59466532585498</c:v>
                </c:pt>
                <c:pt idx="4881">
                  <c:v>311.08775842964297</c:v>
                </c:pt>
                <c:pt idx="4882">
                  <c:v>311.94849637717198</c:v>
                </c:pt>
                <c:pt idx="4883">
                  <c:v>312.213660545653</c:v>
                </c:pt>
                <c:pt idx="4884">
                  <c:v>312.76824680339001</c:v>
                </c:pt>
                <c:pt idx="4885">
                  <c:v>312.53486887592601</c:v>
                </c:pt>
                <c:pt idx="4886">
                  <c:v>310.91878946423799</c:v>
                </c:pt>
                <c:pt idx="4887">
                  <c:v>309.61639006258298</c:v>
                </c:pt>
                <c:pt idx="4888">
                  <c:v>309.28598045201602</c:v>
                </c:pt>
                <c:pt idx="4889">
                  <c:v>309.05343900457802</c:v>
                </c:pt>
                <c:pt idx="4890">
                  <c:v>309.55198110052299</c:v>
                </c:pt>
                <c:pt idx="4891">
                  <c:v>308.92796700056499</c:v>
                </c:pt>
                <c:pt idx="4892">
                  <c:v>310.00284383494301</c:v>
                </c:pt>
                <c:pt idx="4893">
                  <c:v>310.47963745019302</c:v>
                </c:pt>
                <c:pt idx="4894">
                  <c:v>310.205272001418</c:v>
                </c:pt>
                <c:pt idx="4895">
                  <c:v>312.396013191485</c:v>
                </c:pt>
                <c:pt idx="4896">
                  <c:v>306.27632531575699</c:v>
                </c:pt>
                <c:pt idx="4897">
                  <c:v>303.33358858163803</c:v>
                </c:pt>
                <c:pt idx="4898">
                  <c:v>306.243702594713</c:v>
                </c:pt>
                <c:pt idx="4899">
                  <c:v>309.04089180417702</c:v>
                </c:pt>
                <c:pt idx="4900">
                  <c:v>311.32113635710698</c:v>
                </c:pt>
                <c:pt idx="4901">
                  <c:v>311.67664036847702</c:v>
                </c:pt>
                <c:pt idx="4902">
                  <c:v>310.45621600944401</c:v>
                </c:pt>
                <c:pt idx="4903">
                  <c:v>311.46668388176198</c:v>
                </c:pt>
                <c:pt idx="4904">
                  <c:v>311.36128739839103</c:v>
                </c:pt>
                <c:pt idx="4905">
                  <c:v>313.88327467905299</c:v>
                </c:pt>
                <c:pt idx="4906">
                  <c:v>314.48972269844899</c:v>
                </c:pt>
                <c:pt idx="4907">
                  <c:v>315.742769778526</c:v>
                </c:pt>
                <c:pt idx="4908">
                  <c:v>315.71851185775</c:v>
                </c:pt>
                <c:pt idx="4909">
                  <c:v>316.68882868878399</c:v>
                </c:pt>
                <c:pt idx="4910">
                  <c:v>316.45377780126603</c:v>
                </c:pt>
                <c:pt idx="4911">
                  <c:v>316.92304309627502</c:v>
                </c:pt>
                <c:pt idx="4912">
                  <c:v>316.74487285057597</c:v>
                </c:pt>
                <c:pt idx="4913">
                  <c:v>317.472610473852</c:v>
                </c:pt>
                <c:pt idx="4914">
                  <c:v>316.80928181263602</c:v>
                </c:pt>
                <c:pt idx="4915">
                  <c:v>317.59390007773101</c:v>
                </c:pt>
                <c:pt idx="4916">
                  <c:v>317.11710646248201</c:v>
                </c:pt>
                <c:pt idx="4917">
                  <c:v>317.19740854505</c:v>
                </c:pt>
                <c:pt idx="4918">
                  <c:v>317.011709979111</c:v>
                </c:pt>
                <c:pt idx="4919">
                  <c:v>317.21413814558503</c:v>
                </c:pt>
                <c:pt idx="4920">
                  <c:v>317.496868394628</c:v>
                </c:pt>
                <c:pt idx="4921">
                  <c:v>317.23358266352199</c:v>
                </c:pt>
                <c:pt idx="4922">
                  <c:v>315.20144049757602</c:v>
                </c:pt>
                <c:pt idx="4923">
                  <c:v>316.12142742005898</c:v>
                </c:pt>
                <c:pt idx="4924">
                  <c:v>316.45885683406198</c:v>
                </c:pt>
                <c:pt idx="4925">
                  <c:v>319.04632005354699</c:v>
                </c:pt>
                <c:pt idx="4926">
                  <c:v>318.85717800533899</c:v>
                </c:pt>
                <c:pt idx="4927">
                  <c:v>319.04632005354699</c:v>
                </c:pt>
                <c:pt idx="4928">
                  <c:v>318.25646286023101</c:v>
                </c:pt>
                <c:pt idx="4929">
                  <c:v>319.73479710902399</c:v>
                </c:pt>
                <c:pt idx="4930">
                  <c:v>319.45638001406201</c:v>
                </c:pt>
                <c:pt idx="4931">
                  <c:v>320.37788007293102</c:v>
                </c:pt>
                <c:pt idx="4932">
                  <c:v>318.72553513978602</c:v>
                </c:pt>
                <c:pt idx="4933">
                  <c:v>319.32473714850897</c:v>
                </c:pt>
                <c:pt idx="4934">
                  <c:v>320.04045065892802</c:v>
                </c:pt>
                <c:pt idx="4935">
                  <c:v>319.57289151575799</c:v>
                </c:pt>
                <c:pt idx="4936">
                  <c:v>319.55927328828699</c:v>
                </c:pt>
                <c:pt idx="4937">
                  <c:v>320.20235625219402</c:v>
                </c:pt>
                <c:pt idx="4938">
                  <c:v>318.56362954652002</c:v>
                </c:pt>
                <c:pt idx="4939">
                  <c:v>318.344224770599</c:v>
                </c:pt>
                <c:pt idx="4940">
                  <c:v>317.74502276187599</c:v>
                </c:pt>
                <c:pt idx="4941">
                  <c:v>319.309605784653</c:v>
                </c:pt>
                <c:pt idx="4942">
                  <c:v>318.78303432244201</c:v>
                </c:pt>
                <c:pt idx="4943">
                  <c:v>317.87666562742902</c:v>
                </c:pt>
                <c:pt idx="4944">
                  <c:v>317.89179699128601</c:v>
                </c:pt>
                <c:pt idx="4945">
                  <c:v>319.32473714850897</c:v>
                </c:pt>
                <c:pt idx="4946">
                  <c:v>320.29011816256298</c:v>
                </c:pt>
                <c:pt idx="4947">
                  <c:v>320.25985543484899</c:v>
                </c:pt>
                <c:pt idx="4948">
                  <c:v>319.52901056057402</c:v>
                </c:pt>
                <c:pt idx="4949">
                  <c:v>311.88161926742998</c:v>
                </c:pt>
                <c:pt idx="4950">
                  <c:v>316.35596355983699</c:v>
                </c:pt>
                <c:pt idx="4951">
                  <c:v>311.80898872091802</c:v>
                </c:pt>
                <c:pt idx="4952">
                  <c:v>311.69096408283599</c:v>
                </c:pt>
                <c:pt idx="4953">
                  <c:v>314.806511900918</c:v>
                </c:pt>
                <c:pt idx="4954">
                  <c:v>313.58995024684401</c:v>
                </c:pt>
                <c:pt idx="4955">
                  <c:v>313.64744942949898</c:v>
                </c:pt>
                <c:pt idx="4956">
                  <c:v>313.66258079335603</c:v>
                </c:pt>
                <c:pt idx="4957">
                  <c:v>317.18970170833802</c:v>
                </c:pt>
                <c:pt idx="4958">
                  <c:v>319.18855487379898</c:v>
                </c:pt>
                <c:pt idx="4959">
                  <c:v>317.43936921197201</c:v>
                </c:pt>
                <c:pt idx="4960">
                  <c:v>314.86855049272998</c:v>
                </c:pt>
                <c:pt idx="4961">
                  <c:v>316.822009566622</c:v>
                </c:pt>
                <c:pt idx="4962">
                  <c:v>318.39567140771197</c:v>
                </c:pt>
                <c:pt idx="4963">
                  <c:v>315.51465972940798</c:v>
                </c:pt>
                <c:pt idx="4964">
                  <c:v>317.89482326405698</c:v>
                </c:pt>
                <c:pt idx="4965">
                  <c:v>317.130689389297</c:v>
                </c:pt>
                <c:pt idx="4966">
                  <c:v>315.51465972940798</c:v>
                </c:pt>
                <c:pt idx="4967">
                  <c:v>316.91128461337598</c:v>
                </c:pt>
                <c:pt idx="4968">
                  <c:v>317.130689389297</c:v>
                </c:pt>
                <c:pt idx="4969">
                  <c:v>316.04425746439102</c:v>
                </c:pt>
                <c:pt idx="4970">
                  <c:v>317.68903671560702</c:v>
                </c:pt>
                <c:pt idx="4971">
                  <c:v>313.67771215721302</c:v>
                </c:pt>
                <c:pt idx="4972">
                  <c:v>314.08928525411301</c:v>
                </c:pt>
                <c:pt idx="4973">
                  <c:v>313.06035251186199</c:v>
                </c:pt>
                <c:pt idx="4974">
                  <c:v>313.22225810512799</c:v>
                </c:pt>
                <c:pt idx="4975">
                  <c:v>312.13431304383602</c:v>
                </c:pt>
                <c:pt idx="4976">
                  <c:v>314.08928525411301</c:v>
                </c:pt>
                <c:pt idx="4977">
                  <c:v>314.926049675385</c:v>
                </c:pt>
                <c:pt idx="4978">
                  <c:v>314.33895275774802</c:v>
                </c:pt>
                <c:pt idx="4979">
                  <c:v>314.48572698715702</c:v>
                </c:pt>
                <c:pt idx="4980">
                  <c:v>315.82333955208401</c:v>
                </c:pt>
                <c:pt idx="4981">
                  <c:v>314.765657218505</c:v>
                </c:pt>
                <c:pt idx="4982">
                  <c:v>314.133166209298</c:v>
                </c:pt>
                <c:pt idx="4983">
                  <c:v>313.29488865164001</c:v>
                </c:pt>
                <c:pt idx="4984">
                  <c:v>312.36884918361397</c:v>
                </c:pt>
                <c:pt idx="4985">
                  <c:v>312.38398054747103</c:v>
                </c:pt>
                <c:pt idx="4986">
                  <c:v>311.25215453099401</c:v>
                </c:pt>
                <c:pt idx="4987">
                  <c:v>310.31930594923301</c:v>
                </c:pt>
                <c:pt idx="4988">
                  <c:v>309.61342782532103</c:v>
                </c:pt>
                <c:pt idx="4989">
                  <c:v>309.44471311831899</c:v>
                </c:pt>
                <c:pt idx="4990">
                  <c:v>312.82505980389101</c:v>
                </c:pt>
                <c:pt idx="4991">
                  <c:v>313.53018135961099</c:v>
                </c:pt>
                <c:pt idx="4992">
                  <c:v>315.19841422480499</c:v>
                </c:pt>
                <c:pt idx="4993">
                  <c:v>315.59561252604101</c:v>
                </c:pt>
                <c:pt idx="4994">
                  <c:v>315.22792038432499</c:v>
                </c:pt>
                <c:pt idx="4995">
                  <c:v>315.35275413614198</c:v>
                </c:pt>
                <c:pt idx="4996">
                  <c:v>316.59503910877203</c:v>
                </c:pt>
                <c:pt idx="4997">
                  <c:v>316.29316839983198</c:v>
                </c:pt>
                <c:pt idx="4998">
                  <c:v>317.11631459363298</c:v>
                </c:pt>
                <c:pt idx="4999">
                  <c:v>316.756188133845</c:v>
                </c:pt>
                <c:pt idx="5000">
                  <c:v>317.96896694695499</c:v>
                </c:pt>
                <c:pt idx="5001">
                  <c:v>318.28521245155798</c:v>
                </c:pt>
                <c:pt idx="5002">
                  <c:v>318.37297436192699</c:v>
                </c:pt>
                <c:pt idx="5003">
                  <c:v>318.975959211614</c:v>
                </c:pt>
                <c:pt idx="5004">
                  <c:v>318.21106876866099</c:v>
                </c:pt>
                <c:pt idx="5005">
                  <c:v>318.52731427326501</c:v>
                </c:pt>
                <c:pt idx="5006">
                  <c:v>318.13768165395601</c:v>
                </c:pt>
                <c:pt idx="5007">
                  <c:v>316.96948397496999</c:v>
                </c:pt>
                <c:pt idx="5008">
                  <c:v>317.12702717340801</c:v>
                </c:pt>
                <c:pt idx="5009">
                  <c:v>319.03389437714799</c:v>
                </c:pt>
                <c:pt idx="5010">
                  <c:v>320.04306260110701</c:v>
                </c:pt>
                <c:pt idx="5011">
                  <c:v>324.22984741243499</c:v>
                </c:pt>
                <c:pt idx="5012">
                  <c:v>325.02350843098202</c:v>
                </c:pt>
                <c:pt idx="5013">
                  <c:v>326.98685338510501</c:v>
                </c:pt>
                <c:pt idx="5014">
                  <c:v>326.61231672466698</c:v>
                </c:pt>
                <c:pt idx="5015">
                  <c:v>328.791168884201</c:v>
                </c:pt>
                <c:pt idx="5016">
                  <c:v>326.07726435261202</c:v>
                </c:pt>
                <c:pt idx="5017">
                  <c:v>327.42084030910502</c:v>
                </c:pt>
                <c:pt idx="5018">
                  <c:v>326.78026371922903</c:v>
                </c:pt>
                <c:pt idx="5019">
                  <c:v>327.49218062537898</c:v>
                </c:pt>
                <c:pt idx="5020">
                  <c:v>328.75549872606399</c:v>
                </c:pt>
                <c:pt idx="5021">
                  <c:v>327.83996466721499</c:v>
                </c:pt>
                <c:pt idx="5022">
                  <c:v>327.27370090679</c:v>
                </c:pt>
                <c:pt idx="5023">
                  <c:v>327.75227552846098</c:v>
                </c:pt>
                <c:pt idx="5024">
                  <c:v>328.566744139256</c:v>
                </c:pt>
                <c:pt idx="5025">
                  <c:v>325.84986709448901</c:v>
                </c:pt>
                <c:pt idx="5026">
                  <c:v>325.778526778215</c:v>
                </c:pt>
                <c:pt idx="5027">
                  <c:v>324.586548993804</c:v>
                </c:pt>
                <c:pt idx="5028">
                  <c:v>327.07008375409202</c:v>
                </c:pt>
                <c:pt idx="5029">
                  <c:v>329.015593629146</c:v>
                </c:pt>
                <c:pt idx="5030">
                  <c:v>328.75549872606399</c:v>
                </c:pt>
                <c:pt idx="5031">
                  <c:v>329.931127687995</c:v>
                </c:pt>
                <c:pt idx="5032">
                  <c:v>328.84170160822799</c:v>
                </c:pt>
                <c:pt idx="5033">
                  <c:v>328.84170160822799</c:v>
                </c:pt>
                <c:pt idx="5034">
                  <c:v>329.77061197637897</c:v>
                </c:pt>
                <c:pt idx="5035">
                  <c:v>328.94425331287198</c:v>
                </c:pt>
                <c:pt idx="5036">
                  <c:v>329.69927166010501</c:v>
                </c:pt>
                <c:pt idx="5037">
                  <c:v>328.53701900747501</c:v>
                </c:pt>
                <c:pt idx="5038">
                  <c:v>329.26231222292699</c:v>
                </c:pt>
                <c:pt idx="5039">
                  <c:v>328.04358181991302</c:v>
                </c:pt>
                <c:pt idx="5040">
                  <c:v>329.24893591362502</c:v>
                </c:pt>
                <c:pt idx="5041">
                  <c:v>328.39136586174902</c:v>
                </c:pt>
                <c:pt idx="5042">
                  <c:v>330.49739144841999</c:v>
                </c:pt>
                <c:pt idx="5043">
                  <c:v>333.35843538232302</c:v>
                </c:pt>
                <c:pt idx="5044">
                  <c:v>333.00916508389901</c:v>
                </c:pt>
                <c:pt idx="5045">
                  <c:v>332.48600276455602</c:v>
                </c:pt>
                <c:pt idx="5046">
                  <c:v>330.424564875557</c:v>
                </c:pt>
                <c:pt idx="5047">
                  <c:v>330.39632600036498</c:v>
                </c:pt>
                <c:pt idx="5048">
                  <c:v>330.52563032361098</c:v>
                </c:pt>
                <c:pt idx="5049">
                  <c:v>330.74411004220002</c:v>
                </c:pt>
                <c:pt idx="5050">
                  <c:v>333.02402764978899</c:v>
                </c:pt>
                <c:pt idx="5051">
                  <c:v>332.42803875758398</c:v>
                </c:pt>
                <c:pt idx="5052">
                  <c:v>332.44290132347402</c:v>
                </c:pt>
                <c:pt idx="5053">
                  <c:v>332.878374504063</c:v>
                </c:pt>
                <c:pt idx="5054">
                  <c:v>334.85360951089802</c:v>
                </c:pt>
                <c:pt idx="5055">
                  <c:v>336.17489161855599</c:v>
                </c:pt>
                <c:pt idx="5056">
                  <c:v>338.00447347966502</c:v>
                </c:pt>
                <c:pt idx="5057">
                  <c:v>339.35548071910301</c:v>
                </c:pt>
                <c:pt idx="5058">
                  <c:v>341.12709857324</c:v>
                </c:pt>
                <c:pt idx="5059">
                  <c:v>340.83579228178797</c:v>
                </c:pt>
                <c:pt idx="5060">
                  <c:v>341.373817167021</c:v>
                </c:pt>
                <c:pt idx="5061">
                  <c:v>343.40701618082801</c:v>
                </c:pt>
                <c:pt idx="5062">
                  <c:v>343.10084732348599</c:v>
                </c:pt>
                <c:pt idx="5063">
                  <c:v>343.33418960796502</c:v>
                </c:pt>
                <c:pt idx="5064">
                  <c:v>343.769662788554</c:v>
                </c:pt>
                <c:pt idx="5065">
                  <c:v>344.306201417198</c:v>
                </c:pt>
                <c:pt idx="5066">
                  <c:v>343.37729104904798</c:v>
                </c:pt>
                <c:pt idx="5067">
                  <c:v>348.18384485800601</c:v>
                </c:pt>
                <c:pt idx="5068">
                  <c:v>345.99161638917002</c:v>
                </c:pt>
                <c:pt idx="5069">
                  <c:v>346.20860985117002</c:v>
                </c:pt>
                <c:pt idx="5070">
                  <c:v>345.178634034965</c:v>
                </c:pt>
                <c:pt idx="5071">
                  <c:v>344.147171962171</c:v>
                </c:pt>
                <c:pt idx="5072">
                  <c:v>343.50808162888302</c:v>
                </c:pt>
                <c:pt idx="5073">
                  <c:v>343.943554809472</c:v>
                </c:pt>
                <c:pt idx="5074">
                  <c:v>345.14890890318401</c:v>
                </c:pt>
                <c:pt idx="5075">
                  <c:v>345.32280092410201</c:v>
                </c:pt>
                <c:pt idx="5076">
                  <c:v>344.00151881644501</c:v>
                </c:pt>
                <c:pt idx="5077">
                  <c:v>346.97849076429299</c:v>
                </c:pt>
                <c:pt idx="5078">
                  <c:v>346.29629898992403</c:v>
                </c:pt>
                <c:pt idx="5079">
                  <c:v>345.68842004500601</c:v>
                </c:pt>
                <c:pt idx="5080">
                  <c:v>345.309424614801</c:v>
                </c:pt>
                <c:pt idx="5081">
                  <c:v>340.87592120969202</c:v>
                </c:pt>
                <c:pt idx="5082">
                  <c:v>341.67701351118501</c:v>
                </c:pt>
                <c:pt idx="5083">
                  <c:v>341.31288064686998</c:v>
                </c:pt>
                <c:pt idx="5084">
                  <c:v>341.06467579650001</c:v>
                </c:pt>
                <c:pt idx="5085">
                  <c:v>340.71540549807497</c:v>
                </c:pt>
                <c:pt idx="5086">
                  <c:v>343.19448148859499</c:v>
                </c:pt>
                <c:pt idx="5087">
                  <c:v>343.51551291182801</c:v>
                </c:pt>
                <c:pt idx="5088">
                  <c:v>344.609397761362</c:v>
                </c:pt>
                <c:pt idx="5089">
                  <c:v>343.80681920327999</c:v>
                </c:pt>
                <c:pt idx="5090">
                  <c:v>343.209344054486</c:v>
                </c:pt>
                <c:pt idx="5091">
                  <c:v>343.42782377307498</c:v>
                </c:pt>
                <c:pt idx="5092">
                  <c:v>342.40676549640398</c:v>
                </c:pt>
                <c:pt idx="5093">
                  <c:v>343.36837350951299</c:v>
                </c:pt>
                <c:pt idx="5094">
                  <c:v>343.01910321108898</c:v>
                </c:pt>
                <c:pt idx="5095">
                  <c:v>343.222720363787</c:v>
                </c:pt>
                <c:pt idx="5096">
                  <c:v>342.81548605838998</c:v>
                </c:pt>
                <c:pt idx="5097">
                  <c:v>341.31288064686998</c:v>
                </c:pt>
                <c:pt idx="5098">
                  <c:v>339.09538581602101</c:v>
                </c:pt>
                <c:pt idx="5099">
                  <c:v>342.100596639061</c:v>
                </c:pt>
                <c:pt idx="5100">
                  <c:v>341.07953836239</c:v>
                </c:pt>
                <c:pt idx="5101">
                  <c:v>340.45233808181501</c:v>
                </c:pt>
                <c:pt idx="5102">
                  <c:v>343.222720363787</c:v>
                </c:pt>
                <c:pt idx="5103">
                  <c:v>342.12883551425301</c:v>
                </c:pt>
                <c:pt idx="5104">
                  <c:v>345.89203719770398</c:v>
                </c:pt>
                <c:pt idx="5105">
                  <c:v>347.90442861926601</c:v>
                </c:pt>
                <c:pt idx="5106">
                  <c:v>347.68594890067698</c:v>
                </c:pt>
                <c:pt idx="5107">
                  <c:v>347.97725519212901</c:v>
                </c:pt>
                <c:pt idx="5108">
                  <c:v>347.21926433171802</c:v>
                </c:pt>
                <c:pt idx="5109">
                  <c:v>348.09466946266298</c:v>
                </c:pt>
                <c:pt idx="5110">
                  <c:v>348.22546004249898</c:v>
                </c:pt>
                <c:pt idx="5111">
                  <c:v>347.803363171211</c:v>
                </c:pt>
                <c:pt idx="5112">
                  <c:v>348.21059747660797</c:v>
                </c:pt>
                <c:pt idx="5113">
                  <c:v>349.58241230829299</c:v>
                </c:pt>
                <c:pt idx="5114">
                  <c:v>349.522962044731</c:v>
                </c:pt>
                <c:pt idx="5115">
                  <c:v>349.20341687808701</c:v>
                </c:pt>
                <c:pt idx="5116">
                  <c:v>349.82913090207398</c:v>
                </c:pt>
                <c:pt idx="5117">
                  <c:v>349.11572773933398</c:v>
                </c:pt>
                <c:pt idx="5118">
                  <c:v>348.531628899841</c:v>
                </c:pt>
                <c:pt idx="5119">
                  <c:v>350.45633118264902</c:v>
                </c:pt>
                <c:pt idx="5120">
                  <c:v>350.13678601600498</c:v>
                </c:pt>
                <c:pt idx="5121">
                  <c:v>343.92274721722498</c:v>
                </c:pt>
                <c:pt idx="5122">
                  <c:v>345.30942461479998</c:v>
                </c:pt>
                <c:pt idx="5123">
                  <c:v>347.55515832084097</c:v>
                </c:pt>
                <c:pt idx="5124">
                  <c:v>349.31934489203297</c:v>
                </c:pt>
                <c:pt idx="5125">
                  <c:v>350.092198318334</c:v>
                </c:pt>
                <c:pt idx="5126">
                  <c:v>350.909639442306</c:v>
                </c:pt>
                <c:pt idx="5127">
                  <c:v>352.586136874744</c:v>
                </c:pt>
                <c:pt idx="5128">
                  <c:v>352.51331030188101</c:v>
                </c:pt>
                <c:pt idx="5129">
                  <c:v>352.20714144453899</c:v>
                </c:pt>
                <c:pt idx="5130">
                  <c:v>352.11945230578601</c:v>
                </c:pt>
                <c:pt idx="5131">
                  <c:v>353.51950601266202</c:v>
                </c:pt>
                <c:pt idx="5132">
                  <c:v>354.69641903765</c:v>
                </c:pt>
                <c:pt idx="5133">
                  <c:v>354.43438934529399</c:v>
                </c:pt>
                <c:pt idx="5134">
                  <c:v>353.30188813257001</c:v>
                </c:pt>
                <c:pt idx="5135">
                  <c:v>353.95622216658802</c:v>
                </c:pt>
                <c:pt idx="5136">
                  <c:v>354.12942823441699</c:v>
                </c:pt>
                <c:pt idx="5137">
                  <c:v>353.59204530602602</c:v>
                </c:pt>
                <c:pt idx="5138">
                  <c:v>353.51950601266202</c:v>
                </c:pt>
                <c:pt idx="5139">
                  <c:v>355.248605903461</c:v>
                </c:pt>
                <c:pt idx="5140">
                  <c:v>354.79856620585599</c:v>
                </c:pt>
                <c:pt idx="5141">
                  <c:v>354.11462429699498</c:v>
                </c:pt>
                <c:pt idx="5142">
                  <c:v>354.15385473116203</c:v>
                </c:pt>
                <c:pt idx="5143">
                  <c:v>355.628326898316</c:v>
                </c:pt>
                <c:pt idx="5144">
                  <c:v>354.42402658909901</c:v>
                </c:pt>
                <c:pt idx="5145">
                  <c:v>354.37961477683501</c:v>
                </c:pt>
                <c:pt idx="5146">
                  <c:v>354.29967351476103</c:v>
                </c:pt>
                <c:pt idx="5147">
                  <c:v>354.51136981988401</c:v>
                </c:pt>
                <c:pt idx="5148">
                  <c:v>354.62832092551201</c:v>
                </c:pt>
                <c:pt idx="5149">
                  <c:v>353.19752037375002</c:v>
                </c:pt>
                <c:pt idx="5150">
                  <c:v>354.77413970911101</c:v>
                </c:pt>
                <c:pt idx="5151">
                  <c:v>353.21232431117102</c:v>
                </c:pt>
                <c:pt idx="5152">
                  <c:v>353.54023152505198</c:v>
                </c:pt>
                <c:pt idx="5153">
                  <c:v>354.14076667320001</c:v>
                </c:pt>
                <c:pt idx="5154">
                  <c:v>354.55002025564198</c:v>
                </c:pt>
                <c:pt idx="5155">
                  <c:v>352.92709255280602</c:v>
                </c:pt>
                <c:pt idx="5156">
                  <c:v>354.06736793287098</c:v>
                </c:pt>
                <c:pt idx="5157">
                  <c:v>354.25716669574302</c:v>
                </c:pt>
                <c:pt idx="5158">
                  <c:v>354.12593864485098</c:v>
                </c:pt>
                <c:pt idx="5159">
                  <c:v>355.45675418920501</c:v>
                </c:pt>
                <c:pt idx="5160">
                  <c:v>355.75628036186203</c:v>
                </c:pt>
                <c:pt idx="5161">
                  <c:v>356.58961555509597</c:v>
                </c:pt>
                <c:pt idx="5162">
                  <c:v>356.56737351257101</c:v>
                </c:pt>
                <c:pt idx="5163">
                  <c:v>356.663014295425</c:v>
                </c:pt>
                <c:pt idx="5164">
                  <c:v>357.634991553725</c:v>
                </c:pt>
                <c:pt idx="5165">
                  <c:v>357.715804308229</c:v>
                </c:pt>
                <c:pt idx="5166">
                  <c:v>357.55492020063798</c:v>
                </c:pt>
                <c:pt idx="5167">
                  <c:v>357.51043611558998</c:v>
                </c:pt>
                <c:pt idx="5168">
                  <c:v>357.94934575473098</c:v>
                </c:pt>
                <c:pt idx="5169">
                  <c:v>357.95675976890601</c:v>
                </c:pt>
                <c:pt idx="5170">
                  <c:v>357.78846164714002</c:v>
                </c:pt>
                <c:pt idx="5171">
                  <c:v>357.576420841745</c:v>
                </c:pt>
                <c:pt idx="5172">
                  <c:v>357.47410744613398</c:v>
                </c:pt>
                <c:pt idx="5173">
                  <c:v>358.27036174582798</c:v>
                </c:pt>
                <c:pt idx="5174">
                  <c:v>358.44518510683099</c:v>
                </c:pt>
                <c:pt idx="5175">
                  <c:v>357.74882987056702</c:v>
                </c:pt>
                <c:pt idx="5176">
                  <c:v>358.40111199061101</c:v>
                </c:pt>
                <c:pt idx="5177">
                  <c:v>359.06808514939502</c:v>
                </c:pt>
                <c:pt idx="5178">
                  <c:v>358.183684617263</c:v>
                </c:pt>
                <c:pt idx="5179">
                  <c:v>358.16899357852401</c:v>
                </c:pt>
                <c:pt idx="5180">
                  <c:v>353.11380714818199</c:v>
                </c:pt>
                <c:pt idx="5181">
                  <c:v>353.63533902344301</c:v>
                </c:pt>
                <c:pt idx="5182">
                  <c:v>357.14062086674198</c:v>
                </c:pt>
                <c:pt idx="5183">
                  <c:v>357.09801685439697</c:v>
                </c:pt>
                <c:pt idx="5184">
                  <c:v>357.72091689696202</c:v>
                </c:pt>
                <c:pt idx="5185">
                  <c:v>352.14272948748601</c:v>
                </c:pt>
                <c:pt idx="5186">
                  <c:v>351.59328463861999</c:v>
                </c:pt>
                <c:pt idx="5187">
                  <c:v>351.86800706305303</c:v>
                </c:pt>
                <c:pt idx="5188">
                  <c:v>355.54811226735501</c:v>
                </c:pt>
                <c:pt idx="5189">
                  <c:v>354.27293010474699</c:v>
                </c:pt>
                <c:pt idx="5190">
                  <c:v>353.44729372757399</c:v>
                </c:pt>
                <c:pt idx="5191">
                  <c:v>354.27293010474699</c:v>
                </c:pt>
                <c:pt idx="5192">
                  <c:v>354.287621143487</c:v>
                </c:pt>
                <c:pt idx="5193">
                  <c:v>354.69309381270301</c:v>
                </c:pt>
                <c:pt idx="5194">
                  <c:v>356.37374864452801</c:v>
                </c:pt>
                <c:pt idx="5195">
                  <c:v>358.517171196655</c:v>
                </c:pt>
                <c:pt idx="5196">
                  <c:v>358.77059161491599</c:v>
                </c:pt>
                <c:pt idx="5197">
                  <c:v>357.48145296550399</c:v>
                </c:pt>
                <c:pt idx="5198">
                  <c:v>358.08966196932897</c:v>
                </c:pt>
                <c:pt idx="5199">
                  <c:v>358.06835996315601</c:v>
                </c:pt>
                <c:pt idx="5200">
                  <c:v>357.858278109178</c:v>
                </c:pt>
                <c:pt idx="5201">
                  <c:v>359.76297128178402</c:v>
                </c:pt>
                <c:pt idx="5202">
                  <c:v>360.371180285609</c:v>
                </c:pt>
                <c:pt idx="5203">
                  <c:v>360.45859196611099</c:v>
                </c:pt>
                <c:pt idx="5204">
                  <c:v>360.40056236308902</c:v>
                </c:pt>
                <c:pt idx="5205">
                  <c:v>360.64443360616798</c:v>
                </c:pt>
                <c:pt idx="5206">
                  <c:v>361.030073373086</c:v>
                </c:pt>
                <c:pt idx="5207">
                  <c:v>361.21224225345901</c:v>
                </c:pt>
                <c:pt idx="5208">
                  <c:v>361.27761737585098</c:v>
                </c:pt>
                <c:pt idx="5209">
                  <c:v>360.78987488969199</c:v>
                </c:pt>
                <c:pt idx="5210">
                  <c:v>360.82660248654099</c:v>
                </c:pt>
                <c:pt idx="5211">
                  <c:v>360.45491920642598</c:v>
                </c:pt>
                <c:pt idx="5212">
                  <c:v>360.56436744503702</c:v>
                </c:pt>
                <c:pt idx="5213">
                  <c:v>361.27027185648097</c:v>
                </c:pt>
                <c:pt idx="5214">
                  <c:v>361.48843378176599</c:v>
                </c:pt>
                <c:pt idx="5215">
                  <c:v>362.12896307081797</c:v>
                </c:pt>
                <c:pt idx="5216">
                  <c:v>362.922279162763</c:v>
                </c:pt>
                <c:pt idx="5217">
                  <c:v>363.31599900098797</c:v>
                </c:pt>
                <c:pt idx="5218">
                  <c:v>363.53416092627299</c:v>
                </c:pt>
                <c:pt idx="5219">
                  <c:v>364.62570510463502</c:v>
                </c:pt>
                <c:pt idx="5220">
                  <c:v>364.41488869872001</c:v>
                </c:pt>
                <c:pt idx="5221">
                  <c:v>364.10931509293403</c:v>
                </c:pt>
                <c:pt idx="5222">
                  <c:v>364.59705757909302</c:v>
                </c:pt>
                <c:pt idx="5223">
                  <c:v>364.88794014613899</c:v>
                </c:pt>
                <c:pt idx="5224">
                  <c:v>364.61101406589597</c:v>
                </c:pt>
                <c:pt idx="5225">
                  <c:v>364.83725606248697</c:v>
                </c:pt>
                <c:pt idx="5226">
                  <c:v>365.08480006525201</c:v>
                </c:pt>
                <c:pt idx="5227">
                  <c:v>365.21555031003601</c:v>
                </c:pt>
                <c:pt idx="5228">
                  <c:v>365.397719190408</c:v>
                </c:pt>
                <c:pt idx="5229">
                  <c:v>365.44840327406001</c:v>
                </c:pt>
                <c:pt idx="5230">
                  <c:v>366.40919720763901</c:v>
                </c:pt>
                <c:pt idx="5231">
                  <c:v>365.68125623808498</c:v>
                </c:pt>
                <c:pt idx="5232">
                  <c:v>366.00886640198098</c:v>
                </c:pt>
                <c:pt idx="5233">
                  <c:v>365.08480006525201</c:v>
                </c:pt>
                <c:pt idx="5234">
                  <c:v>365.32499854864699</c:v>
                </c:pt>
                <c:pt idx="5235">
                  <c:v>366.84625561014599</c:v>
                </c:pt>
                <c:pt idx="5236">
                  <c:v>366.14696216613402</c:v>
                </c:pt>
                <c:pt idx="5237">
                  <c:v>366.43857928511801</c:v>
                </c:pt>
                <c:pt idx="5238">
                  <c:v>366.92319129357497</c:v>
                </c:pt>
                <c:pt idx="5239">
                  <c:v>367.06555505867101</c:v>
                </c:pt>
                <c:pt idx="5240">
                  <c:v>368.29074624919201</c:v>
                </c:pt>
                <c:pt idx="5241">
                  <c:v>368.86020130957502</c:v>
                </c:pt>
                <c:pt idx="5242">
                  <c:v>368.60423413596902</c:v>
                </c:pt>
                <c:pt idx="5243">
                  <c:v>369.23120990952202</c:v>
                </c:pt>
                <c:pt idx="5244">
                  <c:v>367.89097729266098</c:v>
                </c:pt>
                <c:pt idx="5245">
                  <c:v>367.77737388414999</c:v>
                </c:pt>
                <c:pt idx="5246">
                  <c:v>368.11962212751098</c:v>
                </c:pt>
                <c:pt idx="5247">
                  <c:v>367.26400151910798</c:v>
                </c:pt>
                <c:pt idx="5248">
                  <c:v>365.42621473332599</c:v>
                </c:pt>
                <c:pt idx="5249">
                  <c:v>368.53233324450599</c:v>
                </c:pt>
                <c:pt idx="5250">
                  <c:v>367.44950581908103</c:v>
                </c:pt>
                <c:pt idx="5251">
                  <c:v>368.07648159263402</c:v>
                </c:pt>
                <c:pt idx="5252">
                  <c:v>370.485161456627</c:v>
                </c:pt>
                <c:pt idx="5253">
                  <c:v>370.15729339155899</c:v>
                </c:pt>
                <c:pt idx="5254">
                  <c:v>371.012913999962</c:v>
                </c:pt>
                <c:pt idx="5255">
                  <c:v>370.827409699989</c:v>
                </c:pt>
                <c:pt idx="5256">
                  <c:v>374.589264341307</c:v>
                </c:pt>
                <c:pt idx="5257">
                  <c:v>374.36061950645598</c:v>
                </c:pt>
                <c:pt idx="5258">
                  <c:v>377.63930015714601</c:v>
                </c:pt>
                <c:pt idx="5259">
                  <c:v>376.85414242237499</c:v>
                </c:pt>
                <c:pt idx="5260">
                  <c:v>376.39829077050302</c:v>
                </c:pt>
                <c:pt idx="5261">
                  <c:v>375.04511599317902</c:v>
                </c:pt>
                <c:pt idx="5262">
                  <c:v>375.117016884642</c:v>
                </c:pt>
                <c:pt idx="5263">
                  <c:v>376.29906754028502</c:v>
                </c:pt>
                <c:pt idx="5264">
                  <c:v>378.351118982625</c:v>
                </c:pt>
                <c:pt idx="5265">
                  <c:v>379.49146712122001</c:v>
                </c:pt>
                <c:pt idx="5266">
                  <c:v>380.16158342965002</c:v>
                </c:pt>
                <c:pt idx="5267">
                  <c:v>380.11844289477301</c:v>
                </c:pt>
                <c:pt idx="5268">
                  <c:v>378.56538363918298</c:v>
                </c:pt>
                <c:pt idx="5269">
                  <c:v>381.71751872089902</c:v>
                </c:pt>
                <c:pt idx="5270">
                  <c:v>384.137702727526</c:v>
                </c:pt>
                <c:pt idx="5271">
                  <c:v>382.66229643471598</c:v>
                </c:pt>
                <c:pt idx="5272">
                  <c:v>382.46241195645001</c:v>
                </c:pt>
                <c:pt idx="5273">
                  <c:v>383.25044572687898</c:v>
                </c:pt>
                <c:pt idx="5274">
                  <c:v>383.14978447883198</c:v>
                </c:pt>
                <c:pt idx="5275">
                  <c:v>382.69105679130098</c:v>
                </c:pt>
                <c:pt idx="5276">
                  <c:v>382.87799910910297</c:v>
                </c:pt>
                <c:pt idx="5277">
                  <c:v>383.66459486170299</c:v>
                </c:pt>
                <c:pt idx="5278">
                  <c:v>382.21794892547803</c:v>
                </c:pt>
                <c:pt idx="5279">
                  <c:v>384.95449685454003</c:v>
                </c:pt>
                <c:pt idx="5280">
                  <c:v>387.38906103945999</c:v>
                </c:pt>
                <c:pt idx="5281">
                  <c:v>389.02264929348797</c:v>
                </c:pt>
                <c:pt idx="5282">
                  <c:v>391.61395742179599</c:v>
                </c:pt>
                <c:pt idx="5283">
                  <c:v>392.330090300763</c:v>
                </c:pt>
                <c:pt idx="5284">
                  <c:v>393.21878531923898</c:v>
                </c:pt>
                <c:pt idx="5285">
                  <c:v>392.61625584878402</c:v>
                </c:pt>
                <c:pt idx="5286">
                  <c:v>395.48222538247899</c:v>
                </c:pt>
                <c:pt idx="5287">
                  <c:v>398.05915333249402</c:v>
                </c:pt>
                <c:pt idx="5288">
                  <c:v>396.69878846602398</c:v>
                </c:pt>
                <c:pt idx="5289">
                  <c:v>400.48077535695103</c:v>
                </c:pt>
                <c:pt idx="5290">
                  <c:v>399.80634499503299</c:v>
                </c:pt>
                <c:pt idx="5291">
                  <c:v>401.62543754903402</c:v>
                </c:pt>
                <c:pt idx="5292">
                  <c:v>404.89117603926098</c:v>
                </c:pt>
                <c:pt idx="5293">
                  <c:v>405.75111070115202</c:v>
                </c:pt>
                <c:pt idx="5294">
                  <c:v>405.59292873993502</c:v>
                </c:pt>
                <c:pt idx="5295">
                  <c:v>405.765490879445</c:v>
                </c:pt>
                <c:pt idx="5296">
                  <c:v>410.46349512760401</c:v>
                </c:pt>
                <c:pt idx="5297">
                  <c:v>407.74132737683402</c:v>
                </c:pt>
                <c:pt idx="5298">
                  <c:v>403.55957152937498</c:v>
                </c:pt>
                <c:pt idx="5299">
                  <c:v>403.75945600764101</c:v>
                </c:pt>
                <c:pt idx="5300">
                  <c:v>403.30216633793998</c:v>
                </c:pt>
                <c:pt idx="5301">
                  <c:v>394.52162947253998</c:v>
                </c:pt>
                <c:pt idx="5302">
                  <c:v>378.021812899726</c:v>
                </c:pt>
                <c:pt idx="5303">
                  <c:v>385.46930723741201</c:v>
                </c:pt>
                <c:pt idx="5304">
                  <c:v>383.37842931368198</c:v>
                </c:pt>
                <c:pt idx="5305">
                  <c:v>368.99825102118302</c:v>
                </c:pt>
                <c:pt idx="5306">
                  <c:v>374.54180975294202</c:v>
                </c:pt>
                <c:pt idx="5307">
                  <c:v>380.04222794982297</c:v>
                </c:pt>
                <c:pt idx="5308">
                  <c:v>380.98700566363999</c:v>
                </c:pt>
                <c:pt idx="5309">
                  <c:v>386.12935742103701</c:v>
                </c:pt>
                <c:pt idx="5310">
                  <c:v>391.05600650404801</c:v>
                </c:pt>
                <c:pt idx="5311">
                  <c:v>391.171047930388</c:v>
                </c:pt>
                <c:pt idx="5312">
                  <c:v>388.72066554934599</c:v>
                </c:pt>
                <c:pt idx="5313">
                  <c:v>386.78796958683398</c:v>
                </c:pt>
                <c:pt idx="5314">
                  <c:v>387.28839979141298</c:v>
                </c:pt>
                <c:pt idx="5315">
                  <c:v>393.46181033238298</c:v>
                </c:pt>
                <c:pt idx="5316">
                  <c:v>398.03039297590999</c:v>
                </c:pt>
                <c:pt idx="5317">
                  <c:v>393.06060335802198</c:v>
                </c:pt>
                <c:pt idx="5318">
                  <c:v>389.07873198882902</c:v>
                </c:pt>
                <c:pt idx="5319">
                  <c:v>386.25015091869398</c:v>
                </c:pt>
                <c:pt idx="5320">
                  <c:v>387.23878817630401</c:v>
                </c:pt>
                <c:pt idx="5321">
                  <c:v>389.46555878489698</c:v>
                </c:pt>
                <c:pt idx="5322">
                  <c:v>389.95951790924499</c:v>
                </c:pt>
                <c:pt idx="5323">
                  <c:v>389.888336026697</c:v>
                </c:pt>
                <c:pt idx="5324">
                  <c:v>390.83383274942901</c:v>
                </c:pt>
                <c:pt idx="5325">
                  <c:v>394.24984410281201</c:v>
                </c:pt>
                <c:pt idx="5326">
                  <c:v>393.998909991608</c:v>
                </c:pt>
                <c:pt idx="5327">
                  <c:v>392.70972700768499</c:v>
                </c:pt>
                <c:pt idx="5328">
                  <c:v>391.693048402405</c:v>
                </c:pt>
                <c:pt idx="5329">
                  <c:v>391.47806473693203</c:v>
                </c:pt>
                <c:pt idx="5330">
                  <c:v>391.69161038457599</c:v>
                </c:pt>
                <c:pt idx="5331">
                  <c:v>389.024087311318</c:v>
                </c:pt>
                <c:pt idx="5332">
                  <c:v>389.35483141204497</c:v>
                </c:pt>
                <c:pt idx="5333">
                  <c:v>388.98094677644002</c:v>
                </c:pt>
                <c:pt idx="5334">
                  <c:v>384.12044651357502</c:v>
                </c:pt>
                <c:pt idx="5335">
                  <c:v>380.07961641338301</c:v>
                </c:pt>
                <c:pt idx="5336">
                  <c:v>385.155819350635</c:v>
                </c:pt>
                <c:pt idx="5337">
                  <c:v>381.91308914567702</c:v>
                </c:pt>
                <c:pt idx="5338">
                  <c:v>381.35945228141497</c:v>
                </c:pt>
                <c:pt idx="5339">
                  <c:v>383.74656187797001</c:v>
                </c:pt>
                <c:pt idx="5340">
                  <c:v>379.66259124290099</c:v>
                </c:pt>
                <c:pt idx="5341">
                  <c:v>382.03532066116298</c:v>
                </c:pt>
                <c:pt idx="5342">
                  <c:v>384.04135553296697</c:v>
                </c:pt>
                <c:pt idx="5343">
                  <c:v>385.53689407538599</c:v>
                </c:pt>
                <c:pt idx="5344">
                  <c:v>381.28036130080699</c:v>
                </c:pt>
                <c:pt idx="5345">
                  <c:v>382.20069271152698</c:v>
                </c:pt>
                <c:pt idx="5346">
                  <c:v>385.18457970722</c:v>
                </c:pt>
                <c:pt idx="5347">
                  <c:v>384.18515731589099</c:v>
                </c:pt>
                <c:pt idx="5348">
                  <c:v>385.74540666062802</c:v>
                </c:pt>
                <c:pt idx="5349">
                  <c:v>385.18457970722</c:v>
                </c:pt>
                <c:pt idx="5350">
                  <c:v>386.75201914110301</c:v>
                </c:pt>
                <c:pt idx="5351">
                  <c:v>388.80838463692999</c:v>
                </c:pt>
                <c:pt idx="5352">
                  <c:v>388.95218641985502</c:v>
                </c:pt>
                <c:pt idx="5353">
                  <c:v>387.87367304791701</c:v>
                </c:pt>
                <c:pt idx="5354">
                  <c:v>386.23433272257301</c:v>
                </c:pt>
                <c:pt idx="5355">
                  <c:v>386.20557236598802</c:v>
                </c:pt>
                <c:pt idx="5356">
                  <c:v>383.62433036248399</c:v>
                </c:pt>
                <c:pt idx="5357">
                  <c:v>384.09168615699002</c:v>
                </c:pt>
                <c:pt idx="5358">
                  <c:v>386.018630048185</c:v>
                </c:pt>
                <c:pt idx="5359">
                  <c:v>386.19838227684102</c:v>
                </c:pt>
                <c:pt idx="5360">
                  <c:v>384.72441400186</c:v>
                </c:pt>
                <c:pt idx="5361">
                  <c:v>385.06234819173397</c:v>
                </c:pt>
                <c:pt idx="5362">
                  <c:v>383.78251232370098</c:v>
                </c:pt>
                <c:pt idx="5363">
                  <c:v>383.36548715321902</c:v>
                </c:pt>
                <c:pt idx="5364">
                  <c:v>385.81011746294399</c:v>
                </c:pt>
                <c:pt idx="5365">
                  <c:v>386.45722548610598</c:v>
                </c:pt>
                <c:pt idx="5366">
                  <c:v>386.45722548610598</c:v>
                </c:pt>
              </c:numCache>
            </c:numRef>
          </c:val>
          <c:smooth val="0"/>
          <c:extLst>
            <c:ext xmlns:c16="http://schemas.microsoft.com/office/drawing/2014/chart" uri="{C3380CC4-5D6E-409C-BE32-E72D297353CC}">
              <c16:uniqueId val="{00000000-FA2F-4DB2-941F-F1939F0D824A}"/>
            </c:ext>
          </c:extLst>
        </c:ser>
        <c:ser>
          <c:idx val="1"/>
          <c:order val="1"/>
          <c:tx>
            <c:strRef>
              <c:f>Heatmap!$N$1</c:f>
              <c:strCache>
                <c:ptCount val="1"/>
                <c:pt idx="0">
                  <c:v>Tracked Value</c:v>
                </c:pt>
              </c:strCache>
            </c:strRef>
          </c:tx>
          <c:spPr>
            <a:ln w="6350" cap="rnd">
              <a:solidFill>
                <a:schemeClr val="tx1"/>
              </a:solidFill>
              <a:round/>
            </a:ln>
            <a:effectLst/>
          </c:spPr>
          <c:marker>
            <c:symbol val="none"/>
          </c:marker>
          <c:cat>
            <c:numRef>
              <c:f>Heatmap!$B$2:$B$5368</c:f>
              <c:numCache>
                <c:formatCode>m/d/yyyy</c:formatCode>
                <c:ptCount val="5367"/>
                <c:pt idx="0">
                  <c:v>35440</c:v>
                </c:pt>
                <c:pt idx="1">
                  <c:v>35443</c:v>
                </c:pt>
                <c:pt idx="2">
                  <c:v>35444</c:v>
                </c:pt>
                <c:pt idx="3">
                  <c:v>35445</c:v>
                </c:pt>
                <c:pt idx="4">
                  <c:v>35446</c:v>
                </c:pt>
                <c:pt idx="5">
                  <c:v>35447</c:v>
                </c:pt>
                <c:pt idx="6">
                  <c:v>35450</c:v>
                </c:pt>
                <c:pt idx="7">
                  <c:v>35451</c:v>
                </c:pt>
                <c:pt idx="8">
                  <c:v>35452</c:v>
                </c:pt>
                <c:pt idx="9">
                  <c:v>35453</c:v>
                </c:pt>
                <c:pt idx="10">
                  <c:v>35454</c:v>
                </c:pt>
                <c:pt idx="11">
                  <c:v>35457</c:v>
                </c:pt>
                <c:pt idx="12">
                  <c:v>35458</c:v>
                </c:pt>
                <c:pt idx="13">
                  <c:v>35459</c:v>
                </c:pt>
                <c:pt idx="14">
                  <c:v>35460</c:v>
                </c:pt>
                <c:pt idx="15">
                  <c:v>35461</c:v>
                </c:pt>
                <c:pt idx="16">
                  <c:v>35464</c:v>
                </c:pt>
                <c:pt idx="17">
                  <c:v>35465</c:v>
                </c:pt>
                <c:pt idx="18">
                  <c:v>35466</c:v>
                </c:pt>
                <c:pt idx="19">
                  <c:v>35467</c:v>
                </c:pt>
                <c:pt idx="20">
                  <c:v>35468</c:v>
                </c:pt>
                <c:pt idx="21">
                  <c:v>35471</c:v>
                </c:pt>
                <c:pt idx="22">
                  <c:v>35472</c:v>
                </c:pt>
                <c:pt idx="23">
                  <c:v>35473</c:v>
                </c:pt>
                <c:pt idx="24">
                  <c:v>35474</c:v>
                </c:pt>
                <c:pt idx="25">
                  <c:v>35475</c:v>
                </c:pt>
                <c:pt idx="26">
                  <c:v>35479</c:v>
                </c:pt>
                <c:pt idx="27">
                  <c:v>35480</c:v>
                </c:pt>
                <c:pt idx="28">
                  <c:v>35481</c:v>
                </c:pt>
                <c:pt idx="29">
                  <c:v>35482</c:v>
                </c:pt>
                <c:pt idx="30">
                  <c:v>35485</c:v>
                </c:pt>
                <c:pt idx="31">
                  <c:v>35486</c:v>
                </c:pt>
                <c:pt idx="32">
                  <c:v>35487</c:v>
                </c:pt>
                <c:pt idx="33">
                  <c:v>35488</c:v>
                </c:pt>
                <c:pt idx="34">
                  <c:v>35489</c:v>
                </c:pt>
                <c:pt idx="35">
                  <c:v>35492</c:v>
                </c:pt>
                <c:pt idx="36">
                  <c:v>35493</c:v>
                </c:pt>
                <c:pt idx="37">
                  <c:v>35494</c:v>
                </c:pt>
                <c:pt idx="38">
                  <c:v>35495</c:v>
                </c:pt>
                <c:pt idx="39">
                  <c:v>35496</c:v>
                </c:pt>
                <c:pt idx="40">
                  <c:v>35499</c:v>
                </c:pt>
                <c:pt idx="41">
                  <c:v>35500</c:v>
                </c:pt>
                <c:pt idx="42">
                  <c:v>35501</c:v>
                </c:pt>
                <c:pt idx="43">
                  <c:v>35502</c:v>
                </c:pt>
                <c:pt idx="44">
                  <c:v>35503</c:v>
                </c:pt>
                <c:pt idx="45">
                  <c:v>35506</c:v>
                </c:pt>
                <c:pt idx="46">
                  <c:v>35507</c:v>
                </c:pt>
                <c:pt idx="47">
                  <c:v>35508</c:v>
                </c:pt>
                <c:pt idx="48">
                  <c:v>35509</c:v>
                </c:pt>
                <c:pt idx="49">
                  <c:v>35510</c:v>
                </c:pt>
                <c:pt idx="50">
                  <c:v>35513</c:v>
                </c:pt>
                <c:pt idx="51">
                  <c:v>35514</c:v>
                </c:pt>
                <c:pt idx="52">
                  <c:v>35515</c:v>
                </c:pt>
                <c:pt idx="53">
                  <c:v>35516</c:v>
                </c:pt>
                <c:pt idx="54">
                  <c:v>35520</c:v>
                </c:pt>
                <c:pt idx="55">
                  <c:v>35521</c:v>
                </c:pt>
                <c:pt idx="56">
                  <c:v>35522</c:v>
                </c:pt>
                <c:pt idx="57">
                  <c:v>35523</c:v>
                </c:pt>
                <c:pt idx="58">
                  <c:v>35524</c:v>
                </c:pt>
                <c:pt idx="59">
                  <c:v>35527</c:v>
                </c:pt>
                <c:pt idx="60">
                  <c:v>35528</c:v>
                </c:pt>
                <c:pt idx="61">
                  <c:v>35529</c:v>
                </c:pt>
                <c:pt idx="62">
                  <c:v>35530</c:v>
                </c:pt>
                <c:pt idx="63">
                  <c:v>35531</c:v>
                </c:pt>
                <c:pt idx="64">
                  <c:v>35534</c:v>
                </c:pt>
                <c:pt idx="65">
                  <c:v>35535</c:v>
                </c:pt>
                <c:pt idx="66">
                  <c:v>35536</c:v>
                </c:pt>
                <c:pt idx="67">
                  <c:v>35537</c:v>
                </c:pt>
                <c:pt idx="68">
                  <c:v>35538</c:v>
                </c:pt>
                <c:pt idx="69">
                  <c:v>35541</c:v>
                </c:pt>
                <c:pt idx="70">
                  <c:v>35542</c:v>
                </c:pt>
                <c:pt idx="71">
                  <c:v>35543</c:v>
                </c:pt>
                <c:pt idx="72">
                  <c:v>35544</c:v>
                </c:pt>
                <c:pt idx="73">
                  <c:v>35545</c:v>
                </c:pt>
                <c:pt idx="74">
                  <c:v>35548</c:v>
                </c:pt>
                <c:pt idx="75">
                  <c:v>35549</c:v>
                </c:pt>
                <c:pt idx="76">
                  <c:v>35550</c:v>
                </c:pt>
                <c:pt idx="77">
                  <c:v>35551</c:v>
                </c:pt>
                <c:pt idx="78">
                  <c:v>35552</c:v>
                </c:pt>
                <c:pt idx="79">
                  <c:v>35555</c:v>
                </c:pt>
                <c:pt idx="80">
                  <c:v>35556</c:v>
                </c:pt>
                <c:pt idx="81">
                  <c:v>35557</c:v>
                </c:pt>
                <c:pt idx="82">
                  <c:v>35558</c:v>
                </c:pt>
                <c:pt idx="83">
                  <c:v>35559</c:v>
                </c:pt>
                <c:pt idx="84">
                  <c:v>35562</c:v>
                </c:pt>
                <c:pt idx="85">
                  <c:v>35563</c:v>
                </c:pt>
                <c:pt idx="86">
                  <c:v>35564</c:v>
                </c:pt>
                <c:pt idx="87">
                  <c:v>35565</c:v>
                </c:pt>
                <c:pt idx="88">
                  <c:v>35566</c:v>
                </c:pt>
                <c:pt idx="89">
                  <c:v>35569</c:v>
                </c:pt>
                <c:pt idx="90">
                  <c:v>35570</c:v>
                </c:pt>
                <c:pt idx="91">
                  <c:v>35571</c:v>
                </c:pt>
                <c:pt idx="92">
                  <c:v>35572</c:v>
                </c:pt>
                <c:pt idx="93">
                  <c:v>35573</c:v>
                </c:pt>
                <c:pt idx="94">
                  <c:v>35577</c:v>
                </c:pt>
                <c:pt idx="95">
                  <c:v>35578</c:v>
                </c:pt>
                <c:pt idx="96">
                  <c:v>35579</c:v>
                </c:pt>
                <c:pt idx="97">
                  <c:v>35580</c:v>
                </c:pt>
                <c:pt idx="98">
                  <c:v>35583</c:v>
                </c:pt>
                <c:pt idx="99">
                  <c:v>35584</c:v>
                </c:pt>
                <c:pt idx="100">
                  <c:v>35585</c:v>
                </c:pt>
                <c:pt idx="101">
                  <c:v>35586</c:v>
                </c:pt>
                <c:pt idx="102">
                  <c:v>35587</c:v>
                </c:pt>
                <c:pt idx="103">
                  <c:v>35590</c:v>
                </c:pt>
                <c:pt idx="104">
                  <c:v>35591</c:v>
                </c:pt>
                <c:pt idx="105">
                  <c:v>35592</c:v>
                </c:pt>
                <c:pt idx="106">
                  <c:v>35593</c:v>
                </c:pt>
                <c:pt idx="107">
                  <c:v>35594</c:v>
                </c:pt>
                <c:pt idx="108">
                  <c:v>35597</c:v>
                </c:pt>
                <c:pt idx="109">
                  <c:v>35598</c:v>
                </c:pt>
                <c:pt idx="110">
                  <c:v>35599</c:v>
                </c:pt>
                <c:pt idx="111">
                  <c:v>35600</c:v>
                </c:pt>
                <c:pt idx="112">
                  <c:v>35601</c:v>
                </c:pt>
                <c:pt idx="113">
                  <c:v>35604</c:v>
                </c:pt>
                <c:pt idx="114">
                  <c:v>35605</c:v>
                </c:pt>
                <c:pt idx="115">
                  <c:v>35606</c:v>
                </c:pt>
                <c:pt idx="116">
                  <c:v>35607</c:v>
                </c:pt>
                <c:pt idx="117">
                  <c:v>35608</c:v>
                </c:pt>
                <c:pt idx="118">
                  <c:v>35611</c:v>
                </c:pt>
                <c:pt idx="119">
                  <c:v>35612</c:v>
                </c:pt>
                <c:pt idx="120">
                  <c:v>35613</c:v>
                </c:pt>
                <c:pt idx="121">
                  <c:v>35614</c:v>
                </c:pt>
                <c:pt idx="122">
                  <c:v>35618</c:v>
                </c:pt>
                <c:pt idx="123">
                  <c:v>35619</c:v>
                </c:pt>
                <c:pt idx="124">
                  <c:v>35620</c:v>
                </c:pt>
                <c:pt idx="125">
                  <c:v>35621</c:v>
                </c:pt>
                <c:pt idx="126">
                  <c:v>35622</c:v>
                </c:pt>
                <c:pt idx="127">
                  <c:v>35625</c:v>
                </c:pt>
                <c:pt idx="128">
                  <c:v>35626</c:v>
                </c:pt>
                <c:pt idx="129">
                  <c:v>35627</c:v>
                </c:pt>
                <c:pt idx="130">
                  <c:v>35628</c:v>
                </c:pt>
                <c:pt idx="131">
                  <c:v>35629</c:v>
                </c:pt>
                <c:pt idx="132">
                  <c:v>35632</c:v>
                </c:pt>
                <c:pt idx="133">
                  <c:v>35633</c:v>
                </c:pt>
                <c:pt idx="134">
                  <c:v>35634</c:v>
                </c:pt>
                <c:pt idx="135">
                  <c:v>35635</c:v>
                </c:pt>
                <c:pt idx="136">
                  <c:v>35636</c:v>
                </c:pt>
                <c:pt idx="137">
                  <c:v>35639</c:v>
                </c:pt>
                <c:pt idx="138">
                  <c:v>35640</c:v>
                </c:pt>
                <c:pt idx="139">
                  <c:v>35641</c:v>
                </c:pt>
                <c:pt idx="140">
                  <c:v>35642</c:v>
                </c:pt>
                <c:pt idx="141">
                  <c:v>35643</c:v>
                </c:pt>
                <c:pt idx="142">
                  <c:v>35646</c:v>
                </c:pt>
                <c:pt idx="143">
                  <c:v>35647</c:v>
                </c:pt>
                <c:pt idx="144">
                  <c:v>35648</c:v>
                </c:pt>
                <c:pt idx="145">
                  <c:v>35649</c:v>
                </c:pt>
                <c:pt idx="146">
                  <c:v>35650</c:v>
                </c:pt>
                <c:pt idx="147">
                  <c:v>35653</c:v>
                </c:pt>
                <c:pt idx="148">
                  <c:v>35654</c:v>
                </c:pt>
                <c:pt idx="149">
                  <c:v>35655</c:v>
                </c:pt>
                <c:pt idx="150">
                  <c:v>35656</c:v>
                </c:pt>
                <c:pt idx="151">
                  <c:v>35657</c:v>
                </c:pt>
                <c:pt idx="152">
                  <c:v>35660</c:v>
                </c:pt>
                <c:pt idx="153">
                  <c:v>35661</c:v>
                </c:pt>
                <c:pt idx="154">
                  <c:v>35662</c:v>
                </c:pt>
                <c:pt idx="155">
                  <c:v>35663</c:v>
                </c:pt>
                <c:pt idx="156">
                  <c:v>35664</c:v>
                </c:pt>
                <c:pt idx="157">
                  <c:v>35667</c:v>
                </c:pt>
                <c:pt idx="158">
                  <c:v>35668</c:v>
                </c:pt>
                <c:pt idx="159">
                  <c:v>35669</c:v>
                </c:pt>
                <c:pt idx="160">
                  <c:v>35670</c:v>
                </c:pt>
                <c:pt idx="161">
                  <c:v>35671</c:v>
                </c:pt>
                <c:pt idx="162">
                  <c:v>35675</c:v>
                </c:pt>
                <c:pt idx="163">
                  <c:v>35676</c:v>
                </c:pt>
                <c:pt idx="164">
                  <c:v>35677</c:v>
                </c:pt>
                <c:pt idx="165">
                  <c:v>35678</c:v>
                </c:pt>
                <c:pt idx="166">
                  <c:v>35681</c:v>
                </c:pt>
                <c:pt idx="167">
                  <c:v>35682</c:v>
                </c:pt>
                <c:pt idx="168">
                  <c:v>35683</c:v>
                </c:pt>
                <c:pt idx="169">
                  <c:v>35684</c:v>
                </c:pt>
                <c:pt idx="170">
                  <c:v>35685</c:v>
                </c:pt>
                <c:pt idx="171">
                  <c:v>35688</c:v>
                </c:pt>
                <c:pt idx="172">
                  <c:v>35689</c:v>
                </c:pt>
                <c:pt idx="173">
                  <c:v>35690</c:v>
                </c:pt>
                <c:pt idx="174">
                  <c:v>35691</c:v>
                </c:pt>
                <c:pt idx="175">
                  <c:v>35692</c:v>
                </c:pt>
                <c:pt idx="176">
                  <c:v>35695</c:v>
                </c:pt>
                <c:pt idx="177">
                  <c:v>35696</c:v>
                </c:pt>
                <c:pt idx="178">
                  <c:v>35697</c:v>
                </c:pt>
                <c:pt idx="179">
                  <c:v>35698</c:v>
                </c:pt>
                <c:pt idx="180">
                  <c:v>35699</c:v>
                </c:pt>
                <c:pt idx="181">
                  <c:v>35702</c:v>
                </c:pt>
                <c:pt idx="182">
                  <c:v>35703</c:v>
                </c:pt>
                <c:pt idx="183">
                  <c:v>35704</c:v>
                </c:pt>
                <c:pt idx="184">
                  <c:v>35705</c:v>
                </c:pt>
                <c:pt idx="185">
                  <c:v>35706</c:v>
                </c:pt>
                <c:pt idx="186">
                  <c:v>35709</c:v>
                </c:pt>
                <c:pt idx="187">
                  <c:v>35710</c:v>
                </c:pt>
                <c:pt idx="188">
                  <c:v>35711</c:v>
                </c:pt>
                <c:pt idx="189">
                  <c:v>35712</c:v>
                </c:pt>
                <c:pt idx="190">
                  <c:v>35713</c:v>
                </c:pt>
                <c:pt idx="191">
                  <c:v>35716</c:v>
                </c:pt>
                <c:pt idx="192">
                  <c:v>35717</c:v>
                </c:pt>
                <c:pt idx="193">
                  <c:v>35718</c:v>
                </c:pt>
                <c:pt idx="194">
                  <c:v>35719</c:v>
                </c:pt>
                <c:pt idx="195">
                  <c:v>35720</c:v>
                </c:pt>
                <c:pt idx="196">
                  <c:v>35723</c:v>
                </c:pt>
                <c:pt idx="197">
                  <c:v>35724</c:v>
                </c:pt>
                <c:pt idx="198">
                  <c:v>35725</c:v>
                </c:pt>
                <c:pt idx="199">
                  <c:v>35726</c:v>
                </c:pt>
                <c:pt idx="200">
                  <c:v>35727</c:v>
                </c:pt>
                <c:pt idx="201">
                  <c:v>35730</c:v>
                </c:pt>
                <c:pt idx="202">
                  <c:v>35731</c:v>
                </c:pt>
                <c:pt idx="203">
                  <c:v>35732</c:v>
                </c:pt>
                <c:pt idx="204">
                  <c:v>35733</c:v>
                </c:pt>
                <c:pt idx="205">
                  <c:v>35734</c:v>
                </c:pt>
                <c:pt idx="206">
                  <c:v>35737</c:v>
                </c:pt>
                <c:pt idx="207">
                  <c:v>35738</c:v>
                </c:pt>
                <c:pt idx="208">
                  <c:v>35739</c:v>
                </c:pt>
                <c:pt idx="209">
                  <c:v>35740</c:v>
                </c:pt>
                <c:pt idx="210">
                  <c:v>35741</c:v>
                </c:pt>
                <c:pt idx="211">
                  <c:v>35744</c:v>
                </c:pt>
                <c:pt idx="212">
                  <c:v>35745</c:v>
                </c:pt>
                <c:pt idx="213">
                  <c:v>35746</c:v>
                </c:pt>
                <c:pt idx="214">
                  <c:v>35747</c:v>
                </c:pt>
                <c:pt idx="215">
                  <c:v>35748</c:v>
                </c:pt>
                <c:pt idx="216">
                  <c:v>35751</c:v>
                </c:pt>
                <c:pt idx="217">
                  <c:v>35752</c:v>
                </c:pt>
                <c:pt idx="218">
                  <c:v>35753</c:v>
                </c:pt>
                <c:pt idx="219">
                  <c:v>35754</c:v>
                </c:pt>
                <c:pt idx="220">
                  <c:v>35755</c:v>
                </c:pt>
                <c:pt idx="221">
                  <c:v>35758</c:v>
                </c:pt>
                <c:pt idx="222">
                  <c:v>35759</c:v>
                </c:pt>
                <c:pt idx="223">
                  <c:v>35760</c:v>
                </c:pt>
                <c:pt idx="224">
                  <c:v>35762</c:v>
                </c:pt>
                <c:pt idx="225">
                  <c:v>35765</c:v>
                </c:pt>
                <c:pt idx="226">
                  <c:v>35766</c:v>
                </c:pt>
                <c:pt idx="227">
                  <c:v>35767</c:v>
                </c:pt>
                <c:pt idx="228">
                  <c:v>35768</c:v>
                </c:pt>
                <c:pt idx="229">
                  <c:v>35769</c:v>
                </c:pt>
                <c:pt idx="230">
                  <c:v>35772</c:v>
                </c:pt>
                <c:pt idx="231">
                  <c:v>35773</c:v>
                </c:pt>
                <c:pt idx="232">
                  <c:v>35774</c:v>
                </c:pt>
                <c:pt idx="233">
                  <c:v>35775</c:v>
                </c:pt>
                <c:pt idx="234">
                  <c:v>35776</c:v>
                </c:pt>
                <c:pt idx="235">
                  <c:v>35779</c:v>
                </c:pt>
                <c:pt idx="236">
                  <c:v>35780</c:v>
                </c:pt>
                <c:pt idx="237">
                  <c:v>35781</c:v>
                </c:pt>
                <c:pt idx="238">
                  <c:v>35782</c:v>
                </c:pt>
                <c:pt idx="239">
                  <c:v>35783</c:v>
                </c:pt>
                <c:pt idx="240">
                  <c:v>35786</c:v>
                </c:pt>
                <c:pt idx="241">
                  <c:v>35787</c:v>
                </c:pt>
                <c:pt idx="242">
                  <c:v>35788</c:v>
                </c:pt>
                <c:pt idx="243">
                  <c:v>35790</c:v>
                </c:pt>
                <c:pt idx="244">
                  <c:v>35793</c:v>
                </c:pt>
                <c:pt idx="245">
                  <c:v>35794</c:v>
                </c:pt>
                <c:pt idx="246">
                  <c:v>35795</c:v>
                </c:pt>
                <c:pt idx="247">
                  <c:v>35797</c:v>
                </c:pt>
                <c:pt idx="248">
                  <c:v>35800</c:v>
                </c:pt>
                <c:pt idx="249">
                  <c:v>35801</c:v>
                </c:pt>
                <c:pt idx="250">
                  <c:v>35802</c:v>
                </c:pt>
                <c:pt idx="251">
                  <c:v>35803</c:v>
                </c:pt>
                <c:pt idx="252">
                  <c:v>35804</c:v>
                </c:pt>
                <c:pt idx="253">
                  <c:v>35807</c:v>
                </c:pt>
                <c:pt idx="254">
                  <c:v>35808</c:v>
                </c:pt>
                <c:pt idx="255">
                  <c:v>35809</c:v>
                </c:pt>
                <c:pt idx="256">
                  <c:v>35810</c:v>
                </c:pt>
                <c:pt idx="257">
                  <c:v>35811</c:v>
                </c:pt>
                <c:pt idx="258">
                  <c:v>35815</c:v>
                </c:pt>
                <c:pt idx="259">
                  <c:v>35816</c:v>
                </c:pt>
                <c:pt idx="260">
                  <c:v>35817</c:v>
                </c:pt>
                <c:pt idx="261">
                  <c:v>35818</c:v>
                </c:pt>
                <c:pt idx="262">
                  <c:v>35821</c:v>
                </c:pt>
                <c:pt idx="263">
                  <c:v>35822</c:v>
                </c:pt>
                <c:pt idx="264">
                  <c:v>35823</c:v>
                </c:pt>
                <c:pt idx="265">
                  <c:v>35824</c:v>
                </c:pt>
                <c:pt idx="266">
                  <c:v>35825</c:v>
                </c:pt>
                <c:pt idx="267">
                  <c:v>35828</c:v>
                </c:pt>
                <c:pt idx="268">
                  <c:v>35829</c:v>
                </c:pt>
                <c:pt idx="269">
                  <c:v>35830</c:v>
                </c:pt>
                <c:pt idx="270">
                  <c:v>35831</c:v>
                </c:pt>
                <c:pt idx="271">
                  <c:v>35832</c:v>
                </c:pt>
                <c:pt idx="272">
                  <c:v>35835</c:v>
                </c:pt>
                <c:pt idx="273">
                  <c:v>35836</c:v>
                </c:pt>
                <c:pt idx="274">
                  <c:v>35837</c:v>
                </c:pt>
                <c:pt idx="275">
                  <c:v>35838</c:v>
                </c:pt>
                <c:pt idx="276">
                  <c:v>35839</c:v>
                </c:pt>
                <c:pt idx="277">
                  <c:v>35843</c:v>
                </c:pt>
                <c:pt idx="278">
                  <c:v>35844</c:v>
                </c:pt>
                <c:pt idx="279">
                  <c:v>35845</c:v>
                </c:pt>
                <c:pt idx="280">
                  <c:v>35846</c:v>
                </c:pt>
                <c:pt idx="281">
                  <c:v>35849</c:v>
                </c:pt>
                <c:pt idx="282">
                  <c:v>35850</c:v>
                </c:pt>
                <c:pt idx="283">
                  <c:v>35851</c:v>
                </c:pt>
                <c:pt idx="284">
                  <c:v>35852</c:v>
                </c:pt>
                <c:pt idx="285">
                  <c:v>35853</c:v>
                </c:pt>
                <c:pt idx="286">
                  <c:v>35856</c:v>
                </c:pt>
                <c:pt idx="287">
                  <c:v>35857</c:v>
                </c:pt>
                <c:pt idx="288">
                  <c:v>35858</c:v>
                </c:pt>
                <c:pt idx="289">
                  <c:v>35859</c:v>
                </c:pt>
                <c:pt idx="290">
                  <c:v>35860</c:v>
                </c:pt>
                <c:pt idx="291">
                  <c:v>35863</c:v>
                </c:pt>
                <c:pt idx="292">
                  <c:v>35864</c:v>
                </c:pt>
                <c:pt idx="293">
                  <c:v>35865</c:v>
                </c:pt>
                <c:pt idx="294">
                  <c:v>35866</c:v>
                </c:pt>
                <c:pt idx="295">
                  <c:v>35867</c:v>
                </c:pt>
                <c:pt idx="296">
                  <c:v>35870</c:v>
                </c:pt>
                <c:pt idx="297">
                  <c:v>35871</c:v>
                </c:pt>
                <c:pt idx="298">
                  <c:v>35872</c:v>
                </c:pt>
                <c:pt idx="299">
                  <c:v>35873</c:v>
                </c:pt>
                <c:pt idx="300">
                  <c:v>35874</c:v>
                </c:pt>
                <c:pt idx="301">
                  <c:v>35877</c:v>
                </c:pt>
                <c:pt idx="302">
                  <c:v>35878</c:v>
                </c:pt>
                <c:pt idx="303">
                  <c:v>35879</c:v>
                </c:pt>
                <c:pt idx="304">
                  <c:v>35880</c:v>
                </c:pt>
                <c:pt idx="305">
                  <c:v>35881</c:v>
                </c:pt>
                <c:pt idx="306">
                  <c:v>35884</c:v>
                </c:pt>
                <c:pt idx="307">
                  <c:v>35885</c:v>
                </c:pt>
                <c:pt idx="308">
                  <c:v>35886</c:v>
                </c:pt>
                <c:pt idx="309">
                  <c:v>35887</c:v>
                </c:pt>
                <c:pt idx="310">
                  <c:v>35888</c:v>
                </c:pt>
                <c:pt idx="311">
                  <c:v>35891</c:v>
                </c:pt>
                <c:pt idx="312">
                  <c:v>35892</c:v>
                </c:pt>
                <c:pt idx="313">
                  <c:v>35893</c:v>
                </c:pt>
                <c:pt idx="314">
                  <c:v>35894</c:v>
                </c:pt>
                <c:pt idx="315">
                  <c:v>35898</c:v>
                </c:pt>
                <c:pt idx="316">
                  <c:v>35899</c:v>
                </c:pt>
                <c:pt idx="317">
                  <c:v>35900</c:v>
                </c:pt>
                <c:pt idx="318">
                  <c:v>35901</c:v>
                </c:pt>
                <c:pt idx="319">
                  <c:v>35902</c:v>
                </c:pt>
                <c:pt idx="320">
                  <c:v>35905</c:v>
                </c:pt>
                <c:pt idx="321">
                  <c:v>35906</c:v>
                </c:pt>
                <c:pt idx="322">
                  <c:v>35907</c:v>
                </c:pt>
                <c:pt idx="323">
                  <c:v>35908</c:v>
                </c:pt>
                <c:pt idx="324">
                  <c:v>35909</c:v>
                </c:pt>
                <c:pt idx="325">
                  <c:v>35912</c:v>
                </c:pt>
                <c:pt idx="326">
                  <c:v>35913</c:v>
                </c:pt>
                <c:pt idx="327">
                  <c:v>35914</c:v>
                </c:pt>
                <c:pt idx="328">
                  <c:v>35915</c:v>
                </c:pt>
                <c:pt idx="329">
                  <c:v>35916</c:v>
                </c:pt>
                <c:pt idx="330">
                  <c:v>35919</c:v>
                </c:pt>
                <c:pt idx="331">
                  <c:v>35920</c:v>
                </c:pt>
                <c:pt idx="332">
                  <c:v>35921</c:v>
                </c:pt>
                <c:pt idx="333">
                  <c:v>35922</c:v>
                </c:pt>
                <c:pt idx="334">
                  <c:v>35923</c:v>
                </c:pt>
                <c:pt idx="335">
                  <c:v>35926</c:v>
                </c:pt>
                <c:pt idx="336">
                  <c:v>35927</c:v>
                </c:pt>
                <c:pt idx="337">
                  <c:v>35928</c:v>
                </c:pt>
                <c:pt idx="338">
                  <c:v>35929</c:v>
                </c:pt>
                <c:pt idx="339">
                  <c:v>35930</c:v>
                </c:pt>
                <c:pt idx="340">
                  <c:v>35933</c:v>
                </c:pt>
                <c:pt idx="341">
                  <c:v>35934</c:v>
                </c:pt>
                <c:pt idx="342">
                  <c:v>35935</c:v>
                </c:pt>
                <c:pt idx="343">
                  <c:v>35936</c:v>
                </c:pt>
                <c:pt idx="344">
                  <c:v>35937</c:v>
                </c:pt>
                <c:pt idx="345">
                  <c:v>35941</c:v>
                </c:pt>
                <c:pt idx="346">
                  <c:v>35942</c:v>
                </c:pt>
                <c:pt idx="347">
                  <c:v>35943</c:v>
                </c:pt>
                <c:pt idx="348">
                  <c:v>35944</c:v>
                </c:pt>
                <c:pt idx="349">
                  <c:v>35947</c:v>
                </c:pt>
                <c:pt idx="350">
                  <c:v>35948</c:v>
                </c:pt>
                <c:pt idx="351">
                  <c:v>35949</c:v>
                </c:pt>
                <c:pt idx="352">
                  <c:v>35950</c:v>
                </c:pt>
                <c:pt idx="353">
                  <c:v>35951</c:v>
                </c:pt>
                <c:pt idx="354">
                  <c:v>35954</c:v>
                </c:pt>
                <c:pt idx="355">
                  <c:v>35955</c:v>
                </c:pt>
                <c:pt idx="356">
                  <c:v>35956</c:v>
                </c:pt>
                <c:pt idx="357">
                  <c:v>35957</c:v>
                </c:pt>
                <c:pt idx="358">
                  <c:v>35958</c:v>
                </c:pt>
                <c:pt idx="359">
                  <c:v>35961</c:v>
                </c:pt>
                <c:pt idx="360">
                  <c:v>35962</c:v>
                </c:pt>
                <c:pt idx="361">
                  <c:v>35963</c:v>
                </c:pt>
                <c:pt idx="362">
                  <c:v>35964</c:v>
                </c:pt>
                <c:pt idx="363">
                  <c:v>35965</c:v>
                </c:pt>
                <c:pt idx="364">
                  <c:v>35968</c:v>
                </c:pt>
                <c:pt idx="365">
                  <c:v>35969</c:v>
                </c:pt>
                <c:pt idx="366">
                  <c:v>35970</c:v>
                </c:pt>
                <c:pt idx="367">
                  <c:v>35971</c:v>
                </c:pt>
                <c:pt idx="368">
                  <c:v>35972</c:v>
                </c:pt>
                <c:pt idx="369">
                  <c:v>35975</c:v>
                </c:pt>
                <c:pt idx="370">
                  <c:v>35976</c:v>
                </c:pt>
                <c:pt idx="371">
                  <c:v>35977</c:v>
                </c:pt>
                <c:pt idx="372">
                  <c:v>35978</c:v>
                </c:pt>
                <c:pt idx="373">
                  <c:v>35982</c:v>
                </c:pt>
                <c:pt idx="374">
                  <c:v>35983</c:v>
                </c:pt>
                <c:pt idx="375">
                  <c:v>35984</c:v>
                </c:pt>
                <c:pt idx="376">
                  <c:v>35985</c:v>
                </c:pt>
                <c:pt idx="377">
                  <c:v>35986</c:v>
                </c:pt>
                <c:pt idx="378">
                  <c:v>35989</c:v>
                </c:pt>
                <c:pt idx="379">
                  <c:v>35990</c:v>
                </c:pt>
                <c:pt idx="380">
                  <c:v>35991</c:v>
                </c:pt>
                <c:pt idx="381">
                  <c:v>35992</c:v>
                </c:pt>
                <c:pt idx="382">
                  <c:v>35993</c:v>
                </c:pt>
                <c:pt idx="383">
                  <c:v>35996</c:v>
                </c:pt>
                <c:pt idx="384">
                  <c:v>35997</c:v>
                </c:pt>
                <c:pt idx="385">
                  <c:v>35998</c:v>
                </c:pt>
                <c:pt idx="386">
                  <c:v>35999</c:v>
                </c:pt>
                <c:pt idx="387">
                  <c:v>36000</c:v>
                </c:pt>
                <c:pt idx="388">
                  <c:v>36003</c:v>
                </c:pt>
                <c:pt idx="389">
                  <c:v>36004</c:v>
                </c:pt>
                <c:pt idx="390">
                  <c:v>36005</c:v>
                </c:pt>
                <c:pt idx="391">
                  <c:v>36006</c:v>
                </c:pt>
                <c:pt idx="392">
                  <c:v>36007</c:v>
                </c:pt>
                <c:pt idx="393">
                  <c:v>36010</c:v>
                </c:pt>
                <c:pt idx="394">
                  <c:v>36011</c:v>
                </c:pt>
                <c:pt idx="395">
                  <c:v>36012</c:v>
                </c:pt>
                <c:pt idx="396">
                  <c:v>36013</c:v>
                </c:pt>
                <c:pt idx="397">
                  <c:v>36014</c:v>
                </c:pt>
                <c:pt idx="398">
                  <c:v>36017</c:v>
                </c:pt>
                <c:pt idx="399">
                  <c:v>36018</c:v>
                </c:pt>
                <c:pt idx="400">
                  <c:v>36019</c:v>
                </c:pt>
                <c:pt idx="401">
                  <c:v>36020</c:v>
                </c:pt>
                <c:pt idx="402">
                  <c:v>36021</c:v>
                </c:pt>
                <c:pt idx="403">
                  <c:v>36024</c:v>
                </c:pt>
                <c:pt idx="404">
                  <c:v>36025</c:v>
                </c:pt>
                <c:pt idx="405">
                  <c:v>36026</c:v>
                </c:pt>
                <c:pt idx="406">
                  <c:v>36027</c:v>
                </c:pt>
                <c:pt idx="407">
                  <c:v>36028</c:v>
                </c:pt>
                <c:pt idx="408">
                  <c:v>36031</c:v>
                </c:pt>
                <c:pt idx="409">
                  <c:v>36032</c:v>
                </c:pt>
                <c:pt idx="410">
                  <c:v>36033</c:v>
                </c:pt>
                <c:pt idx="411">
                  <c:v>36034</c:v>
                </c:pt>
                <c:pt idx="412">
                  <c:v>36035</c:v>
                </c:pt>
                <c:pt idx="413">
                  <c:v>36038</c:v>
                </c:pt>
                <c:pt idx="414">
                  <c:v>36039</c:v>
                </c:pt>
                <c:pt idx="415">
                  <c:v>36040</c:v>
                </c:pt>
                <c:pt idx="416">
                  <c:v>36041</c:v>
                </c:pt>
                <c:pt idx="417">
                  <c:v>36042</c:v>
                </c:pt>
                <c:pt idx="418">
                  <c:v>36046</c:v>
                </c:pt>
                <c:pt idx="419">
                  <c:v>36047</c:v>
                </c:pt>
                <c:pt idx="420">
                  <c:v>36048</c:v>
                </c:pt>
                <c:pt idx="421">
                  <c:v>36049</c:v>
                </c:pt>
                <c:pt idx="422">
                  <c:v>36052</c:v>
                </c:pt>
                <c:pt idx="423">
                  <c:v>36053</c:v>
                </c:pt>
                <c:pt idx="424">
                  <c:v>36054</c:v>
                </c:pt>
                <c:pt idx="425">
                  <c:v>36055</c:v>
                </c:pt>
                <c:pt idx="426">
                  <c:v>36056</c:v>
                </c:pt>
                <c:pt idx="427">
                  <c:v>36059</c:v>
                </c:pt>
                <c:pt idx="428">
                  <c:v>36060</c:v>
                </c:pt>
                <c:pt idx="429">
                  <c:v>36061</c:v>
                </c:pt>
                <c:pt idx="430">
                  <c:v>36062</c:v>
                </c:pt>
                <c:pt idx="431">
                  <c:v>36063</c:v>
                </c:pt>
                <c:pt idx="432">
                  <c:v>36066</c:v>
                </c:pt>
                <c:pt idx="433">
                  <c:v>36067</c:v>
                </c:pt>
                <c:pt idx="434">
                  <c:v>36068</c:v>
                </c:pt>
                <c:pt idx="435">
                  <c:v>36069</c:v>
                </c:pt>
                <c:pt idx="436">
                  <c:v>36070</c:v>
                </c:pt>
                <c:pt idx="437">
                  <c:v>36073</c:v>
                </c:pt>
                <c:pt idx="438">
                  <c:v>36074</c:v>
                </c:pt>
                <c:pt idx="439">
                  <c:v>36075</c:v>
                </c:pt>
                <c:pt idx="440">
                  <c:v>36076</c:v>
                </c:pt>
                <c:pt idx="441">
                  <c:v>36077</c:v>
                </c:pt>
                <c:pt idx="442">
                  <c:v>36080</c:v>
                </c:pt>
                <c:pt idx="443">
                  <c:v>36081</c:v>
                </c:pt>
                <c:pt idx="444">
                  <c:v>36082</c:v>
                </c:pt>
                <c:pt idx="445">
                  <c:v>36083</c:v>
                </c:pt>
                <c:pt idx="446">
                  <c:v>36084</c:v>
                </c:pt>
                <c:pt idx="447">
                  <c:v>36087</c:v>
                </c:pt>
                <c:pt idx="448">
                  <c:v>36088</c:v>
                </c:pt>
                <c:pt idx="449">
                  <c:v>36089</c:v>
                </c:pt>
                <c:pt idx="450">
                  <c:v>36090</c:v>
                </c:pt>
                <c:pt idx="451">
                  <c:v>36091</c:v>
                </c:pt>
                <c:pt idx="452">
                  <c:v>36094</c:v>
                </c:pt>
                <c:pt idx="453">
                  <c:v>36095</c:v>
                </c:pt>
                <c:pt idx="454">
                  <c:v>36096</c:v>
                </c:pt>
                <c:pt idx="455">
                  <c:v>36097</c:v>
                </c:pt>
                <c:pt idx="456">
                  <c:v>36098</c:v>
                </c:pt>
                <c:pt idx="457">
                  <c:v>36101</c:v>
                </c:pt>
                <c:pt idx="458">
                  <c:v>36102</c:v>
                </c:pt>
                <c:pt idx="459">
                  <c:v>36103</c:v>
                </c:pt>
                <c:pt idx="460">
                  <c:v>36104</c:v>
                </c:pt>
                <c:pt idx="461">
                  <c:v>36105</c:v>
                </c:pt>
                <c:pt idx="462">
                  <c:v>36108</c:v>
                </c:pt>
                <c:pt idx="463">
                  <c:v>36109</c:v>
                </c:pt>
                <c:pt idx="464">
                  <c:v>36110</c:v>
                </c:pt>
                <c:pt idx="465">
                  <c:v>36111</c:v>
                </c:pt>
                <c:pt idx="466">
                  <c:v>36112</c:v>
                </c:pt>
                <c:pt idx="467">
                  <c:v>36115</c:v>
                </c:pt>
                <c:pt idx="468">
                  <c:v>36116</c:v>
                </c:pt>
                <c:pt idx="469">
                  <c:v>36117</c:v>
                </c:pt>
                <c:pt idx="470">
                  <c:v>36118</c:v>
                </c:pt>
                <c:pt idx="471">
                  <c:v>36119</c:v>
                </c:pt>
                <c:pt idx="472">
                  <c:v>36122</c:v>
                </c:pt>
                <c:pt idx="473">
                  <c:v>36123</c:v>
                </c:pt>
                <c:pt idx="474">
                  <c:v>36124</c:v>
                </c:pt>
                <c:pt idx="475">
                  <c:v>36126</c:v>
                </c:pt>
                <c:pt idx="476">
                  <c:v>36129</c:v>
                </c:pt>
                <c:pt idx="477">
                  <c:v>36130</c:v>
                </c:pt>
                <c:pt idx="478">
                  <c:v>36131</c:v>
                </c:pt>
                <c:pt idx="479">
                  <c:v>36132</c:v>
                </c:pt>
                <c:pt idx="480">
                  <c:v>36133</c:v>
                </c:pt>
                <c:pt idx="481">
                  <c:v>36136</c:v>
                </c:pt>
                <c:pt idx="482">
                  <c:v>36137</c:v>
                </c:pt>
                <c:pt idx="483">
                  <c:v>36138</c:v>
                </c:pt>
                <c:pt idx="484">
                  <c:v>36139</c:v>
                </c:pt>
                <c:pt idx="485">
                  <c:v>36140</c:v>
                </c:pt>
                <c:pt idx="486">
                  <c:v>36143</c:v>
                </c:pt>
                <c:pt idx="487">
                  <c:v>36144</c:v>
                </c:pt>
                <c:pt idx="488">
                  <c:v>36145</c:v>
                </c:pt>
                <c:pt idx="489">
                  <c:v>36146</c:v>
                </c:pt>
                <c:pt idx="490">
                  <c:v>36147</c:v>
                </c:pt>
                <c:pt idx="491">
                  <c:v>36150</c:v>
                </c:pt>
                <c:pt idx="492">
                  <c:v>36151</c:v>
                </c:pt>
                <c:pt idx="493">
                  <c:v>36152</c:v>
                </c:pt>
                <c:pt idx="494">
                  <c:v>36153</c:v>
                </c:pt>
                <c:pt idx="495">
                  <c:v>36157</c:v>
                </c:pt>
                <c:pt idx="496">
                  <c:v>36158</c:v>
                </c:pt>
                <c:pt idx="497">
                  <c:v>36159</c:v>
                </c:pt>
                <c:pt idx="498">
                  <c:v>36160</c:v>
                </c:pt>
                <c:pt idx="499">
                  <c:v>36164</c:v>
                </c:pt>
                <c:pt idx="500">
                  <c:v>36165</c:v>
                </c:pt>
                <c:pt idx="501">
                  <c:v>36166</c:v>
                </c:pt>
                <c:pt idx="502">
                  <c:v>36167</c:v>
                </c:pt>
                <c:pt idx="503">
                  <c:v>36168</c:v>
                </c:pt>
                <c:pt idx="504">
                  <c:v>36171</c:v>
                </c:pt>
                <c:pt idx="505">
                  <c:v>36172</c:v>
                </c:pt>
                <c:pt idx="506">
                  <c:v>36173</c:v>
                </c:pt>
                <c:pt idx="507">
                  <c:v>36174</c:v>
                </c:pt>
                <c:pt idx="508">
                  <c:v>36175</c:v>
                </c:pt>
                <c:pt idx="509">
                  <c:v>36179</c:v>
                </c:pt>
                <c:pt idx="510">
                  <c:v>36180</c:v>
                </c:pt>
                <c:pt idx="511">
                  <c:v>36181</c:v>
                </c:pt>
                <c:pt idx="512">
                  <c:v>36182</c:v>
                </c:pt>
                <c:pt idx="513">
                  <c:v>36185</c:v>
                </c:pt>
                <c:pt idx="514">
                  <c:v>36186</c:v>
                </c:pt>
                <c:pt idx="515">
                  <c:v>36187</c:v>
                </c:pt>
                <c:pt idx="516">
                  <c:v>36188</c:v>
                </c:pt>
                <c:pt idx="517">
                  <c:v>36189</c:v>
                </c:pt>
                <c:pt idx="518">
                  <c:v>36192</c:v>
                </c:pt>
                <c:pt idx="519">
                  <c:v>36193</c:v>
                </c:pt>
                <c:pt idx="520">
                  <c:v>36194</c:v>
                </c:pt>
                <c:pt idx="521">
                  <c:v>36195</c:v>
                </c:pt>
                <c:pt idx="522">
                  <c:v>36196</c:v>
                </c:pt>
                <c:pt idx="523">
                  <c:v>36199</c:v>
                </c:pt>
                <c:pt idx="524">
                  <c:v>36200</c:v>
                </c:pt>
                <c:pt idx="525">
                  <c:v>36201</c:v>
                </c:pt>
                <c:pt idx="526">
                  <c:v>36202</c:v>
                </c:pt>
                <c:pt idx="527">
                  <c:v>36203</c:v>
                </c:pt>
                <c:pt idx="528">
                  <c:v>36207</c:v>
                </c:pt>
                <c:pt idx="529">
                  <c:v>36208</c:v>
                </c:pt>
                <c:pt idx="530">
                  <c:v>36209</c:v>
                </c:pt>
                <c:pt idx="531">
                  <c:v>36210</c:v>
                </c:pt>
                <c:pt idx="532">
                  <c:v>36213</c:v>
                </c:pt>
                <c:pt idx="533">
                  <c:v>36214</c:v>
                </c:pt>
                <c:pt idx="534">
                  <c:v>36215</c:v>
                </c:pt>
                <c:pt idx="535">
                  <c:v>36216</c:v>
                </c:pt>
                <c:pt idx="536">
                  <c:v>36217</c:v>
                </c:pt>
                <c:pt idx="537">
                  <c:v>36220</c:v>
                </c:pt>
                <c:pt idx="538">
                  <c:v>36221</c:v>
                </c:pt>
                <c:pt idx="539">
                  <c:v>36222</c:v>
                </c:pt>
                <c:pt idx="540">
                  <c:v>36223</c:v>
                </c:pt>
                <c:pt idx="541">
                  <c:v>36224</c:v>
                </c:pt>
                <c:pt idx="542">
                  <c:v>36227</c:v>
                </c:pt>
                <c:pt idx="543">
                  <c:v>36228</c:v>
                </c:pt>
                <c:pt idx="544">
                  <c:v>36229</c:v>
                </c:pt>
                <c:pt idx="545">
                  <c:v>36230</c:v>
                </c:pt>
                <c:pt idx="546">
                  <c:v>36231</c:v>
                </c:pt>
                <c:pt idx="547">
                  <c:v>36234</c:v>
                </c:pt>
                <c:pt idx="548">
                  <c:v>36235</c:v>
                </c:pt>
                <c:pt idx="549">
                  <c:v>36236</c:v>
                </c:pt>
                <c:pt idx="550">
                  <c:v>36237</c:v>
                </c:pt>
                <c:pt idx="551">
                  <c:v>36238</c:v>
                </c:pt>
                <c:pt idx="552">
                  <c:v>36241</c:v>
                </c:pt>
                <c:pt idx="553">
                  <c:v>36242</c:v>
                </c:pt>
                <c:pt idx="554">
                  <c:v>36243</c:v>
                </c:pt>
                <c:pt idx="555">
                  <c:v>36244</c:v>
                </c:pt>
                <c:pt idx="556">
                  <c:v>36245</c:v>
                </c:pt>
                <c:pt idx="557">
                  <c:v>36248</c:v>
                </c:pt>
                <c:pt idx="558">
                  <c:v>36249</c:v>
                </c:pt>
                <c:pt idx="559">
                  <c:v>36250</c:v>
                </c:pt>
                <c:pt idx="560">
                  <c:v>36251</c:v>
                </c:pt>
                <c:pt idx="561">
                  <c:v>36255</c:v>
                </c:pt>
                <c:pt idx="562">
                  <c:v>36256</c:v>
                </c:pt>
                <c:pt idx="563">
                  <c:v>36257</c:v>
                </c:pt>
                <c:pt idx="564">
                  <c:v>36258</c:v>
                </c:pt>
                <c:pt idx="565">
                  <c:v>36259</c:v>
                </c:pt>
                <c:pt idx="566">
                  <c:v>36262</c:v>
                </c:pt>
                <c:pt idx="567">
                  <c:v>36263</c:v>
                </c:pt>
                <c:pt idx="568">
                  <c:v>36264</c:v>
                </c:pt>
                <c:pt idx="569">
                  <c:v>36265</c:v>
                </c:pt>
                <c:pt idx="570">
                  <c:v>36266</c:v>
                </c:pt>
                <c:pt idx="571">
                  <c:v>36269</c:v>
                </c:pt>
                <c:pt idx="572">
                  <c:v>36270</c:v>
                </c:pt>
                <c:pt idx="573">
                  <c:v>36271</c:v>
                </c:pt>
                <c:pt idx="574">
                  <c:v>36272</c:v>
                </c:pt>
                <c:pt idx="575">
                  <c:v>36273</c:v>
                </c:pt>
                <c:pt idx="576">
                  <c:v>36276</c:v>
                </c:pt>
                <c:pt idx="577">
                  <c:v>36277</c:v>
                </c:pt>
                <c:pt idx="578">
                  <c:v>36278</c:v>
                </c:pt>
                <c:pt idx="579">
                  <c:v>36279</c:v>
                </c:pt>
                <c:pt idx="580">
                  <c:v>36280</c:v>
                </c:pt>
                <c:pt idx="581">
                  <c:v>36283</c:v>
                </c:pt>
                <c:pt idx="582">
                  <c:v>36284</c:v>
                </c:pt>
                <c:pt idx="583">
                  <c:v>36285</c:v>
                </c:pt>
                <c:pt idx="584">
                  <c:v>36286</c:v>
                </c:pt>
                <c:pt idx="585">
                  <c:v>36287</c:v>
                </c:pt>
                <c:pt idx="586">
                  <c:v>36290</c:v>
                </c:pt>
                <c:pt idx="587">
                  <c:v>36291</c:v>
                </c:pt>
                <c:pt idx="588">
                  <c:v>36292</c:v>
                </c:pt>
                <c:pt idx="589">
                  <c:v>36293</c:v>
                </c:pt>
                <c:pt idx="590">
                  <c:v>36294</c:v>
                </c:pt>
                <c:pt idx="591">
                  <c:v>36297</c:v>
                </c:pt>
                <c:pt idx="592">
                  <c:v>36298</c:v>
                </c:pt>
                <c:pt idx="593">
                  <c:v>36299</c:v>
                </c:pt>
                <c:pt idx="594">
                  <c:v>36300</c:v>
                </c:pt>
                <c:pt idx="595">
                  <c:v>36301</c:v>
                </c:pt>
                <c:pt idx="596">
                  <c:v>36304</c:v>
                </c:pt>
                <c:pt idx="597">
                  <c:v>36305</c:v>
                </c:pt>
                <c:pt idx="598">
                  <c:v>36306</c:v>
                </c:pt>
                <c:pt idx="599">
                  <c:v>36307</c:v>
                </c:pt>
                <c:pt idx="600">
                  <c:v>36308</c:v>
                </c:pt>
                <c:pt idx="601">
                  <c:v>36312</c:v>
                </c:pt>
                <c:pt idx="602">
                  <c:v>36313</c:v>
                </c:pt>
                <c:pt idx="603">
                  <c:v>36314</c:v>
                </c:pt>
                <c:pt idx="604">
                  <c:v>36315</c:v>
                </c:pt>
                <c:pt idx="605">
                  <c:v>36318</c:v>
                </c:pt>
                <c:pt idx="606">
                  <c:v>36319</c:v>
                </c:pt>
                <c:pt idx="607">
                  <c:v>36320</c:v>
                </c:pt>
                <c:pt idx="608">
                  <c:v>36321</c:v>
                </c:pt>
                <c:pt idx="609">
                  <c:v>36322</c:v>
                </c:pt>
                <c:pt idx="610">
                  <c:v>36325</c:v>
                </c:pt>
                <c:pt idx="611">
                  <c:v>36326</c:v>
                </c:pt>
                <c:pt idx="612">
                  <c:v>36327</c:v>
                </c:pt>
                <c:pt idx="613">
                  <c:v>36328</c:v>
                </c:pt>
                <c:pt idx="614">
                  <c:v>36329</c:v>
                </c:pt>
                <c:pt idx="615">
                  <c:v>36332</c:v>
                </c:pt>
                <c:pt idx="616">
                  <c:v>36333</c:v>
                </c:pt>
                <c:pt idx="617">
                  <c:v>36334</c:v>
                </c:pt>
                <c:pt idx="618">
                  <c:v>36335</c:v>
                </c:pt>
                <c:pt idx="619">
                  <c:v>36336</c:v>
                </c:pt>
                <c:pt idx="620">
                  <c:v>36339</c:v>
                </c:pt>
                <c:pt idx="621">
                  <c:v>36340</c:v>
                </c:pt>
                <c:pt idx="622">
                  <c:v>36341</c:v>
                </c:pt>
                <c:pt idx="623">
                  <c:v>36342</c:v>
                </c:pt>
                <c:pt idx="624">
                  <c:v>36343</c:v>
                </c:pt>
                <c:pt idx="625">
                  <c:v>36347</c:v>
                </c:pt>
                <c:pt idx="626">
                  <c:v>36348</c:v>
                </c:pt>
                <c:pt idx="627">
                  <c:v>36349</c:v>
                </c:pt>
                <c:pt idx="628">
                  <c:v>36350</c:v>
                </c:pt>
                <c:pt idx="629">
                  <c:v>36353</c:v>
                </c:pt>
                <c:pt idx="630">
                  <c:v>36354</c:v>
                </c:pt>
                <c:pt idx="631">
                  <c:v>36355</c:v>
                </c:pt>
                <c:pt idx="632">
                  <c:v>36356</c:v>
                </c:pt>
                <c:pt idx="633">
                  <c:v>36357</c:v>
                </c:pt>
                <c:pt idx="634">
                  <c:v>36360</c:v>
                </c:pt>
                <c:pt idx="635">
                  <c:v>36361</c:v>
                </c:pt>
                <c:pt idx="636">
                  <c:v>36362</c:v>
                </c:pt>
                <c:pt idx="637">
                  <c:v>36363</c:v>
                </c:pt>
                <c:pt idx="638">
                  <c:v>36364</c:v>
                </c:pt>
                <c:pt idx="639">
                  <c:v>36367</c:v>
                </c:pt>
                <c:pt idx="640">
                  <c:v>36368</c:v>
                </c:pt>
                <c:pt idx="641">
                  <c:v>36369</c:v>
                </c:pt>
                <c:pt idx="642">
                  <c:v>36370</c:v>
                </c:pt>
                <c:pt idx="643">
                  <c:v>36371</c:v>
                </c:pt>
                <c:pt idx="644">
                  <c:v>36374</c:v>
                </c:pt>
                <c:pt idx="645">
                  <c:v>36375</c:v>
                </c:pt>
                <c:pt idx="646">
                  <c:v>36376</c:v>
                </c:pt>
                <c:pt idx="647">
                  <c:v>36377</c:v>
                </c:pt>
                <c:pt idx="648">
                  <c:v>36378</c:v>
                </c:pt>
                <c:pt idx="649">
                  <c:v>36381</c:v>
                </c:pt>
                <c:pt idx="650">
                  <c:v>36382</c:v>
                </c:pt>
                <c:pt idx="651">
                  <c:v>36383</c:v>
                </c:pt>
                <c:pt idx="652">
                  <c:v>36384</c:v>
                </c:pt>
                <c:pt idx="653">
                  <c:v>36385</c:v>
                </c:pt>
                <c:pt idx="654">
                  <c:v>36388</c:v>
                </c:pt>
                <c:pt idx="655">
                  <c:v>36389</c:v>
                </c:pt>
                <c:pt idx="656">
                  <c:v>36390</c:v>
                </c:pt>
                <c:pt idx="657">
                  <c:v>36391</c:v>
                </c:pt>
                <c:pt idx="658">
                  <c:v>36392</c:v>
                </c:pt>
                <c:pt idx="659">
                  <c:v>36395</c:v>
                </c:pt>
                <c:pt idx="660">
                  <c:v>36396</c:v>
                </c:pt>
                <c:pt idx="661">
                  <c:v>36397</c:v>
                </c:pt>
                <c:pt idx="662">
                  <c:v>36398</c:v>
                </c:pt>
                <c:pt idx="663">
                  <c:v>36399</c:v>
                </c:pt>
                <c:pt idx="664">
                  <c:v>36402</c:v>
                </c:pt>
                <c:pt idx="665">
                  <c:v>36403</c:v>
                </c:pt>
                <c:pt idx="666">
                  <c:v>36404</c:v>
                </c:pt>
                <c:pt idx="667">
                  <c:v>36405</c:v>
                </c:pt>
                <c:pt idx="668">
                  <c:v>36406</c:v>
                </c:pt>
                <c:pt idx="669">
                  <c:v>36410</c:v>
                </c:pt>
                <c:pt idx="670">
                  <c:v>36411</c:v>
                </c:pt>
                <c:pt idx="671">
                  <c:v>36412</c:v>
                </c:pt>
                <c:pt idx="672">
                  <c:v>36413</c:v>
                </c:pt>
                <c:pt idx="673">
                  <c:v>36416</c:v>
                </c:pt>
                <c:pt idx="674">
                  <c:v>36417</c:v>
                </c:pt>
                <c:pt idx="675">
                  <c:v>36418</c:v>
                </c:pt>
                <c:pt idx="676">
                  <c:v>36419</c:v>
                </c:pt>
                <c:pt idx="677">
                  <c:v>36420</c:v>
                </c:pt>
                <c:pt idx="678">
                  <c:v>36423</c:v>
                </c:pt>
                <c:pt idx="679">
                  <c:v>36424</c:v>
                </c:pt>
                <c:pt idx="680">
                  <c:v>36425</c:v>
                </c:pt>
                <c:pt idx="681">
                  <c:v>36426</c:v>
                </c:pt>
                <c:pt idx="682">
                  <c:v>36427</c:v>
                </c:pt>
                <c:pt idx="683">
                  <c:v>36430</c:v>
                </c:pt>
                <c:pt idx="684">
                  <c:v>36431</c:v>
                </c:pt>
                <c:pt idx="685">
                  <c:v>36432</c:v>
                </c:pt>
                <c:pt idx="686">
                  <c:v>36433</c:v>
                </c:pt>
                <c:pt idx="687">
                  <c:v>36434</c:v>
                </c:pt>
                <c:pt idx="688">
                  <c:v>36437</c:v>
                </c:pt>
                <c:pt idx="689">
                  <c:v>36438</c:v>
                </c:pt>
                <c:pt idx="690">
                  <c:v>36439</c:v>
                </c:pt>
                <c:pt idx="691">
                  <c:v>36440</c:v>
                </c:pt>
                <c:pt idx="692">
                  <c:v>36441</c:v>
                </c:pt>
                <c:pt idx="693">
                  <c:v>36444</c:v>
                </c:pt>
                <c:pt idx="694">
                  <c:v>36445</c:v>
                </c:pt>
                <c:pt idx="695">
                  <c:v>36446</c:v>
                </c:pt>
                <c:pt idx="696">
                  <c:v>36447</c:v>
                </c:pt>
                <c:pt idx="697">
                  <c:v>36448</c:v>
                </c:pt>
                <c:pt idx="698">
                  <c:v>36451</c:v>
                </c:pt>
                <c:pt idx="699">
                  <c:v>36452</c:v>
                </c:pt>
                <c:pt idx="700">
                  <c:v>36453</c:v>
                </c:pt>
                <c:pt idx="701">
                  <c:v>36454</c:v>
                </c:pt>
                <c:pt idx="702">
                  <c:v>36455</c:v>
                </c:pt>
                <c:pt idx="703">
                  <c:v>36458</c:v>
                </c:pt>
                <c:pt idx="704">
                  <c:v>36459</c:v>
                </c:pt>
                <c:pt idx="705">
                  <c:v>36460</c:v>
                </c:pt>
                <c:pt idx="706">
                  <c:v>36461</c:v>
                </c:pt>
                <c:pt idx="707">
                  <c:v>36462</c:v>
                </c:pt>
                <c:pt idx="708">
                  <c:v>36465</c:v>
                </c:pt>
                <c:pt idx="709">
                  <c:v>36466</c:v>
                </c:pt>
                <c:pt idx="710">
                  <c:v>36467</c:v>
                </c:pt>
                <c:pt idx="711">
                  <c:v>36468</c:v>
                </c:pt>
                <c:pt idx="712">
                  <c:v>36469</c:v>
                </c:pt>
                <c:pt idx="713">
                  <c:v>36472</c:v>
                </c:pt>
                <c:pt idx="714">
                  <c:v>36473</c:v>
                </c:pt>
                <c:pt idx="715">
                  <c:v>36474</c:v>
                </c:pt>
                <c:pt idx="716">
                  <c:v>36475</c:v>
                </c:pt>
                <c:pt idx="717">
                  <c:v>36476</c:v>
                </c:pt>
                <c:pt idx="718">
                  <c:v>36479</c:v>
                </c:pt>
                <c:pt idx="719">
                  <c:v>36480</c:v>
                </c:pt>
                <c:pt idx="720">
                  <c:v>36481</c:v>
                </c:pt>
                <c:pt idx="721">
                  <c:v>36482</c:v>
                </c:pt>
                <c:pt idx="722">
                  <c:v>36483</c:v>
                </c:pt>
                <c:pt idx="723">
                  <c:v>36486</c:v>
                </c:pt>
                <c:pt idx="724">
                  <c:v>36487</c:v>
                </c:pt>
                <c:pt idx="725">
                  <c:v>36488</c:v>
                </c:pt>
                <c:pt idx="726">
                  <c:v>36490</c:v>
                </c:pt>
                <c:pt idx="727">
                  <c:v>36493</c:v>
                </c:pt>
                <c:pt idx="728">
                  <c:v>36494</c:v>
                </c:pt>
                <c:pt idx="729">
                  <c:v>36495</c:v>
                </c:pt>
                <c:pt idx="730">
                  <c:v>36496</c:v>
                </c:pt>
                <c:pt idx="731">
                  <c:v>36497</c:v>
                </c:pt>
                <c:pt idx="732">
                  <c:v>36500</c:v>
                </c:pt>
                <c:pt idx="733">
                  <c:v>36501</c:v>
                </c:pt>
                <c:pt idx="734">
                  <c:v>36502</c:v>
                </c:pt>
                <c:pt idx="735">
                  <c:v>36503</c:v>
                </c:pt>
                <c:pt idx="736">
                  <c:v>36504</c:v>
                </c:pt>
                <c:pt idx="737">
                  <c:v>36507</c:v>
                </c:pt>
                <c:pt idx="738">
                  <c:v>36508</c:v>
                </c:pt>
                <c:pt idx="739">
                  <c:v>36509</c:v>
                </c:pt>
                <c:pt idx="740">
                  <c:v>36510</c:v>
                </c:pt>
                <c:pt idx="741">
                  <c:v>36511</c:v>
                </c:pt>
                <c:pt idx="742">
                  <c:v>36514</c:v>
                </c:pt>
                <c:pt idx="743">
                  <c:v>36515</c:v>
                </c:pt>
                <c:pt idx="744">
                  <c:v>36516</c:v>
                </c:pt>
                <c:pt idx="745">
                  <c:v>36517</c:v>
                </c:pt>
                <c:pt idx="746">
                  <c:v>36521</c:v>
                </c:pt>
                <c:pt idx="747">
                  <c:v>36522</c:v>
                </c:pt>
                <c:pt idx="748">
                  <c:v>36523</c:v>
                </c:pt>
                <c:pt idx="749">
                  <c:v>36524</c:v>
                </c:pt>
                <c:pt idx="750">
                  <c:v>36525</c:v>
                </c:pt>
                <c:pt idx="751">
                  <c:v>36528</c:v>
                </c:pt>
                <c:pt idx="752">
                  <c:v>36529</c:v>
                </c:pt>
                <c:pt idx="753">
                  <c:v>36530</c:v>
                </c:pt>
                <c:pt idx="754">
                  <c:v>36531</c:v>
                </c:pt>
                <c:pt idx="755">
                  <c:v>36532</c:v>
                </c:pt>
                <c:pt idx="756">
                  <c:v>36535</c:v>
                </c:pt>
                <c:pt idx="757">
                  <c:v>36536</c:v>
                </c:pt>
                <c:pt idx="758">
                  <c:v>36537</c:v>
                </c:pt>
                <c:pt idx="759">
                  <c:v>36538</c:v>
                </c:pt>
                <c:pt idx="760">
                  <c:v>36539</c:v>
                </c:pt>
                <c:pt idx="761">
                  <c:v>36543</c:v>
                </c:pt>
                <c:pt idx="762">
                  <c:v>36544</c:v>
                </c:pt>
                <c:pt idx="763">
                  <c:v>36545</c:v>
                </c:pt>
                <c:pt idx="764">
                  <c:v>36546</c:v>
                </c:pt>
                <c:pt idx="765">
                  <c:v>36549</c:v>
                </c:pt>
                <c:pt idx="766">
                  <c:v>36550</c:v>
                </c:pt>
                <c:pt idx="767">
                  <c:v>36551</c:v>
                </c:pt>
                <c:pt idx="768">
                  <c:v>36552</c:v>
                </c:pt>
                <c:pt idx="769">
                  <c:v>36553</c:v>
                </c:pt>
                <c:pt idx="770">
                  <c:v>36556</c:v>
                </c:pt>
                <c:pt idx="771">
                  <c:v>36557</c:v>
                </c:pt>
                <c:pt idx="772">
                  <c:v>36558</c:v>
                </c:pt>
                <c:pt idx="773">
                  <c:v>36559</c:v>
                </c:pt>
                <c:pt idx="774">
                  <c:v>36560</c:v>
                </c:pt>
                <c:pt idx="775">
                  <c:v>36563</c:v>
                </c:pt>
                <c:pt idx="776">
                  <c:v>36564</c:v>
                </c:pt>
                <c:pt idx="777">
                  <c:v>36565</c:v>
                </c:pt>
                <c:pt idx="778">
                  <c:v>36566</c:v>
                </c:pt>
                <c:pt idx="779">
                  <c:v>36567</c:v>
                </c:pt>
                <c:pt idx="780">
                  <c:v>36570</c:v>
                </c:pt>
                <c:pt idx="781">
                  <c:v>36571</c:v>
                </c:pt>
                <c:pt idx="782">
                  <c:v>36572</c:v>
                </c:pt>
                <c:pt idx="783">
                  <c:v>36573</c:v>
                </c:pt>
                <c:pt idx="784">
                  <c:v>36574</c:v>
                </c:pt>
                <c:pt idx="785">
                  <c:v>36578</c:v>
                </c:pt>
                <c:pt idx="786">
                  <c:v>36579</c:v>
                </c:pt>
                <c:pt idx="787">
                  <c:v>36580</c:v>
                </c:pt>
                <c:pt idx="788">
                  <c:v>36581</c:v>
                </c:pt>
                <c:pt idx="789">
                  <c:v>36584</c:v>
                </c:pt>
                <c:pt idx="790">
                  <c:v>36585</c:v>
                </c:pt>
                <c:pt idx="791">
                  <c:v>36586</c:v>
                </c:pt>
                <c:pt idx="792">
                  <c:v>36587</c:v>
                </c:pt>
                <c:pt idx="793">
                  <c:v>36588</c:v>
                </c:pt>
                <c:pt idx="794">
                  <c:v>36591</c:v>
                </c:pt>
                <c:pt idx="795">
                  <c:v>36592</c:v>
                </c:pt>
                <c:pt idx="796">
                  <c:v>36593</c:v>
                </c:pt>
                <c:pt idx="797">
                  <c:v>36594</c:v>
                </c:pt>
                <c:pt idx="798">
                  <c:v>36595</c:v>
                </c:pt>
                <c:pt idx="799">
                  <c:v>36598</c:v>
                </c:pt>
                <c:pt idx="800">
                  <c:v>36599</c:v>
                </c:pt>
                <c:pt idx="801">
                  <c:v>36600</c:v>
                </c:pt>
                <c:pt idx="802">
                  <c:v>36601</c:v>
                </c:pt>
                <c:pt idx="803">
                  <c:v>36602</c:v>
                </c:pt>
                <c:pt idx="804">
                  <c:v>36605</c:v>
                </c:pt>
                <c:pt idx="805">
                  <c:v>36606</c:v>
                </c:pt>
                <c:pt idx="806">
                  <c:v>36607</c:v>
                </c:pt>
                <c:pt idx="807">
                  <c:v>36608</c:v>
                </c:pt>
                <c:pt idx="808">
                  <c:v>36609</c:v>
                </c:pt>
                <c:pt idx="809">
                  <c:v>36612</c:v>
                </c:pt>
                <c:pt idx="810">
                  <c:v>36613</c:v>
                </c:pt>
                <c:pt idx="811">
                  <c:v>36614</c:v>
                </c:pt>
                <c:pt idx="812">
                  <c:v>36615</c:v>
                </c:pt>
                <c:pt idx="813">
                  <c:v>36616</c:v>
                </c:pt>
                <c:pt idx="814">
                  <c:v>36619</c:v>
                </c:pt>
                <c:pt idx="815">
                  <c:v>36620</c:v>
                </c:pt>
                <c:pt idx="816">
                  <c:v>36621</c:v>
                </c:pt>
                <c:pt idx="817">
                  <c:v>36622</c:v>
                </c:pt>
                <c:pt idx="818">
                  <c:v>36623</c:v>
                </c:pt>
                <c:pt idx="819">
                  <c:v>36626</c:v>
                </c:pt>
                <c:pt idx="820">
                  <c:v>36627</c:v>
                </c:pt>
                <c:pt idx="821">
                  <c:v>36628</c:v>
                </c:pt>
                <c:pt idx="822">
                  <c:v>36629</c:v>
                </c:pt>
                <c:pt idx="823">
                  <c:v>36630</c:v>
                </c:pt>
                <c:pt idx="824">
                  <c:v>36633</c:v>
                </c:pt>
                <c:pt idx="825">
                  <c:v>36634</c:v>
                </c:pt>
                <c:pt idx="826">
                  <c:v>36635</c:v>
                </c:pt>
                <c:pt idx="827">
                  <c:v>36636</c:v>
                </c:pt>
                <c:pt idx="828">
                  <c:v>36640</c:v>
                </c:pt>
                <c:pt idx="829">
                  <c:v>36641</c:v>
                </c:pt>
                <c:pt idx="830">
                  <c:v>36642</c:v>
                </c:pt>
                <c:pt idx="831">
                  <c:v>36643</c:v>
                </c:pt>
                <c:pt idx="832">
                  <c:v>36644</c:v>
                </c:pt>
                <c:pt idx="833">
                  <c:v>36647</c:v>
                </c:pt>
                <c:pt idx="834">
                  <c:v>36648</c:v>
                </c:pt>
                <c:pt idx="835">
                  <c:v>36649</c:v>
                </c:pt>
                <c:pt idx="836">
                  <c:v>36650</c:v>
                </c:pt>
                <c:pt idx="837">
                  <c:v>36651</c:v>
                </c:pt>
                <c:pt idx="838">
                  <c:v>36654</c:v>
                </c:pt>
                <c:pt idx="839">
                  <c:v>36655</c:v>
                </c:pt>
                <c:pt idx="840">
                  <c:v>36656</c:v>
                </c:pt>
                <c:pt idx="841">
                  <c:v>36657</c:v>
                </c:pt>
                <c:pt idx="842">
                  <c:v>36658</c:v>
                </c:pt>
                <c:pt idx="843">
                  <c:v>36661</c:v>
                </c:pt>
                <c:pt idx="844">
                  <c:v>36662</c:v>
                </c:pt>
                <c:pt idx="845">
                  <c:v>36663</c:v>
                </c:pt>
                <c:pt idx="846">
                  <c:v>36664</c:v>
                </c:pt>
                <c:pt idx="847">
                  <c:v>36665</c:v>
                </c:pt>
                <c:pt idx="848">
                  <c:v>36668</c:v>
                </c:pt>
                <c:pt idx="849">
                  <c:v>36669</c:v>
                </c:pt>
                <c:pt idx="850">
                  <c:v>36670</c:v>
                </c:pt>
                <c:pt idx="851">
                  <c:v>36671</c:v>
                </c:pt>
                <c:pt idx="852">
                  <c:v>36672</c:v>
                </c:pt>
                <c:pt idx="853">
                  <c:v>36676</c:v>
                </c:pt>
                <c:pt idx="854">
                  <c:v>36677</c:v>
                </c:pt>
                <c:pt idx="855">
                  <c:v>36678</c:v>
                </c:pt>
                <c:pt idx="856">
                  <c:v>36679</c:v>
                </c:pt>
                <c:pt idx="857">
                  <c:v>36682</c:v>
                </c:pt>
                <c:pt idx="858">
                  <c:v>36683</c:v>
                </c:pt>
                <c:pt idx="859">
                  <c:v>36684</c:v>
                </c:pt>
                <c:pt idx="860">
                  <c:v>36685</c:v>
                </c:pt>
                <c:pt idx="861">
                  <c:v>36686</c:v>
                </c:pt>
                <c:pt idx="862">
                  <c:v>36689</c:v>
                </c:pt>
                <c:pt idx="863">
                  <c:v>36690</c:v>
                </c:pt>
                <c:pt idx="864">
                  <c:v>36691</c:v>
                </c:pt>
                <c:pt idx="865">
                  <c:v>36692</c:v>
                </c:pt>
                <c:pt idx="866">
                  <c:v>36693</c:v>
                </c:pt>
                <c:pt idx="867">
                  <c:v>36696</c:v>
                </c:pt>
                <c:pt idx="868">
                  <c:v>36697</c:v>
                </c:pt>
                <c:pt idx="869">
                  <c:v>36698</c:v>
                </c:pt>
                <c:pt idx="870">
                  <c:v>36699</c:v>
                </c:pt>
                <c:pt idx="871">
                  <c:v>36700</c:v>
                </c:pt>
                <c:pt idx="872">
                  <c:v>36703</c:v>
                </c:pt>
                <c:pt idx="873">
                  <c:v>36704</c:v>
                </c:pt>
                <c:pt idx="874">
                  <c:v>36705</c:v>
                </c:pt>
                <c:pt idx="875">
                  <c:v>36706</c:v>
                </c:pt>
                <c:pt idx="876">
                  <c:v>36707</c:v>
                </c:pt>
                <c:pt idx="877">
                  <c:v>36710</c:v>
                </c:pt>
                <c:pt idx="878">
                  <c:v>36712</c:v>
                </c:pt>
                <c:pt idx="879">
                  <c:v>36713</c:v>
                </c:pt>
                <c:pt idx="880">
                  <c:v>36714</c:v>
                </c:pt>
                <c:pt idx="881">
                  <c:v>36717</c:v>
                </c:pt>
                <c:pt idx="882">
                  <c:v>36718</c:v>
                </c:pt>
                <c:pt idx="883">
                  <c:v>36719</c:v>
                </c:pt>
                <c:pt idx="884">
                  <c:v>36720</c:v>
                </c:pt>
                <c:pt idx="885">
                  <c:v>36721</c:v>
                </c:pt>
                <c:pt idx="886">
                  <c:v>36724</c:v>
                </c:pt>
                <c:pt idx="887">
                  <c:v>36725</c:v>
                </c:pt>
                <c:pt idx="888">
                  <c:v>36726</c:v>
                </c:pt>
                <c:pt idx="889">
                  <c:v>36727</c:v>
                </c:pt>
                <c:pt idx="890">
                  <c:v>36728</c:v>
                </c:pt>
                <c:pt idx="891">
                  <c:v>36731</c:v>
                </c:pt>
                <c:pt idx="892">
                  <c:v>36732</c:v>
                </c:pt>
                <c:pt idx="893">
                  <c:v>36733</c:v>
                </c:pt>
                <c:pt idx="894">
                  <c:v>36734</c:v>
                </c:pt>
                <c:pt idx="895">
                  <c:v>36735</c:v>
                </c:pt>
                <c:pt idx="896">
                  <c:v>36738</c:v>
                </c:pt>
                <c:pt idx="897">
                  <c:v>36739</c:v>
                </c:pt>
                <c:pt idx="898">
                  <c:v>36740</c:v>
                </c:pt>
                <c:pt idx="899">
                  <c:v>36741</c:v>
                </c:pt>
                <c:pt idx="900">
                  <c:v>36742</c:v>
                </c:pt>
                <c:pt idx="901">
                  <c:v>36745</c:v>
                </c:pt>
                <c:pt idx="902">
                  <c:v>36746</c:v>
                </c:pt>
                <c:pt idx="903">
                  <c:v>36747</c:v>
                </c:pt>
                <c:pt idx="904">
                  <c:v>36748</c:v>
                </c:pt>
                <c:pt idx="905">
                  <c:v>36749</c:v>
                </c:pt>
                <c:pt idx="906">
                  <c:v>36752</c:v>
                </c:pt>
                <c:pt idx="907">
                  <c:v>36753</c:v>
                </c:pt>
                <c:pt idx="908">
                  <c:v>36754</c:v>
                </c:pt>
                <c:pt idx="909">
                  <c:v>36755</c:v>
                </c:pt>
                <c:pt idx="910">
                  <c:v>36756</c:v>
                </c:pt>
                <c:pt idx="911">
                  <c:v>36759</c:v>
                </c:pt>
                <c:pt idx="912">
                  <c:v>36760</c:v>
                </c:pt>
                <c:pt idx="913">
                  <c:v>36761</c:v>
                </c:pt>
                <c:pt idx="914">
                  <c:v>36762</c:v>
                </c:pt>
                <c:pt idx="915">
                  <c:v>36763</c:v>
                </c:pt>
                <c:pt idx="916">
                  <c:v>36766</c:v>
                </c:pt>
                <c:pt idx="917">
                  <c:v>36767</c:v>
                </c:pt>
                <c:pt idx="918">
                  <c:v>36768</c:v>
                </c:pt>
                <c:pt idx="919">
                  <c:v>36769</c:v>
                </c:pt>
                <c:pt idx="920">
                  <c:v>36770</c:v>
                </c:pt>
                <c:pt idx="921">
                  <c:v>36774</c:v>
                </c:pt>
                <c:pt idx="922">
                  <c:v>36775</c:v>
                </c:pt>
                <c:pt idx="923">
                  <c:v>36776</c:v>
                </c:pt>
                <c:pt idx="924">
                  <c:v>36777</c:v>
                </c:pt>
                <c:pt idx="925">
                  <c:v>36780</c:v>
                </c:pt>
                <c:pt idx="926">
                  <c:v>36781</c:v>
                </c:pt>
                <c:pt idx="927">
                  <c:v>36782</c:v>
                </c:pt>
                <c:pt idx="928">
                  <c:v>36783</c:v>
                </c:pt>
                <c:pt idx="929">
                  <c:v>36784</c:v>
                </c:pt>
                <c:pt idx="930">
                  <c:v>36787</c:v>
                </c:pt>
                <c:pt idx="931">
                  <c:v>36788</c:v>
                </c:pt>
                <c:pt idx="932">
                  <c:v>36789</c:v>
                </c:pt>
                <c:pt idx="933">
                  <c:v>36790</c:v>
                </c:pt>
                <c:pt idx="934">
                  <c:v>36791</c:v>
                </c:pt>
                <c:pt idx="935">
                  <c:v>36794</c:v>
                </c:pt>
                <c:pt idx="936">
                  <c:v>36795</c:v>
                </c:pt>
                <c:pt idx="937">
                  <c:v>36796</c:v>
                </c:pt>
                <c:pt idx="938">
                  <c:v>36797</c:v>
                </c:pt>
                <c:pt idx="939">
                  <c:v>36798</c:v>
                </c:pt>
                <c:pt idx="940">
                  <c:v>36801</c:v>
                </c:pt>
                <c:pt idx="941">
                  <c:v>36802</c:v>
                </c:pt>
                <c:pt idx="942">
                  <c:v>36803</c:v>
                </c:pt>
                <c:pt idx="943">
                  <c:v>36804</c:v>
                </c:pt>
                <c:pt idx="944">
                  <c:v>36805</c:v>
                </c:pt>
                <c:pt idx="945">
                  <c:v>36808</c:v>
                </c:pt>
                <c:pt idx="946">
                  <c:v>36809</c:v>
                </c:pt>
                <c:pt idx="947">
                  <c:v>36810</c:v>
                </c:pt>
                <c:pt idx="948">
                  <c:v>36811</c:v>
                </c:pt>
                <c:pt idx="949">
                  <c:v>36812</c:v>
                </c:pt>
                <c:pt idx="950">
                  <c:v>36815</c:v>
                </c:pt>
                <c:pt idx="951">
                  <c:v>36816</c:v>
                </c:pt>
                <c:pt idx="952">
                  <c:v>36817</c:v>
                </c:pt>
                <c:pt idx="953">
                  <c:v>36818</c:v>
                </c:pt>
                <c:pt idx="954">
                  <c:v>36819</c:v>
                </c:pt>
                <c:pt idx="955">
                  <c:v>36822</c:v>
                </c:pt>
                <c:pt idx="956">
                  <c:v>36823</c:v>
                </c:pt>
                <c:pt idx="957">
                  <c:v>36824</c:v>
                </c:pt>
                <c:pt idx="958">
                  <c:v>36825</c:v>
                </c:pt>
                <c:pt idx="959">
                  <c:v>36826</c:v>
                </c:pt>
                <c:pt idx="960">
                  <c:v>36829</c:v>
                </c:pt>
                <c:pt idx="961">
                  <c:v>36830</c:v>
                </c:pt>
                <c:pt idx="962">
                  <c:v>36831</c:v>
                </c:pt>
                <c:pt idx="963">
                  <c:v>36832</c:v>
                </c:pt>
                <c:pt idx="964">
                  <c:v>36833</c:v>
                </c:pt>
                <c:pt idx="965">
                  <c:v>36836</c:v>
                </c:pt>
                <c:pt idx="966">
                  <c:v>36837</c:v>
                </c:pt>
                <c:pt idx="967">
                  <c:v>36838</c:v>
                </c:pt>
                <c:pt idx="968">
                  <c:v>36839</c:v>
                </c:pt>
                <c:pt idx="969">
                  <c:v>36840</c:v>
                </c:pt>
                <c:pt idx="970">
                  <c:v>36843</c:v>
                </c:pt>
                <c:pt idx="971">
                  <c:v>36844</c:v>
                </c:pt>
                <c:pt idx="972">
                  <c:v>36845</c:v>
                </c:pt>
                <c:pt idx="973">
                  <c:v>36846</c:v>
                </c:pt>
                <c:pt idx="974">
                  <c:v>36847</c:v>
                </c:pt>
                <c:pt idx="975">
                  <c:v>36850</c:v>
                </c:pt>
                <c:pt idx="976">
                  <c:v>36851</c:v>
                </c:pt>
                <c:pt idx="977">
                  <c:v>36852</c:v>
                </c:pt>
                <c:pt idx="978">
                  <c:v>36854</c:v>
                </c:pt>
                <c:pt idx="979">
                  <c:v>36857</c:v>
                </c:pt>
                <c:pt idx="980">
                  <c:v>36858</c:v>
                </c:pt>
                <c:pt idx="981">
                  <c:v>36859</c:v>
                </c:pt>
                <c:pt idx="982">
                  <c:v>36860</c:v>
                </c:pt>
                <c:pt idx="983">
                  <c:v>36861</c:v>
                </c:pt>
                <c:pt idx="984">
                  <c:v>36864</c:v>
                </c:pt>
                <c:pt idx="985">
                  <c:v>36865</c:v>
                </c:pt>
                <c:pt idx="986">
                  <c:v>36866</c:v>
                </c:pt>
                <c:pt idx="987">
                  <c:v>36867</c:v>
                </c:pt>
                <c:pt idx="988">
                  <c:v>36868</c:v>
                </c:pt>
                <c:pt idx="989">
                  <c:v>36871</c:v>
                </c:pt>
                <c:pt idx="990">
                  <c:v>36872</c:v>
                </c:pt>
                <c:pt idx="991">
                  <c:v>36873</c:v>
                </c:pt>
                <c:pt idx="992">
                  <c:v>36874</c:v>
                </c:pt>
                <c:pt idx="993">
                  <c:v>36875</c:v>
                </c:pt>
                <c:pt idx="994">
                  <c:v>36878</c:v>
                </c:pt>
                <c:pt idx="995">
                  <c:v>36879</c:v>
                </c:pt>
                <c:pt idx="996">
                  <c:v>36880</c:v>
                </c:pt>
                <c:pt idx="997">
                  <c:v>36881</c:v>
                </c:pt>
                <c:pt idx="998">
                  <c:v>36882</c:v>
                </c:pt>
                <c:pt idx="999">
                  <c:v>36886</c:v>
                </c:pt>
                <c:pt idx="1000">
                  <c:v>36887</c:v>
                </c:pt>
                <c:pt idx="1001">
                  <c:v>36888</c:v>
                </c:pt>
                <c:pt idx="1002">
                  <c:v>36889</c:v>
                </c:pt>
                <c:pt idx="1003">
                  <c:v>36893</c:v>
                </c:pt>
                <c:pt idx="1004">
                  <c:v>36894</c:v>
                </c:pt>
                <c:pt idx="1005">
                  <c:v>36895</c:v>
                </c:pt>
                <c:pt idx="1006">
                  <c:v>36896</c:v>
                </c:pt>
                <c:pt idx="1007">
                  <c:v>36899</c:v>
                </c:pt>
                <c:pt idx="1008">
                  <c:v>36900</c:v>
                </c:pt>
                <c:pt idx="1009">
                  <c:v>36901</c:v>
                </c:pt>
                <c:pt idx="1010">
                  <c:v>36902</c:v>
                </c:pt>
                <c:pt idx="1011">
                  <c:v>36903</c:v>
                </c:pt>
                <c:pt idx="1012">
                  <c:v>36907</c:v>
                </c:pt>
                <c:pt idx="1013">
                  <c:v>36908</c:v>
                </c:pt>
                <c:pt idx="1014">
                  <c:v>36909</c:v>
                </c:pt>
                <c:pt idx="1015">
                  <c:v>36910</c:v>
                </c:pt>
                <c:pt idx="1016">
                  <c:v>36913</c:v>
                </c:pt>
                <c:pt idx="1017">
                  <c:v>36914</c:v>
                </c:pt>
                <c:pt idx="1018">
                  <c:v>36915</c:v>
                </c:pt>
                <c:pt idx="1019">
                  <c:v>36916</c:v>
                </c:pt>
                <c:pt idx="1020">
                  <c:v>36917</c:v>
                </c:pt>
                <c:pt idx="1021">
                  <c:v>36920</c:v>
                </c:pt>
                <c:pt idx="1022">
                  <c:v>36921</c:v>
                </c:pt>
                <c:pt idx="1023">
                  <c:v>36922</c:v>
                </c:pt>
                <c:pt idx="1024">
                  <c:v>36923</c:v>
                </c:pt>
                <c:pt idx="1025">
                  <c:v>36924</c:v>
                </c:pt>
                <c:pt idx="1026">
                  <c:v>36927</c:v>
                </c:pt>
                <c:pt idx="1027">
                  <c:v>36928</c:v>
                </c:pt>
                <c:pt idx="1028">
                  <c:v>36929</c:v>
                </c:pt>
                <c:pt idx="1029">
                  <c:v>36930</c:v>
                </c:pt>
                <c:pt idx="1030">
                  <c:v>36931</c:v>
                </c:pt>
                <c:pt idx="1031">
                  <c:v>36934</c:v>
                </c:pt>
                <c:pt idx="1032">
                  <c:v>36935</c:v>
                </c:pt>
                <c:pt idx="1033">
                  <c:v>36936</c:v>
                </c:pt>
                <c:pt idx="1034">
                  <c:v>36937</c:v>
                </c:pt>
                <c:pt idx="1035">
                  <c:v>36938</c:v>
                </c:pt>
                <c:pt idx="1036">
                  <c:v>36942</c:v>
                </c:pt>
                <c:pt idx="1037">
                  <c:v>36943</c:v>
                </c:pt>
                <c:pt idx="1038">
                  <c:v>36944</c:v>
                </c:pt>
                <c:pt idx="1039">
                  <c:v>36945</c:v>
                </c:pt>
                <c:pt idx="1040">
                  <c:v>36948</c:v>
                </c:pt>
                <c:pt idx="1041">
                  <c:v>36949</c:v>
                </c:pt>
                <c:pt idx="1042">
                  <c:v>36950</c:v>
                </c:pt>
                <c:pt idx="1043">
                  <c:v>36951</c:v>
                </c:pt>
                <c:pt idx="1044">
                  <c:v>36952</c:v>
                </c:pt>
                <c:pt idx="1045">
                  <c:v>36955</c:v>
                </c:pt>
                <c:pt idx="1046">
                  <c:v>36956</c:v>
                </c:pt>
                <c:pt idx="1047">
                  <c:v>36957</c:v>
                </c:pt>
                <c:pt idx="1048">
                  <c:v>36958</c:v>
                </c:pt>
                <c:pt idx="1049">
                  <c:v>36959</c:v>
                </c:pt>
                <c:pt idx="1050">
                  <c:v>36962</c:v>
                </c:pt>
                <c:pt idx="1051">
                  <c:v>36963</c:v>
                </c:pt>
                <c:pt idx="1052">
                  <c:v>36964</c:v>
                </c:pt>
                <c:pt idx="1053">
                  <c:v>36965</c:v>
                </c:pt>
                <c:pt idx="1054">
                  <c:v>36966</c:v>
                </c:pt>
                <c:pt idx="1055">
                  <c:v>36969</c:v>
                </c:pt>
                <c:pt idx="1056">
                  <c:v>36970</c:v>
                </c:pt>
                <c:pt idx="1057">
                  <c:v>36971</c:v>
                </c:pt>
                <c:pt idx="1058">
                  <c:v>36972</c:v>
                </c:pt>
                <c:pt idx="1059">
                  <c:v>36973</c:v>
                </c:pt>
                <c:pt idx="1060">
                  <c:v>36976</c:v>
                </c:pt>
                <c:pt idx="1061">
                  <c:v>36977</c:v>
                </c:pt>
                <c:pt idx="1062">
                  <c:v>36978</c:v>
                </c:pt>
                <c:pt idx="1063">
                  <c:v>36979</c:v>
                </c:pt>
                <c:pt idx="1064">
                  <c:v>36980</c:v>
                </c:pt>
                <c:pt idx="1065">
                  <c:v>36983</c:v>
                </c:pt>
                <c:pt idx="1066">
                  <c:v>36984</c:v>
                </c:pt>
                <c:pt idx="1067">
                  <c:v>36985</c:v>
                </c:pt>
                <c:pt idx="1068">
                  <c:v>36986</c:v>
                </c:pt>
                <c:pt idx="1069">
                  <c:v>36987</c:v>
                </c:pt>
                <c:pt idx="1070">
                  <c:v>36990</c:v>
                </c:pt>
                <c:pt idx="1071">
                  <c:v>36991</c:v>
                </c:pt>
                <c:pt idx="1072">
                  <c:v>36992</c:v>
                </c:pt>
                <c:pt idx="1073">
                  <c:v>36993</c:v>
                </c:pt>
                <c:pt idx="1074">
                  <c:v>36997</c:v>
                </c:pt>
                <c:pt idx="1075">
                  <c:v>36998</c:v>
                </c:pt>
                <c:pt idx="1076">
                  <c:v>36999</c:v>
                </c:pt>
                <c:pt idx="1077">
                  <c:v>37000</c:v>
                </c:pt>
                <c:pt idx="1078">
                  <c:v>37001</c:v>
                </c:pt>
                <c:pt idx="1079">
                  <c:v>37004</c:v>
                </c:pt>
                <c:pt idx="1080">
                  <c:v>37005</c:v>
                </c:pt>
                <c:pt idx="1081">
                  <c:v>37006</c:v>
                </c:pt>
                <c:pt idx="1082">
                  <c:v>37007</c:v>
                </c:pt>
                <c:pt idx="1083">
                  <c:v>37008</c:v>
                </c:pt>
                <c:pt idx="1084">
                  <c:v>37011</c:v>
                </c:pt>
                <c:pt idx="1085">
                  <c:v>37012</c:v>
                </c:pt>
                <c:pt idx="1086">
                  <c:v>37013</c:v>
                </c:pt>
                <c:pt idx="1087">
                  <c:v>37014</c:v>
                </c:pt>
                <c:pt idx="1088">
                  <c:v>37015</c:v>
                </c:pt>
                <c:pt idx="1089">
                  <c:v>37018</c:v>
                </c:pt>
                <c:pt idx="1090">
                  <c:v>37019</c:v>
                </c:pt>
                <c:pt idx="1091">
                  <c:v>37020</c:v>
                </c:pt>
                <c:pt idx="1092">
                  <c:v>37021</c:v>
                </c:pt>
                <c:pt idx="1093">
                  <c:v>37022</c:v>
                </c:pt>
                <c:pt idx="1094">
                  <c:v>37025</c:v>
                </c:pt>
                <c:pt idx="1095">
                  <c:v>37026</c:v>
                </c:pt>
                <c:pt idx="1096">
                  <c:v>37027</c:v>
                </c:pt>
                <c:pt idx="1097">
                  <c:v>37028</c:v>
                </c:pt>
                <c:pt idx="1098">
                  <c:v>37029</c:v>
                </c:pt>
                <c:pt idx="1099">
                  <c:v>37032</c:v>
                </c:pt>
                <c:pt idx="1100">
                  <c:v>37033</c:v>
                </c:pt>
                <c:pt idx="1101">
                  <c:v>37034</c:v>
                </c:pt>
                <c:pt idx="1102">
                  <c:v>37035</c:v>
                </c:pt>
                <c:pt idx="1103">
                  <c:v>37036</c:v>
                </c:pt>
                <c:pt idx="1104">
                  <c:v>37040</c:v>
                </c:pt>
                <c:pt idx="1105">
                  <c:v>37041</c:v>
                </c:pt>
                <c:pt idx="1106">
                  <c:v>37042</c:v>
                </c:pt>
                <c:pt idx="1107">
                  <c:v>37043</c:v>
                </c:pt>
                <c:pt idx="1108">
                  <c:v>37046</c:v>
                </c:pt>
                <c:pt idx="1109">
                  <c:v>37047</c:v>
                </c:pt>
                <c:pt idx="1110">
                  <c:v>37048</c:v>
                </c:pt>
                <c:pt idx="1111">
                  <c:v>37049</c:v>
                </c:pt>
                <c:pt idx="1112">
                  <c:v>37050</c:v>
                </c:pt>
                <c:pt idx="1113">
                  <c:v>37053</c:v>
                </c:pt>
                <c:pt idx="1114">
                  <c:v>37054</c:v>
                </c:pt>
                <c:pt idx="1115">
                  <c:v>37055</c:v>
                </c:pt>
                <c:pt idx="1116">
                  <c:v>37056</c:v>
                </c:pt>
                <c:pt idx="1117">
                  <c:v>37057</c:v>
                </c:pt>
                <c:pt idx="1118">
                  <c:v>37060</c:v>
                </c:pt>
                <c:pt idx="1119">
                  <c:v>37061</c:v>
                </c:pt>
                <c:pt idx="1120">
                  <c:v>37062</c:v>
                </c:pt>
                <c:pt idx="1121">
                  <c:v>37063</c:v>
                </c:pt>
                <c:pt idx="1122">
                  <c:v>37064</c:v>
                </c:pt>
                <c:pt idx="1123">
                  <c:v>37067</c:v>
                </c:pt>
                <c:pt idx="1124">
                  <c:v>37068</c:v>
                </c:pt>
                <c:pt idx="1125">
                  <c:v>37069</c:v>
                </c:pt>
                <c:pt idx="1126">
                  <c:v>37070</c:v>
                </c:pt>
                <c:pt idx="1127">
                  <c:v>37071</c:v>
                </c:pt>
                <c:pt idx="1128">
                  <c:v>37074</c:v>
                </c:pt>
                <c:pt idx="1129">
                  <c:v>37075</c:v>
                </c:pt>
                <c:pt idx="1130">
                  <c:v>37077</c:v>
                </c:pt>
                <c:pt idx="1131">
                  <c:v>37078</c:v>
                </c:pt>
                <c:pt idx="1132">
                  <c:v>37081</c:v>
                </c:pt>
                <c:pt idx="1133">
                  <c:v>37082</c:v>
                </c:pt>
                <c:pt idx="1134">
                  <c:v>37083</c:v>
                </c:pt>
                <c:pt idx="1135">
                  <c:v>37084</c:v>
                </c:pt>
                <c:pt idx="1136">
                  <c:v>37085</c:v>
                </c:pt>
                <c:pt idx="1137">
                  <c:v>37088</c:v>
                </c:pt>
                <c:pt idx="1138">
                  <c:v>37089</c:v>
                </c:pt>
                <c:pt idx="1139">
                  <c:v>37090</c:v>
                </c:pt>
                <c:pt idx="1140">
                  <c:v>37091</c:v>
                </c:pt>
                <c:pt idx="1141">
                  <c:v>37092</c:v>
                </c:pt>
                <c:pt idx="1142">
                  <c:v>37095</c:v>
                </c:pt>
                <c:pt idx="1143">
                  <c:v>37096</c:v>
                </c:pt>
                <c:pt idx="1144">
                  <c:v>37097</c:v>
                </c:pt>
                <c:pt idx="1145">
                  <c:v>37098</c:v>
                </c:pt>
                <c:pt idx="1146">
                  <c:v>37099</c:v>
                </c:pt>
                <c:pt idx="1147">
                  <c:v>37102</c:v>
                </c:pt>
                <c:pt idx="1148">
                  <c:v>37103</c:v>
                </c:pt>
                <c:pt idx="1149">
                  <c:v>37104</c:v>
                </c:pt>
                <c:pt idx="1150">
                  <c:v>37105</c:v>
                </c:pt>
                <c:pt idx="1151">
                  <c:v>37106</c:v>
                </c:pt>
                <c:pt idx="1152">
                  <c:v>37109</c:v>
                </c:pt>
                <c:pt idx="1153">
                  <c:v>37110</c:v>
                </c:pt>
                <c:pt idx="1154">
                  <c:v>37111</c:v>
                </c:pt>
                <c:pt idx="1155">
                  <c:v>37112</c:v>
                </c:pt>
                <c:pt idx="1156">
                  <c:v>37113</c:v>
                </c:pt>
                <c:pt idx="1157">
                  <c:v>37116</c:v>
                </c:pt>
                <c:pt idx="1158">
                  <c:v>37117</c:v>
                </c:pt>
                <c:pt idx="1159">
                  <c:v>37118</c:v>
                </c:pt>
                <c:pt idx="1160">
                  <c:v>37119</c:v>
                </c:pt>
                <c:pt idx="1161">
                  <c:v>37120</c:v>
                </c:pt>
                <c:pt idx="1162">
                  <c:v>37123</c:v>
                </c:pt>
                <c:pt idx="1163">
                  <c:v>37124</c:v>
                </c:pt>
                <c:pt idx="1164">
                  <c:v>37125</c:v>
                </c:pt>
                <c:pt idx="1165">
                  <c:v>37126</c:v>
                </c:pt>
                <c:pt idx="1166">
                  <c:v>37127</c:v>
                </c:pt>
                <c:pt idx="1167">
                  <c:v>37130</c:v>
                </c:pt>
                <c:pt idx="1168">
                  <c:v>37131</c:v>
                </c:pt>
                <c:pt idx="1169">
                  <c:v>37132</c:v>
                </c:pt>
                <c:pt idx="1170">
                  <c:v>37133</c:v>
                </c:pt>
                <c:pt idx="1171">
                  <c:v>37134</c:v>
                </c:pt>
                <c:pt idx="1172">
                  <c:v>37138</c:v>
                </c:pt>
                <c:pt idx="1173">
                  <c:v>37139</c:v>
                </c:pt>
                <c:pt idx="1174">
                  <c:v>37140</c:v>
                </c:pt>
                <c:pt idx="1175">
                  <c:v>37141</c:v>
                </c:pt>
                <c:pt idx="1176">
                  <c:v>37144</c:v>
                </c:pt>
                <c:pt idx="1177">
                  <c:v>37151</c:v>
                </c:pt>
                <c:pt idx="1178">
                  <c:v>37152</c:v>
                </c:pt>
                <c:pt idx="1179">
                  <c:v>37153</c:v>
                </c:pt>
                <c:pt idx="1180">
                  <c:v>37154</c:v>
                </c:pt>
                <c:pt idx="1181">
                  <c:v>37155</c:v>
                </c:pt>
                <c:pt idx="1182">
                  <c:v>37158</c:v>
                </c:pt>
                <c:pt idx="1183">
                  <c:v>37159</c:v>
                </c:pt>
                <c:pt idx="1184">
                  <c:v>37160</c:v>
                </c:pt>
                <c:pt idx="1185">
                  <c:v>37161</c:v>
                </c:pt>
                <c:pt idx="1186">
                  <c:v>37162</c:v>
                </c:pt>
                <c:pt idx="1187">
                  <c:v>37165</c:v>
                </c:pt>
                <c:pt idx="1188">
                  <c:v>37166</c:v>
                </c:pt>
                <c:pt idx="1189">
                  <c:v>37167</c:v>
                </c:pt>
                <c:pt idx="1190">
                  <c:v>37168</c:v>
                </c:pt>
                <c:pt idx="1191">
                  <c:v>37169</c:v>
                </c:pt>
                <c:pt idx="1192">
                  <c:v>37172</c:v>
                </c:pt>
                <c:pt idx="1193">
                  <c:v>37173</c:v>
                </c:pt>
                <c:pt idx="1194">
                  <c:v>37174</c:v>
                </c:pt>
                <c:pt idx="1195">
                  <c:v>37175</c:v>
                </c:pt>
                <c:pt idx="1196">
                  <c:v>37176</c:v>
                </c:pt>
                <c:pt idx="1197">
                  <c:v>37179</c:v>
                </c:pt>
                <c:pt idx="1198">
                  <c:v>37180</c:v>
                </c:pt>
                <c:pt idx="1199">
                  <c:v>37181</c:v>
                </c:pt>
                <c:pt idx="1200">
                  <c:v>37182</c:v>
                </c:pt>
                <c:pt idx="1201">
                  <c:v>37183</c:v>
                </c:pt>
                <c:pt idx="1202">
                  <c:v>37186</c:v>
                </c:pt>
                <c:pt idx="1203">
                  <c:v>37187</c:v>
                </c:pt>
                <c:pt idx="1204">
                  <c:v>37188</c:v>
                </c:pt>
                <c:pt idx="1205">
                  <c:v>37189</c:v>
                </c:pt>
                <c:pt idx="1206">
                  <c:v>37190</c:v>
                </c:pt>
                <c:pt idx="1207">
                  <c:v>37193</c:v>
                </c:pt>
                <c:pt idx="1208">
                  <c:v>37194</c:v>
                </c:pt>
                <c:pt idx="1209">
                  <c:v>37195</c:v>
                </c:pt>
                <c:pt idx="1210">
                  <c:v>37196</c:v>
                </c:pt>
                <c:pt idx="1211">
                  <c:v>37197</c:v>
                </c:pt>
                <c:pt idx="1212">
                  <c:v>37200</c:v>
                </c:pt>
                <c:pt idx="1213">
                  <c:v>37201</c:v>
                </c:pt>
                <c:pt idx="1214">
                  <c:v>37202</c:v>
                </c:pt>
                <c:pt idx="1215">
                  <c:v>37203</c:v>
                </c:pt>
                <c:pt idx="1216">
                  <c:v>37204</c:v>
                </c:pt>
                <c:pt idx="1217">
                  <c:v>37207</c:v>
                </c:pt>
                <c:pt idx="1218">
                  <c:v>37208</c:v>
                </c:pt>
                <c:pt idx="1219">
                  <c:v>37209</c:v>
                </c:pt>
                <c:pt idx="1220">
                  <c:v>37210</c:v>
                </c:pt>
                <c:pt idx="1221">
                  <c:v>37211</c:v>
                </c:pt>
                <c:pt idx="1222">
                  <c:v>37214</c:v>
                </c:pt>
                <c:pt idx="1223">
                  <c:v>37215</c:v>
                </c:pt>
                <c:pt idx="1224">
                  <c:v>37216</c:v>
                </c:pt>
                <c:pt idx="1225">
                  <c:v>37218</c:v>
                </c:pt>
                <c:pt idx="1226">
                  <c:v>37221</c:v>
                </c:pt>
                <c:pt idx="1227">
                  <c:v>37222</c:v>
                </c:pt>
                <c:pt idx="1228">
                  <c:v>37223</c:v>
                </c:pt>
                <c:pt idx="1229">
                  <c:v>37224</c:v>
                </c:pt>
                <c:pt idx="1230">
                  <c:v>37225</c:v>
                </c:pt>
                <c:pt idx="1231">
                  <c:v>37228</c:v>
                </c:pt>
                <c:pt idx="1232">
                  <c:v>37229</c:v>
                </c:pt>
                <c:pt idx="1233">
                  <c:v>37230</c:v>
                </c:pt>
                <c:pt idx="1234">
                  <c:v>37231</c:v>
                </c:pt>
                <c:pt idx="1235">
                  <c:v>37232</c:v>
                </c:pt>
                <c:pt idx="1236">
                  <c:v>37235</c:v>
                </c:pt>
                <c:pt idx="1237">
                  <c:v>37236</c:v>
                </c:pt>
                <c:pt idx="1238">
                  <c:v>37237</c:v>
                </c:pt>
                <c:pt idx="1239">
                  <c:v>37238</c:v>
                </c:pt>
                <c:pt idx="1240">
                  <c:v>37239</c:v>
                </c:pt>
                <c:pt idx="1241">
                  <c:v>37242</c:v>
                </c:pt>
                <c:pt idx="1242">
                  <c:v>37243</c:v>
                </c:pt>
                <c:pt idx="1243">
                  <c:v>37244</c:v>
                </c:pt>
                <c:pt idx="1244">
                  <c:v>37245</c:v>
                </c:pt>
                <c:pt idx="1245">
                  <c:v>37246</c:v>
                </c:pt>
                <c:pt idx="1246">
                  <c:v>37249</c:v>
                </c:pt>
                <c:pt idx="1247">
                  <c:v>37251</c:v>
                </c:pt>
                <c:pt idx="1248">
                  <c:v>37252</c:v>
                </c:pt>
                <c:pt idx="1249">
                  <c:v>37253</c:v>
                </c:pt>
                <c:pt idx="1250">
                  <c:v>37256</c:v>
                </c:pt>
                <c:pt idx="1251">
                  <c:v>37258</c:v>
                </c:pt>
                <c:pt idx="1252">
                  <c:v>37259</c:v>
                </c:pt>
                <c:pt idx="1253">
                  <c:v>37260</c:v>
                </c:pt>
                <c:pt idx="1254">
                  <c:v>37263</c:v>
                </c:pt>
                <c:pt idx="1255">
                  <c:v>37264</c:v>
                </c:pt>
                <c:pt idx="1256">
                  <c:v>37265</c:v>
                </c:pt>
                <c:pt idx="1257">
                  <c:v>37266</c:v>
                </c:pt>
                <c:pt idx="1258">
                  <c:v>37267</c:v>
                </c:pt>
                <c:pt idx="1259">
                  <c:v>37270</c:v>
                </c:pt>
                <c:pt idx="1260">
                  <c:v>37271</c:v>
                </c:pt>
                <c:pt idx="1261">
                  <c:v>37272</c:v>
                </c:pt>
                <c:pt idx="1262">
                  <c:v>37273</c:v>
                </c:pt>
                <c:pt idx="1263">
                  <c:v>37274</c:v>
                </c:pt>
                <c:pt idx="1264">
                  <c:v>37278</c:v>
                </c:pt>
                <c:pt idx="1265">
                  <c:v>37279</c:v>
                </c:pt>
                <c:pt idx="1266">
                  <c:v>37280</c:v>
                </c:pt>
                <c:pt idx="1267">
                  <c:v>37281</c:v>
                </c:pt>
                <c:pt idx="1268">
                  <c:v>37284</c:v>
                </c:pt>
                <c:pt idx="1269">
                  <c:v>37285</c:v>
                </c:pt>
                <c:pt idx="1270">
                  <c:v>37286</c:v>
                </c:pt>
                <c:pt idx="1271">
                  <c:v>37287</c:v>
                </c:pt>
                <c:pt idx="1272">
                  <c:v>37288</c:v>
                </c:pt>
                <c:pt idx="1273">
                  <c:v>37291</c:v>
                </c:pt>
                <c:pt idx="1274">
                  <c:v>37292</c:v>
                </c:pt>
                <c:pt idx="1275">
                  <c:v>37293</c:v>
                </c:pt>
                <c:pt idx="1276">
                  <c:v>37294</c:v>
                </c:pt>
                <c:pt idx="1277">
                  <c:v>37295</c:v>
                </c:pt>
                <c:pt idx="1278">
                  <c:v>37298</c:v>
                </c:pt>
                <c:pt idx="1279">
                  <c:v>37299</c:v>
                </c:pt>
                <c:pt idx="1280">
                  <c:v>37300</c:v>
                </c:pt>
                <c:pt idx="1281">
                  <c:v>37301</c:v>
                </c:pt>
                <c:pt idx="1282">
                  <c:v>37302</c:v>
                </c:pt>
                <c:pt idx="1283">
                  <c:v>37306</c:v>
                </c:pt>
                <c:pt idx="1284">
                  <c:v>37307</c:v>
                </c:pt>
                <c:pt idx="1285">
                  <c:v>37308</c:v>
                </c:pt>
                <c:pt idx="1286">
                  <c:v>37309</c:v>
                </c:pt>
                <c:pt idx="1287">
                  <c:v>37312</c:v>
                </c:pt>
                <c:pt idx="1288">
                  <c:v>37313</c:v>
                </c:pt>
                <c:pt idx="1289">
                  <c:v>37314</c:v>
                </c:pt>
                <c:pt idx="1290">
                  <c:v>37315</c:v>
                </c:pt>
                <c:pt idx="1291">
                  <c:v>37316</c:v>
                </c:pt>
                <c:pt idx="1292">
                  <c:v>37319</c:v>
                </c:pt>
                <c:pt idx="1293">
                  <c:v>37320</c:v>
                </c:pt>
                <c:pt idx="1294">
                  <c:v>37321</c:v>
                </c:pt>
                <c:pt idx="1295">
                  <c:v>37322</c:v>
                </c:pt>
                <c:pt idx="1296">
                  <c:v>37323</c:v>
                </c:pt>
                <c:pt idx="1297">
                  <c:v>37326</c:v>
                </c:pt>
                <c:pt idx="1298">
                  <c:v>37327</c:v>
                </c:pt>
                <c:pt idx="1299">
                  <c:v>37328</c:v>
                </c:pt>
                <c:pt idx="1300">
                  <c:v>37329</c:v>
                </c:pt>
                <c:pt idx="1301">
                  <c:v>37330</c:v>
                </c:pt>
                <c:pt idx="1302">
                  <c:v>37333</c:v>
                </c:pt>
                <c:pt idx="1303">
                  <c:v>37334</c:v>
                </c:pt>
                <c:pt idx="1304">
                  <c:v>37335</c:v>
                </c:pt>
                <c:pt idx="1305">
                  <c:v>37336</c:v>
                </c:pt>
                <c:pt idx="1306">
                  <c:v>37337</c:v>
                </c:pt>
                <c:pt idx="1307">
                  <c:v>37340</c:v>
                </c:pt>
                <c:pt idx="1308">
                  <c:v>37341</c:v>
                </c:pt>
                <c:pt idx="1309">
                  <c:v>37342</c:v>
                </c:pt>
                <c:pt idx="1310">
                  <c:v>37343</c:v>
                </c:pt>
                <c:pt idx="1311">
                  <c:v>37347</c:v>
                </c:pt>
                <c:pt idx="1312">
                  <c:v>37348</c:v>
                </c:pt>
                <c:pt idx="1313">
                  <c:v>37349</c:v>
                </c:pt>
                <c:pt idx="1314">
                  <c:v>37350</c:v>
                </c:pt>
                <c:pt idx="1315">
                  <c:v>37351</c:v>
                </c:pt>
                <c:pt idx="1316">
                  <c:v>37354</c:v>
                </c:pt>
                <c:pt idx="1317">
                  <c:v>37355</c:v>
                </c:pt>
                <c:pt idx="1318">
                  <c:v>37356</c:v>
                </c:pt>
                <c:pt idx="1319">
                  <c:v>37357</c:v>
                </c:pt>
                <c:pt idx="1320">
                  <c:v>37358</c:v>
                </c:pt>
                <c:pt idx="1321">
                  <c:v>37361</c:v>
                </c:pt>
                <c:pt idx="1322">
                  <c:v>37362</c:v>
                </c:pt>
                <c:pt idx="1323">
                  <c:v>37363</c:v>
                </c:pt>
                <c:pt idx="1324">
                  <c:v>37364</c:v>
                </c:pt>
                <c:pt idx="1325">
                  <c:v>37365</c:v>
                </c:pt>
                <c:pt idx="1326">
                  <c:v>37368</c:v>
                </c:pt>
                <c:pt idx="1327">
                  <c:v>37369</c:v>
                </c:pt>
                <c:pt idx="1328">
                  <c:v>37370</c:v>
                </c:pt>
                <c:pt idx="1329">
                  <c:v>37371</c:v>
                </c:pt>
                <c:pt idx="1330">
                  <c:v>37372</c:v>
                </c:pt>
                <c:pt idx="1331">
                  <c:v>37375</c:v>
                </c:pt>
                <c:pt idx="1332">
                  <c:v>37376</c:v>
                </c:pt>
                <c:pt idx="1333">
                  <c:v>37377</c:v>
                </c:pt>
                <c:pt idx="1334">
                  <c:v>37378</c:v>
                </c:pt>
                <c:pt idx="1335">
                  <c:v>37379</c:v>
                </c:pt>
                <c:pt idx="1336">
                  <c:v>37382</c:v>
                </c:pt>
                <c:pt idx="1337">
                  <c:v>37383</c:v>
                </c:pt>
                <c:pt idx="1338">
                  <c:v>37384</c:v>
                </c:pt>
                <c:pt idx="1339">
                  <c:v>37385</c:v>
                </c:pt>
                <c:pt idx="1340">
                  <c:v>37386</c:v>
                </c:pt>
                <c:pt idx="1341">
                  <c:v>37389</c:v>
                </c:pt>
                <c:pt idx="1342">
                  <c:v>37390</c:v>
                </c:pt>
                <c:pt idx="1343">
                  <c:v>37391</c:v>
                </c:pt>
                <c:pt idx="1344">
                  <c:v>37392</c:v>
                </c:pt>
                <c:pt idx="1345">
                  <c:v>37393</c:v>
                </c:pt>
                <c:pt idx="1346">
                  <c:v>37396</c:v>
                </c:pt>
                <c:pt idx="1347">
                  <c:v>37397</c:v>
                </c:pt>
                <c:pt idx="1348">
                  <c:v>37398</c:v>
                </c:pt>
                <c:pt idx="1349">
                  <c:v>37399</c:v>
                </c:pt>
                <c:pt idx="1350">
                  <c:v>37400</c:v>
                </c:pt>
                <c:pt idx="1351">
                  <c:v>37404</c:v>
                </c:pt>
                <c:pt idx="1352">
                  <c:v>37405</c:v>
                </c:pt>
                <c:pt idx="1353">
                  <c:v>37406</c:v>
                </c:pt>
                <c:pt idx="1354">
                  <c:v>37407</c:v>
                </c:pt>
                <c:pt idx="1355">
                  <c:v>37410</c:v>
                </c:pt>
                <c:pt idx="1356">
                  <c:v>37411</c:v>
                </c:pt>
                <c:pt idx="1357">
                  <c:v>37412</c:v>
                </c:pt>
                <c:pt idx="1358">
                  <c:v>37413</c:v>
                </c:pt>
                <c:pt idx="1359">
                  <c:v>37414</c:v>
                </c:pt>
                <c:pt idx="1360">
                  <c:v>37417</c:v>
                </c:pt>
                <c:pt idx="1361">
                  <c:v>37418</c:v>
                </c:pt>
                <c:pt idx="1362">
                  <c:v>37419</c:v>
                </c:pt>
                <c:pt idx="1363">
                  <c:v>37420</c:v>
                </c:pt>
                <c:pt idx="1364">
                  <c:v>37421</c:v>
                </c:pt>
                <c:pt idx="1365">
                  <c:v>37424</c:v>
                </c:pt>
                <c:pt idx="1366">
                  <c:v>37425</c:v>
                </c:pt>
                <c:pt idx="1367">
                  <c:v>37426</c:v>
                </c:pt>
                <c:pt idx="1368">
                  <c:v>37427</c:v>
                </c:pt>
                <c:pt idx="1369">
                  <c:v>37428</c:v>
                </c:pt>
                <c:pt idx="1370">
                  <c:v>37431</c:v>
                </c:pt>
                <c:pt idx="1371">
                  <c:v>37432</c:v>
                </c:pt>
                <c:pt idx="1372">
                  <c:v>37433</c:v>
                </c:pt>
                <c:pt idx="1373">
                  <c:v>37434</c:v>
                </c:pt>
                <c:pt idx="1374">
                  <c:v>37435</c:v>
                </c:pt>
                <c:pt idx="1375">
                  <c:v>37438</c:v>
                </c:pt>
                <c:pt idx="1376">
                  <c:v>37439</c:v>
                </c:pt>
                <c:pt idx="1377">
                  <c:v>37440</c:v>
                </c:pt>
                <c:pt idx="1378">
                  <c:v>37442</c:v>
                </c:pt>
                <c:pt idx="1379">
                  <c:v>37445</c:v>
                </c:pt>
                <c:pt idx="1380">
                  <c:v>37446</c:v>
                </c:pt>
                <c:pt idx="1381">
                  <c:v>37447</c:v>
                </c:pt>
                <c:pt idx="1382">
                  <c:v>37448</c:v>
                </c:pt>
                <c:pt idx="1383">
                  <c:v>37449</c:v>
                </c:pt>
                <c:pt idx="1384">
                  <c:v>37452</c:v>
                </c:pt>
                <c:pt idx="1385">
                  <c:v>37453</c:v>
                </c:pt>
                <c:pt idx="1386">
                  <c:v>37454</c:v>
                </c:pt>
                <c:pt idx="1387">
                  <c:v>37455</c:v>
                </c:pt>
                <c:pt idx="1388">
                  <c:v>37456</c:v>
                </c:pt>
                <c:pt idx="1389">
                  <c:v>37459</c:v>
                </c:pt>
                <c:pt idx="1390">
                  <c:v>37460</c:v>
                </c:pt>
                <c:pt idx="1391">
                  <c:v>37461</c:v>
                </c:pt>
                <c:pt idx="1392">
                  <c:v>37462</c:v>
                </c:pt>
                <c:pt idx="1393">
                  <c:v>37463</c:v>
                </c:pt>
                <c:pt idx="1394">
                  <c:v>37466</c:v>
                </c:pt>
                <c:pt idx="1395">
                  <c:v>37467</c:v>
                </c:pt>
                <c:pt idx="1396">
                  <c:v>37468</c:v>
                </c:pt>
                <c:pt idx="1397">
                  <c:v>37469</c:v>
                </c:pt>
                <c:pt idx="1398">
                  <c:v>37470</c:v>
                </c:pt>
                <c:pt idx="1399">
                  <c:v>37473</c:v>
                </c:pt>
                <c:pt idx="1400">
                  <c:v>37474</c:v>
                </c:pt>
                <c:pt idx="1401">
                  <c:v>37475</c:v>
                </c:pt>
                <c:pt idx="1402">
                  <c:v>37476</c:v>
                </c:pt>
                <c:pt idx="1403">
                  <c:v>37477</c:v>
                </c:pt>
                <c:pt idx="1404">
                  <c:v>37480</c:v>
                </c:pt>
                <c:pt idx="1405">
                  <c:v>37481</c:v>
                </c:pt>
                <c:pt idx="1406">
                  <c:v>37482</c:v>
                </c:pt>
                <c:pt idx="1407">
                  <c:v>37483</c:v>
                </c:pt>
                <c:pt idx="1408">
                  <c:v>37484</c:v>
                </c:pt>
                <c:pt idx="1409">
                  <c:v>37487</c:v>
                </c:pt>
                <c:pt idx="1410">
                  <c:v>37488</c:v>
                </c:pt>
                <c:pt idx="1411">
                  <c:v>37489</c:v>
                </c:pt>
                <c:pt idx="1412">
                  <c:v>37490</c:v>
                </c:pt>
                <c:pt idx="1413">
                  <c:v>37491</c:v>
                </c:pt>
                <c:pt idx="1414">
                  <c:v>37494</c:v>
                </c:pt>
                <c:pt idx="1415">
                  <c:v>37495</c:v>
                </c:pt>
                <c:pt idx="1416">
                  <c:v>37496</c:v>
                </c:pt>
                <c:pt idx="1417">
                  <c:v>37497</c:v>
                </c:pt>
                <c:pt idx="1418">
                  <c:v>37498</c:v>
                </c:pt>
                <c:pt idx="1419">
                  <c:v>37502</c:v>
                </c:pt>
                <c:pt idx="1420">
                  <c:v>37503</c:v>
                </c:pt>
                <c:pt idx="1421">
                  <c:v>37504</c:v>
                </c:pt>
                <c:pt idx="1422">
                  <c:v>37505</c:v>
                </c:pt>
                <c:pt idx="1423">
                  <c:v>37508</c:v>
                </c:pt>
                <c:pt idx="1424">
                  <c:v>37509</c:v>
                </c:pt>
                <c:pt idx="1425">
                  <c:v>37510</c:v>
                </c:pt>
                <c:pt idx="1426">
                  <c:v>37511</c:v>
                </c:pt>
                <c:pt idx="1427">
                  <c:v>37512</c:v>
                </c:pt>
                <c:pt idx="1428">
                  <c:v>37515</c:v>
                </c:pt>
                <c:pt idx="1429">
                  <c:v>37516</c:v>
                </c:pt>
                <c:pt idx="1430">
                  <c:v>37517</c:v>
                </c:pt>
                <c:pt idx="1431">
                  <c:v>37518</c:v>
                </c:pt>
                <c:pt idx="1432">
                  <c:v>37519</c:v>
                </c:pt>
                <c:pt idx="1433">
                  <c:v>37522</c:v>
                </c:pt>
                <c:pt idx="1434">
                  <c:v>37523</c:v>
                </c:pt>
                <c:pt idx="1435">
                  <c:v>37524</c:v>
                </c:pt>
                <c:pt idx="1436">
                  <c:v>37525</c:v>
                </c:pt>
                <c:pt idx="1437">
                  <c:v>37526</c:v>
                </c:pt>
                <c:pt idx="1438">
                  <c:v>37529</c:v>
                </c:pt>
                <c:pt idx="1439">
                  <c:v>37530</c:v>
                </c:pt>
                <c:pt idx="1440">
                  <c:v>37531</c:v>
                </c:pt>
                <c:pt idx="1441">
                  <c:v>37532</c:v>
                </c:pt>
                <c:pt idx="1442">
                  <c:v>37533</c:v>
                </c:pt>
                <c:pt idx="1443">
                  <c:v>37536</c:v>
                </c:pt>
                <c:pt idx="1444">
                  <c:v>37537</c:v>
                </c:pt>
                <c:pt idx="1445">
                  <c:v>37538</c:v>
                </c:pt>
                <c:pt idx="1446">
                  <c:v>37539</c:v>
                </c:pt>
                <c:pt idx="1447">
                  <c:v>37540</c:v>
                </c:pt>
                <c:pt idx="1448">
                  <c:v>37543</c:v>
                </c:pt>
                <c:pt idx="1449">
                  <c:v>37544</c:v>
                </c:pt>
                <c:pt idx="1450">
                  <c:v>37545</c:v>
                </c:pt>
                <c:pt idx="1451">
                  <c:v>37546</c:v>
                </c:pt>
                <c:pt idx="1452">
                  <c:v>37547</c:v>
                </c:pt>
                <c:pt idx="1453">
                  <c:v>37550</c:v>
                </c:pt>
                <c:pt idx="1454">
                  <c:v>37551</c:v>
                </c:pt>
                <c:pt idx="1455">
                  <c:v>37552</c:v>
                </c:pt>
                <c:pt idx="1456">
                  <c:v>37553</c:v>
                </c:pt>
                <c:pt idx="1457">
                  <c:v>37554</c:v>
                </c:pt>
                <c:pt idx="1458">
                  <c:v>37557</c:v>
                </c:pt>
                <c:pt idx="1459">
                  <c:v>37558</c:v>
                </c:pt>
                <c:pt idx="1460">
                  <c:v>37559</c:v>
                </c:pt>
                <c:pt idx="1461">
                  <c:v>37560</c:v>
                </c:pt>
                <c:pt idx="1462">
                  <c:v>37561</c:v>
                </c:pt>
                <c:pt idx="1463">
                  <c:v>37564</c:v>
                </c:pt>
                <c:pt idx="1464">
                  <c:v>37565</c:v>
                </c:pt>
                <c:pt idx="1465">
                  <c:v>37566</c:v>
                </c:pt>
                <c:pt idx="1466">
                  <c:v>37567</c:v>
                </c:pt>
                <c:pt idx="1467">
                  <c:v>37568</c:v>
                </c:pt>
                <c:pt idx="1468">
                  <c:v>37571</c:v>
                </c:pt>
                <c:pt idx="1469">
                  <c:v>37572</c:v>
                </c:pt>
                <c:pt idx="1470">
                  <c:v>37573</c:v>
                </c:pt>
                <c:pt idx="1471">
                  <c:v>37574</c:v>
                </c:pt>
                <c:pt idx="1472">
                  <c:v>37575</c:v>
                </c:pt>
                <c:pt idx="1473">
                  <c:v>37578</c:v>
                </c:pt>
                <c:pt idx="1474">
                  <c:v>37579</c:v>
                </c:pt>
                <c:pt idx="1475">
                  <c:v>37580</c:v>
                </c:pt>
                <c:pt idx="1476">
                  <c:v>37581</c:v>
                </c:pt>
                <c:pt idx="1477">
                  <c:v>37582</c:v>
                </c:pt>
                <c:pt idx="1478">
                  <c:v>37585</c:v>
                </c:pt>
                <c:pt idx="1479">
                  <c:v>37586</c:v>
                </c:pt>
                <c:pt idx="1480">
                  <c:v>37587</c:v>
                </c:pt>
                <c:pt idx="1481">
                  <c:v>37589</c:v>
                </c:pt>
                <c:pt idx="1482">
                  <c:v>37592</c:v>
                </c:pt>
                <c:pt idx="1483">
                  <c:v>37593</c:v>
                </c:pt>
                <c:pt idx="1484">
                  <c:v>37594</c:v>
                </c:pt>
                <c:pt idx="1485">
                  <c:v>37595</c:v>
                </c:pt>
                <c:pt idx="1486">
                  <c:v>37596</c:v>
                </c:pt>
                <c:pt idx="1487">
                  <c:v>37599</c:v>
                </c:pt>
                <c:pt idx="1488">
                  <c:v>37600</c:v>
                </c:pt>
                <c:pt idx="1489">
                  <c:v>37601</c:v>
                </c:pt>
                <c:pt idx="1490">
                  <c:v>37602</c:v>
                </c:pt>
                <c:pt idx="1491">
                  <c:v>37603</c:v>
                </c:pt>
                <c:pt idx="1492">
                  <c:v>37606</c:v>
                </c:pt>
                <c:pt idx="1493">
                  <c:v>37607</c:v>
                </c:pt>
                <c:pt idx="1494">
                  <c:v>37608</c:v>
                </c:pt>
                <c:pt idx="1495">
                  <c:v>37609</c:v>
                </c:pt>
                <c:pt idx="1496">
                  <c:v>37610</c:v>
                </c:pt>
                <c:pt idx="1497">
                  <c:v>37613</c:v>
                </c:pt>
                <c:pt idx="1498">
                  <c:v>37614</c:v>
                </c:pt>
                <c:pt idx="1499">
                  <c:v>37616</c:v>
                </c:pt>
                <c:pt idx="1500">
                  <c:v>37617</c:v>
                </c:pt>
                <c:pt idx="1501">
                  <c:v>37620</c:v>
                </c:pt>
                <c:pt idx="1502">
                  <c:v>37621</c:v>
                </c:pt>
                <c:pt idx="1503">
                  <c:v>37623</c:v>
                </c:pt>
                <c:pt idx="1504">
                  <c:v>37624</c:v>
                </c:pt>
                <c:pt idx="1505">
                  <c:v>37627</c:v>
                </c:pt>
                <c:pt idx="1506">
                  <c:v>37628</c:v>
                </c:pt>
                <c:pt idx="1507">
                  <c:v>37629</c:v>
                </c:pt>
                <c:pt idx="1508">
                  <c:v>37630</c:v>
                </c:pt>
                <c:pt idx="1509">
                  <c:v>37631</c:v>
                </c:pt>
                <c:pt idx="1510">
                  <c:v>37634</c:v>
                </c:pt>
                <c:pt idx="1511">
                  <c:v>37635</c:v>
                </c:pt>
                <c:pt idx="1512">
                  <c:v>37636</c:v>
                </c:pt>
                <c:pt idx="1513">
                  <c:v>37637</c:v>
                </c:pt>
                <c:pt idx="1514">
                  <c:v>37638</c:v>
                </c:pt>
                <c:pt idx="1515">
                  <c:v>37642</c:v>
                </c:pt>
                <c:pt idx="1516">
                  <c:v>37643</c:v>
                </c:pt>
                <c:pt idx="1517">
                  <c:v>37644</c:v>
                </c:pt>
                <c:pt idx="1518">
                  <c:v>37645</c:v>
                </c:pt>
                <c:pt idx="1519">
                  <c:v>37648</c:v>
                </c:pt>
                <c:pt idx="1520">
                  <c:v>37649</c:v>
                </c:pt>
                <c:pt idx="1521">
                  <c:v>37650</c:v>
                </c:pt>
                <c:pt idx="1522">
                  <c:v>37651</c:v>
                </c:pt>
                <c:pt idx="1523">
                  <c:v>37652</c:v>
                </c:pt>
                <c:pt idx="1524">
                  <c:v>37655</c:v>
                </c:pt>
                <c:pt idx="1525">
                  <c:v>37656</c:v>
                </c:pt>
                <c:pt idx="1526">
                  <c:v>37657</c:v>
                </c:pt>
                <c:pt idx="1527">
                  <c:v>37658</c:v>
                </c:pt>
                <c:pt idx="1528">
                  <c:v>37659</c:v>
                </c:pt>
                <c:pt idx="1529">
                  <c:v>37662</c:v>
                </c:pt>
                <c:pt idx="1530">
                  <c:v>37663</c:v>
                </c:pt>
                <c:pt idx="1531">
                  <c:v>37664</c:v>
                </c:pt>
                <c:pt idx="1532">
                  <c:v>37665</c:v>
                </c:pt>
                <c:pt idx="1533">
                  <c:v>37666</c:v>
                </c:pt>
                <c:pt idx="1534">
                  <c:v>37670</c:v>
                </c:pt>
                <c:pt idx="1535">
                  <c:v>37671</c:v>
                </c:pt>
                <c:pt idx="1536">
                  <c:v>37672</c:v>
                </c:pt>
                <c:pt idx="1537">
                  <c:v>37673</c:v>
                </c:pt>
                <c:pt idx="1538">
                  <c:v>37676</c:v>
                </c:pt>
                <c:pt idx="1539">
                  <c:v>37677</c:v>
                </c:pt>
                <c:pt idx="1540">
                  <c:v>37678</c:v>
                </c:pt>
                <c:pt idx="1541">
                  <c:v>37679</c:v>
                </c:pt>
                <c:pt idx="1542">
                  <c:v>37680</c:v>
                </c:pt>
                <c:pt idx="1543">
                  <c:v>37683</c:v>
                </c:pt>
                <c:pt idx="1544">
                  <c:v>37684</c:v>
                </c:pt>
                <c:pt idx="1545">
                  <c:v>37685</c:v>
                </c:pt>
                <c:pt idx="1546">
                  <c:v>37686</c:v>
                </c:pt>
                <c:pt idx="1547">
                  <c:v>37687</c:v>
                </c:pt>
                <c:pt idx="1548">
                  <c:v>37690</c:v>
                </c:pt>
                <c:pt idx="1549">
                  <c:v>37691</c:v>
                </c:pt>
                <c:pt idx="1550">
                  <c:v>37692</c:v>
                </c:pt>
                <c:pt idx="1551">
                  <c:v>37693</c:v>
                </c:pt>
                <c:pt idx="1552">
                  <c:v>37694</c:v>
                </c:pt>
                <c:pt idx="1553">
                  <c:v>37697</c:v>
                </c:pt>
                <c:pt idx="1554">
                  <c:v>37698</c:v>
                </c:pt>
                <c:pt idx="1555">
                  <c:v>37699</c:v>
                </c:pt>
                <c:pt idx="1556">
                  <c:v>37700</c:v>
                </c:pt>
                <c:pt idx="1557">
                  <c:v>37701</c:v>
                </c:pt>
                <c:pt idx="1558">
                  <c:v>37704</c:v>
                </c:pt>
                <c:pt idx="1559">
                  <c:v>37705</c:v>
                </c:pt>
                <c:pt idx="1560">
                  <c:v>37706</c:v>
                </c:pt>
                <c:pt idx="1561">
                  <c:v>37707</c:v>
                </c:pt>
                <c:pt idx="1562">
                  <c:v>37708</c:v>
                </c:pt>
                <c:pt idx="1563">
                  <c:v>37711</c:v>
                </c:pt>
                <c:pt idx="1564">
                  <c:v>37712</c:v>
                </c:pt>
                <c:pt idx="1565">
                  <c:v>37713</c:v>
                </c:pt>
                <c:pt idx="1566">
                  <c:v>37714</c:v>
                </c:pt>
                <c:pt idx="1567">
                  <c:v>37715</c:v>
                </c:pt>
                <c:pt idx="1568">
                  <c:v>37718</c:v>
                </c:pt>
                <c:pt idx="1569">
                  <c:v>37719</c:v>
                </c:pt>
                <c:pt idx="1570">
                  <c:v>37720</c:v>
                </c:pt>
                <c:pt idx="1571">
                  <c:v>37721</c:v>
                </c:pt>
                <c:pt idx="1572">
                  <c:v>37722</c:v>
                </c:pt>
                <c:pt idx="1573">
                  <c:v>37725</c:v>
                </c:pt>
                <c:pt idx="1574">
                  <c:v>37726</c:v>
                </c:pt>
                <c:pt idx="1575">
                  <c:v>37727</c:v>
                </c:pt>
                <c:pt idx="1576">
                  <c:v>37728</c:v>
                </c:pt>
                <c:pt idx="1577">
                  <c:v>37732</c:v>
                </c:pt>
                <c:pt idx="1578">
                  <c:v>37733</c:v>
                </c:pt>
                <c:pt idx="1579">
                  <c:v>37734</c:v>
                </c:pt>
                <c:pt idx="1580">
                  <c:v>37735</c:v>
                </c:pt>
                <c:pt idx="1581">
                  <c:v>37736</c:v>
                </c:pt>
                <c:pt idx="1582">
                  <c:v>37739</c:v>
                </c:pt>
                <c:pt idx="1583">
                  <c:v>37740</c:v>
                </c:pt>
                <c:pt idx="1584">
                  <c:v>37741</c:v>
                </c:pt>
                <c:pt idx="1585">
                  <c:v>37742</c:v>
                </c:pt>
                <c:pt idx="1586">
                  <c:v>37743</c:v>
                </c:pt>
                <c:pt idx="1587">
                  <c:v>37746</c:v>
                </c:pt>
                <c:pt idx="1588">
                  <c:v>37747</c:v>
                </c:pt>
                <c:pt idx="1589">
                  <c:v>37748</c:v>
                </c:pt>
                <c:pt idx="1590">
                  <c:v>37749</c:v>
                </c:pt>
                <c:pt idx="1591">
                  <c:v>37750</c:v>
                </c:pt>
                <c:pt idx="1592">
                  <c:v>37753</c:v>
                </c:pt>
                <c:pt idx="1593">
                  <c:v>37754</c:v>
                </c:pt>
                <c:pt idx="1594">
                  <c:v>37755</c:v>
                </c:pt>
                <c:pt idx="1595">
                  <c:v>37756</c:v>
                </c:pt>
                <c:pt idx="1596">
                  <c:v>37757</c:v>
                </c:pt>
                <c:pt idx="1597">
                  <c:v>37760</c:v>
                </c:pt>
                <c:pt idx="1598">
                  <c:v>37761</c:v>
                </c:pt>
                <c:pt idx="1599">
                  <c:v>37762</c:v>
                </c:pt>
                <c:pt idx="1600">
                  <c:v>37763</c:v>
                </c:pt>
                <c:pt idx="1601">
                  <c:v>37764</c:v>
                </c:pt>
                <c:pt idx="1602">
                  <c:v>37768</c:v>
                </c:pt>
                <c:pt idx="1603">
                  <c:v>37769</c:v>
                </c:pt>
                <c:pt idx="1604">
                  <c:v>37770</c:v>
                </c:pt>
                <c:pt idx="1605">
                  <c:v>37771</c:v>
                </c:pt>
                <c:pt idx="1606">
                  <c:v>37774</c:v>
                </c:pt>
                <c:pt idx="1607">
                  <c:v>37775</c:v>
                </c:pt>
                <c:pt idx="1608">
                  <c:v>37776</c:v>
                </c:pt>
                <c:pt idx="1609">
                  <c:v>37777</c:v>
                </c:pt>
                <c:pt idx="1610">
                  <c:v>37778</c:v>
                </c:pt>
                <c:pt idx="1611">
                  <c:v>37781</c:v>
                </c:pt>
                <c:pt idx="1612">
                  <c:v>37782</c:v>
                </c:pt>
                <c:pt idx="1613">
                  <c:v>37783</c:v>
                </c:pt>
                <c:pt idx="1614">
                  <c:v>37784</c:v>
                </c:pt>
                <c:pt idx="1615">
                  <c:v>37785</c:v>
                </c:pt>
                <c:pt idx="1616">
                  <c:v>37788</c:v>
                </c:pt>
                <c:pt idx="1617">
                  <c:v>37789</c:v>
                </c:pt>
                <c:pt idx="1618">
                  <c:v>37790</c:v>
                </c:pt>
                <c:pt idx="1619">
                  <c:v>37791</c:v>
                </c:pt>
                <c:pt idx="1620">
                  <c:v>37792</c:v>
                </c:pt>
                <c:pt idx="1621">
                  <c:v>37795</c:v>
                </c:pt>
                <c:pt idx="1622">
                  <c:v>37796</c:v>
                </c:pt>
                <c:pt idx="1623">
                  <c:v>37797</c:v>
                </c:pt>
                <c:pt idx="1624">
                  <c:v>37798</c:v>
                </c:pt>
                <c:pt idx="1625">
                  <c:v>37799</c:v>
                </c:pt>
                <c:pt idx="1626">
                  <c:v>37802</c:v>
                </c:pt>
                <c:pt idx="1627">
                  <c:v>37803</c:v>
                </c:pt>
                <c:pt idx="1628">
                  <c:v>37804</c:v>
                </c:pt>
                <c:pt idx="1629">
                  <c:v>37805</c:v>
                </c:pt>
                <c:pt idx="1630">
                  <c:v>37809</c:v>
                </c:pt>
                <c:pt idx="1631">
                  <c:v>37810</c:v>
                </c:pt>
                <c:pt idx="1632">
                  <c:v>37811</c:v>
                </c:pt>
                <c:pt idx="1633">
                  <c:v>37812</c:v>
                </c:pt>
                <c:pt idx="1634">
                  <c:v>37813</c:v>
                </c:pt>
                <c:pt idx="1635">
                  <c:v>37816</c:v>
                </c:pt>
                <c:pt idx="1636">
                  <c:v>37817</c:v>
                </c:pt>
                <c:pt idx="1637">
                  <c:v>37818</c:v>
                </c:pt>
                <c:pt idx="1638">
                  <c:v>37819</c:v>
                </c:pt>
                <c:pt idx="1639">
                  <c:v>37820</c:v>
                </c:pt>
                <c:pt idx="1640">
                  <c:v>37823</c:v>
                </c:pt>
                <c:pt idx="1641">
                  <c:v>37824</c:v>
                </c:pt>
                <c:pt idx="1642">
                  <c:v>37825</c:v>
                </c:pt>
                <c:pt idx="1643">
                  <c:v>37826</c:v>
                </c:pt>
                <c:pt idx="1644">
                  <c:v>37827</c:v>
                </c:pt>
                <c:pt idx="1645">
                  <c:v>37830</c:v>
                </c:pt>
                <c:pt idx="1646">
                  <c:v>37831</c:v>
                </c:pt>
                <c:pt idx="1647">
                  <c:v>37832</c:v>
                </c:pt>
                <c:pt idx="1648">
                  <c:v>37833</c:v>
                </c:pt>
                <c:pt idx="1649">
                  <c:v>37834</c:v>
                </c:pt>
                <c:pt idx="1650">
                  <c:v>37837</c:v>
                </c:pt>
                <c:pt idx="1651">
                  <c:v>37838</c:v>
                </c:pt>
                <c:pt idx="1652">
                  <c:v>37839</c:v>
                </c:pt>
                <c:pt idx="1653">
                  <c:v>37840</c:v>
                </c:pt>
                <c:pt idx="1654">
                  <c:v>37841</c:v>
                </c:pt>
                <c:pt idx="1655">
                  <c:v>37844</c:v>
                </c:pt>
                <c:pt idx="1656">
                  <c:v>37845</c:v>
                </c:pt>
                <c:pt idx="1657">
                  <c:v>37846</c:v>
                </c:pt>
                <c:pt idx="1658">
                  <c:v>37847</c:v>
                </c:pt>
                <c:pt idx="1659">
                  <c:v>37848</c:v>
                </c:pt>
                <c:pt idx="1660">
                  <c:v>37851</c:v>
                </c:pt>
                <c:pt idx="1661">
                  <c:v>37852</c:v>
                </c:pt>
                <c:pt idx="1662">
                  <c:v>37853</c:v>
                </c:pt>
                <c:pt idx="1663">
                  <c:v>37854</c:v>
                </c:pt>
                <c:pt idx="1664">
                  <c:v>37855</c:v>
                </c:pt>
                <c:pt idx="1665">
                  <c:v>37858</c:v>
                </c:pt>
                <c:pt idx="1666">
                  <c:v>37859</c:v>
                </c:pt>
                <c:pt idx="1667">
                  <c:v>37860</c:v>
                </c:pt>
                <c:pt idx="1668">
                  <c:v>37861</c:v>
                </c:pt>
                <c:pt idx="1669">
                  <c:v>37862</c:v>
                </c:pt>
                <c:pt idx="1670">
                  <c:v>37866</c:v>
                </c:pt>
                <c:pt idx="1671">
                  <c:v>37867</c:v>
                </c:pt>
                <c:pt idx="1672">
                  <c:v>37868</c:v>
                </c:pt>
                <c:pt idx="1673">
                  <c:v>37869</c:v>
                </c:pt>
                <c:pt idx="1674">
                  <c:v>37872</c:v>
                </c:pt>
                <c:pt idx="1675">
                  <c:v>37873</c:v>
                </c:pt>
                <c:pt idx="1676">
                  <c:v>37874</c:v>
                </c:pt>
                <c:pt idx="1677">
                  <c:v>37875</c:v>
                </c:pt>
                <c:pt idx="1678">
                  <c:v>37876</c:v>
                </c:pt>
                <c:pt idx="1679">
                  <c:v>37879</c:v>
                </c:pt>
                <c:pt idx="1680">
                  <c:v>37880</c:v>
                </c:pt>
                <c:pt idx="1681">
                  <c:v>37881</c:v>
                </c:pt>
                <c:pt idx="1682">
                  <c:v>37882</c:v>
                </c:pt>
                <c:pt idx="1683">
                  <c:v>37883</c:v>
                </c:pt>
                <c:pt idx="1684">
                  <c:v>37886</c:v>
                </c:pt>
                <c:pt idx="1685">
                  <c:v>37887</c:v>
                </c:pt>
                <c:pt idx="1686">
                  <c:v>37888</c:v>
                </c:pt>
                <c:pt idx="1687">
                  <c:v>37889</c:v>
                </c:pt>
                <c:pt idx="1688">
                  <c:v>37890</c:v>
                </c:pt>
                <c:pt idx="1689">
                  <c:v>37893</c:v>
                </c:pt>
                <c:pt idx="1690">
                  <c:v>37894</c:v>
                </c:pt>
                <c:pt idx="1691">
                  <c:v>37895</c:v>
                </c:pt>
                <c:pt idx="1692">
                  <c:v>37896</c:v>
                </c:pt>
                <c:pt idx="1693">
                  <c:v>37897</c:v>
                </c:pt>
                <c:pt idx="1694">
                  <c:v>37900</c:v>
                </c:pt>
                <c:pt idx="1695">
                  <c:v>37901</c:v>
                </c:pt>
                <c:pt idx="1696">
                  <c:v>37902</c:v>
                </c:pt>
                <c:pt idx="1697">
                  <c:v>37903</c:v>
                </c:pt>
                <c:pt idx="1698">
                  <c:v>37904</c:v>
                </c:pt>
                <c:pt idx="1699">
                  <c:v>37907</c:v>
                </c:pt>
                <c:pt idx="1700">
                  <c:v>37908</c:v>
                </c:pt>
                <c:pt idx="1701">
                  <c:v>37909</c:v>
                </c:pt>
                <c:pt idx="1702">
                  <c:v>37910</c:v>
                </c:pt>
                <c:pt idx="1703">
                  <c:v>37911</c:v>
                </c:pt>
                <c:pt idx="1704">
                  <c:v>37914</c:v>
                </c:pt>
                <c:pt idx="1705">
                  <c:v>37915</c:v>
                </c:pt>
                <c:pt idx="1706">
                  <c:v>37916</c:v>
                </c:pt>
                <c:pt idx="1707">
                  <c:v>37917</c:v>
                </c:pt>
                <c:pt idx="1708">
                  <c:v>37918</c:v>
                </c:pt>
                <c:pt idx="1709">
                  <c:v>37921</c:v>
                </c:pt>
                <c:pt idx="1710">
                  <c:v>37922</c:v>
                </c:pt>
                <c:pt idx="1711">
                  <c:v>37923</c:v>
                </c:pt>
                <c:pt idx="1712">
                  <c:v>37924</c:v>
                </c:pt>
                <c:pt idx="1713">
                  <c:v>37925</c:v>
                </c:pt>
                <c:pt idx="1714">
                  <c:v>37928</c:v>
                </c:pt>
                <c:pt idx="1715">
                  <c:v>37929</c:v>
                </c:pt>
                <c:pt idx="1716">
                  <c:v>37930</c:v>
                </c:pt>
                <c:pt idx="1717">
                  <c:v>37931</c:v>
                </c:pt>
                <c:pt idx="1718">
                  <c:v>37932</c:v>
                </c:pt>
                <c:pt idx="1719">
                  <c:v>37935</c:v>
                </c:pt>
                <c:pt idx="1720">
                  <c:v>37936</c:v>
                </c:pt>
                <c:pt idx="1721">
                  <c:v>37937</c:v>
                </c:pt>
                <c:pt idx="1722">
                  <c:v>37938</c:v>
                </c:pt>
                <c:pt idx="1723">
                  <c:v>37939</c:v>
                </c:pt>
                <c:pt idx="1724">
                  <c:v>37942</c:v>
                </c:pt>
                <c:pt idx="1725">
                  <c:v>37943</c:v>
                </c:pt>
                <c:pt idx="1726">
                  <c:v>37944</c:v>
                </c:pt>
                <c:pt idx="1727">
                  <c:v>37945</c:v>
                </c:pt>
                <c:pt idx="1728">
                  <c:v>37946</c:v>
                </c:pt>
                <c:pt idx="1729">
                  <c:v>37949</c:v>
                </c:pt>
                <c:pt idx="1730">
                  <c:v>37950</c:v>
                </c:pt>
                <c:pt idx="1731">
                  <c:v>37951</c:v>
                </c:pt>
                <c:pt idx="1732">
                  <c:v>37953</c:v>
                </c:pt>
                <c:pt idx="1733">
                  <c:v>37956</c:v>
                </c:pt>
                <c:pt idx="1734">
                  <c:v>37957</c:v>
                </c:pt>
                <c:pt idx="1735">
                  <c:v>37958</c:v>
                </c:pt>
                <c:pt idx="1736">
                  <c:v>37959</c:v>
                </c:pt>
                <c:pt idx="1737">
                  <c:v>37960</c:v>
                </c:pt>
                <c:pt idx="1738">
                  <c:v>37963</c:v>
                </c:pt>
                <c:pt idx="1739">
                  <c:v>37964</c:v>
                </c:pt>
                <c:pt idx="1740">
                  <c:v>37965</c:v>
                </c:pt>
                <c:pt idx="1741">
                  <c:v>37966</c:v>
                </c:pt>
                <c:pt idx="1742">
                  <c:v>37967</c:v>
                </c:pt>
                <c:pt idx="1743">
                  <c:v>37970</c:v>
                </c:pt>
                <c:pt idx="1744">
                  <c:v>37971</c:v>
                </c:pt>
                <c:pt idx="1745">
                  <c:v>37972</c:v>
                </c:pt>
                <c:pt idx="1746">
                  <c:v>37973</c:v>
                </c:pt>
                <c:pt idx="1747">
                  <c:v>37974</c:v>
                </c:pt>
                <c:pt idx="1748">
                  <c:v>37977</c:v>
                </c:pt>
                <c:pt idx="1749">
                  <c:v>37978</c:v>
                </c:pt>
                <c:pt idx="1750">
                  <c:v>37979</c:v>
                </c:pt>
                <c:pt idx="1751">
                  <c:v>37981</c:v>
                </c:pt>
                <c:pt idx="1752">
                  <c:v>37984</c:v>
                </c:pt>
                <c:pt idx="1753">
                  <c:v>37985</c:v>
                </c:pt>
                <c:pt idx="1754">
                  <c:v>37986</c:v>
                </c:pt>
                <c:pt idx="1755">
                  <c:v>37988</c:v>
                </c:pt>
                <c:pt idx="1756">
                  <c:v>37991</c:v>
                </c:pt>
                <c:pt idx="1757">
                  <c:v>37992</c:v>
                </c:pt>
                <c:pt idx="1758">
                  <c:v>37993</c:v>
                </c:pt>
                <c:pt idx="1759">
                  <c:v>37994</c:v>
                </c:pt>
                <c:pt idx="1760">
                  <c:v>37995</c:v>
                </c:pt>
                <c:pt idx="1761">
                  <c:v>37998</c:v>
                </c:pt>
                <c:pt idx="1762">
                  <c:v>37999</c:v>
                </c:pt>
                <c:pt idx="1763">
                  <c:v>38000</c:v>
                </c:pt>
                <c:pt idx="1764">
                  <c:v>38001</c:v>
                </c:pt>
                <c:pt idx="1765">
                  <c:v>38002</c:v>
                </c:pt>
                <c:pt idx="1766">
                  <c:v>38006</c:v>
                </c:pt>
                <c:pt idx="1767">
                  <c:v>38007</c:v>
                </c:pt>
                <c:pt idx="1768">
                  <c:v>38008</c:v>
                </c:pt>
                <c:pt idx="1769">
                  <c:v>38009</c:v>
                </c:pt>
                <c:pt idx="1770">
                  <c:v>38012</c:v>
                </c:pt>
                <c:pt idx="1771">
                  <c:v>38013</c:v>
                </c:pt>
                <c:pt idx="1772">
                  <c:v>38014</c:v>
                </c:pt>
                <c:pt idx="1773">
                  <c:v>38015</c:v>
                </c:pt>
                <c:pt idx="1774">
                  <c:v>38016</c:v>
                </c:pt>
                <c:pt idx="1775">
                  <c:v>38019</c:v>
                </c:pt>
                <c:pt idx="1776">
                  <c:v>38020</c:v>
                </c:pt>
                <c:pt idx="1777">
                  <c:v>38021</c:v>
                </c:pt>
                <c:pt idx="1778">
                  <c:v>38022</c:v>
                </c:pt>
                <c:pt idx="1779">
                  <c:v>38023</c:v>
                </c:pt>
                <c:pt idx="1780">
                  <c:v>38026</c:v>
                </c:pt>
                <c:pt idx="1781">
                  <c:v>38027</c:v>
                </c:pt>
                <c:pt idx="1782">
                  <c:v>38028</c:v>
                </c:pt>
                <c:pt idx="1783">
                  <c:v>38029</c:v>
                </c:pt>
                <c:pt idx="1784">
                  <c:v>38030</c:v>
                </c:pt>
                <c:pt idx="1785">
                  <c:v>38034</c:v>
                </c:pt>
                <c:pt idx="1786">
                  <c:v>38035</c:v>
                </c:pt>
                <c:pt idx="1787">
                  <c:v>38036</c:v>
                </c:pt>
                <c:pt idx="1788">
                  <c:v>38037</c:v>
                </c:pt>
                <c:pt idx="1789">
                  <c:v>38040</c:v>
                </c:pt>
                <c:pt idx="1790">
                  <c:v>38041</c:v>
                </c:pt>
                <c:pt idx="1791">
                  <c:v>38042</c:v>
                </c:pt>
                <c:pt idx="1792">
                  <c:v>38043</c:v>
                </c:pt>
                <c:pt idx="1793">
                  <c:v>38044</c:v>
                </c:pt>
                <c:pt idx="1794">
                  <c:v>38047</c:v>
                </c:pt>
                <c:pt idx="1795">
                  <c:v>38048</c:v>
                </c:pt>
                <c:pt idx="1796">
                  <c:v>38049</c:v>
                </c:pt>
                <c:pt idx="1797">
                  <c:v>38050</c:v>
                </c:pt>
                <c:pt idx="1798">
                  <c:v>38051</c:v>
                </c:pt>
                <c:pt idx="1799">
                  <c:v>38054</c:v>
                </c:pt>
                <c:pt idx="1800">
                  <c:v>38055</c:v>
                </c:pt>
                <c:pt idx="1801">
                  <c:v>38056</c:v>
                </c:pt>
                <c:pt idx="1802">
                  <c:v>38057</c:v>
                </c:pt>
                <c:pt idx="1803">
                  <c:v>38058</c:v>
                </c:pt>
                <c:pt idx="1804">
                  <c:v>38061</c:v>
                </c:pt>
                <c:pt idx="1805">
                  <c:v>38062</c:v>
                </c:pt>
                <c:pt idx="1806">
                  <c:v>38063</c:v>
                </c:pt>
                <c:pt idx="1807">
                  <c:v>38064</c:v>
                </c:pt>
                <c:pt idx="1808">
                  <c:v>38065</c:v>
                </c:pt>
                <c:pt idx="1809">
                  <c:v>38068</c:v>
                </c:pt>
                <c:pt idx="1810">
                  <c:v>38069</c:v>
                </c:pt>
                <c:pt idx="1811">
                  <c:v>38070</c:v>
                </c:pt>
                <c:pt idx="1812">
                  <c:v>38071</c:v>
                </c:pt>
                <c:pt idx="1813">
                  <c:v>38072</c:v>
                </c:pt>
                <c:pt idx="1814">
                  <c:v>38075</c:v>
                </c:pt>
                <c:pt idx="1815">
                  <c:v>38076</c:v>
                </c:pt>
                <c:pt idx="1816">
                  <c:v>38077</c:v>
                </c:pt>
                <c:pt idx="1817">
                  <c:v>38078</c:v>
                </c:pt>
                <c:pt idx="1818">
                  <c:v>38079</c:v>
                </c:pt>
                <c:pt idx="1819">
                  <c:v>38082</c:v>
                </c:pt>
                <c:pt idx="1820">
                  <c:v>38083</c:v>
                </c:pt>
                <c:pt idx="1821">
                  <c:v>38084</c:v>
                </c:pt>
                <c:pt idx="1822">
                  <c:v>38085</c:v>
                </c:pt>
                <c:pt idx="1823">
                  <c:v>38089</c:v>
                </c:pt>
                <c:pt idx="1824">
                  <c:v>38090</c:v>
                </c:pt>
                <c:pt idx="1825">
                  <c:v>38091</c:v>
                </c:pt>
                <c:pt idx="1826">
                  <c:v>38092</c:v>
                </c:pt>
                <c:pt idx="1827">
                  <c:v>38093</c:v>
                </c:pt>
                <c:pt idx="1828">
                  <c:v>38096</c:v>
                </c:pt>
                <c:pt idx="1829">
                  <c:v>38097</c:v>
                </c:pt>
                <c:pt idx="1830">
                  <c:v>38098</c:v>
                </c:pt>
                <c:pt idx="1831">
                  <c:v>38099</c:v>
                </c:pt>
                <c:pt idx="1832">
                  <c:v>38100</c:v>
                </c:pt>
                <c:pt idx="1833">
                  <c:v>38103</c:v>
                </c:pt>
                <c:pt idx="1834">
                  <c:v>38104</c:v>
                </c:pt>
                <c:pt idx="1835">
                  <c:v>38105</c:v>
                </c:pt>
                <c:pt idx="1836">
                  <c:v>38106</c:v>
                </c:pt>
                <c:pt idx="1837">
                  <c:v>38107</c:v>
                </c:pt>
                <c:pt idx="1838">
                  <c:v>38110</c:v>
                </c:pt>
                <c:pt idx="1839">
                  <c:v>38111</c:v>
                </c:pt>
                <c:pt idx="1840">
                  <c:v>38112</c:v>
                </c:pt>
                <c:pt idx="1841">
                  <c:v>38113</c:v>
                </c:pt>
                <c:pt idx="1842">
                  <c:v>38114</c:v>
                </c:pt>
                <c:pt idx="1843">
                  <c:v>38117</c:v>
                </c:pt>
                <c:pt idx="1844">
                  <c:v>38118</c:v>
                </c:pt>
                <c:pt idx="1845">
                  <c:v>38119</c:v>
                </c:pt>
                <c:pt idx="1846">
                  <c:v>38120</c:v>
                </c:pt>
                <c:pt idx="1847">
                  <c:v>38121</c:v>
                </c:pt>
                <c:pt idx="1848">
                  <c:v>38124</c:v>
                </c:pt>
                <c:pt idx="1849">
                  <c:v>38125</c:v>
                </c:pt>
                <c:pt idx="1850">
                  <c:v>38126</c:v>
                </c:pt>
                <c:pt idx="1851">
                  <c:v>38127</c:v>
                </c:pt>
                <c:pt idx="1852">
                  <c:v>38128</c:v>
                </c:pt>
                <c:pt idx="1853">
                  <c:v>38131</c:v>
                </c:pt>
                <c:pt idx="1854">
                  <c:v>38132</c:v>
                </c:pt>
                <c:pt idx="1855">
                  <c:v>38133</c:v>
                </c:pt>
                <c:pt idx="1856">
                  <c:v>38134</c:v>
                </c:pt>
                <c:pt idx="1857">
                  <c:v>38135</c:v>
                </c:pt>
                <c:pt idx="1858">
                  <c:v>38139</c:v>
                </c:pt>
                <c:pt idx="1859">
                  <c:v>38140</c:v>
                </c:pt>
                <c:pt idx="1860">
                  <c:v>38141</c:v>
                </c:pt>
                <c:pt idx="1861">
                  <c:v>38142</c:v>
                </c:pt>
                <c:pt idx="1862">
                  <c:v>38145</c:v>
                </c:pt>
                <c:pt idx="1863">
                  <c:v>38146</c:v>
                </c:pt>
                <c:pt idx="1864">
                  <c:v>38147</c:v>
                </c:pt>
                <c:pt idx="1865">
                  <c:v>38148</c:v>
                </c:pt>
                <c:pt idx="1866">
                  <c:v>38152</c:v>
                </c:pt>
                <c:pt idx="1867">
                  <c:v>38153</c:v>
                </c:pt>
                <c:pt idx="1868">
                  <c:v>38154</c:v>
                </c:pt>
                <c:pt idx="1869">
                  <c:v>38155</c:v>
                </c:pt>
                <c:pt idx="1870">
                  <c:v>38156</c:v>
                </c:pt>
                <c:pt idx="1871">
                  <c:v>38159</c:v>
                </c:pt>
                <c:pt idx="1872">
                  <c:v>38160</c:v>
                </c:pt>
                <c:pt idx="1873">
                  <c:v>38161</c:v>
                </c:pt>
                <c:pt idx="1874">
                  <c:v>38162</c:v>
                </c:pt>
                <c:pt idx="1875">
                  <c:v>38163</c:v>
                </c:pt>
                <c:pt idx="1876">
                  <c:v>38166</c:v>
                </c:pt>
                <c:pt idx="1877">
                  <c:v>38167</c:v>
                </c:pt>
                <c:pt idx="1878">
                  <c:v>38168</c:v>
                </c:pt>
                <c:pt idx="1879">
                  <c:v>38169</c:v>
                </c:pt>
                <c:pt idx="1880">
                  <c:v>38170</c:v>
                </c:pt>
                <c:pt idx="1881">
                  <c:v>38174</c:v>
                </c:pt>
                <c:pt idx="1882">
                  <c:v>38175</c:v>
                </c:pt>
                <c:pt idx="1883">
                  <c:v>38176</c:v>
                </c:pt>
                <c:pt idx="1884">
                  <c:v>38177</c:v>
                </c:pt>
                <c:pt idx="1885">
                  <c:v>38180</c:v>
                </c:pt>
                <c:pt idx="1886">
                  <c:v>38181</c:v>
                </c:pt>
                <c:pt idx="1887">
                  <c:v>38182</c:v>
                </c:pt>
                <c:pt idx="1888">
                  <c:v>38183</c:v>
                </c:pt>
                <c:pt idx="1889">
                  <c:v>38184</c:v>
                </c:pt>
                <c:pt idx="1890">
                  <c:v>38187</c:v>
                </c:pt>
                <c:pt idx="1891">
                  <c:v>38188</c:v>
                </c:pt>
                <c:pt idx="1892">
                  <c:v>38189</c:v>
                </c:pt>
                <c:pt idx="1893">
                  <c:v>38190</c:v>
                </c:pt>
                <c:pt idx="1894">
                  <c:v>38191</c:v>
                </c:pt>
                <c:pt idx="1895">
                  <c:v>38194</c:v>
                </c:pt>
                <c:pt idx="1896">
                  <c:v>38195</c:v>
                </c:pt>
                <c:pt idx="1897">
                  <c:v>38196</c:v>
                </c:pt>
                <c:pt idx="1898">
                  <c:v>38197</c:v>
                </c:pt>
                <c:pt idx="1899">
                  <c:v>38198</c:v>
                </c:pt>
                <c:pt idx="1900">
                  <c:v>38201</c:v>
                </c:pt>
                <c:pt idx="1901">
                  <c:v>38202</c:v>
                </c:pt>
                <c:pt idx="1902">
                  <c:v>38203</c:v>
                </c:pt>
                <c:pt idx="1903">
                  <c:v>38204</c:v>
                </c:pt>
                <c:pt idx="1904">
                  <c:v>38205</c:v>
                </c:pt>
                <c:pt idx="1905">
                  <c:v>38208</c:v>
                </c:pt>
                <c:pt idx="1906">
                  <c:v>38209</c:v>
                </c:pt>
                <c:pt idx="1907">
                  <c:v>38210</c:v>
                </c:pt>
                <c:pt idx="1908">
                  <c:v>38211</c:v>
                </c:pt>
                <c:pt idx="1909">
                  <c:v>38212</c:v>
                </c:pt>
                <c:pt idx="1910">
                  <c:v>38215</c:v>
                </c:pt>
                <c:pt idx="1911">
                  <c:v>38216</c:v>
                </c:pt>
                <c:pt idx="1912">
                  <c:v>38217</c:v>
                </c:pt>
                <c:pt idx="1913">
                  <c:v>38218</c:v>
                </c:pt>
                <c:pt idx="1914">
                  <c:v>38219</c:v>
                </c:pt>
                <c:pt idx="1915">
                  <c:v>38222</c:v>
                </c:pt>
                <c:pt idx="1916">
                  <c:v>38223</c:v>
                </c:pt>
                <c:pt idx="1917">
                  <c:v>38224</c:v>
                </c:pt>
                <c:pt idx="1918">
                  <c:v>38225</c:v>
                </c:pt>
                <c:pt idx="1919">
                  <c:v>38226</c:v>
                </c:pt>
                <c:pt idx="1920">
                  <c:v>38229</c:v>
                </c:pt>
                <c:pt idx="1921">
                  <c:v>38230</c:v>
                </c:pt>
                <c:pt idx="1922">
                  <c:v>38231</c:v>
                </c:pt>
                <c:pt idx="1923">
                  <c:v>38232</c:v>
                </c:pt>
                <c:pt idx="1924">
                  <c:v>38233</c:v>
                </c:pt>
                <c:pt idx="1925">
                  <c:v>38237</c:v>
                </c:pt>
                <c:pt idx="1926">
                  <c:v>38238</c:v>
                </c:pt>
                <c:pt idx="1927">
                  <c:v>38239</c:v>
                </c:pt>
                <c:pt idx="1928">
                  <c:v>38240</c:v>
                </c:pt>
                <c:pt idx="1929">
                  <c:v>38243</c:v>
                </c:pt>
                <c:pt idx="1930">
                  <c:v>38244</c:v>
                </c:pt>
                <c:pt idx="1931">
                  <c:v>38245</c:v>
                </c:pt>
                <c:pt idx="1932">
                  <c:v>38246</c:v>
                </c:pt>
                <c:pt idx="1933">
                  <c:v>38247</c:v>
                </c:pt>
                <c:pt idx="1934">
                  <c:v>38250</c:v>
                </c:pt>
                <c:pt idx="1935">
                  <c:v>38251</c:v>
                </c:pt>
                <c:pt idx="1936">
                  <c:v>38252</c:v>
                </c:pt>
                <c:pt idx="1937">
                  <c:v>38253</c:v>
                </c:pt>
                <c:pt idx="1938">
                  <c:v>38254</c:v>
                </c:pt>
                <c:pt idx="1939">
                  <c:v>38257</c:v>
                </c:pt>
                <c:pt idx="1940">
                  <c:v>38258</c:v>
                </c:pt>
                <c:pt idx="1941">
                  <c:v>38259</c:v>
                </c:pt>
                <c:pt idx="1942">
                  <c:v>38260</c:v>
                </c:pt>
                <c:pt idx="1943">
                  <c:v>38261</c:v>
                </c:pt>
                <c:pt idx="1944">
                  <c:v>38264</c:v>
                </c:pt>
                <c:pt idx="1945">
                  <c:v>38265</c:v>
                </c:pt>
                <c:pt idx="1946">
                  <c:v>38266</c:v>
                </c:pt>
                <c:pt idx="1947">
                  <c:v>38267</c:v>
                </c:pt>
                <c:pt idx="1948">
                  <c:v>38268</c:v>
                </c:pt>
                <c:pt idx="1949">
                  <c:v>38271</c:v>
                </c:pt>
                <c:pt idx="1950">
                  <c:v>38272</c:v>
                </c:pt>
                <c:pt idx="1951">
                  <c:v>38273</c:v>
                </c:pt>
                <c:pt idx="1952">
                  <c:v>38274</c:v>
                </c:pt>
                <c:pt idx="1953">
                  <c:v>38275</c:v>
                </c:pt>
                <c:pt idx="1954">
                  <c:v>38278</c:v>
                </c:pt>
                <c:pt idx="1955">
                  <c:v>38279</c:v>
                </c:pt>
                <c:pt idx="1956">
                  <c:v>38280</c:v>
                </c:pt>
                <c:pt idx="1957">
                  <c:v>38281</c:v>
                </c:pt>
                <c:pt idx="1958">
                  <c:v>38282</c:v>
                </c:pt>
                <c:pt idx="1959">
                  <c:v>38285</c:v>
                </c:pt>
                <c:pt idx="1960">
                  <c:v>38286</c:v>
                </c:pt>
                <c:pt idx="1961">
                  <c:v>38287</c:v>
                </c:pt>
                <c:pt idx="1962">
                  <c:v>38288</c:v>
                </c:pt>
                <c:pt idx="1963">
                  <c:v>38289</c:v>
                </c:pt>
                <c:pt idx="1964">
                  <c:v>38292</c:v>
                </c:pt>
                <c:pt idx="1965">
                  <c:v>38293</c:v>
                </c:pt>
                <c:pt idx="1966">
                  <c:v>38294</c:v>
                </c:pt>
                <c:pt idx="1967">
                  <c:v>38295</c:v>
                </c:pt>
                <c:pt idx="1968">
                  <c:v>38296</c:v>
                </c:pt>
                <c:pt idx="1969">
                  <c:v>38299</c:v>
                </c:pt>
                <c:pt idx="1970">
                  <c:v>38300</c:v>
                </c:pt>
                <c:pt idx="1971">
                  <c:v>38301</c:v>
                </c:pt>
                <c:pt idx="1972">
                  <c:v>38302</c:v>
                </c:pt>
                <c:pt idx="1973">
                  <c:v>38303</c:v>
                </c:pt>
                <c:pt idx="1974">
                  <c:v>38306</c:v>
                </c:pt>
                <c:pt idx="1975">
                  <c:v>38307</c:v>
                </c:pt>
                <c:pt idx="1976">
                  <c:v>38308</c:v>
                </c:pt>
                <c:pt idx="1977">
                  <c:v>38309</c:v>
                </c:pt>
                <c:pt idx="1978">
                  <c:v>38310</c:v>
                </c:pt>
                <c:pt idx="1979">
                  <c:v>38313</c:v>
                </c:pt>
                <c:pt idx="1980">
                  <c:v>38314</c:v>
                </c:pt>
                <c:pt idx="1981">
                  <c:v>38315</c:v>
                </c:pt>
                <c:pt idx="1982">
                  <c:v>38317</c:v>
                </c:pt>
                <c:pt idx="1983">
                  <c:v>38320</c:v>
                </c:pt>
                <c:pt idx="1984">
                  <c:v>38321</c:v>
                </c:pt>
                <c:pt idx="1985">
                  <c:v>38322</c:v>
                </c:pt>
                <c:pt idx="1986">
                  <c:v>38323</c:v>
                </c:pt>
                <c:pt idx="1987">
                  <c:v>38324</c:v>
                </c:pt>
                <c:pt idx="1988">
                  <c:v>38327</c:v>
                </c:pt>
                <c:pt idx="1989">
                  <c:v>38328</c:v>
                </c:pt>
                <c:pt idx="1990">
                  <c:v>38329</c:v>
                </c:pt>
                <c:pt idx="1991">
                  <c:v>38330</c:v>
                </c:pt>
                <c:pt idx="1992">
                  <c:v>38331</c:v>
                </c:pt>
                <c:pt idx="1993">
                  <c:v>38334</c:v>
                </c:pt>
                <c:pt idx="1994">
                  <c:v>38335</c:v>
                </c:pt>
                <c:pt idx="1995">
                  <c:v>38336</c:v>
                </c:pt>
                <c:pt idx="1996">
                  <c:v>38337</c:v>
                </c:pt>
                <c:pt idx="1997">
                  <c:v>38338</c:v>
                </c:pt>
                <c:pt idx="1998">
                  <c:v>38341</c:v>
                </c:pt>
                <c:pt idx="1999">
                  <c:v>38342</c:v>
                </c:pt>
                <c:pt idx="2000">
                  <c:v>38343</c:v>
                </c:pt>
                <c:pt idx="2001">
                  <c:v>38344</c:v>
                </c:pt>
                <c:pt idx="2002">
                  <c:v>38348</c:v>
                </c:pt>
                <c:pt idx="2003">
                  <c:v>38349</c:v>
                </c:pt>
                <c:pt idx="2004">
                  <c:v>38350</c:v>
                </c:pt>
                <c:pt idx="2005">
                  <c:v>38351</c:v>
                </c:pt>
                <c:pt idx="2006">
                  <c:v>38352</c:v>
                </c:pt>
                <c:pt idx="2007">
                  <c:v>38355</c:v>
                </c:pt>
                <c:pt idx="2008">
                  <c:v>38356</c:v>
                </c:pt>
                <c:pt idx="2009">
                  <c:v>38357</c:v>
                </c:pt>
                <c:pt idx="2010">
                  <c:v>38358</c:v>
                </c:pt>
                <c:pt idx="2011">
                  <c:v>38359</c:v>
                </c:pt>
                <c:pt idx="2012">
                  <c:v>38362</c:v>
                </c:pt>
                <c:pt idx="2013">
                  <c:v>38363</c:v>
                </c:pt>
                <c:pt idx="2014">
                  <c:v>38364</c:v>
                </c:pt>
                <c:pt idx="2015">
                  <c:v>38365</c:v>
                </c:pt>
                <c:pt idx="2016">
                  <c:v>38366</c:v>
                </c:pt>
                <c:pt idx="2017">
                  <c:v>38370</c:v>
                </c:pt>
                <c:pt idx="2018">
                  <c:v>38371</c:v>
                </c:pt>
                <c:pt idx="2019">
                  <c:v>38372</c:v>
                </c:pt>
                <c:pt idx="2020">
                  <c:v>38373</c:v>
                </c:pt>
                <c:pt idx="2021">
                  <c:v>38376</c:v>
                </c:pt>
                <c:pt idx="2022">
                  <c:v>38377</c:v>
                </c:pt>
                <c:pt idx="2023">
                  <c:v>38378</c:v>
                </c:pt>
                <c:pt idx="2024">
                  <c:v>38379</c:v>
                </c:pt>
                <c:pt idx="2025">
                  <c:v>38380</c:v>
                </c:pt>
                <c:pt idx="2026">
                  <c:v>38383</c:v>
                </c:pt>
                <c:pt idx="2027">
                  <c:v>38384</c:v>
                </c:pt>
                <c:pt idx="2028">
                  <c:v>38385</c:v>
                </c:pt>
                <c:pt idx="2029">
                  <c:v>38386</c:v>
                </c:pt>
                <c:pt idx="2030">
                  <c:v>38387</c:v>
                </c:pt>
                <c:pt idx="2031">
                  <c:v>38390</c:v>
                </c:pt>
                <c:pt idx="2032">
                  <c:v>38391</c:v>
                </c:pt>
                <c:pt idx="2033">
                  <c:v>38392</c:v>
                </c:pt>
                <c:pt idx="2034">
                  <c:v>38393</c:v>
                </c:pt>
                <c:pt idx="2035">
                  <c:v>38394</c:v>
                </c:pt>
                <c:pt idx="2036">
                  <c:v>38397</c:v>
                </c:pt>
                <c:pt idx="2037">
                  <c:v>38398</c:v>
                </c:pt>
                <c:pt idx="2038">
                  <c:v>38399</c:v>
                </c:pt>
                <c:pt idx="2039">
                  <c:v>38400</c:v>
                </c:pt>
                <c:pt idx="2040">
                  <c:v>38401</c:v>
                </c:pt>
                <c:pt idx="2041">
                  <c:v>38405</c:v>
                </c:pt>
                <c:pt idx="2042">
                  <c:v>38406</c:v>
                </c:pt>
                <c:pt idx="2043">
                  <c:v>38407</c:v>
                </c:pt>
                <c:pt idx="2044">
                  <c:v>38408</c:v>
                </c:pt>
                <c:pt idx="2045">
                  <c:v>38411</c:v>
                </c:pt>
                <c:pt idx="2046">
                  <c:v>38412</c:v>
                </c:pt>
                <c:pt idx="2047">
                  <c:v>38413</c:v>
                </c:pt>
                <c:pt idx="2048">
                  <c:v>38414</c:v>
                </c:pt>
                <c:pt idx="2049">
                  <c:v>38415</c:v>
                </c:pt>
                <c:pt idx="2050">
                  <c:v>38418</c:v>
                </c:pt>
                <c:pt idx="2051">
                  <c:v>38419</c:v>
                </c:pt>
                <c:pt idx="2052">
                  <c:v>38420</c:v>
                </c:pt>
                <c:pt idx="2053">
                  <c:v>38421</c:v>
                </c:pt>
                <c:pt idx="2054">
                  <c:v>38422</c:v>
                </c:pt>
                <c:pt idx="2055">
                  <c:v>38425</c:v>
                </c:pt>
                <c:pt idx="2056">
                  <c:v>38426</c:v>
                </c:pt>
                <c:pt idx="2057">
                  <c:v>38427</c:v>
                </c:pt>
                <c:pt idx="2058">
                  <c:v>38428</c:v>
                </c:pt>
                <c:pt idx="2059">
                  <c:v>38429</c:v>
                </c:pt>
                <c:pt idx="2060">
                  <c:v>38432</c:v>
                </c:pt>
                <c:pt idx="2061">
                  <c:v>38433</c:v>
                </c:pt>
                <c:pt idx="2062">
                  <c:v>38434</c:v>
                </c:pt>
                <c:pt idx="2063">
                  <c:v>38435</c:v>
                </c:pt>
                <c:pt idx="2064">
                  <c:v>38439</c:v>
                </c:pt>
                <c:pt idx="2065">
                  <c:v>38440</c:v>
                </c:pt>
                <c:pt idx="2066">
                  <c:v>38441</c:v>
                </c:pt>
                <c:pt idx="2067">
                  <c:v>38442</c:v>
                </c:pt>
                <c:pt idx="2068">
                  <c:v>38443</c:v>
                </c:pt>
                <c:pt idx="2069">
                  <c:v>38446</c:v>
                </c:pt>
                <c:pt idx="2070">
                  <c:v>38447</c:v>
                </c:pt>
                <c:pt idx="2071">
                  <c:v>38448</c:v>
                </c:pt>
                <c:pt idx="2072">
                  <c:v>38449</c:v>
                </c:pt>
                <c:pt idx="2073">
                  <c:v>38450</c:v>
                </c:pt>
                <c:pt idx="2074">
                  <c:v>38453</c:v>
                </c:pt>
                <c:pt idx="2075">
                  <c:v>38454</c:v>
                </c:pt>
                <c:pt idx="2076">
                  <c:v>38455</c:v>
                </c:pt>
                <c:pt idx="2077">
                  <c:v>38456</c:v>
                </c:pt>
                <c:pt idx="2078">
                  <c:v>38457</c:v>
                </c:pt>
                <c:pt idx="2079">
                  <c:v>38460</c:v>
                </c:pt>
                <c:pt idx="2080">
                  <c:v>38461</c:v>
                </c:pt>
                <c:pt idx="2081">
                  <c:v>38462</c:v>
                </c:pt>
                <c:pt idx="2082">
                  <c:v>38463</c:v>
                </c:pt>
                <c:pt idx="2083">
                  <c:v>38464</c:v>
                </c:pt>
                <c:pt idx="2084">
                  <c:v>38467</c:v>
                </c:pt>
                <c:pt idx="2085">
                  <c:v>38468</c:v>
                </c:pt>
                <c:pt idx="2086">
                  <c:v>38469</c:v>
                </c:pt>
                <c:pt idx="2087">
                  <c:v>38470</c:v>
                </c:pt>
                <c:pt idx="2088">
                  <c:v>38471</c:v>
                </c:pt>
                <c:pt idx="2089">
                  <c:v>38474</c:v>
                </c:pt>
                <c:pt idx="2090">
                  <c:v>38475</c:v>
                </c:pt>
                <c:pt idx="2091">
                  <c:v>38476</c:v>
                </c:pt>
                <c:pt idx="2092">
                  <c:v>38477</c:v>
                </c:pt>
                <c:pt idx="2093">
                  <c:v>38478</c:v>
                </c:pt>
                <c:pt idx="2094">
                  <c:v>38481</c:v>
                </c:pt>
                <c:pt idx="2095">
                  <c:v>38482</c:v>
                </c:pt>
                <c:pt idx="2096">
                  <c:v>38483</c:v>
                </c:pt>
                <c:pt idx="2097">
                  <c:v>38484</c:v>
                </c:pt>
                <c:pt idx="2098">
                  <c:v>38485</c:v>
                </c:pt>
                <c:pt idx="2099">
                  <c:v>38488</c:v>
                </c:pt>
                <c:pt idx="2100">
                  <c:v>38489</c:v>
                </c:pt>
                <c:pt idx="2101">
                  <c:v>38490</c:v>
                </c:pt>
                <c:pt idx="2102">
                  <c:v>38491</c:v>
                </c:pt>
                <c:pt idx="2103">
                  <c:v>38492</c:v>
                </c:pt>
                <c:pt idx="2104">
                  <c:v>38495</c:v>
                </c:pt>
                <c:pt idx="2105">
                  <c:v>38496</c:v>
                </c:pt>
                <c:pt idx="2106">
                  <c:v>38497</c:v>
                </c:pt>
                <c:pt idx="2107">
                  <c:v>38498</c:v>
                </c:pt>
                <c:pt idx="2108">
                  <c:v>38499</c:v>
                </c:pt>
                <c:pt idx="2109">
                  <c:v>38503</c:v>
                </c:pt>
                <c:pt idx="2110">
                  <c:v>38504</c:v>
                </c:pt>
                <c:pt idx="2111">
                  <c:v>38505</c:v>
                </c:pt>
                <c:pt idx="2112">
                  <c:v>38506</c:v>
                </c:pt>
                <c:pt idx="2113">
                  <c:v>38509</c:v>
                </c:pt>
                <c:pt idx="2114">
                  <c:v>38510</c:v>
                </c:pt>
                <c:pt idx="2115">
                  <c:v>38511</c:v>
                </c:pt>
                <c:pt idx="2116">
                  <c:v>38512</c:v>
                </c:pt>
                <c:pt idx="2117">
                  <c:v>38513</c:v>
                </c:pt>
                <c:pt idx="2118">
                  <c:v>38516</c:v>
                </c:pt>
                <c:pt idx="2119">
                  <c:v>38517</c:v>
                </c:pt>
                <c:pt idx="2120">
                  <c:v>38518</c:v>
                </c:pt>
                <c:pt idx="2121">
                  <c:v>38519</c:v>
                </c:pt>
                <c:pt idx="2122">
                  <c:v>38520</c:v>
                </c:pt>
                <c:pt idx="2123">
                  <c:v>38523</c:v>
                </c:pt>
                <c:pt idx="2124">
                  <c:v>38524</c:v>
                </c:pt>
                <c:pt idx="2125">
                  <c:v>38525</c:v>
                </c:pt>
                <c:pt idx="2126">
                  <c:v>38526</c:v>
                </c:pt>
                <c:pt idx="2127">
                  <c:v>38527</c:v>
                </c:pt>
                <c:pt idx="2128">
                  <c:v>38530</c:v>
                </c:pt>
                <c:pt idx="2129">
                  <c:v>38531</c:v>
                </c:pt>
                <c:pt idx="2130">
                  <c:v>38532</c:v>
                </c:pt>
                <c:pt idx="2131">
                  <c:v>38533</c:v>
                </c:pt>
                <c:pt idx="2132">
                  <c:v>38534</c:v>
                </c:pt>
                <c:pt idx="2133">
                  <c:v>38538</c:v>
                </c:pt>
                <c:pt idx="2134">
                  <c:v>38539</c:v>
                </c:pt>
                <c:pt idx="2135">
                  <c:v>38540</c:v>
                </c:pt>
                <c:pt idx="2136">
                  <c:v>38541</c:v>
                </c:pt>
                <c:pt idx="2137">
                  <c:v>38544</c:v>
                </c:pt>
                <c:pt idx="2138">
                  <c:v>38545</c:v>
                </c:pt>
                <c:pt idx="2139">
                  <c:v>38546</c:v>
                </c:pt>
                <c:pt idx="2140">
                  <c:v>38547</c:v>
                </c:pt>
                <c:pt idx="2141">
                  <c:v>38548</c:v>
                </c:pt>
                <c:pt idx="2142">
                  <c:v>38551</c:v>
                </c:pt>
                <c:pt idx="2143">
                  <c:v>38552</c:v>
                </c:pt>
                <c:pt idx="2144">
                  <c:v>38553</c:v>
                </c:pt>
                <c:pt idx="2145">
                  <c:v>38554</c:v>
                </c:pt>
                <c:pt idx="2146">
                  <c:v>38555</c:v>
                </c:pt>
                <c:pt idx="2147">
                  <c:v>38558</c:v>
                </c:pt>
                <c:pt idx="2148">
                  <c:v>38559</c:v>
                </c:pt>
                <c:pt idx="2149">
                  <c:v>38560</c:v>
                </c:pt>
                <c:pt idx="2150">
                  <c:v>38561</c:v>
                </c:pt>
                <c:pt idx="2151">
                  <c:v>38562</c:v>
                </c:pt>
                <c:pt idx="2152">
                  <c:v>38565</c:v>
                </c:pt>
                <c:pt idx="2153">
                  <c:v>38566</c:v>
                </c:pt>
                <c:pt idx="2154">
                  <c:v>38567</c:v>
                </c:pt>
                <c:pt idx="2155">
                  <c:v>38568</c:v>
                </c:pt>
                <c:pt idx="2156">
                  <c:v>38569</c:v>
                </c:pt>
                <c:pt idx="2157">
                  <c:v>38572</c:v>
                </c:pt>
                <c:pt idx="2158">
                  <c:v>38573</c:v>
                </c:pt>
                <c:pt idx="2159">
                  <c:v>38574</c:v>
                </c:pt>
                <c:pt idx="2160">
                  <c:v>38575</c:v>
                </c:pt>
                <c:pt idx="2161">
                  <c:v>38576</c:v>
                </c:pt>
                <c:pt idx="2162">
                  <c:v>38579</c:v>
                </c:pt>
                <c:pt idx="2163">
                  <c:v>38580</c:v>
                </c:pt>
                <c:pt idx="2164">
                  <c:v>38581</c:v>
                </c:pt>
                <c:pt idx="2165">
                  <c:v>38582</c:v>
                </c:pt>
                <c:pt idx="2166">
                  <c:v>38583</c:v>
                </c:pt>
                <c:pt idx="2167">
                  <c:v>38586</c:v>
                </c:pt>
                <c:pt idx="2168">
                  <c:v>38587</c:v>
                </c:pt>
                <c:pt idx="2169">
                  <c:v>38588</c:v>
                </c:pt>
                <c:pt idx="2170">
                  <c:v>38589</c:v>
                </c:pt>
                <c:pt idx="2171">
                  <c:v>38590</c:v>
                </c:pt>
                <c:pt idx="2172">
                  <c:v>38593</c:v>
                </c:pt>
                <c:pt idx="2173">
                  <c:v>38594</c:v>
                </c:pt>
                <c:pt idx="2174">
                  <c:v>38595</c:v>
                </c:pt>
                <c:pt idx="2175">
                  <c:v>38596</c:v>
                </c:pt>
                <c:pt idx="2176">
                  <c:v>38597</c:v>
                </c:pt>
                <c:pt idx="2177">
                  <c:v>38601</c:v>
                </c:pt>
                <c:pt idx="2178">
                  <c:v>38602</c:v>
                </c:pt>
                <c:pt idx="2179">
                  <c:v>38603</c:v>
                </c:pt>
                <c:pt idx="2180">
                  <c:v>38604</c:v>
                </c:pt>
                <c:pt idx="2181">
                  <c:v>38607</c:v>
                </c:pt>
                <c:pt idx="2182">
                  <c:v>38608</c:v>
                </c:pt>
                <c:pt idx="2183">
                  <c:v>38609</c:v>
                </c:pt>
                <c:pt idx="2184">
                  <c:v>38610</c:v>
                </c:pt>
                <c:pt idx="2185">
                  <c:v>38611</c:v>
                </c:pt>
                <c:pt idx="2186">
                  <c:v>38614</c:v>
                </c:pt>
                <c:pt idx="2187">
                  <c:v>38615</c:v>
                </c:pt>
                <c:pt idx="2188">
                  <c:v>38616</c:v>
                </c:pt>
                <c:pt idx="2189">
                  <c:v>38617</c:v>
                </c:pt>
                <c:pt idx="2190">
                  <c:v>38618</c:v>
                </c:pt>
                <c:pt idx="2191">
                  <c:v>38621</c:v>
                </c:pt>
                <c:pt idx="2192">
                  <c:v>38622</c:v>
                </c:pt>
                <c:pt idx="2193">
                  <c:v>38623</c:v>
                </c:pt>
                <c:pt idx="2194">
                  <c:v>38624</c:v>
                </c:pt>
                <c:pt idx="2195">
                  <c:v>38625</c:v>
                </c:pt>
                <c:pt idx="2196">
                  <c:v>38628</c:v>
                </c:pt>
                <c:pt idx="2197">
                  <c:v>38629</c:v>
                </c:pt>
                <c:pt idx="2198">
                  <c:v>38630</c:v>
                </c:pt>
                <c:pt idx="2199">
                  <c:v>38631</c:v>
                </c:pt>
                <c:pt idx="2200">
                  <c:v>38632</c:v>
                </c:pt>
                <c:pt idx="2201">
                  <c:v>38635</c:v>
                </c:pt>
                <c:pt idx="2202">
                  <c:v>38636</c:v>
                </c:pt>
                <c:pt idx="2203">
                  <c:v>38637</c:v>
                </c:pt>
                <c:pt idx="2204">
                  <c:v>38638</c:v>
                </c:pt>
                <c:pt idx="2205">
                  <c:v>38639</c:v>
                </c:pt>
                <c:pt idx="2206">
                  <c:v>38642</c:v>
                </c:pt>
                <c:pt idx="2207">
                  <c:v>38643</c:v>
                </c:pt>
                <c:pt idx="2208">
                  <c:v>38644</c:v>
                </c:pt>
                <c:pt idx="2209">
                  <c:v>38645</c:v>
                </c:pt>
                <c:pt idx="2210">
                  <c:v>38646</c:v>
                </c:pt>
                <c:pt idx="2211">
                  <c:v>38649</c:v>
                </c:pt>
                <c:pt idx="2212">
                  <c:v>38650</c:v>
                </c:pt>
                <c:pt idx="2213">
                  <c:v>38651</c:v>
                </c:pt>
                <c:pt idx="2214">
                  <c:v>38652</c:v>
                </c:pt>
                <c:pt idx="2215">
                  <c:v>38653</c:v>
                </c:pt>
                <c:pt idx="2216">
                  <c:v>38656</c:v>
                </c:pt>
                <c:pt idx="2217">
                  <c:v>38657</c:v>
                </c:pt>
                <c:pt idx="2218">
                  <c:v>38658</c:v>
                </c:pt>
                <c:pt idx="2219">
                  <c:v>38659</c:v>
                </c:pt>
                <c:pt idx="2220">
                  <c:v>38660</c:v>
                </c:pt>
                <c:pt idx="2221">
                  <c:v>38663</c:v>
                </c:pt>
                <c:pt idx="2222">
                  <c:v>38664</c:v>
                </c:pt>
                <c:pt idx="2223">
                  <c:v>38665</c:v>
                </c:pt>
                <c:pt idx="2224">
                  <c:v>38666</c:v>
                </c:pt>
                <c:pt idx="2225">
                  <c:v>38667</c:v>
                </c:pt>
                <c:pt idx="2226">
                  <c:v>38670</c:v>
                </c:pt>
                <c:pt idx="2227">
                  <c:v>38671</c:v>
                </c:pt>
                <c:pt idx="2228">
                  <c:v>38672</c:v>
                </c:pt>
                <c:pt idx="2229">
                  <c:v>38673</c:v>
                </c:pt>
                <c:pt idx="2230">
                  <c:v>38674</c:v>
                </c:pt>
                <c:pt idx="2231">
                  <c:v>38677</c:v>
                </c:pt>
                <c:pt idx="2232">
                  <c:v>38678</c:v>
                </c:pt>
                <c:pt idx="2233">
                  <c:v>38679</c:v>
                </c:pt>
                <c:pt idx="2234">
                  <c:v>38681</c:v>
                </c:pt>
                <c:pt idx="2235">
                  <c:v>38684</c:v>
                </c:pt>
                <c:pt idx="2236">
                  <c:v>38685</c:v>
                </c:pt>
                <c:pt idx="2237">
                  <c:v>38686</c:v>
                </c:pt>
                <c:pt idx="2238">
                  <c:v>38687</c:v>
                </c:pt>
                <c:pt idx="2239">
                  <c:v>38688</c:v>
                </c:pt>
                <c:pt idx="2240">
                  <c:v>38691</c:v>
                </c:pt>
                <c:pt idx="2241">
                  <c:v>38692</c:v>
                </c:pt>
                <c:pt idx="2242">
                  <c:v>38693</c:v>
                </c:pt>
                <c:pt idx="2243">
                  <c:v>38694</c:v>
                </c:pt>
                <c:pt idx="2244">
                  <c:v>38695</c:v>
                </c:pt>
                <c:pt idx="2245">
                  <c:v>38698</c:v>
                </c:pt>
                <c:pt idx="2246">
                  <c:v>38699</c:v>
                </c:pt>
                <c:pt idx="2247">
                  <c:v>38700</c:v>
                </c:pt>
                <c:pt idx="2248">
                  <c:v>38701</c:v>
                </c:pt>
                <c:pt idx="2249">
                  <c:v>38702</c:v>
                </c:pt>
                <c:pt idx="2250">
                  <c:v>38705</c:v>
                </c:pt>
                <c:pt idx="2251">
                  <c:v>38706</c:v>
                </c:pt>
                <c:pt idx="2252">
                  <c:v>38707</c:v>
                </c:pt>
                <c:pt idx="2253">
                  <c:v>38708</c:v>
                </c:pt>
                <c:pt idx="2254">
                  <c:v>38709</c:v>
                </c:pt>
                <c:pt idx="2255">
                  <c:v>38713</c:v>
                </c:pt>
                <c:pt idx="2256">
                  <c:v>38714</c:v>
                </c:pt>
                <c:pt idx="2257">
                  <c:v>38715</c:v>
                </c:pt>
                <c:pt idx="2258">
                  <c:v>38716</c:v>
                </c:pt>
                <c:pt idx="2259">
                  <c:v>38720</c:v>
                </c:pt>
                <c:pt idx="2260">
                  <c:v>38721</c:v>
                </c:pt>
                <c:pt idx="2261">
                  <c:v>38722</c:v>
                </c:pt>
                <c:pt idx="2262">
                  <c:v>38723</c:v>
                </c:pt>
                <c:pt idx="2263">
                  <c:v>38726</c:v>
                </c:pt>
                <c:pt idx="2264">
                  <c:v>38727</c:v>
                </c:pt>
                <c:pt idx="2265">
                  <c:v>38728</c:v>
                </c:pt>
                <c:pt idx="2266">
                  <c:v>38729</c:v>
                </c:pt>
                <c:pt idx="2267">
                  <c:v>38730</c:v>
                </c:pt>
                <c:pt idx="2268">
                  <c:v>38734</c:v>
                </c:pt>
                <c:pt idx="2269">
                  <c:v>38735</c:v>
                </c:pt>
                <c:pt idx="2270">
                  <c:v>38736</c:v>
                </c:pt>
                <c:pt idx="2271">
                  <c:v>38737</c:v>
                </c:pt>
                <c:pt idx="2272">
                  <c:v>38740</c:v>
                </c:pt>
                <c:pt idx="2273">
                  <c:v>38741</c:v>
                </c:pt>
                <c:pt idx="2274">
                  <c:v>38742</c:v>
                </c:pt>
                <c:pt idx="2275">
                  <c:v>38743</c:v>
                </c:pt>
                <c:pt idx="2276">
                  <c:v>38744</c:v>
                </c:pt>
                <c:pt idx="2277">
                  <c:v>38747</c:v>
                </c:pt>
                <c:pt idx="2278">
                  <c:v>38748</c:v>
                </c:pt>
                <c:pt idx="2279">
                  <c:v>38749</c:v>
                </c:pt>
                <c:pt idx="2280">
                  <c:v>38750</c:v>
                </c:pt>
                <c:pt idx="2281">
                  <c:v>38751</c:v>
                </c:pt>
                <c:pt idx="2282">
                  <c:v>38754</c:v>
                </c:pt>
                <c:pt idx="2283">
                  <c:v>38755</c:v>
                </c:pt>
                <c:pt idx="2284">
                  <c:v>38756</c:v>
                </c:pt>
                <c:pt idx="2285">
                  <c:v>38757</c:v>
                </c:pt>
                <c:pt idx="2286">
                  <c:v>38758</c:v>
                </c:pt>
                <c:pt idx="2287">
                  <c:v>38761</c:v>
                </c:pt>
                <c:pt idx="2288">
                  <c:v>38762</c:v>
                </c:pt>
                <c:pt idx="2289">
                  <c:v>38763</c:v>
                </c:pt>
                <c:pt idx="2290">
                  <c:v>38764</c:v>
                </c:pt>
                <c:pt idx="2291">
                  <c:v>38765</c:v>
                </c:pt>
                <c:pt idx="2292">
                  <c:v>38769</c:v>
                </c:pt>
                <c:pt idx="2293">
                  <c:v>38770</c:v>
                </c:pt>
                <c:pt idx="2294">
                  <c:v>38771</c:v>
                </c:pt>
                <c:pt idx="2295">
                  <c:v>38772</c:v>
                </c:pt>
                <c:pt idx="2296">
                  <c:v>38775</c:v>
                </c:pt>
                <c:pt idx="2297">
                  <c:v>38776</c:v>
                </c:pt>
                <c:pt idx="2298">
                  <c:v>38777</c:v>
                </c:pt>
                <c:pt idx="2299">
                  <c:v>38778</c:v>
                </c:pt>
                <c:pt idx="2300">
                  <c:v>38779</c:v>
                </c:pt>
                <c:pt idx="2301">
                  <c:v>38782</c:v>
                </c:pt>
                <c:pt idx="2302">
                  <c:v>38783</c:v>
                </c:pt>
                <c:pt idx="2303">
                  <c:v>38784</c:v>
                </c:pt>
                <c:pt idx="2304">
                  <c:v>38785</c:v>
                </c:pt>
                <c:pt idx="2305">
                  <c:v>38786</c:v>
                </c:pt>
                <c:pt idx="2306">
                  <c:v>38789</c:v>
                </c:pt>
                <c:pt idx="2307">
                  <c:v>38790</c:v>
                </c:pt>
                <c:pt idx="2308">
                  <c:v>38791</c:v>
                </c:pt>
                <c:pt idx="2309">
                  <c:v>38792</c:v>
                </c:pt>
                <c:pt idx="2310">
                  <c:v>38793</c:v>
                </c:pt>
                <c:pt idx="2311">
                  <c:v>38796</c:v>
                </c:pt>
                <c:pt idx="2312">
                  <c:v>38797</c:v>
                </c:pt>
                <c:pt idx="2313">
                  <c:v>38798</c:v>
                </c:pt>
                <c:pt idx="2314">
                  <c:v>38799</c:v>
                </c:pt>
                <c:pt idx="2315">
                  <c:v>38800</c:v>
                </c:pt>
                <c:pt idx="2316">
                  <c:v>38803</c:v>
                </c:pt>
                <c:pt idx="2317">
                  <c:v>38804</c:v>
                </c:pt>
                <c:pt idx="2318">
                  <c:v>38805</c:v>
                </c:pt>
                <c:pt idx="2319">
                  <c:v>38806</c:v>
                </c:pt>
                <c:pt idx="2320">
                  <c:v>38807</c:v>
                </c:pt>
                <c:pt idx="2321">
                  <c:v>38810</c:v>
                </c:pt>
                <c:pt idx="2322">
                  <c:v>38811</c:v>
                </c:pt>
                <c:pt idx="2323">
                  <c:v>38812</c:v>
                </c:pt>
                <c:pt idx="2324">
                  <c:v>38813</c:v>
                </c:pt>
                <c:pt idx="2325">
                  <c:v>38814</c:v>
                </c:pt>
                <c:pt idx="2326">
                  <c:v>38817</c:v>
                </c:pt>
                <c:pt idx="2327">
                  <c:v>38818</c:v>
                </c:pt>
                <c:pt idx="2328">
                  <c:v>38819</c:v>
                </c:pt>
                <c:pt idx="2329">
                  <c:v>38820</c:v>
                </c:pt>
                <c:pt idx="2330">
                  <c:v>38824</c:v>
                </c:pt>
                <c:pt idx="2331">
                  <c:v>38825</c:v>
                </c:pt>
                <c:pt idx="2332">
                  <c:v>38826</c:v>
                </c:pt>
                <c:pt idx="2333">
                  <c:v>38827</c:v>
                </c:pt>
                <c:pt idx="2334">
                  <c:v>38828</c:v>
                </c:pt>
                <c:pt idx="2335">
                  <c:v>38831</c:v>
                </c:pt>
                <c:pt idx="2336">
                  <c:v>38832</c:v>
                </c:pt>
                <c:pt idx="2337">
                  <c:v>38833</c:v>
                </c:pt>
                <c:pt idx="2338">
                  <c:v>38834</c:v>
                </c:pt>
                <c:pt idx="2339">
                  <c:v>38835</c:v>
                </c:pt>
                <c:pt idx="2340">
                  <c:v>38838</c:v>
                </c:pt>
                <c:pt idx="2341">
                  <c:v>38839</c:v>
                </c:pt>
                <c:pt idx="2342">
                  <c:v>38840</c:v>
                </c:pt>
                <c:pt idx="2343">
                  <c:v>38841</c:v>
                </c:pt>
                <c:pt idx="2344">
                  <c:v>38842</c:v>
                </c:pt>
                <c:pt idx="2345">
                  <c:v>38845</c:v>
                </c:pt>
                <c:pt idx="2346">
                  <c:v>38846</c:v>
                </c:pt>
                <c:pt idx="2347">
                  <c:v>38847</c:v>
                </c:pt>
                <c:pt idx="2348">
                  <c:v>38848</c:v>
                </c:pt>
                <c:pt idx="2349">
                  <c:v>38849</c:v>
                </c:pt>
                <c:pt idx="2350">
                  <c:v>38852</c:v>
                </c:pt>
                <c:pt idx="2351">
                  <c:v>38853</c:v>
                </c:pt>
                <c:pt idx="2352">
                  <c:v>38854</c:v>
                </c:pt>
                <c:pt idx="2353">
                  <c:v>38855</c:v>
                </c:pt>
                <c:pt idx="2354">
                  <c:v>38856</c:v>
                </c:pt>
                <c:pt idx="2355">
                  <c:v>38859</c:v>
                </c:pt>
                <c:pt idx="2356">
                  <c:v>38860</c:v>
                </c:pt>
                <c:pt idx="2357">
                  <c:v>38861</c:v>
                </c:pt>
                <c:pt idx="2358">
                  <c:v>38862</c:v>
                </c:pt>
                <c:pt idx="2359">
                  <c:v>38863</c:v>
                </c:pt>
                <c:pt idx="2360">
                  <c:v>38867</c:v>
                </c:pt>
                <c:pt idx="2361">
                  <c:v>38868</c:v>
                </c:pt>
                <c:pt idx="2362">
                  <c:v>38869</c:v>
                </c:pt>
                <c:pt idx="2363">
                  <c:v>38870</c:v>
                </c:pt>
                <c:pt idx="2364">
                  <c:v>38873</c:v>
                </c:pt>
                <c:pt idx="2365">
                  <c:v>38874</c:v>
                </c:pt>
                <c:pt idx="2366">
                  <c:v>38875</c:v>
                </c:pt>
                <c:pt idx="2367">
                  <c:v>38876</c:v>
                </c:pt>
                <c:pt idx="2368">
                  <c:v>38877</c:v>
                </c:pt>
                <c:pt idx="2369">
                  <c:v>38880</c:v>
                </c:pt>
                <c:pt idx="2370">
                  <c:v>38881</c:v>
                </c:pt>
                <c:pt idx="2371">
                  <c:v>38882</c:v>
                </c:pt>
                <c:pt idx="2372">
                  <c:v>38883</c:v>
                </c:pt>
                <c:pt idx="2373">
                  <c:v>38884</c:v>
                </c:pt>
                <c:pt idx="2374">
                  <c:v>38887</c:v>
                </c:pt>
                <c:pt idx="2375">
                  <c:v>38888</c:v>
                </c:pt>
                <c:pt idx="2376">
                  <c:v>38889</c:v>
                </c:pt>
                <c:pt idx="2377">
                  <c:v>38890</c:v>
                </c:pt>
                <c:pt idx="2378">
                  <c:v>38891</c:v>
                </c:pt>
                <c:pt idx="2379">
                  <c:v>38894</c:v>
                </c:pt>
                <c:pt idx="2380">
                  <c:v>38895</c:v>
                </c:pt>
                <c:pt idx="2381">
                  <c:v>38896</c:v>
                </c:pt>
                <c:pt idx="2382">
                  <c:v>38897</c:v>
                </c:pt>
                <c:pt idx="2383">
                  <c:v>38898</c:v>
                </c:pt>
                <c:pt idx="2384">
                  <c:v>38901</c:v>
                </c:pt>
                <c:pt idx="2385">
                  <c:v>38903</c:v>
                </c:pt>
                <c:pt idx="2386">
                  <c:v>38904</c:v>
                </c:pt>
                <c:pt idx="2387">
                  <c:v>38905</c:v>
                </c:pt>
                <c:pt idx="2388">
                  <c:v>38908</c:v>
                </c:pt>
                <c:pt idx="2389">
                  <c:v>38909</c:v>
                </c:pt>
                <c:pt idx="2390">
                  <c:v>38910</c:v>
                </c:pt>
                <c:pt idx="2391">
                  <c:v>38911</c:v>
                </c:pt>
                <c:pt idx="2392">
                  <c:v>38912</c:v>
                </c:pt>
                <c:pt idx="2393">
                  <c:v>38915</c:v>
                </c:pt>
                <c:pt idx="2394">
                  <c:v>38916</c:v>
                </c:pt>
                <c:pt idx="2395">
                  <c:v>38917</c:v>
                </c:pt>
                <c:pt idx="2396">
                  <c:v>38918</c:v>
                </c:pt>
                <c:pt idx="2397">
                  <c:v>38919</c:v>
                </c:pt>
                <c:pt idx="2398">
                  <c:v>38922</c:v>
                </c:pt>
                <c:pt idx="2399">
                  <c:v>38923</c:v>
                </c:pt>
                <c:pt idx="2400">
                  <c:v>38924</c:v>
                </c:pt>
                <c:pt idx="2401">
                  <c:v>38925</c:v>
                </c:pt>
                <c:pt idx="2402">
                  <c:v>38926</c:v>
                </c:pt>
                <c:pt idx="2403">
                  <c:v>38929</c:v>
                </c:pt>
                <c:pt idx="2404">
                  <c:v>38930</c:v>
                </c:pt>
                <c:pt idx="2405">
                  <c:v>38931</c:v>
                </c:pt>
                <c:pt idx="2406">
                  <c:v>38932</c:v>
                </c:pt>
                <c:pt idx="2407">
                  <c:v>38933</c:v>
                </c:pt>
                <c:pt idx="2408">
                  <c:v>38936</c:v>
                </c:pt>
                <c:pt idx="2409">
                  <c:v>38937</c:v>
                </c:pt>
                <c:pt idx="2410">
                  <c:v>38938</c:v>
                </c:pt>
                <c:pt idx="2411">
                  <c:v>38939</c:v>
                </c:pt>
                <c:pt idx="2412">
                  <c:v>38940</c:v>
                </c:pt>
                <c:pt idx="2413">
                  <c:v>38943</c:v>
                </c:pt>
                <c:pt idx="2414">
                  <c:v>38944</c:v>
                </c:pt>
                <c:pt idx="2415">
                  <c:v>38945</c:v>
                </c:pt>
                <c:pt idx="2416">
                  <c:v>38946</c:v>
                </c:pt>
                <c:pt idx="2417">
                  <c:v>38947</c:v>
                </c:pt>
                <c:pt idx="2418">
                  <c:v>38950</c:v>
                </c:pt>
                <c:pt idx="2419">
                  <c:v>38951</c:v>
                </c:pt>
                <c:pt idx="2420">
                  <c:v>38952</c:v>
                </c:pt>
                <c:pt idx="2421">
                  <c:v>38953</c:v>
                </c:pt>
                <c:pt idx="2422">
                  <c:v>38954</c:v>
                </c:pt>
                <c:pt idx="2423">
                  <c:v>38957</c:v>
                </c:pt>
                <c:pt idx="2424">
                  <c:v>38958</c:v>
                </c:pt>
                <c:pt idx="2425">
                  <c:v>38959</c:v>
                </c:pt>
                <c:pt idx="2426">
                  <c:v>38960</c:v>
                </c:pt>
                <c:pt idx="2427">
                  <c:v>38961</c:v>
                </c:pt>
                <c:pt idx="2428">
                  <c:v>38965</c:v>
                </c:pt>
                <c:pt idx="2429">
                  <c:v>38966</c:v>
                </c:pt>
                <c:pt idx="2430">
                  <c:v>38967</c:v>
                </c:pt>
                <c:pt idx="2431">
                  <c:v>38968</c:v>
                </c:pt>
                <c:pt idx="2432">
                  <c:v>38971</c:v>
                </c:pt>
                <c:pt idx="2433">
                  <c:v>38972</c:v>
                </c:pt>
                <c:pt idx="2434">
                  <c:v>38973</c:v>
                </c:pt>
                <c:pt idx="2435">
                  <c:v>38974</c:v>
                </c:pt>
                <c:pt idx="2436">
                  <c:v>38975</c:v>
                </c:pt>
                <c:pt idx="2437">
                  <c:v>38978</c:v>
                </c:pt>
                <c:pt idx="2438">
                  <c:v>38979</c:v>
                </c:pt>
                <c:pt idx="2439">
                  <c:v>38980</c:v>
                </c:pt>
                <c:pt idx="2440">
                  <c:v>38981</c:v>
                </c:pt>
                <c:pt idx="2441">
                  <c:v>38982</c:v>
                </c:pt>
                <c:pt idx="2442">
                  <c:v>38985</c:v>
                </c:pt>
                <c:pt idx="2443">
                  <c:v>38986</c:v>
                </c:pt>
                <c:pt idx="2444">
                  <c:v>38987</c:v>
                </c:pt>
                <c:pt idx="2445">
                  <c:v>38988</c:v>
                </c:pt>
                <c:pt idx="2446">
                  <c:v>38989</c:v>
                </c:pt>
                <c:pt idx="2447">
                  <c:v>38992</c:v>
                </c:pt>
                <c:pt idx="2448">
                  <c:v>38993</c:v>
                </c:pt>
                <c:pt idx="2449">
                  <c:v>38994</c:v>
                </c:pt>
                <c:pt idx="2450">
                  <c:v>38995</c:v>
                </c:pt>
                <c:pt idx="2451">
                  <c:v>38996</c:v>
                </c:pt>
                <c:pt idx="2452">
                  <c:v>38999</c:v>
                </c:pt>
                <c:pt idx="2453">
                  <c:v>39000</c:v>
                </c:pt>
                <c:pt idx="2454">
                  <c:v>39001</c:v>
                </c:pt>
                <c:pt idx="2455">
                  <c:v>39002</c:v>
                </c:pt>
                <c:pt idx="2456">
                  <c:v>39003</c:v>
                </c:pt>
                <c:pt idx="2457">
                  <c:v>39006</c:v>
                </c:pt>
                <c:pt idx="2458">
                  <c:v>39007</c:v>
                </c:pt>
                <c:pt idx="2459">
                  <c:v>39008</c:v>
                </c:pt>
                <c:pt idx="2460">
                  <c:v>39009</c:v>
                </c:pt>
                <c:pt idx="2461">
                  <c:v>39010</c:v>
                </c:pt>
                <c:pt idx="2462">
                  <c:v>39013</c:v>
                </c:pt>
                <c:pt idx="2463">
                  <c:v>39014</c:v>
                </c:pt>
                <c:pt idx="2464">
                  <c:v>39015</c:v>
                </c:pt>
                <c:pt idx="2465">
                  <c:v>39016</c:v>
                </c:pt>
                <c:pt idx="2466">
                  <c:v>39017</c:v>
                </c:pt>
                <c:pt idx="2467">
                  <c:v>39020</c:v>
                </c:pt>
                <c:pt idx="2468">
                  <c:v>39021</c:v>
                </c:pt>
                <c:pt idx="2469">
                  <c:v>39022</c:v>
                </c:pt>
                <c:pt idx="2470">
                  <c:v>39023</c:v>
                </c:pt>
                <c:pt idx="2471">
                  <c:v>39024</c:v>
                </c:pt>
                <c:pt idx="2472">
                  <c:v>39027</c:v>
                </c:pt>
                <c:pt idx="2473">
                  <c:v>39028</c:v>
                </c:pt>
                <c:pt idx="2474">
                  <c:v>39029</c:v>
                </c:pt>
                <c:pt idx="2475">
                  <c:v>39030</c:v>
                </c:pt>
                <c:pt idx="2476">
                  <c:v>39031</c:v>
                </c:pt>
                <c:pt idx="2477">
                  <c:v>39034</c:v>
                </c:pt>
                <c:pt idx="2478">
                  <c:v>39035</c:v>
                </c:pt>
                <c:pt idx="2479">
                  <c:v>39036</c:v>
                </c:pt>
                <c:pt idx="2480">
                  <c:v>39037</c:v>
                </c:pt>
                <c:pt idx="2481">
                  <c:v>39038</c:v>
                </c:pt>
                <c:pt idx="2482">
                  <c:v>39041</c:v>
                </c:pt>
                <c:pt idx="2483">
                  <c:v>39042</c:v>
                </c:pt>
                <c:pt idx="2484">
                  <c:v>39043</c:v>
                </c:pt>
                <c:pt idx="2485">
                  <c:v>39045</c:v>
                </c:pt>
                <c:pt idx="2486">
                  <c:v>39048</c:v>
                </c:pt>
                <c:pt idx="2487">
                  <c:v>39049</c:v>
                </c:pt>
                <c:pt idx="2488">
                  <c:v>39050</c:v>
                </c:pt>
                <c:pt idx="2489">
                  <c:v>39051</c:v>
                </c:pt>
                <c:pt idx="2490">
                  <c:v>39052</c:v>
                </c:pt>
                <c:pt idx="2491">
                  <c:v>39055</c:v>
                </c:pt>
                <c:pt idx="2492">
                  <c:v>39056</c:v>
                </c:pt>
                <c:pt idx="2493">
                  <c:v>39057</c:v>
                </c:pt>
                <c:pt idx="2494">
                  <c:v>39058</c:v>
                </c:pt>
                <c:pt idx="2495">
                  <c:v>39059</c:v>
                </c:pt>
                <c:pt idx="2496">
                  <c:v>39062</c:v>
                </c:pt>
                <c:pt idx="2497">
                  <c:v>39063</c:v>
                </c:pt>
                <c:pt idx="2498">
                  <c:v>39064</c:v>
                </c:pt>
                <c:pt idx="2499">
                  <c:v>39065</c:v>
                </c:pt>
                <c:pt idx="2500">
                  <c:v>39066</c:v>
                </c:pt>
                <c:pt idx="2501">
                  <c:v>39069</c:v>
                </c:pt>
                <c:pt idx="2502">
                  <c:v>39070</c:v>
                </c:pt>
                <c:pt idx="2503">
                  <c:v>39071</c:v>
                </c:pt>
                <c:pt idx="2504">
                  <c:v>39072</c:v>
                </c:pt>
                <c:pt idx="2505">
                  <c:v>39073</c:v>
                </c:pt>
                <c:pt idx="2506">
                  <c:v>39077</c:v>
                </c:pt>
                <c:pt idx="2507">
                  <c:v>39078</c:v>
                </c:pt>
                <c:pt idx="2508">
                  <c:v>39079</c:v>
                </c:pt>
                <c:pt idx="2509">
                  <c:v>39080</c:v>
                </c:pt>
                <c:pt idx="2510">
                  <c:v>39085</c:v>
                </c:pt>
                <c:pt idx="2511">
                  <c:v>39086</c:v>
                </c:pt>
                <c:pt idx="2512">
                  <c:v>39087</c:v>
                </c:pt>
                <c:pt idx="2513">
                  <c:v>39090</c:v>
                </c:pt>
                <c:pt idx="2514">
                  <c:v>39091</c:v>
                </c:pt>
                <c:pt idx="2515">
                  <c:v>39092</c:v>
                </c:pt>
                <c:pt idx="2516">
                  <c:v>39093</c:v>
                </c:pt>
                <c:pt idx="2517">
                  <c:v>39094</c:v>
                </c:pt>
                <c:pt idx="2518">
                  <c:v>39098</c:v>
                </c:pt>
                <c:pt idx="2519">
                  <c:v>39099</c:v>
                </c:pt>
                <c:pt idx="2520">
                  <c:v>39100</c:v>
                </c:pt>
                <c:pt idx="2521">
                  <c:v>39101</c:v>
                </c:pt>
                <c:pt idx="2522">
                  <c:v>39104</c:v>
                </c:pt>
                <c:pt idx="2523">
                  <c:v>39105</c:v>
                </c:pt>
                <c:pt idx="2524">
                  <c:v>39106</c:v>
                </c:pt>
                <c:pt idx="2525">
                  <c:v>39107</c:v>
                </c:pt>
                <c:pt idx="2526">
                  <c:v>39108</c:v>
                </c:pt>
                <c:pt idx="2527">
                  <c:v>39111</c:v>
                </c:pt>
                <c:pt idx="2528">
                  <c:v>39112</c:v>
                </c:pt>
                <c:pt idx="2529">
                  <c:v>39113</c:v>
                </c:pt>
                <c:pt idx="2530">
                  <c:v>39114</c:v>
                </c:pt>
                <c:pt idx="2531">
                  <c:v>39115</c:v>
                </c:pt>
                <c:pt idx="2532">
                  <c:v>39118</c:v>
                </c:pt>
                <c:pt idx="2533">
                  <c:v>39119</c:v>
                </c:pt>
                <c:pt idx="2534">
                  <c:v>39120</c:v>
                </c:pt>
                <c:pt idx="2535">
                  <c:v>39121</c:v>
                </c:pt>
                <c:pt idx="2536">
                  <c:v>39122</c:v>
                </c:pt>
                <c:pt idx="2537">
                  <c:v>39125</c:v>
                </c:pt>
                <c:pt idx="2538">
                  <c:v>39126</c:v>
                </c:pt>
                <c:pt idx="2539">
                  <c:v>39127</c:v>
                </c:pt>
                <c:pt idx="2540">
                  <c:v>39128</c:v>
                </c:pt>
                <c:pt idx="2541">
                  <c:v>39129</c:v>
                </c:pt>
                <c:pt idx="2542">
                  <c:v>39133</c:v>
                </c:pt>
                <c:pt idx="2543">
                  <c:v>39134</c:v>
                </c:pt>
                <c:pt idx="2544">
                  <c:v>39135</c:v>
                </c:pt>
                <c:pt idx="2545">
                  <c:v>39136</c:v>
                </c:pt>
                <c:pt idx="2546">
                  <c:v>39139</c:v>
                </c:pt>
                <c:pt idx="2547">
                  <c:v>39140</c:v>
                </c:pt>
                <c:pt idx="2548">
                  <c:v>39141</c:v>
                </c:pt>
                <c:pt idx="2549">
                  <c:v>39142</c:v>
                </c:pt>
                <c:pt idx="2550">
                  <c:v>39143</c:v>
                </c:pt>
                <c:pt idx="2551">
                  <c:v>39146</c:v>
                </c:pt>
                <c:pt idx="2552">
                  <c:v>39147</c:v>
                </c:pt>
                <c:pt idx="2553">
                  <c:v>39148</c:v>
                </c:pt>
                <c:pt idx="2554">
                  <c:v>39149</c:v>
                </c:pt>
                <c:pt idx="2555">
                  <c:v>39150</c:v>
                </c:pt>
                <c:pt idx="2556">
                  <c:v>39153</c:v>
                </c:pt>
                <c:pt idx="2557">
                  <c:v>39154</c:v>
                </c:pt>
                <c:pt idx="2558">
                  <c:v>39155</c:v>
                </c:pt>
                <c:pt idx="2559">
                  <c:v>39156</c:v>
                </c:pt>
                <c:pt idx="2560">
                  <c:v>39157</c:v>
                </c:pt>
                <c:pt idx="2561">
                  <c:v>39160</c:v>
                </c:pt>
                <c:pt idx="2562">
                  <c:v>39161</c:v>
                </c:pt>
                <c:pt idx="2563">
                  <c:v>39162</c:v>
                </c:pt>
                <c:pt idx="2564">
                  <c:v>39163</c:v>
                </c:pt>
                <c:pt idx="2565">
                  <c:v>39164</c:v>
                </c:pt>
                <c:pt idx="2566">
                  <c:v>39167</c:v>
                </c:pt>
                <c:pt idx="2567">
                  <c:v>39168</c:v>
                </c:pt>
                <c:pt idx="2568">
                  <c:v>39169</c:v>
                </c:pt>
                <c:pt idx="2569">
                  <c:v>39170</c:v>
                </c:pt>
                <c:pt idx="2570">
                  <c:v>39171</c:v>
                </c:pt>
                <c:pt idx="2571">
                  <c:v>39174</c:v>
                </c:pt>
                <c:pt idx="2572">
                  <c:v>39175</c:v>
                </c:pt>
                <c:pt idx="2573">
                  <c:v>39176</c:v>
                </c:pt>
                <c:pt idx="2574">
                  <c:v>39177</c:v>
                </c:pt>
                <c:pt idx="2575">
                  <c:v>39181</c:v>
                </c:pt>
                <c:pt idx="2576">
                  <c:v>39182</c:v>
                </c:pt>
                <c:pt idx="2577">
                  <c:v>39183</c:v>
                </c:pt>
                <c:pt idx="2578">
                  <c:v>39184</c:v>
                </c:pt>
                <c:pt idx="2579">
                  <c:v>39185</c:v>
                </c:pt>
                <c:pt idx="2580">
                  <c:v>39188</c:v>
                </c:pt>
                <c:pt idx="2581">
                  <c:v>39189</c:v>
                </c:pt>
                <c:pt idx="2582">
                  <c:v>39190</c:v>
                </c:pt>
                <c:pt idx="2583">
                  <c:v>39191</c:v>
                </c:pt>
                <c:pt idx="2584">
                  <c:v>39192</c:v>
                </c:pt>
                <c:pt idx="2585">
                  <c:v>39195</c:v>
                </c:pt>
                <c:pt idx="2586">
                  <c:v>39196</c:v>
                </c:pt>
                <c:pt idx="2587">
                  <c:v>39197</c:v>
                </c:pt>
                <c:pt idx="2588">
                  <c:v>39198</c:v>
                </c:pt>
                <c:pt idx="2589">
                  <c:v>39199</c:v>
                </c:pt>
                <c:pt idx="2590">
                  <c:v>39202</c:v>
                </c:pt>
                <c:pt idx="2591">
                  <c:v>39203</c:v>
                </c:pt>
                <c:pt idx="2592">
                  <c:v>39204</c:v>
                </c:pt>
                <c:pt idx="2593">
                  <c:v>39205</c:v>
                </c:pt>
                <c:pt idx="2594">
                  <c:v>39206</c:v>
                </c:pt>
                <c:pt idx="2595">
                  <c:v>39209</c:v>
                </c:pt>
                <c:pt idx="2596">
                  <c:v>39210</c:v>
                </c:pt>
                <c:pt idx="2597">
                  <c:v>39211</c:v>
                </c:pt>
                <c:pt idx="2598">
                  <c:v>39212</c:v>
                </c:pt>
                <c:pt idx="2599">
                  <c:v>39213</c:v>
                </c:pt>
                <c:pt idx="2600">
                  <c:v>39216</c:v>
                </c:pt>
                <c:pt idx="2601">
                  <c:v>39217</c:v>
                </c:pt>
                <c:pt idx="2602">
                  <c:v>39218</c:v>
                </c:pt>
                <c:pt idx="2603">
                  <c:v>39219</c:v>
                </c:pt>
                <c:pt idx="2604">
                  <c:v>39220</c:v>
                </c:pt>
                <c:pt idx="2605">
                  <c:v>39223</c:v>
                </c:pt>
                <c:pt idx="2606">
                  <c:v>39224</c:v>
                </c:pt>
                <c:pt idx="2607">
                  <c:v>39225</c:v>
                </c:pt>
                <c:pt idx="2608">
                  <c:v>39226</c:v>
                </c:pt>
                <c:pt idx="2609">
                  <c:v>39227</c:v>
                </c:pt>
                <c:pt idx="2610">
                  <c:v>39231</c:v>
                </c:pt>
                <c:pt idx="2611">
                  <c:v>39232</c:v>
                </c:pt>
                <c:pt idx="2612">
                  <c:v>39233</c:v>
                </c:pt>
                <c:pt idx="2613">
                  <c:v>39234</c:v>
                </c:pt>
                <c:pt idx="2614">
                  <c:v>39237</c:v>
                </c:pt>
                <c:pt idx="2615">
                  <c:v>39238</c:v>
                </c:pt>
                <c:pt idx="2616">
                  <c:v>39239</c:v>
                </c:pt>
                <c:pt idx="2617">
                  <c:v>39240</c:v>
                </c:pt>
                <c:pt idx="2618">
                  <c:v>39241</c:v>
                </c:pt>
                <c:pt idx="2619">
                  <c:v>39244</c:v>
                </c:pt>
                <c:pt idx="2620">
                  <c:v>39245</c:v>
                </c:pt>
                <c:pt idx="2621">
                  <c:v>39246</c:v>
                </c:pt>
                <c:pt idx="2622">
                  <c:v>39247</c:v>
                </c:pt>
                <c:pt idx="2623">
                  <c:v>39248</c:v>
                </c:pt>
                <c:pt idx="2624">
                  <c:v>39251</c:v>
                </c:pt>
                <c:pt idx="2625">
                  <c:v>39252</c:v>
                </c:pt>
                <c:pt idx="2626">
                  <c:v>39253</c:v>
                </c:pt>
                <c:pt idx="2627">
                  <c:v>39254</c:v>
                </c:pt>
                <c:pt idx="2628">
                  <c:v>39255</c:v>
                </c:pt>
                <c:pt idx="2629">
                  <c:v>39258</c:v>
                </c:pt>
                <c:pt idx="2630">
                  <c:v>39259</c:v>
                </c:pt>
                <c:pt idx="2631">
                  <c:v>39260</c:v>
                </c:pt>
                <c:pt idx="2632">
                  <c:v>39261</c:v>
                </c:pt>
                <c:pt idx="2633">
                  <c:v>39262</c:v>
                </c:pt>
                <c:pt idx="2634">
                  <c:v>39265</c:v>
                </c:pt>
                <c:pt idx="2635">
                  <c:v>39266</c:v>
                </c:pt>
                <c:pt idx="2636">
                  <c:v>39268</c:v>
                </c:pt>
                <c:pt idx="2637">
                  <c:v>39269</c:v>
                </c:pt>
                <c:pt idx="2638">
                  <c:v>39272</c:v>
                </c:pt>
                <c:pt idx="2639">
                  <c:v>39273</c:v>
                </c:pt>
                <c:pt idx="2640">
                  <c:v>39274</c:v>
                </c:pt>
                <c:pt idx="2641">
                  <c:v>39275</c:v>
                </c:pt>
                <c:pt idx="2642">
                  <c:v>39276</c:v>
                </c:pt>
                <c:pt idx="2643">
                  <c:v>39279</c:v>
                </c:pt>
                <c:pt idx="2644">
                  <c:v>39280</c:v>
                </c:pt>
                <c:pt idx="2645">
                  <c:v>39281</c:v>
                </c:pt>
                <c:pt idx="2646">
                  <c:v>39282</c:v>
                </c:pt>
                <c:pt idx="2647">
                  <c:v>39283</c:v>
                </c:pt>
                <c:pt idx="2648">
                  <c:v>39286</c:v>
                </c:pt>
                <c:pt idx="2649">
                  <c:v>39287</c:v>
                </c:pt>
                <c:pt idx="2650">
                  <c:v>39288</c:v>
                </c:pt>
                <c:pt idx="2651">
                  <c:v>39289</c:v>
                </c:pt>
                <c:pt idx="2652">
                  <c:v>39290</c:v>
                </c:pt>
                <c:pt idx="2653">
                  <c:v>39293</c:v>
                </c:pt>
                <c:pt idx="2654">
                  <c:v>39294</c:v>
                </c:pt>
                <c:pt idx="2655">
                  <c:v>39295</c:v>
                </c:pt>
                <c:pt idx="2656">
                  <c:v>39296</c:v>
                </c:pt>
                <c:pt idx="2657">
                  <c:v>39297</c:v>
                </c:pt>
                <c:pt idx="2658">
                  <c:v>39300</c:v>
                </c:pt>
                <c:pt idx="2659">
                  <c:v>39301</c:v>
                </c:pt>
                <c:pt idx="2660">
                  <c:v>39302</c:v>
                </c:pt>
                <c:pt idx="2661">
                  <c:v>39303</c:v>
                </c:pt>
                <c:pt idx="2662">
                  <c:v>39304</c:v>
                </c:pt>
                <c:pt idx="2663">
                  <c:v>39307</c:v>
                </c:pt>
                <c:pt idx="2664">
                  <c:v>39308</c:v>
                </c:pt>
                <c:pt idx="2665">
                  <c:v>39309</c:v>
                </c:pt>
                <c:pt idx="2666">
                  <c:v>39310</c:v>
                </c:pt>
                <c:pt idx="2667">
                  <c:v>39311</c:v>
                </c:pt>
                <c:pt idx="2668">
                  <c:v>39314</c:v>
                </c:pt>
                <c:pt idx="2669">
                  <c:v>39315</c:v>
                </c:pt>
                <c:pt idx="2670">
                  <c:v>39316</c:v>
                </c:pt>
                <c:pt idx="2671">
                  <c:v>39317</c:v>
                </c:pt>
                <c:pt idx="2672">
                  <c:v>39318</c:v>
                </c:pt>
                <c:pt idx="2673">
                  <c:v>39321</c:v>
                </c:pt>
                <c:pt idx="2674">
                  <c:v>39322</c:v>
                </c:pt>
                <c:pt idx="2675">
                  <c:v>39323</c:v>
                </c:pt>
                <c:pt idx="2676">
                  <c:v>39324</c:v>
                </c:pt>
                <c:pt idx="2677">
                  <c:v>39325</c:v>
                </c:pt>
                <c:pt idx="2678">
                  <c:v>39329</c:v>
                </c:pt>
                <c:pt idx="2679">
                  <c:v>39330</c:v>
                </c:pt>
                <c:pt idx="2680">
                  <c:v>39331</c:v>
                </c:pt>
                <c:pt idx="2681">
                  <c:v>39332</c:v>
                </c:pt>
                <c:pt idx="2682">
                  <c:v>39335</c:v>
                </c:pt>
                <c:pt idx="2683">
                  <c:v>39336</c:v>
                </c:pt>
                <c:pt idx="2684">
                  <c:v>39337</c:v>
                </c:pt>
                <c:pt idx="2685">
                  <c:v>39338</c:v>
                </c:pt>
                <c:pt idx="2686">
                  <c:v>39339</c:v>
                </c:pt>
                <c:pt idx="2687">
                  <c:v>39342</c:v>
                </c:pt>
                <c:pt idx="2688">
                  <c:v>39343</c:v>
                </c:pt>
                <c:pt idx="2689">
                  <c:v>39344</c:v>
                </c:pt>
                <c:pt idx="2690">
                  <c:v>39345</c:v>
                </c:pt>
                <c:pt idx="2691">
                  <c:v>39346</c:v>
                </c:pt>
                <c:pt idx="2692">
                  <c:v>39349</c:v>
                </c:pt>
                <c:pt idx="2693">
                  <c:v>39350</c:v>
                </c:pt>
                <c:pt idx="2694">
                  <c:v>39351</c:v>
                </c:pt>
                <c:pt idx="2695">
                  <c:v>39352</c:v>
                </c:pt>
                <c:pt idx="2696">
                  <c:v>39353</c:v>
                </c:pt>
                <c:pt idx="2697">
                  <c:v>39356</c:v>
                </c:pt>
                <c:pt idx="2698">
                  <c:v>39357</c:v>
                </c:pt>
                <c:pt idx="2699">
                  <c:v>39358</c:v>
                </c:pt>
                <c:pt idx="2700">
                  <c:v>39359</c:v>
                </c:pt>
                <c:pt idx="2701">
                  <c:v>39360</c:v>
                </c:pt>
                <c:pt idx="2702">
                  <c:v>39363</c:v>
                </c:pt>
                <c:pt idx="2703">
                  <c:v>39364</c:v>
                </c:pt>
                <c:pt idx="2704">
                  <c:v>39365</c:v>
                </c:pt>
                <c:pt idx="2705">
                  <c:v>39366</c:v>
                </c:pt>
                <c:pt idx="2706">
                  <c:v>39367</c:v>
                </c:pt>
                <c:pt idx="2707">
                  <c:v>39370</c:v>
                </c:pt>
                <c:pt idx="2708">
                  <c:v>39371</c:v>
                </c:pt>
                <c:pt idx="2709">
                  <c:v>39372</c:v>
                </c:pt>
                <c:pt idx="2710">
                  <c:v>39373</c:v>
                </c:pt>
                <c:pt idx="2711">
                  <c:v>39374</c:v>
                </c:pt>
                <c:pt idx="2712">
                  <c:v>39377</c:v>
                </c:pt>
                <c:pt idx="2713">
                  <c:v>39378</c:v>
                </c:pt>
                <c:pt idx="2714">
                  <c:v>39379</c:v>
                </c:pt>
                <c:pt idx="2715">
                  <c:v>39380</c:v>
                </c:pt>
                <c:pt idx="2716">
                  <c:v>39381</c:v>
                </c:pt>
                <c:pt idx="2717">
                  <c:v>39384</c:v>
                </c:pt>
                <c:pt idx="2718">
                  <c:v>39385</c:v>
                </c:pt>
                <c:pt idx="2719">
                  <c:v>39386</c:v>
                </c:pt>
                <c:pt idx="2720">
                  <c:v>39387</c:v>
                </c:pt>
                <c:pt idx="2721">
                  <c:v>39388</c:v>
                </c:pt>
                <c:pt idx="2722">
                  <c:v>39391</c:v>
                </c:pt>
                <c:pt idx="2723">
                  <c:v>39392</c:v>
                </c:pt>
                <c:pt idx="2724">
                  <c:v>39393</c:v>
                </c:pt>
                <c:pt idx="2725">
                  <c:v>39394</c:v>
                </c:pt>
                <c:pt idx="2726">
                  <c:v>39395</c:v>
                </c:pt>
                <c:pt idx="2727">
                  <c:v>39398</c:v>
                </c:pt>
                <c:pt idx="2728">
                  <c:v>39399</c:v>
                </c:pt>
                <c:pt idx="2729">
                  <c:v>39400</c:v>
                </c:pt>
                <c:pt idx="2730">
                  <c:v>39401</c:v>
                </c:pt>
                <c:pt idx="2731">
                  <c:v>39402</c:v>
                </c:pt>
                <c:pt idx="2732">
                  <c:v>39405</c:v>
                </c:pt>
                <c:pt idx="2733">
                  <c:v>39406</c:v>
                </c:pt>
                <c:pt idx="2734">
                  <c:v>39407</c:v>
                </c:pt>
                <c:pt idx="2735">
                  <c:v>39409</c:v>
                </c:pt>
                <c:pt idx="2736">
                  <c:v>39412</c:v>
                </c:pt>
                <c:pt idx="2737">
                  <c:v>39413</c:v>
                </c:pt>
                <c:pt idx="2738">
                  <c:v>39414</c:v>
                </c:pt>
                <c:pt idx="2739">
                  <c:v>39415</c:v>
                </c:pt>
                <c:pt idx="2740">
                  <c:v>39416</c:v>
                </c:pt>
                <c:pt idx="2741">
                  <c:v>39419</c:v>
                </c:pt>
                <c:pt idx="2742">
                  <c:v>39420</c:v>
                </c:pt>
                <c:pt idx="2743">
                  <c:v>39421</c:v>
                </c:pt>
                <c:pt idx="2744">
                  <c:v>39422</c:v>
                </c:pt>
                <c:pt idx="2745">
                  <c:v>39423</c:v>
                </c:pt>
                <c:pt idx="2746">
                  <c:v>39426</c:v>
                </c:pt>
                <c:pt idx="2747">
                  <c:v>39427</c:v>
                </c:pt>
                <c:pt idx="2748">
                  <c:v>39428</c:v>
                </c:pt>
                <c:pt idx="2749">
                  <c:v>39429</c:v>
                </c:pt>
                <c:pt idx="2750">
                  <c:v>39430</c:v>
                </c:pt>
                <c:pt idx="2751">
                  <c:v>39433</c:v>
                </c:pt>
                <c:pt idx="2752">
                  <c:v>39434</c:v>
                </c:pt>
                <c:pt idx="2753">
                  <c:v>39435</c:v>
                </c:pt>
                <c:pt idx="2754">
                  <c:v>39436</c:v>
                </c:pt>
                <c:pt idx="2755">
                  <c:v>39437</c:v>
                </c:pt>
                <c:pt idx="2756">
                  <c:v>39440</c:v>
                </c:pt>
                <c:pt idx="2757">
                  <c:v>39442</c:v>
                </c:pt>
                <c:pt idx="2758">
                  <c:v>39443</c:v>
                </c:pt>
                <c:pt idx="2759">
                  <c:v>39444</c:v>
                </c:pt>
                <c:pt idx="2760">
                  <c:v>39447</c:v>
                </c:pt>
                <c:pt idx="2761">
                  <c:v>39449</c:v>
                </c:pt>
                <c:pt idx="2762">
                  <c:v>39450</c:v>
                </c:pt>
                <c:pt idx="2763">
                  <c:v>39451</c:v>
                </c:pt>
                <c:pt idx="2764">
                  <c:v>39454</c:v>
                </c:pt>
                <c:pt idx="2765">
                  <c:v>39455</c:v>
                </c:pt>
                <c:pt idx="2766">
                  <c:v>39456</c:v>
                </c:pt>
                <c:pt idx="2767">
                  <c:v>39457</c:v>
                </c:pt>
                <c:pt idx="2768">
                  <c:v>39458</c:v>
                </c:pt>
                <c:pt idx="2769">
                  <c:v>39461</c:v>
                </c:pt>
                <c:pt idx="2770">
                  <c:v>39462</c:v>
                </c:pt>
                <c:pt idx="2771">
                  <c:v>39463</c:v>
                </c:pt>
                <c:pt idx="2772">
                  <c:v>39464</c:v>
                </c:pt>
                <c:pt idx="2773">
                  <c:v>39465</c:v>
                </c:pt>
                <c:pt idx="2774">
                  <c:v>39469</c:v>
                </c:pt>
                <c:pt idx="2775">
                  <c:v>39470</c:v>
                </c:pt>
                <c:pt idx="2776">
                  <c:v>39471</c:v>
                </c:pt>
                <c:pt idx="2777">
                  <c:v>39472</c:v>
                </c:pt>
                <c:pt idx="2778">
                  <c:v>39475</c:v>
                </c:pt>
                <c:pt idx="2779">
                  <c:v>39476</c:v>
                </c:pt>
                <c:pt idx="2780">
                  <c:v>39477</c:v>
                </c:pt>
                <c:pt idx="2781">
                  <c:v>39478</c:v>
                </c:pt>
                <c:pt idx="2782">
                  <c:v>39479</c:v>
                </c:pt>
                <c:pt idx="2783">
                  <c:v>39482</c:v>
                </c:pt>
                <c:pt idx="2784">
                  <c:v>39483</c:v>
                </c:pt>
                <c:pt idx="2785">
                  <c:v>39484</c:v>
                </c:pt>
                <c:pt idx="2786">
                  <c:v>39485</c:v>
                </c:pt>
                <c:pt idx="2787">
                  <c:v>39486</c:v>
                </c:pt>
                <c:pt idx="2788">
                  <c:v>39489</c:v>
                </c:pt>
                <c:pt idx="2789">
                  <c:v>39490</c:v>
                </c:pt>
                <c:pt idx="2790">
                  <c:v>39491</c:v>
                </c:pt>
                <c:pt idx="2791">
                  <c:v>39492</c:v>
                </c:pt>
                <c:pt idx="2792">
                  <c:v>39493</c:v>
                </c:pt>
                <c:pt idx="2793">
                  <c:v>39497</c:v>
                </c:pt>
                <c:pt idx="2794">
                  <c:v>39498</c:v>
                </c:pt>
                <c:pt idx="2795">
                  <c:v>39499</c:v>
                </c:pt>
                <c:pt idx="2796">
                  <c:v>39500</c:v>
                </c:pt>
                <c:pt idx="2797">
                  <c:v>39503</c:v>
                </c:pt>
                <c:pt idx="2798">
                  <c:v>39504</c:v>
                </c:pt>
                <c:pt idx="2799">
                  <c:v>39505</c:v>
                </c:pt>
                <c:pt idx="2800">
                  <c:v>39506</c:v>
                </c:pt>
                <c:pt idx="2801">
                  <c:v>39507</c:v>
                </c:pt>
                <c:pt idx="2802">
                  <c:v>39510</c:v>
                </c:pt>
                <c:pt idx="2803">
                  <c:v>39511</c:v>
                </c:pt>
                <c:pt idx="2804">
                  <c:v>39512</c:v>
                </c:pt>
                <c:pt idx="2805">
                  <c:v>39513</c:v>
                </c:pt>
                <c:pt idx="2806">
                  <c:v>39514</c:v>
                </c:pt>
                <c:pt idx="2807">
                  <c:v>39517</c:v>
                </c:pt>
                <c:pt idx="2808">
                  <c:v>39518</c:v>
                </c:pt>
                <c:pt idx="2809">
                  <c:v>39519</c:v>
                </c:pt>
                <c:pt idx="2810">
                  <c:v>39520</c:v>
                </c:pt>
                <c:pt idx="2811">
                  <c:v>39521</c:v>
                </c:pt>
                <c:pt idx="2812">
                  <c:v>39524</c:v>
                </c:pt>
                <c:pt idx="2813">
                  <c:v>39525</c:v>
                </c:pt>
                <c:pt idx="2814">
                  <c:v>39526</c:v>
                </c:pt>
                <c:pt idx="2815">
                  <c:v>39527</c:v>
                </c:pt>
                <c:pt idx="2816">
                  <c:v>39531</c:v>
                </c:pt>
                <c:pt idx="2817">
                  <c:v>39532</c:v>
                </c:pt>
                <c:pt idx="2818">
                  <c:v>39533</c:v>
                </c:pt>
                <c:pt idx="2819">
                  <c:v>39534</c:v>
                </c:pt>
                <c:pt idx="2820">
                  <c:v>39535</c:v>
                </c:pt>
                <c:pt idx="2821">
                  <c:v>39538</c:v>
                </c:pt>
                <c:pt idx="2822">
                  <c:v>39539</c:v>
                </c:pt>
                <c:pt idx="2823">
                  <c:v>39540</c:v>
                </c:pt>
                <c:pt idx="2824">
                  <c:v>39541</c:v>
                </c:pt>
                <c:pt idx="2825">
                  <c:v>39542</c:v>
                </c:pt>
                <c:pt idx="2826">
                  <c:v>39545</c:v>
                </c:pt>
                <c:pt idx="2827">
                  <c:v>39546</c:v>
                </c:pt>
                <c:pt idx="2828">
                  <c:v>39547</c:v>
                </c:pt>
                <c:pt idx="2829">
                  <c:v>39548</c:v>
                </c:pt>
                <c:pt idx="2830">
                  <c:v>39549</c:v>
                </c:pt>
                <c:pt idx="2831">
                  <c:v>39552</c:v>
                </c:pt>
                <c:pt idx="2832">
                  <c:v>39553</c:v>
                </c:pt>
                <c:pt idx="2833">
                  <c:v>39554</c:v>
                </c:pt>
                <c:pt idx="2834">
                  <c:v>39555</c:v>
                </c:pt>
                <c:pt idx="2835">
                  <c:v>39556</c:v>
                </c:pt>
                <c:pt idx="2836">
                  <c:v>39559</c:v>
                </c:pt>
                <c:pt idx="2837">
                  <c:v>39560</c:v>
                </c:pt>
                <c:pt idx="2838">
                  <c:v>39561</c:v>
                </c:pt>
                <c:pt idx="2839">
                  <c:v>39562</c:v>
                </c:pt>
                <c:pt idx="2840">
                  <c:v>39563</c:v>
                </c:pt>
                <c:pt idx="2841">
                  <c:v>39566</c:v>
                </c:pt>
                <c:pt idx="2842">
                  <c:v>39567</c:v>
                </c:pt>
                <c:pt idx="2843">
                  <c:v>39568</c:v>
                </c:pt>
                <c:pt idx="2844">
                  <c:v>39569</c:v>
                </c:pt>
                <c:pt idx="2845">
                  <c:v>39570</c:v>
                </c:pt>
                <c:pt idx="2846">
                  <c:v>39573</c:v>
                </c:pt>
                <c:pt idx="2847">
                  <c:v>39574</c:v>
                </c:pt>
                <c:pt idx="2848">
                  <c:v>39575</c:v>
                </c:pt>
                <c:pt idx="2849">
                  <c:v>39576</c:v>
                </c:pt>
                <c:pt idx="2850">
                  <c:v>39577</c:v>
                </c:pt>
                <c:pt idx="2851">
                  <c:v>39580</c:v>
                </c:pt>
                <c:pt idx="2852">
                  <c:v>39581</c:v>
                </c:pt>
                <c:pt idx="2853">
                  <c:v>39582</c:v>
                </c:pt>
                <c:pt idx="2854">
                  <c:v>39583</c:v>
                </c:pt>
                <c:pt idx="2855">
                  <c:v>39584</c:v>
                </c:pt>
                <c:pt idx="2856">
                  <c:v>39587</c:v>
                </c:pt>
                <c:pt idx="2857">
                  <c:v>39588</c:v>
                </c:pt>
                <c:pt idx="2858">
                  <c:v>39589</c:v>
                </c:pt>
                <c:pt idx="2859">
                  <c:v>39590</c:v>
                </c:pt>
                <c:pt idx="2860">
                  <c:v>39591</c:v>
                </c:pt>
                <c:pt idx="2861">
                  <c:v>39595</c:v>
                </c:pt>
                <c:pt idx="2862">
                  <c:v>39596</c:v>
                </c:pt>
                <c:pt idx="2863">
                  <c:v>39597</c:v>
                </c:pt>
                <c:pt idx="2864">
                  <c:v>39598</c:v>
                </c:pt>
                <c:pt idx="2865">
                  <c:v>39601</c:v>
                </c:pt>
                <c:pt idx="2866">
                  <c:v>39602</c:v>
                </c:pt>
                <c:pt idx="2867">
                  <c:v>39603</c:v>
                </c:pt>
                <c:pt idx="2868">
                  <c:v>39604</c:v>
                </c:pt>
                <c:pt idx="2869">
                  <c:v>39605</c:v>
                </c:pt>
                <c:pt idx="2870">
                  <c:v>39608</c:v>
                </c:pt>
                <c:pt idx="2871">
                  <c:v>39609</c:v>
                </c:pt>
                <c:pt idx="2872">
                  <c:v>39610</c:v>
                </c:pt>
                <c:pt idx="2873">
                  <c:v>39611</c:v>
                </c:pt>
                <c:pt idx="2874">
                  <c:v>39612</c:v>
                </c:pt>
                <c:pt idx="2875">
                  <c:v>39615</c:v>
                </c:pt>
                <c:pt idx="2876">
                  <c:v>39616</c:v>
                </c:pt>
                <c:pt idx="2877">
                  <c:v>39617</c:v>
                </c:pt>
                <c:pt idx="2878">
                  <c:v>39618</c:v>
                </c:pt>
                <c:pt idx="2879">
                  <c:v>39619</c:v>
                </c:pt>
                <c:pt idx="2880">
                  <c:v>39622</c:v>
                </c:pt>
                <c:pt idx="2881">
                  <c:v>39623</c:v>
                </c:pt>
                <c:pt idx="2882">
                  <c:v>39624</c:v>
                </c:pt>
                <c:pt idx="2883">
                  <c:v>39625</c:v>
                </c:pt>
                <c:pt idx="2884">
                  <c:v>39626</c:v>
                </c:pt>
                <c:pt idx="2885">
                  <c:v>39629</c:v>
                </c:pt>
                <c:pt idx="2886">
                  <c:v>39630</c:v>
                </c:pt>
                <c:pt idx="2887">
                  <c:v>39631</c:v>
                </c:pt>
                <c:pt idx="2888">
                  <c:v>39632</c:v>
                </c:pt>
                <c:pt idx="2889">
                  <c:v>39636</c:v>
                </c:pt>
                <c:pt idx="2890">
                  <c:v>39637</c:v>
                </c:pt>
                <c:pt idx="2891">
                  <c:v>39638</c:v>
                </c:pt>
                <c:pt idx="2892">
                  <c:v>39639</c:v>
                </c:pt>
                <c:pt idx="2893">
                  <c:v>39640</c:v>
                </c:pt>
                <c:pt idx="2894">
                  <c:v>39643</c:v>
                </c:pt>
                <c:pt idx="2895">
                  <c:v>39644</c:v>
                </c:pt>
                <c:pt idx="2896">
                  <c:v>39645</c:v>
                </c:pt>
                <c:pt idx="2897">
                  <c:v>39646</c:v>
                </c:pt>
                <c:pt idx="2898">
                  <c:v>39647</c:v>
                </c:pt>
                <c:pt idx="2899">
                  <c:v>39650</c:v>
                </c:pt>
                <c:pt idx="2900">
                  <c:v>39651</c:v>
                </c:pt>
                <c:pt idx="2901">
                  <c:v>39652</c:v>
                </c:pt>
                <c:pt idx="2902">
                  <c:v>39653</c:v>
                </c:pt>
                <c:pt idx="2903">
                  <c:v>39654</c:v>
                </c:pt>
                <c:pt idx="2904">
                  <c:v>39657</c:v>
                </c:pt>
                <c:pt idx="2905">
                  <c:v>39658</c:v>
                </c:pt>
                <c:pt idx="2906">
                  <c:v>39659</c:v>
                </c:pt>
                <c:pt idx="2907">
                  <c:v>39660</c:v>
                </c:pt>
                <c:pt idx="2908">
                  <c:v>39661</c:v>
                </c:pt>
                <c:pt idx="2909">
                  <c:v>39664</c:v>
                </c:pt>
                <c:pt idx="2910">
                  <c:v>39665</c:v>
                </c:pt>
                <c:pt idx="2911">
                  <c:v>39666</c:v>
                </c:pt>
                <c:pt idx="2912">
                  <c:v>39667</c:v>
                </c:pt>
                <c:pt idx="2913">
                  <c:v>39668</c:v>
                </c:pt>
                <c:pt idx="2914">
                  <c:v>39671</c:v>
                </c:pt>
                <c:pt idx="2915">
                  <c:v>39672</c:v>
                </c:pt>
                <c:pt idx="2916">
                  <c:v>39673</c:v>
                </c:pt>
                <c:pt idx="2917">
                  <c:v>39674</c:v>
                </c:pt>
                <c:pt idx="2918">
                  <c:v>39675</c:v>
                </c:pt>
                <c:pt idx="2919">
                  <c:v>39678</c:v>
                </c:pt>
                <c:pt idx="2920">
                  <c:v>39679</c:v>
                </c:pt>
                <c:pt idx="2921">
                  <c:v>39680</c:v>
                </c:pt>
                <c:pt idx="2922">
                  <c:v>39681</c:v>
                </c:pt>
                <c:pt idx="2923">
                  <c:v>39682</c:v>
                </c:pt>
                <c:pt idx="2924">
                  <c:v>39685</c:v>
                </c:pt>
                <c:pt idx="2925">
                  <c:v>39686</c:v>
                </c:pt>
                <c:pt idx="2926">
                  <c:v>39687</c:v>
                </c:pt>
                <c:pt idx="2927">
                  <c:v>39688</c:v>
                </c:pt>
                <c:pt idx="2928">
                  <c:v>39689</c:v>
                </c:pt>
                <c:pt idx="2929">
                  <c:v>39693</c:v>
                </c:pt>
                <c:pt idx="2930">
                  <c:v>39694</c:v>
                </c:pt>
                <c:pt idx="2931">
                  <c:v>39695</c:v>
                </c:pt>
                <c:pt idx="2932">
                  <c:v>39696</c:v>
                </c:pt>
                <c:pt idx="2933">
                  <c:v>39699</c:v>
                </c:pt>
                <c:pt idx="2934">
                  <c:v>39700</c:v>
                </c:pt>
                <c:pt idx="2935">
                  <c:v>39701</c:v>
                </c:pt>
                <c:pt idx="2936">
                  <c:v>39702</c:v>
                </c:pt>
                <c:pt idx="2937">
                  <c:v>39703</c:v>
                </c:pt>
                <c:pt idx="2938">
                  <c:v>39706</c:v>
                </c:pt>
                <c:pt idx="2939">
                  <c:v>39707</c:v>
                </c:pt>
                <c:pt idx="2940">
                  <c:v>39708</c:v>
                </c:pt>
                <c:pt idx="2941">
                  <c:v>39709</c:v>
                </c:pt>
                <c:pt idx="2942">
                  <c:v>39710</c:v>
                </c:pt>
                <c:pt idx="2943">
                  <c:v>39713</c:v>
                </c:pt>
                <c:pt idx="2944">
                  <c:v>39714</c:v>
                </c:pt>
                <c:pt idx="2945">
                  <c:v>39715</c:v>
                </c:pt>
                <c:pt idx="2946">
                  <c:v>39716</c:v>
                </c:pt>
                <c:pt idx="2947">
                  <c:v>39717</c:v>
                </c:pt>
                <c:pt idx="2948">
                  <c:v>39720</c:v>
                </c:pt>
                <c:pt idx="2949">
                  <c:v>39721</c:v>
                </c:pt>
                <c:pt idx="2950">
                  <c:v>39722</c:v>
                </c:pt>
                <c:pt idx="2951">
                  <c:v>39723</c:v>
                </c:pt>
                <c:pt idx="2952">
                  <c:v>39724</c:v>
                </c:pt>
                <c:pt idx="2953">
                  <c:v>39727</c:v>
                </c:pt>
                <c:pt idx="2954">
                  <c:v>39728</c:v>
                </c:pt>
                <c:pt idx="2955">
                  <c:v>39729</c:v>
                </c:pt>
                <c:pt idx="2956">
                  <c:v>39730</c:v>
                </c:pt>
                <c:pt idx="2957">
                  <c:v>39731</c:v>
                </c:pt>
                <c:pt idx="2958">
                  <c:v>39734</c:v>
                </c:pt>
                <c:pt idx="2959">
                  <c:v>39735</c:v>
                </c:pt>
                <c:pt idx="2960">
                  <c:v>39736</c:v>
                </c:pt>
                <c:pt idx="2961">
                  <c:v>39737</c:v>
                </c:pt>
                <c:pt idx="2962">
                  <c:v>39738</c:v>
                </c:pt>
                <c:pt idx="2963">
                  <c:v>39741</c:v>
                </c:pt>
                <c:pt idx="2964">
                  <c:v>39742</c:v>
                </c:pt>
                <c:pt idx="2965">
                  <c:v>39743</c:v>
                </c:pt>
                <c:pt idx="2966">
                  <c:v>39744</c:v>
                </c:pt>
                <c:pt idx="2967">
                  <c:v>39745</c:v>
                </c:pt>
                <c:pt idx="2968">
                  <c:v>39748</c:v>
                </c:pt>
                <c:pt idx="2969">
                  <c:v>39749</c:v>
                </c:pt>
                <c:pt idx="2970">
                  <c:v>39750</c:v>
                </c:pt>
                <c:pt idx="2971">
                  <c:v>39751</c:v>
                </c:pt>
                <c:pt idx="2972">
                  <c:v>39752</c:v>
                </c:pt>
                <c:pt idx="2973">
                  <c:v>39755</c:v>
                </c:pt>
                <c:pt idx="2974">
                  <c:v>39756</c:v>
                </c:pt>
                <c:pt idx="2975">
                  <c:v>39757</c:v>
                </c:pt>
                <c:pt idx="2976">
                  <c:v>39758</c:v>
                </c:pt>
                <c:pt idx="2977">
                  <c:v>39759</c:v>
                </c:pt>
                <c:pt idx="2978">
                  <c:v>39762</c:v>
                </c:pt>
                <c:pt idx="2979">
                  <c:v>39763</c:v>
                </c:pt>
                <c:pt idx="2980">
                  <c:v>39764</c:v>
                </c:pt>
                <c:pt idx="2981">
                  <c:v>39765</c:v>
                </c:pt>
                <c:pt idx="2982">
                  <c:v>39766</c:v>
                </c:pt>
                <c:pt idx="2983">
                  <c:v>39769</c:v>
                </c:pt>
                <c:pt idx="2984">
                  <c:v>39770</c:v>
                </c:pt>
                <c:pt idx="2985">
                  <c:v>39771</c:v>
                </c:pt>
                <c:pt idx="2986">
                  <c:v>39772</c:v>
                </c:pt>
                <c:pt idx="2987">
                  <c:v>39773</c:v>
                </c:pt>
                <c:pt idx="2988">
                  <c:v>39776</c:v>
                </c:pt>
                <c:pt idx="2989">
                  <c:v>39777</c:v>
                </c:pt>
                <c:pt idx="2990">
                  <c:v>39778</c:v>
                </c:pt>
                <c:pt idx="2991">
                  <c:v>39780</c:v>
                </c:pt>
                <c:pt idx="2992">
                  <c:v>39783</c:v>
                </c:pt>
                <c:pt idx="2993">
                  <c:v>39784</c:v>
                </c:pt>
                <c:pt idx="2994">
                  <c:v>39785</c:v>
                </c:pt>
                <c:pt idx="2995">
                  <c:v>39786</c:v>
                </c:pt>
                <c:pt idx="2996">
                  <c:v>39787</c:v>
                </c:pt>
                <c:pt idx="2997">
                  <c:v>39790</c:v>
                </c:pt>
                <c:pt idx="2998">
                  <c:v>39791</c:v>
                </c:pt>
                <c:pt idx="2999">
                  <c:v>39792</c:v>
                </c:pt>
                <c:pt idx="3000">
                  <c:v>39793</c:v>
                </c:pt>
                <c:pt idx="3001">
                  <c:v>39794</c:v>
                </c:pt>
                <c:pt idx="3002">
                  <c:v>39797</c:v>
                </c:pt>
                <c:pt idx="3003">
                  <c:v>39798</c:v>
                </c:pt>
                <c:pt idx="3004">
                  <c:v>39799</c:v>
                </c:pt>
                <c:pt idx="3005">
                  <c:v>39800</c:v>
                </c:pt>
                <c:pt idx="3006">
                  <c:v>39801</c:v>
                </c:pt>
                <c:pt idx="3007">
                  <c:v>39804</c:v>
                </c:pt>
                <c:pt idx="3008">
                  <c:v>39805</c:v>
                </c:pt>
                <c:pt idx="3009">
                  <c:v>39806</c:v>
                </c:pt>
                <c:pt idx="3010">
                  <c:v>39808</c:v>
                </c:pt>
                <c:pt idx="3011">
                  <c:v>39811</c:v>
                </c:pt>
                <c:pt idx="3012">
                  <c:v>39812</c:v>
                </c:pt>
                <c:pt idx="3013">
                  <c:v>39813</c:v>
                </c:pt>
                <c:pt idx="3014">
                  <c:v>39815</c:v>
                </c:pt>
                <c:pt idx="3015">
                  <c:v>39818</c:v>
                </c:pt>
                <c:pt idx="3016">
                  <c:v>39819</c:v>
                </c:pt>
                <c:pt idx="3017">
                  <c:v>39820</c:v>
                </c:pt>
                <c:pt idx="3018">
                  <c:v>39821</c:v>
                </c:pt>
                <c:pt idx="3019">
                  <c:v>39822</c:v>
                </c:pt>
                <c:pt idx="3020">
                  <c:v>39825</c:v>
                </c:pt>
                <c:pt idx="3021">
                  <c:v>39826</c:v>
                </c:pt>
                <c:pt idx="3022">
                  <c:v>39827</c:v>
                </c:pt>
                <c:pt idx="3023">
                  <c:v>39828</c:v>
                </c:pt>
                <c:pt idx="3024">
                  <c:v>39829</c:v>
                </c:pt>
                <c:pt idx="3025">
                  <c:v>39833</c:v>
                </c:pt>
                <c:pt idx="3026">
                  <c:v>39834</c:v>
                </c:pt>
                <c:pt idx="3027">
                  <c:v>39835</c:v>
                </c:pt>
                <c:pt idx="3028">
                  <c:v>39836</c:v>
                </c:pt>
                <c:pt idx="3029">
                  <c:v>39839</c:v>
                </c:pt>
                <c:pt idx="3030">
                  <c:v>39840</c:v>
                </c:pt>
                <c:pt idx="3031">
                  <c:v>39841</c:v>
                </c:pt>
                <c:pt idx="3032">
                  <c:v>39842</c:v>
                </c:pt>
                <c:pt idx="3033">
                  <c:v>39843</c:v>
                </c:pt>
                <c:pt idx="3034">
                  <c:v>39846</c:v>
                </c:pt>
                <c:pt idx="3035">
                  <c:v>39847</c:v>
                </c:pt>
                <c:pt idx="3036">
                  <c:v>39848</c:v>
                </c:pt>
                <c:pt idx="3037">
                  <c:v>39849</c:v>
                </c:pt>
                <c:pt idx="3038">
                  <c:v>39850</c:v>
                </c:pt>
                <c:pt idx="3039">
                  <c:v>39853</c:v>
                </c:pt>
                <c:pt idx="3040">
                  <c:v>39854</c:v>
                </c:pt>
                <c:pt idx="3041">
                  <c:v>39855</c:v>
                </c:pt>
                <c:pt idx="3042">
                  <c:v>39856</c:v>
                </c:pt>
                <c:pt idx="3043">
                  <c:v>39857</c:v>
                </c:pt>
                <c:pt idx="3044">
                  <c:v>39861</c:v>
                </c:pt>
                <c:pt idx="3045">
                  <c:v>39862</c:v>
                </c:pt>
                <c:pt idx="3046">
                  <c:v>39863</c:v>
                </c:pt>
                <c:pt idx="3047">
                  <c:v>39864</c:v>
                </c:pt>
                <c:pt idx="3048">
                  <c:v>39867</c:v>
                </c:pt>
                <c:pt idx="3049">
                  <c:v>39868</c:v>
                </c:pt>
                <c:pt idx="3050">
                  <c:v>39869</c:v>
                </c:pt>
                <c:pt idx="3051">
                  <c:v>39870</c:v>
                </c:pt>
                <c:pt idx="3052">
                  <c:v>39871</c:v>
                </c:pt>
                <c:pt idx="3053">
                  <c:v>39874</c:v>
                </c:pt>
                <c:pt idx="3054">
                  <c:v>39875</c:v>
                </c:pt>
                <c:pt idx="3055">
                  <c:v>39876</c:v>
                </c:pt>
                <c:pt idx="3056">
                  <c:v>39877</c:v>
                </c:pt>
                <c:pt idx="3057">
                  <c:v>39878</c:v>
                </c:pt>
                <c:pt idx="3058">
                  <c:v>39881</c:v>
                </c:pt>
                <c:pt idx="3059">
                  <c:v>39882</c:v>
                </c:pt>
                <c:pt idx="3060">
                  <c:v>39883</c:v>
                </c:pt>
                <c:pt idx="3061">
                  <c:v>39884</c:v>
                </c:pt>
                <c:pt idx="3062">
                  <c:v>39885</c:v>
                </c:pt>
                <c:pt idx="3063">
                  <c:v>39888</c:v>
                </c:pt>
                <c:pt idx="3064">
                  <c:v>39889</c:v>
                </c:pt>
                <c:pt idx="3065">
                  <c:v>39890</c:v>
                </c:pt>
                <c:pt idx="3066">
                  <c:v>39891</c:v>
                </c:pt>
                <c:pt idx="3067">
                  <c:v>39892</c:v>
                </c:pt>
                <c:pt idx="3068">
                  <c:v>39895</c:v>
                </c:pt>
                <c:pt idx="3069">
                  <c:v>39896</c:v>
                </c:pt>
                <c:pt idx="3070">
                  <c:v>39897</c:v>
                </c:pt>
                <c:pt idx="3071">
                  <c:v>39898</c:v>
                </c:pt>
                <c:pt idx="3072">
                  <c:v>39899</c:v>
                </c:pt>
                <c:pt idx="3073">
                  <c:v>39902</c:v>
                </c:pt>
                <c:pt idx="3074">
                  <c:v>39903</c:v>
                </c:pt>
                <c:pt idx="3075">
                  <c:v>39904</c:v>
                </c:pt>
                <c:pt idx="3076">
                  <c:v>39905</c:v>
                </c:pt>
                <c:pt idx="3077">
                  <c:v>39906</c:v>
                </c:pt>
                <c:pt idx="3078">
                  <c:v>39909</c:v>
                </c:pt>
                <c:pt idx="3079">
                  <c:v>39910</c:v>
                </c:pt>
                <c:pt idx="3080">
                  <c:v>39911</c:v>
                </c:pt>
                <c:pt idx="3081">
                  <c:v>39912</c:v>
                </c:pt>
                <c:pt idx="3082">
                  <c:v>39916</c:v>
                </c:pt>
                <c:pt idx="3083">
                  <c:v>39917</c:v>
                </c:pt>
                <c:pt idx="3084">
                  <c:v>39918</c:v>
                </c:pt>
                <c:pt idx="3085">
                  <c:v>39919</c:v>
                </c:pt>
                <c:pt idx="3086">
                  <c:v>39920</c:v>
                </c:pt>
                <c:pt idx="3087">
                  <c:v>39923</c:v>
                </c:pt>
                <c:pt idx="3088">
                  <c:v>39924</c:v>
                </c:pt>
                <c:pt idx="3089">
                  <c:v>39925</c:v>
                </c:pt>
                <c:pt idx="3090">
                  <c:v>39926</c:v>
                </c:pt>
                <c:pt idx="3091">
                  <c:v>39927</c:v>
                </c:pt>
                <c:pt idx="3092">
                  <c:v>39930</c:v>
                </c:pt>
                <c:pt idx="3093">
                  <c:v>39931</c:v>
                </c:pt>
                <c:pt idx="3094">
                  <c:v>39932</c:v>
                </c:pt>
                <c:pt idx="3095">
                  <c:v>39933</c:v>
                </c:pt>
                <c:pt idx="3096">
                  <c:v>39934</c:v>
                </c:pt>
                <c:pt idx="3097">
                  <c:v>39937</c:v>
                </c:pt>
                <c:pt idx="3098">
                  <c:v>39938</c:v>
                </c:pt>
                <c:pt idx="3099">
                  <c:v>39939</c:v>
                </c:pt>
                <c:pt idx="3100">
                  <c:v>39940</c:v>
                </c:pt>
                <c:pt idx="3101">
                  <c:v>39941</c:v>
                </c:pt>
                <c:pt idx="3102">
                  <c:v>39944</c:v>
                </c:pt>
                <c:pt idx="3103">
                  <c:v>39945</c:v>
                </c:pt>
                <c:pt idx="3104">
                  <c:v>39946</c:v>
                </c:pt>
                <c:pt idx="3105">
                  <c:v>39947</c:v>
                </c:pt>
                <c:pt idx="3106">
                  <c:v>39948</c:v>
                </c:pt>
                <c:pt idx="3107">
                  <c:v>39951</c:v>
                </c:pt>
                <c:pt idx="3108">
                  <c:v>39952</c:v>
                </c:pt>
                <c:pt idx="3109">
                  <c:v>39953</c:v>
                </c:pt>
                <c:pt idx="3110">
                  <c:v>39954</c:v>
                </c:pt>
                <c:pt idx="3111">
                  <c:v>39955</c:v>
                </c:pt>
                <c:pt idx="3112">
                  <c:v>39959</c:v>
                </c:pt>
                <c:pt idx="3113">
                  <c:v>39960</c:v>
                </c:pt>
                <c:pt idx="3114">
                  <c:v>39961</c:v>
                </c:pt>
                <c:pt idx="3115">
                  <c:v>39962</c:v>
                </c:pt>
                <c:pt idx="3116">
                  <c:v>39965</c:v>
                </c:pt>
                <c:pt idx="3117">
                  <c:v>39966</c:v>
                </c:pt>
                <c:pt idx="3118">
                  <c:v>39967</c:v>
                </c:pt>
                <c:pt idx="3119">
                  <c:v>39968</c:v>
                </c:pt>
                <c:pt idx="3120">
                  <c:v>39969</c:v>
                </c:pt>
                <c:pt idx="3121">
                  <c:v>39972</c:v>
                </c:pt>
                <c:pt idx="3122">
                  <c:v>39973</c:v>
                </c:pt>
                <c:pt idx="3123">
                  <c:v>39974</c:v>
                </c:pt>
                <c:pt idx="3124">
                  <c:v>39975</c:v>
                </c:pt>
                <c:pt idx="3125">
                  <c:v>39976</c:v>
                </c:pt>
                <c:pt idx="3126">
                  <c:v>39979</c:v>
                </c:pt>
                <c:pt idx="3127">
                  <c:v>39980</c:v>
                </c:pt>
                <c:pt idx="3128">
                  <c:v>39981</c:v>
                </c:pt>
                <c:pt idx="3129">
                  <c:v>39982</c:v>
                </c:pt>
                <c:pt idx="3130">
                  <c:v>39983</c:v>
                </c:pt>
                <c:pt idx="3131">
                  <c:v>39986</c:v>
                </c:pt>
                <c:pt idx="3132">
                  <c:v>39987</c:v>
                </c:pt>
                <c:pt idx="3133">
                  <c:v>39988</c:v>
                </c:pt>
                <c:pt idx="3134">
                  <c:v>39989</c:v>
                </c:pt>
                <c:pt idx="3135">
                  <c:v>39990</c:v>
                </c:pt>
                <c:pt idx="3136">
                  <c:v>39993</c:v>
                </c:pt>
                <c:pt idx="3137">
                  <c:v>39994</c:v>
                </c:pt>
                <c:pt idx="3138">
                  <c:v>39995</c:v>
                </c:pt>
                <c:pt idx="3139">
                  <c:v>39996</c:v>
                </c:pt>
                <c:pt idx="3140">
                  <c:v>40000</c:v>
                </c:pt>
                <c:pt idx="3141">
                  <c:v>40001</c:v>
                </c:pt>
                <c:pt idx="3142">
                  <c:v>40002</c:v>
                </c:pt>
                <c:pt idx="3143">
                  <c:v>40003</c:v>
                </c:pt>
                <c:pt idx="3144">
                  <c:v>40004</c:v>
                </c:pt>
                <c:pt idx="3145">
                  <c:v>40007</c:v>
                </c:pt>
                <c:pt idx="3146">
                  <c:v>40008</c:v>
                </c:pt>
                <c:pt idx="3147">
                  <c:v>40009</c:v>
                </c:pt>
                <c:pt idx="3148">
                  <c:v>40010</c:v>
                </c:pt>
                <c:pt idx="3149">
                  <c:v>40011</c:v>
                </c:pt>
                <c:pt idx="3150">
                  <c:v>40014</c:v>
                </c:pt>
                <c:pt idx="3151">
                  <c:v>40015</c:v>
                </c:pt>
                <c:pt idx="3152">
                  <c:v>40016</c:v>
                </c:pt>
                <c:pt idx="3153">
                  <c:v>40017</c:v>
                </c:pt>
                <c:pt idx="3154">
                  <c:v>40018</c:v>
                </c:pt>
                <c:pt idx="3155">
                  <c:v>40021</c:v>
                </c:pt>
                <c:pt idx="3156">
                  <c:v>40022</c:v>
                </c:pt>
                <c:pt idx="3157">
                  <c:v>40023</c:v>
                </c:pt>
                <c:pt idx="3158">
                  <c:v>40024</c:v>
                </c:pt>
                <c:pt idx="3159">
                  <c:v>40025</c:v>
                </c:pt>
                <c:pt idx="3160">
                  <c:v>40028</c:v>
                </c:pt>
                <c:pt idx="3161">
                  <c:v>40029</c:v>
                </c:pt>
                <c:pt idx="3162">
                  <c:v>40030</c:v>
                </c:pt>
                <c:pt idx="3163">
                  <c:v>40031</c:v>
                </c:pt>
                <c:pt idx="3164">
                  <c:v>40032</c:v>
                </c:pt>
                <c:pt idx="3165">
                  <c:v>40035</c:v>
                </c:pt>
                <c:pt idx="3166">
                  <c:v>40036</c:v>
                </c:pt>
                <c:pt idx="3167">
                  <c:v>40037</c:v>
                </c:pt>
                <c:pt idx="3168">
                  <c:v>40038</c:v>
                </c:pt>
                <c:pt idx="3169">
                  <c:v>40039</c:v>
                </c:pt>
                <c:pt idx="3170">
                  <c:v>40042</c:v>
                </c:pt>
                <c:pt idx="3171">
                  <c:v>40043</c:v>
                </c:pt>
                <c:pt idx="3172">
                  <c:v>40044</c:v>
                </c:pt>
                <c:pt idx="3173">
                  <c:v>40045</c:v>
                </c:pt>
                <c:pt idx="3174">
                  <c:v>40046</c:v>
                </c:pt>
                <c:pt idx="3175">
                  <c:v>40049</c:v>
                </c:pt>
                <c:pt idx="3176">
                  <c:v>40050</c:v>
                </c:pt>
                <c:pt idx="3177">
                  <c:v>40051</c:v>
                </c:pt>
                <c:pt idx="3178">
                  <c:v>40052</c:v>
                </c:pt>
                <c:pt idx="3179">
                  <c:v>40053</c:v>
                </c:pt>
                <c:pt idx="3180">
                  <c:v>40056</c:v>
                </c:pt>
                <c:pt idx="3181">
                  <c:v>40057</c:v>
                </c:pt>
                <c:pt idx="3182">
                  <c:v>40058</c:v>
                </c:pt>
                <c:pt idx="3183">
                  <c:v>40059</c:v>
                </c:pt>
                <c:pt idx="3184">
                  <c:v>40060</c:v>
                </c:pt>
                <c:pt idx="3185">
                  <c:v>40064</c:v>
                </c:pt>
                <c:pt idx="3186">
                  <c:v>40065</c:v>
                </c:pt>
                <c:pt idx="3187">
                  <c:v>40066</c:v>
                </c:pt>
                <c:pt idx="3188">
                  <c:v>40067</c:v>
                </c:pt>
                <c:pt idx="3189">
                  <c:v>40070</c:v>
                </c:pt>
                <c:pt idx="3190">
                  <c:v>40071</c:v>
                </c:pt>
                <c:pt idx="3191">
                  <c:v>40072</c:v>
                </c:pt>
                <c:pt idx="3192">
                  <c:v>40073</c:v>
                </c:pt>
                <c:pt idx="3193">
                  <c:v>40074</c:v>
                </c:pt>
                <c:pt idx="3194">
                  <c:v>40077</c:v>
                </c:pt>
                <c:pt idx="3195">
                  <c:v>40078</c:v>
                </c:pt>
                <c:pt idx="3196">
                  <c:v>40079</c:v>
                </c:pt>
                <c:pt idx="3197">
                  <c:v>40080</c:v>
                </c:pt>
                <c:pt idx="3198">
                  <c:v>40081</c:v>
                </c:pt>
                <c:pt idx="3199">
                  <c:v>40084</c:v>
                </c:pt>
                <c:pt idx="3200">
                  <c:v>40085</c:v>
                </c:pt>
                <c:pt idx="3201">
                  <c:v>40086</c:v>
                </c:pt>
                <c:pt idx="3202">
                  <c:v>40087</c:v>
                </c:pt>
                <c:pt idx="3203">
                  <c:v>40088</c:v>
                </c:pt>
                <c:pt idx="3204">
                  <c:v>40091</c:v>
                </c:pt>
                <c:pt idx="3205">
                  <c:v>40092</c:v>
                </c:pt>
                <c:pt idx="3206">
                  <c:v>40093</c:v>
                </c:pt>
                <c:pt idx="3207">
                  <c:v>40094</c:v>
                </c:pt>
                <c:pt idx="3208">
                  <c:v>40095</c:v>
                </c:pt>
                <c:pt idx="3209">
                  <c:v>40098</c:v>
                </c:pt>
                <c:pt idx="3210">
                  <c:v>40099</c:v>
                </c:pt>
                <c:pt idx="3211">
                  <c:v>40100</c:v>
                </c:pt>
                <c:pt idx="3212">
                  <c:v>40101</c:v>
                </c:pt>
                <c:pt idx="3213">
                  <c:v>40102</c:v>
                </c:pt>
                <c:pt idx="3214">
                  <c:v>40105</c:v>
                </c:pt>
                <c:pt idx="3215">
                  <c:v>40106</c:v>
                </c:pt>
                <c:pt idx="3216">
                  <c:v>40107</c:v>
                </c:pt>
                <c:pt idx="3217">
                  <c:v>40108</c:v>
                </c:pt>
                <c:pt idx="3218">
                  <c:v>40109</c:v>
                </c:pt>
                <c:pt idx="3219">
                  <c:v>40112</c:v>
                </c:pt>
                <c:pt idx="3220">
                  <c:v>40113</c:v>
                </c:pt>
                <c:pt idx="3221">
                  <c:v>40114</c:v>
                </c:pt>
                <c:pt idx="3222">
                  <c:v>40115</c:v>
                </c:pt>
                <c:pt idx="3223">
                  <c:v>40116</c:v>
                </c:pt>
                <c:pt idx="3224">
                  <c:v>40119</c:v>
                </c:pt>
                <c:pt idx="3225">
                  <c:v>40120</c:v>
                </c:pt>
                <c:pt idx="3226">
                  <c:v>40121</c:v>
                </c:pt>
                <c:pt idx="3227">
                  <c:v>40122</c:v>
                </c:pt>
                <c:pt idx="3228">
                  <c:v>40123</c:v>
                </c:pt>
                <c:pt idx="3229">
                  <c:v>40126</c:v>
                </c:pt>
                <c:pt idx="3230">
                  <c:v>40127</c:v>
                </c:pt>
                <c:pt idx="3231">
                  <c:v>40128</c:v>
                </c:pt>
                <c:pt idx="3232">
                  <c:v>40129</c:v>
                </c:pt>
                <c:pt idx="3233">
                  <c:v>40130</c:v>
                </c:pt>
                <c:pt idx="3234">
                  <c:v>40133</c:v>
                </c:pt>
                <c:pt idx="3235">
                  <c:v>40134</c:v>
                </c:pt>
                <c:pt idx="3236">
                  <c:v>40135</c:v>
                </c:pt>
                <c:pt idx="3237">
                  <c:v>40136</c:v>
                </c:pt>
                <c:pt idx="3238">
                  <c:v>40137</c:v>
                </c:pt>
                <c:pt idx="3239">
                  <c:v>40140</c:v>
                </c:pt>
                <c:pt idx="3240">
                  <c:v>40141</c:v>
                </c:pt>
                <c:pt idx="3241">
                  <c:v>40142</c:v>
                </c:pt>
                <c:pt idx="3242">
                  <c:v>40144</c:v>
                </c:pt>
                <c:pt idx="3243">
                  <c:v>40147</c:v>
                </c:pt>
                <c:pt idx="3244">
                  <c:v>40148</c:v>
                </c:pt>
                <c:pt idx="3245">
                  <c:v>40149</c:v>
                </c:pt>
                <c:pt idx="3246">
                  <c:v>40150</c:v>
                </c:pt>
                <c:pt idx="3247">
                  <c:v>40151</c:v>
                </c:pt>
                <c:pt idx="3248">
                  <c:v>40154</c:v>
                </c:pt>
                <c:pt idx="3249">
                  <c:v>40155</c:v>
                </c:pt>
                <c:pt idx="3250">
                  <c:v>40156</c:v>
                </c:pt>
                <c:pt idx="3251">
                  <c:v>40157</c:v>
                </c:pt>
                <c:pt idx="3252">
                  <c:v>40158</c:v>
                </c:pt>
                <c:pt idx="3253">
                  <c:v>40161</c:v>
                </c:pt>
                <c:pt idx="3254">
                  <c:v>40162</c:v>
                </c:pt>
                <c:pt idx="3255">
                  <c:v>40163</c:v>
                </c:pt>
                <c:pt idx="3256">
                  <c:v>40164</c:v>
                </c:pt>
                <c:pt idx="3257">
                  <c:v>40165</c:v>
                </c:pt>
                <c:pt idx="3258">
                  <c:v>40168</c:v>
                </c:pt>
                <c:pt idx="3259">
                  <c:v>40169</c:v>
                </c:pt>
                <c:pt idx="3260">
                  <c:v>40170</c:v>
                </c:pt>
                <c:pt idx="3261">
                  <c:v>40171</c:v>
                </c:pt>
                <c:pt idx="3262">
                  <c:v>40175</c:v>
                </c:pt>
                <c:pt idx="3263">
                  <c:v>40176</c:v>
                </c:pt>
                <c:pt idx="3264">
                  <c:v>40177</c:v>
                </c:pt>
                <c:pt idx="3265">
                  <c:v>40178</c:v>
                </c:pt>
                <c:pt idx="3266">
                  <c:v>40182</c:v>
                </c:pt>
                <c:pt idx="3267">
                  <c:v>40183</c:v>
                </c:pt>
                <c:pt idx="3268">
                  <c:v>40184</c:v>
                </c:pt>
                <c:pt idx="3269">
                  <c:v>40185</c:v>
                </c:pt>
                <c:pt idx="3270">
                  <c:v>40186</c:v>
                </c:pt>
                <c:pt idx="3271">
                  <c:v>40189</c:v>
                </c:pt>
                <c:pt idx="3272">
                  <c:v>40190</c:v>
                </c:pt>
                <c:pt idx="3273">
                  <c:v>40191</c:v>
                </c:pt>
                <c:pt idx="3274">
                  <c:v>40192</c:v>
                </c:pt>
                <c:pt idx="3275">
                  <c:v>40193</c:v>
                </c:pt>
                <c:pt idx="3276">
                  <c:v>40197</c:v>
                </c:pt>
                <c:pt idx="3277">
                  <c:v>40198</c:v>
                </c:pt>
                <c:pt idx="3278">
                  <c:v>40199</c:v>
                </c:pt>
                <c:pt idx="3279">
                  <c:v>40200</c:v>
                </c:pt>
                <c:pt idx="3280">
                  <c:v>40203</c:v>
                </c:pt>
                <c:pt idx="3281">
                  <c:v>40204</c:v>
                </c:pt>
                <c:pt idx="3282">
                  <c:v>40205</c:v>
                </c:pt>
                <c:pt idx="3283">
                  <c:v>40206</c:v>
                </c:pt>
                <c:pt idx="3284">
                  <c:v>40207</c:v>
                </c:pt>
                <c:pt idx="3285">
                  <c:v>40210</c:v>
                </c:pt>
                <c:pt idx="3286">
                  <c:v>40211</c:v>
                </c:pt>
                <c:pt idx="3287">
                  <c:v>40212</c:v>
                </c:pt>
                <c:pt idx="3288">
                  <c:v>40213</c:v>
                </c:pt>
                <c:pt idx="3289">
                  <c:v>40214</c:v>
                </c:pt>
                <c:pt idx="3290">
                  <c:v>40217</c:v>
                </c:pt>
                <c:pt idx="3291">
                  <c:v>40218</c:v>
                </c:pt>
                <c:pt idx="3292">
                  <c:v>40219</c:v>
                </c:pt>
                <c:pt idx="3293">
                  <c:v>40220</c:v>
                </c:pt>
                <c:pt idx="3294">
                  <c:v>40221</c:v>
                </c:pt>
                <c:pt idx="3295">
                  <c:v>40225</c:v>
                </c:pt>
                <c:pt idx="3296">
                  <c:v>40226</c:v>
                </c:pt>
                <c:pt idx="3297">
                  <c:v>40227</c:v>
                </c:pt>
                <c:pt idx="3298">
                  <c:v>40228</c:v>
                </c:pt>
                <c:pt idx="3299">
                  <c:v>40231</c:v>
                </c:pt>
                <c:pt idx="3300">
                  <c:v>40232</c:v>
                </c:pt>
                <c:pt idx="3301">
                  <c:v>40233</c:v>
                </c:pt>
                <c:pt idx="3302">
                  <c:v>40234</c:v>
                </c:pt>
                <c:pt idx="3303">
                  <c:v>40235</c:v>
                </c:pt>
                <c:pt idx="3304">
                  <c:v>40238</c:v>
                </c:pt>
                <c:pt idx="3305">
                  <c:v>40239</c:v>
                </c:pt>
                <c:pt idx="3306">
                  <c:v>40240</c:v>
                </c:pt>
                <c:pt idx="3307">
                  <c:v>40241</c:v>
                </c:pt>
                <c:pt idx="3308">
                  <c:v>40242</c:v>
                </c:pt>
                <c:pt idx="3309">
                  <c:v>40245</c:v>
                </c:pt>
                <c:pt idx="3310">
                  <c:v>40246</c:v>
                </c:pt>
                <c:pt idx="3311">
                  <c:v>40247</c:v>
                </c:pt>
                <c:pt idx="3312">
                  <c:v>40248</c:v>
                </c:pt>
                <c:pt idx="3313">
                  <c:v>40249</c:v>
                </c:pt>
                <c:pt idx="3314">
                  <c:v>40252</c:v>
                </c:pt>
                <c:pt idx="3315">
                  <c:v>40253</c:v>
                </c:pt>
                <c:pt idx="3316">
                  <c:v>40254</c:v>
                </c:pt>
                <c:pt idx="3317">
                  <c:v>40255</c:v>
                </c:pt>
                <c:pt idx="3318">
                  <c:v>40256</c:v>
                </c:pt>
                <c:pt idx="3319">
                  <c:v>40259</c:v>
                </c:pt>
                <c:pt idx="3320">
                  <c:v>40260</c:v>
                </c:pt>
                <c:pt idx="3321">
                  <c:v>40261</c:v>
                </c:pt>
                <c:pt idx="3322">
                  <c:v>40262</c:v>
                </c:pt>
                <c:pt idx="3323">
                  <c:v>40263</c:v>
                </c:pt>
                <c:pt idx="3324">
                  <c:v>40266</c:v>
                </c:pt>
                <c:pt idx="3325">
                  <c:v>40267</c:v>
                </c:pt>
                <c:pt idx="3326">
                  <c:v>40268</c:v>
                </c:pt>
                <c:pt idx="3327">
                  <c:v>40269</c:v>
                </c:pt>
                <c:pt idx="3328">
                  <c:v>40273</c:v>
                </c:pt>
                <c:pt idx="3329">
                  <c:v>40274</c:v>
                </c:pt>
                <c:pt idx="3330">
                  <c:v>40275</c:v>
                </c:pt>
                <c:pt idx="3331">
                  <c:v>40276</c:v>
                </c:pt>
                <c:pt idx="3332">
                  <c:v>40277</c:v>
                </c:pt>
                <c:pt idx="3333">
                  <c:v>40280</c:v>
                </c:pt>
                <c:pt idx="3334">
                  <c:v>40281</c:v>
                </c:pt>
                <c:pt idx="3335">
                  <c:v>40282</c:v>
                </c:pt>
                <c:pt idx="3336">
                  <c:v>40283</c:v>
                </c:pt>
                <c:pt idx="3337">
                  <c:v>40284</c:v>
                </c:pt>
                <c:pt idx="3338">
                  <c:v>40287</c:v>
                </c:pt>
                <c:pt idx="3339">
                  <c:v>40288</c:v>
                </c:pt>
                <c:pt idx="3340">
                  <c:v>40289</c:v>
                </c:pt>
                <c:pt idx="3341">
                  <c:v>40290</c:v>
                </c:pt>
                <c:pt idx="3342">
                  <c:v>40291</c:v>
                </c:pt>
                <c:pt idx="3343">
                  <c:v>40294</c:v>
                </c:pt>
                <c:pt idx="3344">
                  <c:v>40295</c:v>
                </c:pt>
                <c:pt idx="3345">
                  <c:v>40296</c:v>
                </c:pt>
                <c:pt idx="3346">
                  <c:v>40297</c:v>
                </c:pt>
                <c:pt idx="3347">
                  <c:v>40298</c:v>
                </c:pt>
                <c:pt idx="3348">
                  <c:v>40301</c:v>
                </c:pt>
                <c:pt idx="3349">
                  <c:v>40302</c:v>
                </c:pt>
                <c:pt idx="3350">
                  <c:v>40303</c:v>
                </c:pt>
                <c:pt idx="3351">
                  <c:v>40304</c:v>
                </c:pt>
                <c:pt idx="3352">
                  <c:v>40305</c:v>
                </c:pt>
                <c:pt idx="3353">
                  <c:v>40308</c:v>
                </c:pt>
                <c:pt idx="3354">
                  <c:v>40309</c:v>
                </c:pt>
                <c:pt idx="3355">
                  <c:v>40310</c:v>
                </c:pt>
                <c:pt idx="3356">
                  <c:v>40311</c:v>
                </c:pt>
                <c:pt idx="3357">
                  <c:v>40312</c:v>
                </c:pt>
                <c:pt idx="3358">
                  <c:v>40315</c:v>
                </c:pt>
                <c:pt idx="3359">
                  <c:v>40316</c:v>
                </c:pt>
                <c:pt idx="3360">
                  <c:v>40317</c:v>
                </c:pt>
                <c:pt idx="3361">
                  <c:v>40318</c:v>
                </c:pt>
                <c:pt idx="3362">
                  <c:v>40319</c:v>
                </c:pt>
                <c:pt idx="3363">
                  <c:v>40322</c:v>
                </c:pt>
                <c:pt idx="3364">
                  <c:v>40323</c:v>
                </c:pt>
                <c:pt idx="3365">
                  <c:v>40324</c:v>
                </c:pt>
                <c:pt idx="3366">
                  <c:v>40325</c:v>
                </c:pt>
                <c:pt idx="3367">
                  <c:v>40326</c:v>
                </c:pt>
                <c:pt idx="3368">
                  <c:v>40330</c:v>
                </c:pt>
                <c:pt idx="3369">
                  <c:v>40331</c:v>
                </c:pt>
                <c:pt idx="3370">
                  <c:v>40332</c:v>
                </c:pt>
                <c:pt idx="3371">
                  <c:v>40333</c:v>
                </c:pt>
                <c:pt idx="3372">
                  <c:v>40336</c:v>
                </c:pt>
                <c:pt idx="3373">
                  <c:v>40337</c:v>
                </c:pt>
                <c:pt idx="3374">
                  <c:v>40338</c:v>
                </c:pt>
                <c:pt idx="3375">
                  <c:v>40339</c:v>
                </c:pt>
                <c:pt idx="3376">
                  <c:v>40340</c:v>
                </c:pt>
                <c:pt idx="3377">
                  <c:v>40343</c:v>
                </c:pt>
                <c:pt idx="3378">
                  <c:v>40344</c:v>
                </c:pt>
                <c:pt idx="3379">
                  <c:v>40345</c:v>
                </c:pt>
                <c:pt idx="3380">
                  <c:v>40346</c:v>
                </c:pt>
                <c:pt idx="3381">
                  <c:v>40347</c:v>
                </c:pt>
                <c:pt idx="3382">
                  <c:v>40350</c:v>
                </c:pt>
                <c:pt idx="3383">
                  <c:v>40351</c:v>
                </c:pt>
                <c:pt idx="3384">
                  <c:v>40352</c:v>
                </c:pt>
                <c:pt idx="3385">
                  <c:v>40353</c:v>
                </c:pt>
                <c:pt idx="3386">
                  <c:v>40354</c:v>
                </c:pt>
                <c:pt idx="3387">
                  <c:v>40357</c:v>
                </c:pt>
                <c:pt idx="3388">
                  <c:v>40358</c:v>
                </c:pt>
                <c:pt idx="3389">
                  <c:v>40359</c:v>
                </c:pt>
                <c:pt idx="3390">
                  <c:v>40360</c:v>
                </c:pt>
                <c:pt idx="3391">
                  <c:v>40361</c:v>
                </c:pt>
                <c:pt idx="3392">
                  <c:v>40365</c:v>
                </c:pt>
                <c:pt idx="3393">
                  <c:v>40366</c:v>
                </c:pt>
                <c:pt idx="3394">
                  <c:v>40367</c:v>
                </c:pt>
                <c:pt idx="3395">
                  <c:v>40368</c:v>
                </c:pt>
                <c:pt idx="3396">
                  <c:v>40371</c:v>
                </c:pt>
                <c:pt idx="3397">
                  <c:v>40372</c:v>
                </c:pt>
                <c:pt idx="3398">
                  <c:v>40373</c:v>
                </c:pt>
                <c:pt idx="3399">
                  <c:v>40374</c:v>
                </c:pt>
                <c:pt idx="3400">
                  <c:v>40375</c:v>
                </c:pt>
                <c:pt idx="3401">
                  <c:v>40378</c:v>
                </c:pt>
                <c:pt idx="3402">
                  <c:v>40379</c:v>
                </c:pt>
                <c:pt idx="3403">
                  <c:v>40380</c:v>
                </c:pt>
                <c:pt idx="3404">
                  <c:v>40381</c:v>
                </c:pt>
                <c:pt idx="3405">
                  <c:v>40382</c:v>
                </c:pt>
                <c:pt idx="3406">
                  <c:v>40385</c:v>
                </c:pt>
                <c:pt idx="3407">
                  <c:v>40386</c:v>
                </c:pt>
                <c:pt idx="3408">
                  <c:v>40387</c:v>
                </c:pt>
                <c:pt idx="3409">
                  <c:v>40388</c:v>
                </c:pt>
                <c:pt idx="3410">
                  <c:v>40389</c:v>
                </c:pt>
                <c:pt idx="3411">
                  <c:v>40392</c:v>
                </c:pt>
                <c:pt idx="3412">
                  <c:v>40393</c:v>
                </c:pt>
                <c:pt idx="3413">
                  <c:v>40394</c:v>
                </c:pt>
                <c:pt idx="3414">
                  <c:v>40395</c:v>
                </c:pt>
                <c:pt idx="3415">
                  <c:v>40396</c:v>
                </c:pt>
                <c:pt idx="3416">
                  <c:v>40399</c:v>
                </c:pt>
                <c:pt idx="3417">
                  <c:v>40400</c:v>
                </c:pt>
                <c:pt idx="3418">
                  <c:v>40401</c:v>
                </c:pt>
                <c:pt idx="3419">
                  <c:v>40402</c:v>
                </c:pt>
                <c:pt idx="3420">
                  <c:v>40403</c:v>
                </c:pt>
                <c:pt idx="3421">
                  <c:v>40406</c:v>
                </c:pt>
                <c:pt idx="3422">
                  <c:v>40407</c:v>
                </c:pt>
                <c:pt idx="3423">
                  <c:v>40408</c:v>
                </c:pt>
                <c:pt idx="3424">
                  <c:v>40409</c:v>
                </c:pt>
                <c:pt idx="3425">
                  <c:v>40410</c:v>
                </c:pt>
                <c:pt idx="3426">
                  <c:v>40413</c:v>
                </c:pt>
                <c:pt idx="3427">
                  <c:v>40414</c:v>
                </c:pt>
                <c:pt idx="3428">
                  <c:v>40415</c:v>
                </c:pt>
                <c:pt idx="3429">
                  <c:v>40416</c:v>
                </c:pt>
                <c:pt idx="3430">
                  <c:v>40417</c:v>
                </c:pt>
                <c:pt idx="3431">
                  <c:v>40420</c:v>
                </c:pt>
                <c:pt idx="3432">
                  <c:v>40421</c:v>
                </c:pt>
                <c:pt idx="3433">
                  <c:v>40422</c:v>
                </c:pt>
                <c:pt idx="3434">
                  <c:v>40423</c:v>
                </c:pt>
                <c:pt idx="3435">
                  <c:v>40424</c:v>
                </c:pt>
                <c:pt idx="3436">
                  <c:v>40428</c:v>
                </c:pt>
                <c:pt idx="3437">
                  <c:v>40429</c:v>
                </c:pt>
                <c:pt idx="3438">
                  <c:v>40430</c:v>
                </c:pt>
                <c:pt idx="3439">
                  <c:v>40431</c:v>
                </c:pt>
                <c:pt idx="3440">
                  <c:v>40434</c:v>
                </c:pt>
                <c:pt idx="3441">
                  <c:v>40435</c:v>
                </c:pt>
                <c:pt idx="3442">
                  <c:v>40436</c:v>
                </c:pt>
                <c:pt idx="3443">
                  <c:v>40437</c:v>
                </c:pt>
                <c:pt idx="3444">
                  <c:v>40438</c:v>
                </c:pt>
                <c:pt idx="3445">
                  <c:v>40441</c:v>
                </c:pt>
                <c:pt idx="3446">
                  <c:v>40442</c:v>
                </c:pt>
                <c:pt idx="3447">
                  <c:v>40443</c:v>
                </c:pt>
                <c:pt idx="3448">
                  <c:v>40444</c:v>
                </c:pt>
                <c:pt idx="3449">
                  <c:v>40445</c:v>
                </c:pt>
                <c:pt idx="3450">
                  <c:v>40448</c:v>
                </c:pt>
                <c:pt idx="3451">
                  <c:v>40449</c:v>
                </c:pt>
                <c:pt idx="3452">
                  <c:v>40450</c:v>
                </c:pt>
                <c:pt idx="3453">
                  <c:v>40451</c:v>
                </c:pt>
                <c:pt idx="3454">
                  <c:v>40452</c:v>
                </c:pt>
                <c:pt idx="3455">
                  <c:v>40455</c:v>
                </c:pt>
                <c:pt idx="3456">
                  <c:v>40456</c:v>
                </c:pt>
                <c:pt idx="3457">
                  <c:v>40457</c:v>
                </c:pt>
                <c:pt idx="3458">
                  <c:v>40458</c:v>
                </c:pt>
                <c:pt idx="3459">
                  <c:v>40459</c:v>
                </c:pt>
                <c:pt idx="3460">
                  <c:v>40462</c:v>
                </c:pt>
                <c:pt idx="3461">
                  <c:v>40463</c:v>
                </c:pt>
                <c:pt idx="3462">
                  <c:v>40464</c:v>
                </c:pt>
                <c:pt idx="3463">
                  <c:v>40465</c:v>
                </c:pt>
                <c:pt idx="3464">
                  <c:v>40466</c:v>
                </c:pt>
                <c:pt idx="3465">
                  <c:v>40469</c:v>
                </c:pt>
                <c:pt idx="3466">
                  <c:v>40470</c:v>
                </c:pt>
                <c:pt idx="3467">
                  <c:v>40471</c:v>
                </c:pt>
                <c:pt idx="3468">
                  <c:v>40472</c:v>
                </c:pt>
                <c:pt idx="3469">
                  <c:v>40473</c:v>
                </c:pt>
                <c:pt idx="3470">
                  <c:v>40476</c:v>
                </c:pt>
                <c:pt idx="3471">
                  <c:v>40477</c:v>
                </c:pt>
                <c:pt idx="3472">
                  <c:v>40478</c:v>
                </c:pt>
                <c:pt idx="3473">
                  <c:v>40479</c:v>
                </c:pt>
                <c:pt idx="3474">
                  <c:v>40480</c:v>
                </c:pt>
                <c:pt idx="3475">
                  <c:v>40483</c:v>
                </c:pt>
                <c:pt idx="3476">
                  <c:v>40484</c:v>
                </c:pt>
                <c:pt idx="3477">
                  <c:v>40485</c:v>
                </c:pt>
                <c:pt idx="3478">
                  <c:v>40486</c:v>
                </c:pt>
                <c:pt idx="3479">
                  <c:v>40487</c:v>
                </c:pt>
                <c:pt idx="3480">
                  <c:v>40490</c:v>
                </c:pt>
                <c:pt idx="3481">
                  <c:v>40491</c:v>
                </c:pt>
                <c:pt idx="3482">
                  <c:v>40492</c:v>
                </c:pt>
                <c:pt idx="3483">
                  <c:v>40493</c:v>
                </c:pt>
                <c:pt idx="3484">
                  <c:v>40494</c:v>
                </c:pt>
                <c:pt idx="3485">
                  <c:v>40497</c:v>
                </c:pt>
                <c:pt idx="3486">
                  <c:v>40498</c:v>
                </c:pt>
                <c:pt idx="3487">
                  <c:v>40499</c:v>
                </c:pt>
                <c:pt idx="3488">
                  <c:v>40500</c:v>
                </c:pt>
                <c:pt idx="3489">
                  <c:v>40501</c:v>
                </c:pt>
                <c:pt idx="3490">
                  <c:v>40504</c:v>
                </c:pt>
                <c:pt idx="3491">
                  <c:v>40505</c:v>
                </c:pt>
                <c:pt idx="3492">
                  <c:v>40506</c:v>
                </c:pt>
                <c:pt idx="3493">
                  <c:v>40508</c:v>
                </c:pt>
                <c:pt idx="3494">
                  <c:v>40511</c:v>
                </c:pt>
                <c:pt idx="3495">
                  <c:v>40512</c:v>
                </c:pt>
                <c:pt idx="3496">
                  <c:v>40513</c:v>
                </c:pt>
                <c:pt idx="3497">
                  <c:v>40514</c:v>
                </c:pt>
                <c:pt idx="3498">
                  <c:v>40515</c:v>
                </c:pt>
                <c:pt idx="3499">
                  <c:v>40518</c:v>
                </c:pt>
                <c:pt idx="3500">
                  <c:v>40519</c:v>
                </c:pt>
                <c:pt idx="3501">
                  <c:v>40520</c:v>
                </c:pt>
                <c:pt idx="3502">
                  <c:v>40521</c:v>
                </c:pt>
                <c:pt idx="3503">
                  <c:v>40522</c:v>
                </c:pt>
                <c:pt idx="3504">
                  <c:v>40525</c:v>
                </c:pt>
                <c:pt idx="3505">
                  <c:v>40526</c:v>
                </c:pt>
                <c:pt idx="3506">
                  <c:v>40527</c:v>
                </c:pt>
                <c:pt idx="3507">
                  <c:v>40528</c:v>
                </c:pt>
                <c:pt idx="3508">
                  <c:v>40529</c:v>
                </c:pt>
                <c:pt idx="3509">
                  <c:v>40532</c:v>
                </c:pt>
                <c:pt idx="3510">
                  <c:v>40533</c:v>
                </c:pt>
                <c:pt idx="3511">
                  <c:v>40534</c:v>
                </c:pt>
                <c:pt idx="3512">
                  <c:v>40535</c:v>
                </c:pt>
                <c:pt idx="3513">
                  <c:v>40539</c:v>
                </c:pt>
                <c:pt idx="3514">
                  <c:v>40540</c:v>
                </c:pt>
                <c:pt idx="3515">
                  <c:v>40541</c:v>
                </c:pt>
                <c:pt idx="3516">
                  <c:v>40542</c:v>
                </c:pt>
                <c:pt idx="3517">
                  <c:v>40543</c:v>
                </c:pt>
                <c:pt idx="3518">
                  <c:v>40546</c:v>
                </c:pt>
                <c:pt idx="3519">
                  <c:v>40547</c:v>
                </c:pt>
                <c:pt idx="3520">
                  <c:v>40548</c:v>
                </c:pt>
                <c:pt idx="3521">
                  <c:v>40549</c:v>
                </c:pt>
                <c:pt idx="3522">
                  <c:v>40550</c:v>
                </c:pt>
                <c:pt idx="3523">
                  <c:v>40553</c:v>
                </c:pt>
                <c:pt idx="3524">
                  <c:v>40554</c:v>
                </c:pt>
                <c:pt idx="3525">
                  <c:v>40555</c:v>
                </c:pt>
                <c:pt idx="3526">
                  <c:v>40556</c:v>
                </c:pt>
                <c:pt idx="3527">
                  <c:v>40557</c:v>
                </c:pt>
                <c:pt idx="3528">
                  <c:v>40561</c:v>
                </c:pt>
                <c:pt idx="3529">
                  <c:v>40562</c:v>
                </c:pt>
                <c:pt idx="3530">
                  <c:v>40563</c:v>
                </c:pt>
                <c:pt idx="3531">
                  <c:v>40564</c:v>
                </c:pt>
                <c:pt idx="3532">
                  <c:v>40567</c:v>
                </c:pt>
                <c:pt idx="3533">
                  <c:v>40568</c:v>
                </c:pt>
                <c:pt idx="3534">
                  <c:v>40569</c:v>
                </c:pt>
                <c:pt idx="3535">
                  <c:v>40570</c:v>
                </c:pt>
                <c:pt idx="3536">
                  <c:v>40571</c:v>
                </c:pt>
                <c:pt idx="3537">
                  <c:v>40574</c:v>
                </c:pt>
                <c:pt idx="3538">
                  <c:v>40575</c:v>
                </c:pt>
                <c:pt idx="3539">
                  <c:v>40576</c:v>
                </c:pt>
                <c:pt idx="3540">
                  <c:v>40577</c:v>
                </c:pt>
                <c:pt idx="3541">
                  <c:v>40578</c:v>
                </c:pt>
                <c:pt idx="3542">
                  <c:v>40581</c:v>
                </c:pt>
                <c:pt idx="3543">
                  <c:v>40582</c:v>
                </c:pt>
                <c:pt idx="3544">
                  <c:v>40583</c:v>
                </c:pt>
                <c:pt idx="3545">
                  <c:v>40584</c:v>
                </c:pt>
                <c:pt idx="3546">
                  <c:v>40585</c:v>
                </c:pt>
                <c:pt idx="3547">
                  <c:v>40588</c:v>
                </c:pt>
                <c:pt idx="3548">
                  <c:v>40589</c:v>
                </c:pt>
                <c:pt idx="3549">
                  <c:v>40590</c:v>
                </c:pt>
                <c:pt idx="3550">
                  <c:v>40591</c:v>
                </c:pt>
                <c:pt idx="3551">
                  <c:v>40592</c:v>
                </c:pt>
                <c:pt idx="3552">
                  <c:v>40596</c:v>
                </c:pt>
                <c:pt idx="3553">
                  <c:v>40597</c:v>
                </c:pt>
                <c:pt idx="3554">
                  <c:v>40598</c:v>
                </c:pt>
                <c:pt idx="3555">
                  <c:v>40599</c:v>
                </c:pt>
                <c:pt idx="3556">
                  <c:v>40602</c:v>
                </c:pt>
                <c:pt idx="3557">
                  <c:v>40603</c:v>
                </c:pt>
                <c:pt idx="3558">
                  <c:v>40604</c:v>
                </c:pt>
                <c:pt idx="3559">
                  <c:v>40605</c:v>
                </c:pt>
                <c:pt idx="3560">
                  <c:v>40606</c:v>
                </c:pt>
                <c:pt idx="3561">
                  <c:v>40609</c:v>
                </c:pt>
                <c:pt idx="3562">
                  <c:v>40610</c:v>
                </c:pt>
                <c:pt idx="3563">
                  <c:v>40611</c:v>
                </c:pt>
                <c:pt idx="3564">
                  <c:v>40612</c:v>
                </c:pt>
                <c:pt idx="3565">
                  <c:v>40613</c:v>
                </c:pt>
                <c:pt idx="3566">
                  <c:v>40616</c:v>
                </c:pt>
                <c:pt idx="3567">
                  <c:v>40617</c:v>
                </c:pt>
                <c:pt idx="3568">
                  <c:v>40618</c:v>
                </c:pt>
                <c:pt idx="3569">
                  <c:v>40619</c:v>
                </c:pt>
                <c:pt idx="3570">
                  <c:v>40620</c:v>
                </c:pt>
                <c:pt idx="3571">
                  <c:v>40623</c:v>
                </c:pt>
                <c:pt idx="3572">
                  <c:v>40624</c:v>
                </c:pt>
                <c:pt idx="3573">
                  <c:v>40625</c:v>
                </c:pt>
                <c:pt idx="3574">
                  <c:v>40626</c:v>
                </c:pt>
                <c:pt idx="3575">
                  <c:v>40627</c:v>
                </c:pt>
                <c:pt idx="3576">
                  <c:v>40630</c:v>
                </c:pt>
                <c:pt idx="3577">
                  <c:v>40631</c:v>
                </c:pt>
                <c:pt idx="3578">
                  <c:v>40632</c:v>
                </c:pt>
                <c:pt idx="3579">
                  <c:v>40633</c:v>
                </c:pt>
                <c:pt idx="3580">
                  <c:v>40634</c:v>
                </c:pt>
                <c:pt idx="3581">
                  <c:v>40637</c:v>
                </c:pt>
                <c:pt idx="3582">
                  <c:v>40638</c:v>
                </c:pt>
                <c:pt idx="3583">
                  <c:v>40639</c:v>
                </c:pt>
                <c:pt idx="3584">
                  <c:v>40640</c:v>
                </c:pt>
                <c:pt idx="3585">
                  <c:v>40641</c:v>
                </c:pt>
                <c:pt idx="3586">
                  <c:v>40644</c:v>
                </c:pt>
                <c:pt idx="3587">
                  <c:v>40645</c:v>
                </c:pt>
                <c:pt idx="3588">
                  <c:v>40646</c:v>
                </c:pt>
                <c:pt idx="3589">
                  <c:v>40647</c:v>
                </c:pt>
                <c:pt idx="3590">
                  <c:v>40648</c:v>
                </c:pt>
                <c:pt idx="3591">
                  <c:v>40651</c:v>
                </c:pt>
                <c:pt idx="3592">
                  <c:v>40652</c:v>
                </c:pt>
                <c:pt idx="3593">
                  <c:v>40653</c:v>
                </c:pt>
                <c:pt idx="3594">
                  <c:v>40654</c:v>
                </c:pt>
                <c:pt idx="3595">
                  <c:v>40658</c:v>
                </c:pt>
                <c:pt idx="3596">
                  <c:v>40659</c:v>
                </c:pt>
                <c:pt idx="3597">
                  <c:v>40660</c:v>
                </c:pt>
                <c:pt idx="3598">
                  <c:v>40661</c:v>
                </c:pt>
                <c:pt idx="3599">
                  <c:v>40662</c:v>
                </c:pt>
                <c:pt idx="3600">
                  <c:v>40665</c:v>
                </c:pt>
                <c:pt idx="3601">
                  <c:v>40666</c:v>
                </c:pt>
                <c:pt idx="3602">
                  <c:v>40667</c:v>
                </c:pt>
                <c:pt idx="3603">
                  <c:v>40668</c:v>
                </c:pt>
                <c:pt idx="3604">
                  <c:v>40669</c:v>
                </c:pt>
                <c:pt idx="3605">
                  <c:v>40672</c:v>
                </c:pt>
                <c:pt idx="3606">
                  <c:v>40673</c:v>
                </c:pt>
                <c:pt idx="3607">
                  <c:v>40674</c:v>
                </c:pt>
                <c:pt idx="3608">
                  <c:v>40675</c:v>
                </c:pt>
                <c:pt idx="3609">
                  <c:v>40676</c:v>
                </c:pt>
                <c:pt idx="3610">
                  <c:v>40679</c:v>
                </c:pt>
                <c:pt idx="3611">
                  <c:v>40680</c:v>
                </c:pt>
                <c:pt idx="3612">
                  <c:v>40681</c:v>
                </c:pt>
                <c:pt idx="3613">
                  <c:v>40682</c:v>
                </c:pt>
                <c:pt idx="3614">
                  <c:v>40683</c:v>
                </c:pt>
                <c:pt idx="3615">
                  <c:v>40686</c:v>
                </c:pt>
                <c:pt idx="3616">
                  <c:v>40687</c:v>
                </c:pt>
                <c:pt idx="3617">
                  <c:v>40688</c:v>
                </c:pt>
                <c:pt idx="3618">
                  <c:v>40689</c:v>
                </c:pt>
                <c:pt idx="3619">
                  <c:v>40690</c:v>
                </c:pt>
                <c:pt idx="3620">
                  <c:v>40694</c:v>
                </c:pt>
                <c:pt idx="3621">
                  <c:v>40695</c:v>
                </c:pt>
                <c:pt idx="3622">
                  <c:v>40696</c:v>
                </c:pt>
                <c:pt idx="3623">
                  <c:v>40697</c:v>
                </c:pt>
                <c:pt idx="3624">
                  <c:v>40700</c:v>
                </c:pt>
                <c:pt idx="3625">
                  <c:v>40701</c:v>
                </c:pt>
                <c:pt idx="3626">
                  <c:v>40702</c:v>
                </c:pt>
                <c:pt idx="3627">
                  <c:v>40703</c:v>
                </c:pt>
                <c:pt idx="3628">
                  <c:v>40704</c:v>
                </c:pt>
                <c:pt idx="3629">
                  <c:v>40707</c:v>
                </c:pt>
                <c:pt idx="3630">
                  <c:v>40708</c:v>
                </c:pt>
                <c:pt idx="3631">
                  <c:v>40709</c:v>
                </c:pt>
                <c:pt idx="3632">
                  <c:v>40710</c:v>
                </c:pt>
                <c:pt idx="3633">
                  <c:v>40711</c:v>
                </c:pt>
                <c:pt idx="3634">
                  <c:v>40714</c:v>
                </c:pt>
                <c:pt idx="3635">
                  <c:v>40715</c:v>
                </c:pt>
                <c:pt idx="3636">
                  <c:v>40716</c:v>
                </c:pt>
                <c:pt idx="3637">
                  <c:v>40717</c:v>
                </c:pt>
                <c:pt idx="3638">
                  <c:v>40718</c:v>
                </c:pt>
                <c:pt idx="3639">
                  <c:v>40721</c:v>
                </c:pt>
                <c:pt idx="3640">
                  <c:v>40722</c:v>
                </c:pt>
                <c:pt idx="3641">
                  <c:v>40723</c:v>
                </c:pt>
                <c:pt idx="3642">
                  <c:v>40724</c:v>
                </c:pt>
                <c:pt idx="3643">
                  <c:v>40725</c:v>
                </c:pt>
                <c:pt idx="3644">
                  <c:v>40729</c:v>
                </c:pt>
                <c:pt idx="3645">
                  <c:v>40730</c:v>
                </c:pt>
                <c:pt idx="3646">
                  <c:v>40731</c:v>
                </c:pt>
                <c:pt idx="3647">
                  <c:v>40732</c:v>
                </c:pt>
                <c:pt idx="3648">
                  <c:v>40735</c:v>
                </c:pt>
                <c:pt idx="3649">
                  <c:v>40736</c:v>
                </c:pt>
                <c:pt idx="3650">
                  <c:v>40737</c:v>
                </c:pt>
                <c:pt idx="3651">
                  <c:v>40738</c:v>
                </c:pt>
                <c:pt idx="3652">
                  <c:v>40739</c:v>
                </c:pt>
                <c:pt idx="3653">
                  <c:v>40742</c:v>
                </c:pt>
                <c:pt idx="3654">
                  <c:v>40743</c:v>
                </c:pt>
                <c:pt idx="3655">
                  <c:v>40744</c:v>
                </c:pt>
                <c:pt idx="3656">
                  <c:v>40745</c:v>
                </c:pt>
                <c:pt idx="3657">
                  <c:v>40746</c:v>
                </c:pt>
                <c:pt idx="3658">
                  <c:v>40749</c:v>
                </c:pt>
                <c:pt idx="3659">
                  <c:v>40750</c:v>
                </c:pt>
                <c:pt idx="3660">
                  <c:v>40751</c:v>
                </c:pt>
                <c:pt idx="3661">
                  <c:v>40752</c:v>
                </c:pt>
                <c:pt idx="3662">
                  <c:v>40753</c:v>
                </c:pt>
                <c:pt idx="3663">
                  <c:v>40756</c:v>
                </c:pt>
                <c:pt idx="3664">
                  <c:v>40757</c:v>
                </c:pt>
                <c:pt idx="3665">
                  <c:v>40758</c:v>
                </c:pt>
                <c:pt idx="3666">
                  <c:v>40759</c:v>
                </c:pt>
                <c:pt idx="3667">
                  <c:v>40760</c:v>
                </c:pt>
                <c:pt idx="3668">
                  <c:v>40763</c:v>
                </c:pt>
                <c:pt idx="3669">
                  <c:v>40764</c:v>
                </c:pt>
                <c:pt idx="3670">
                  <c:v>40765</c:v>
                </c:pt>
                <c:pt idx="3671">
                  <c:v>40766</c:v>
                </c:pt>
                <c:pt idx="3672">
                  <c:v>40767</c:v>
                </c:pt>
                <c:pt idx="3673">
                  <c:v>40770</c:v>
                </c:pt>
                <c:pt idx="3674">
                  <c:v>40771</c:v>
                </c:pt>
                <c:pt idx="3675">
                  <c:v>40772</c:v>
                </c:pt>
                <c:pt idx="3676">
                  <c:v>40773</c:v>
                </c:pt>
                <c:pt idx="3677">
                  <c:v>40774</c:v>
                </c:pt>
                <c:pt idx="3678">
                  <c:v>40777</c:v>
                </c:pt>
                <c:pt idx="3679">
                  <c:v>40778</c:v>
                </c:pt>
                <c:pt idx="3680">
                  <c:v>40779</c:v>
                </c:pt>
                <c:pt idx="3681">
                  <c:v>40780</c:v>
                </c:pt>
                <c:pt idx="3682">
                  <c:v>40781</c:v>
                </c:pt>
                <c:pt idx="3683">
                  <c:v>40784</c:v>
                </c:pt>
                <c:pt idx="3684">
                  <c:v>40785</c:v>
                </c:pt>
                <c:pt idx="3685">
                  <c:v>40786</c:v>
                </c:pt>
                <c:pt idx="3686">
                  <c:v>40787</c:v>
                </c:pt>
                <c:pt idx="3687">
                  <c:v>40788</c:v>
                </c:pt>
                <c:pt idx="3688">
                  <c:v>40792</c:v>
                </c:pt>
                <c:pt idx="3689">
                  <c:v>40793</c:v>
                </c:pt>
                <c:pt idx="3690">
                  <c:v>40794</c:v>
                </c:pt>
                <c:pt idx="3691">
                  <c:v>40795</c:v>
                </c:pt>
                <c:pt idx="3692">
                  <c:v>40798</c:v>
                </c:pt>
                <c:pt idx="3693">
                  <c:v>40799</c:v>
                </c:pt>
                <c:pt idx="3694">
                  <c:v>40800</c:v>
                </c:pt>
                <c:pt idx="3695">
                  <c:v>40801</c:v>
                </c:pt>
                <c:pt idx="3696">
                  <c:v>40802</c:v>
                </c:pt>
                <c:pt idx="3697">
                  <c:v>40805</c:v>
                </c:pt>
                <c:pt idx="3698">
                  <c:v>40806</c:v>
                </c:pt>
                <c:pt idx="3699">
                  <c:v>40807</c:v>
                </c:pt>
                <c:pt idx="3700">
                  <c:v>40808</c:v>
                </c:pt>
                <c:pt idx="3701">
                  <c:v>40809</c:v>
                </c:pt>
                <c:pt idx="3702">
                  <c:v>40812</c:v>
                </c:pt>
                <c:pt idx="3703">
                  <c:v>40813</c:v>
                </c:pt>
                <c:pt idx="3704">
                  <c:v>40814</c:v>
                </c:pt>
                <c:pt idx="3705">
                  <c:v>40815</c:v>
                </c:pt>
                <c:pt idx="3706">
                  <c:v>40816</c:v>
                </c:pt>
                <c:pt idx="3707">
                  <c:v>40819</c:v>
                </c:pt>
                <c:pt idx="3708">
                  <c:v>40820</c:v>
                </c:pt>
                <c:pt idx="3709">
                  <c:v>40821</c:v>
                </c:pt>
                <c:pt idx="3710">
                  <c:v>40822</c:v>
                </c:pt>
                <c:pt idx="3711">
                  <c:v>40823</c:v>
                </c:pt>
                <c:pt idx="3712">
                  <c:v>40826</c:v>
                </c:pt>
                <c:pt idx="3713">
                  <c:v>40827</c:v>
                </c:pt>
                <c:pt idx="3714">
                  <c:v>40828</c:v>
                </c:pt>
                <c:pt idx="3715">
                  <c:v>40829</c:v>
                </c:pt>
                <c:pt idx="3716">
                  <c:v>40830</c:v>
                </c:pt>
                <c:pt idx="3717">
                  <c:v>40833</c:v>
                </c:pt>
                <c:pt idx="3718">
                  <c:v>40834</c:v>
                </c:pt>
                <c:pt idx="3719">
                  <c:v>40835</c:v>
                </c:pt>
                <c:pt idx="3720">
                  <c:v>40836</c:v>
                </c:pt>
                <c:pt idx="3721">
                  <c:v>40837</c:v>
                </c:pt>
                <c:pt idx="3722">
                  <c:v>40840</c:v>
                </c:pt>
                <c:pt idx="3723">
                  <c:v>40841</c:v>
                </c:pt>
                <c:pt idx="3724">
                  <c:v>40842</c:v>
                </c:pt>
                <c:pt idx="3725">
                  <c:v>40843</c:v>
                </c:pt>
                <c:pt idx="3726">
                  <c:v>40844</c:v>
                </c:pt>
                <c:pt idx="3727">
                  <c:v>40847</c:v>
                </c:pt>
                <c:pt idx="3728">
                  <c:v>40848</c:v>
                </c:pt>
                <c:pt idx="3729">
                  <c:v>40849</c:v>
                </c:pt>
                <c:pt idx="3730">
                  <c:v>40850</c:v>
                </c:pt>
                <c:pt idx="3731">
                  <c:v>40851</c:v>
                </c:pt>
                <c:pt idx="3732">
                  <c:v>40854</c:v>
                </c:pt>
                <c:pt idx="3733">
                  <c:v>40855</c:v>
                </c:pt>
                <c:pt idx="3734">
                  <c:v>40856</c:v>
                </c:pt>
                <c:pt idx="3735">
                  <c:v>40857</c:v>
                </c:pt>
                <c:pt idx="3736">
                  <c:v>40858</c:v>
                </c:pt>
                <c:pt idx="3737">
                  <c:v>40861</c:v>
                </c:pt>
                <c:pt idx="3738">
                  <c:v>40862</c:v>
                </c:pt>
                <c:pt idx="3739">
                  <c:v>40863</c:v>
                </c:pt>
                <c:pt idx="3740">
                  <c:v>40864</c:v>
                </c:pt>
                <c:pt idx="3741">
                  <c:v>40865</c:v>
                </c:pt>
                <c:pt idx="3742">
                  <c:v>40868</c:v>
                </c:pt>
                <c:pt idx="3743">
                  <c:v>40869</c:v>
                </c:pt>
                <c:pt idx="3744">
                  <c:v>40870</c:v>
                </c:pt>
                <c:pt idx="3745">
                  <c:v>40872</c:v>
                </c:pt>
                <c:pt idx="3746">
                  <c:v>40875</c:v>
                </c:pt>
                <c:pt idx="3747">
                  <c:v>40876</c:v>
                </c:pt>
                <c:pt idx="3748">
                  <c:v>40877</c:v>
                </c:pt>
                <c:pt idx="3749">
                  <c:v>40878</c:v>
                </c:pt>
                <c:pt idx="3750">
                  <c:v>40879</c:v>
                </c:pt>
                <c:pt idx="3751">
                  <c:v>40882</c:v>
                </c:pt>
                <c:pt idx="3752">
                  <c:v>40883</c:v>
                </c:pt>
                <c:pt idx="3753">
                  <c:v>40884</c:v>
                </c:pt>
                <c:pt idx="3754">
                  <c:v>40885</c:v>
                </c:pt>
                <c:pt idx="3755">
                  <c:v>40886</c:v>
                </c:pt>
                <c:pt idx="3756">
                  <c:v>40889</c:v>
                </c:pt>
                <c:pt idx="3757">
                  <c:v>40890</c:v>
                </c:pt>
                <c:pt idx="3758">
                  <c:v>40891</c:v>
                </c:pt>
                <c:pt idx="3759">
                  <c:v>40892</c:v>
                </c:pt>
                <c:pt idx="3760">
                  <c:v>40893</c:v>
                </c:pt>
                <c:pt idx="3761">
                  <c:v>40896</c:v>
                </c:pt>
                <c:pt idx="3762">
                  <c:v>40897</c:v>
                </c:pt>
                <c:pt idx="3763">
                  <c:v>40898</c:v>
                </c:pt>
                <c:pt idx="3764">
                  <c:v>40899</c:v>
                </c:pt>
                <c:pt idx="3765">
                  <c:v>40900</c:v>
                </c:pt>
                <c:pt idx="3766">
                  <c:v>40904</c:v>
                </c:pt>
                <c:pt idx="3767">
                  <c:v>40905</c:v>
                </c:pt>
                <c:pt idx="3768">
                  <c:v>40906</c:v>
                </c:pt>
                <c:pt idx="3769">
                  <c:v>40907</c:v>
                </c:pt>
                <c:pt idx="3770">
                  <c:v>40911</c:v>
                </c:pt>
                <c:pt idx="3771">
                  <c:v>40912</c:v>
                </c:pt>
                <c:pt idx="3772">
                  <c:v>40913</c:v>
                </c:pt>
                <c:pt idx="3773">
                  <c:v>40914</c:v>
                </c:pt>
                <c:pt idx="3774">
                  <c:v>40917</c:v>
                </c:pt>
                <c:pt idx="3775">
                  <c:v>40918</c:v>
                </c:pt>
                <c:pt idx="3776">
                  <c:v>40919</c:v>
                </c:pt>
                <c:pt idx="3777">
                  <c:v>40920</c:v>
                </c:pt>
                <c:pt idx="3778">
                  <c:v>40921</c:v>
                </c:pt>
                <c:pt idx="3779">
                  <c:v>40925</c:v>
                </c:pt>
                <c:pt idx="3780">
                  <c:v>40926</c:v>
                </c:pt>
                <c:pt idx="3781">
                  <c:v>40927</c:v>
                </c:pt>
                <c:pt idx="3782">
                  <c:v>40928</c:v>
                </c:pt>
                <c:pt idx="3783">
                  <c:v>40931</c:v>
                </c:pt>
                <c:pt idx="3784">
                  <c:v>40932</c:v>
                </c:pt>
                <c:pt idx="3785">
                  <c:v>40933</c:v>
                </c:pt>
                <c:pt idx="3786">
                  <c:v>40934</c:v>
                </c:pt>
                <c:pt idx="3787">
                  <c:v>40935</c:v>
                </c:pt>
                <c:pt idx="3788">
                  <c:v>40938</c:v>
                </c:pt>
                <c:pt idx="3789">
                  <c:v>40939</c:v>
                </c:pt>
                <c:pt idx="3790">
                  <c:v>40940</c:v>
                </c:pt>
                <c:pt idx="3791">
                  <c:v>40941</c:v>
                </c:pt>
                <c:pt idx="3792">
                  <c:v>40942</c:v>
                </c:pt>
                <c:pt idx="3793">
                  <c:v>40945</c:v>
                </c:pt>
                <c:pt idx="3794">
                  <c:v>40946</c:v>
                </c:pt>
                <c:pt idx="3795">
                  <c:v>40947</c:v>
                </c:pt>
                <c:pt idx="3796">
                  <c:v>40948</c:v>
                </c:pt>
                <c:pt idx="3797">
                  <c:v>40949</c:v>
                </c:pt>
                <c:pt idx="3798">
                  <c:v>40952</c:v>
                </c:pt>
                <c:pt idx="3799">
                  <c:v>40953</c:v>
                </c:pt>
                <c:pt idx="3800">
                  <c:v>40954</c:v>
                </c:pt>
                <c:pt idx="3801">
                  <c:v>40955</c:v>
                </c:pt>
                <c:pt idx="3802">
                  <c:v>40956</c:v>
                </c:pt>
                <c:pt idx="3803">
                  <c:v>40960</c:v>
                </c:pt>
                <c:pt idx="3804">
                  <c:v>40961</c:v>
                </c:pt>
                <c:pt idx="3805">
                  <c:v>40962</c:v>
                </c:pt>
                <c:pt idx="3806">
                  <c:v>40963</c:v>
                </c:pt>
                <c:pt idx="3807">
                  <c:v>40966</c:v>
                </c:pt>
                <c:pt idx="3808">
                  <c:v>40967</c:v>
                </c:pt>
                <c:pt idx="3809">
                  <c:v>40968</c:v>
                </c:pt>
                <c:pt idx="3810">
                  <c:v>40969</c:v>
                </c:pt>
                <c:pt idx="3811">
                  <c:v>40970</c:v>
                </c:pt>
                <c:pt idx="3812">
                  <c:v>40973</c:v>
                </c:pt>
                <c:pt idx="3813">
                  <c:v>40974</c:v>
                </c:pt>
                <c:pt idx="3814">
                  <c:v>40975</c:v>
                </c:pt>
                <c:pt idx="3815">
                  <c:v>40976</c:v>
                </c:pt>
                <c:pt idx="3816">
                  <c:v>40977</c:v>
                </c:pt>
                <c:pt idx="3817">
                  <c:v>40980</c:v>
                </c:pt>
                <c:pt idx="3818">
                  <c:v>40981</c:v>
                </c:pt>
                <c:pt idx="3819">
                  <c:v>40982</c:v>
                </c:pt>
                <c:pt idx="3820">
                  <c:v>40983</c:v>
                </c:pt>
                <c:pt idx="3821">
                  <c:v>40984</c:v>
                </c:pt>
                <c:pt idx="3822">
                  <c:v>40987</c:v>
                </c:pt>
                <c:pt idx="3823">
                  <c:v>40988</c:v>
                </c:pt>
                <c:pt idx="3824">
                  <c:v>40989</c:v>
                </c:pt>
                <c:pt idx="3825">
                  <c:v>40990</c:v>
                </c:pt>
                <c:pt idx="3826">
                  <c:v>40991</c:v>
                </c:pt>
                <c:pt idx="3827">
                  <c:v>40994</c:v>
                </c:pt>
                <c:pt idx="3828">
                  <c:v>40995</c:v>
                </c:pt>
                <c:pt idx="3829">
                  <c:v>40996</c:v>
                </c:pt>
                <c:pt idx="3830">
                  <c:v>40997</c:v>
                </c:pt>
                <c:pt idx="3831">
                  <c:v>40998</c:v>
                </c:pt>
                <c:pt idx="3832">
                  <c:v>41001</c:v>
                </c:pt>
                <c:pt idx="3833">
                  <c:v>41002</c:v>
                </c:pt>
                <c:pt idx="3834">
                  <c:v>41003</c:v>
                </c:pt>
                <c:pt idx="3835">
                  <c:v>41004</c:v>
                </c:pt>
                <c:pt idx="3836">
                  <c:v>41008</c:v>
                </c:pt>
                <c:pt idx="3837">
                  <c:v>41009</c:v>
                </c:pt>
                <c:pt idx="3838">
                  <c:v>41010</c:v>
                </c:pt>
                <c:pt idx="3839">
                  <c:v>41011</c:v>
                </c:pt>
                <c:pt idx="3840">
                  <c:v>41012</c:v>
                </c:pt>
                <c:pt idx="3841">
                  <c:v>41015</c:v>
                </c:pt>
                <c:pt idx="3842">
                  <c:v>41016</c:v>
                </c:pt>
                <c:pt idx="3843">
                  <c:v>41017</c:v>
                </c:pt>
                <c:pt idx="3844">
                  <c:v>41018</c:v>
                </c:pt>
                <c:pt idx="3845">
                  <c:v>41019</c:v>
                </c:pt>
                <c:pt idx="3846">
                  <c:v>41022</c:v>
                </c:pt>
                <c:pt idx="3847">
                  <c:v>41023</c:v>
                </c:pt>
                <c:pt idx="3848">
                  <c:v>41024</c:v>
                </c:pt>
                <c:pt idx="3849">
                  <c:v>41025</c:v>
                </c:pt>
                <c:pt idx="3850">
                  <c:v>41026</c:v>
                </c:pt>
                <c:pt idx="3851">
                  <c:v>41029</c:v>
                </c:pt>
                <c:pt idx="3852">
                  <c:v>41030</c:v>
                </c:pt>
                <c:pt idx="3853">
                  <c:v>41031</c:v>
                </c:pt>
                <c:pt idx="3854">
                  <c:v>41032</c:v>
                </c:pt>
                <c:pt idx="3855">
                  <c:v>41033</c:v>
                </c:pt>
                <c:pt idx="3856">
                  <c:v>41036</c:v>
                </c:pt>
                <c:pt idx="3857">
                  <c:v>41037</c:v>
                </c:pt>
                <c:pt idx="3858">
                  <c:v>41038</c:v>
                </c:pt>
                <c:pt idx="3859">
                  <c:v>41039</c:v>
                </c:pt>
                <c:pt idx="3860">
                  <c:v>41040</c:v>
                </c:pt>
                <c:pt idx="3861">
                  <c:v>41043</c:v>
                </c:pt>
                <c:pt idx="3862">
                  <c:v>41044</c:v>
                </c:pt>
                <c:pt idx="3863">
                  <c:v>41045</c:v>
                </c:pt>
                <c:pt idx="3864">
                  <c:v>41046</c:v>
                </c:pt>
                <c:pt idx="3865">
                  <c:v>41047</c:v>
                </c:pt>
                <c:pt idx="3866">
                  <c:v>41050</c:v>
                </c:pt>
                <c:pt idx="3867">
                  <c:v>41051</c:v>
                </c:pt>
                <c:pt idx="3868">
                  <c:v>41052</c:v>
                </c:pt>
                <c:pt idx="3869">
                  <c:v>41053</c:v>
                </c:pt>
                <c:pt idx="3870">
                  <c:v>41054</c:v>
                </c:pt>
                <c:pt idx="3871">
                  <c:v>41058</c:v>
                </c:pt>
                <c:pt idx="3872">
                  <c:v>41059</c:v>
                </c:pt>
                <c:pt idx="3873">
                  <c:v>41060</c:v>
                </c:pt>
                <c:pt idx="3874">
                  <c:v>41061</c:v>
                </c:pt>
                <c:pt idx="3875">
                  <c:v>41064</c:v>
                </c:pt>
                <c:pt idx="3876">
                  <c:v>41065</c:v>
                </c:pt>
                <c:pt idx="3877">
                  <c:v>41066</c:v>
                </c:pt>
                <c:pt idx="3878">
                  <c:v>41067</c:v>
                </c:pt>
                <c:pt idx="3879">
                  <c:v>41068</c:v>
                </c:pt>
                <c:pt idx="3880">
                  <c:v>41071</c:v>
                </c:pt>
                <c:pt idx="3881">
                  <c:v>41072</c:v>
                </c:pt>
                <c:pt idx="3882">
                  <c:v>41073</c:v>
                </c:pt>
                <c:pt idx="3883">
                  <c:v>41074</c:v>
                </c:pt>
                <c:pt idx="3884">
                  <c:v>41075</c:v>
                </c:pt>
                <c:pt idx="3885">
                  <c:v>41078</c:v>
                </c:pt>
                <c:pt idx="3886">
                  <c:v>41079</c:v>
                </c:pt>
                <c:pt idx="3887">
                  <c:v>41080</c:v>
                </c:pt>
                <c:pt idx="3888">
                  <c:v>41081</c:v>
                </c:pt>
                <c:pt idx="3889">
                  <c:v>41082</c:v>
                </c:pt>
                <c:pt idx="3890">
                  <c:v>41085</c:v>
                </c:pt>
                <c:pt idx="3891">
                  <c:v>41086</c:v>
                </c:pt>
                <c:pt idx="3892">
                  <c:v>41087</c:v>
                </c:pt>
                <c:pt idx="3893">
                  <c:v>41088</c:v>
                </c:pt>
                <c:pt idx="3894">
                  <c:v>41089</c:v>
                </c:pt>
                <c:pt idx="3895">
                  <c:v>41092</c:v>
                </c:pt>
                <c:pt idx="3896">
                  <c:v>41093</c:v>
                </c:pt>
                <c:pt idx="3897">
                  <c:v>41095</c:v>
                </c:pt>
                <c:pt idx="3898">
                  <c:v>41096</c:v>
                </c:pt>
                <c:pt idx="3899">
                  <c:v>41099</c:v>
                </c:pt>
                <c:pt idx="3900">
                  <c:v>41100</c:v>
                </c:pt>
                <c:pt idx="3901">
                  <c:v>41101</c:v>
                </c:pt>
                <c:pt idx="3902">
                  <c:v>41102</c:v>
                </c:pt>
                <c:pt idx="3903">
                  <c:v>41103</c:v>
                </c:pt>
                <c:pt idx="3904">
                  <c:v>41106</c:v>
                </c:pt>
                <c:pt idx="3905">
                  <c:v>41107</c:v>
                </c:pt>
                <c:pt idx="3906">
                  <c:v>41108</c:v>
                </c:pt>
                <c:pt idx="3907">
                  <c:v>41109</c:v>
                </c:pt>
                <c:pt idx="3908">
                  <c:v>41110</c:v>
                </c:pt>
                <c:pt idx="3909">
                  <c:v>41113</c:v>
                </c:pt>
                <c:pt idx="3910">
                  <c:v>41114</c:v>
                </c:pt>
                <c:pt idx="3911">
                  <c:v>41115</c:v>
                </c:pt>
                <c:pt idx="3912">
                  <c:v>41116</c:v>
                </c:pt>
                <c:pt idx="3913">
                  <c:v>41117</c:v>
                </c:pt>
                <c:pt idx="3914">
                  <c:v>41120</c:v>
                </c:pt>
                <c:pt idx="3915">
                  <c:v>41121</c:v>
                </c:pt>
                <c:pt idx="3916">
                  <c:v>41122</c:v>
                </c:pt>
                <c:pt idx="3917">
                  <c:v>41123</c:v>
                </c:pt>
                <c:pt idx="3918">
                  <c:v>41124</c:v>
                </c:pt>
                <c:pt idx="3919">
                  <c:v>41127</c:v>
                </c:pt>
                <c:pt idx="3920">
                  <c:v>41128</c:v>
                </c:pt>
                <c:pt idx="3921">
                  <c:v>41129</c:v>
                </c:pt>
                <c:pt idx="3922">
                  <c:v>41130</c:v>
                </c:pt>
                <c:pt idx="3923">
                  <c:v>41131</c:v>
                </c:pt>
                <c:pt idx="3924">
                  <c:v>41134</c:v>
                </c:pt>
                <c:pt idx="3925">
                  <c:v>41135</c:v>
                </c:pt>
                <c:pt idx="3926">
                  <c:v>41136</c:v>
                </c:pt>
                <c:pt idx="3927">
                  <c:v>41137</c:v>
                </c:pt>
                <c:pt idx="3928">
                  <c:v>41138</c:v>
                </c:pt>
                <c:pt idx="3929">
                  <c:v>41141</c:v>
                </c:pt>
                <c:pt idx="3930">
                  <c:v>41142</c:v>
                </c:pt>
                <c:pt idx="3931">
                  <c:v>41143</c:v>
                </c:pt>
                <c:pt idx="3932">
                  <c:v>41144</c:v>
                </c:pt>
                <c:pt idx="3933">
                  <c:v>41145</c:v>
                </c:pt>
                <c:pt idx="3934">
                  <c:v>41148</c:v>
                </c:pt>
                <c:pt idx="3935">
                  <c:v>41149</c:v>
                </c:pt>
                <c:pt idx="3936">
                  <c:v>41150</c:v>
                </c:pt>
                <c:pt idx="3937">
                  <c:v>41151</c:v>
                </c:pt>
                <c:pt idx="3938">
                  <c:v>41152</c:v>
                </c:pt>
                <c:pt idx="3939">
                  <c:v>41156</c:v>
                </c:pt>
                <c:pt idx="3940">
                  <c:v>41157</c:v>
                </c:pt>
                <c:pt idx="3941">
                  <c:v>41158</c:v>
                </c:pt>
                <c:pt idx="3942">
                  <c:v>41159</c:v>
                </c:pt>
                <c:pt idx="3943">
                  <c:v>41162</c:v>
                </c:pt>
                <c:pt idx="3944">
                  <c:v>41163</c:v>
                </c:pt>
                <c:pt idx="3945">
                  <c:v>41164</c:v>
                </c:pt>
                <c:pt idx="3946">
                  <c:v>41165</c:v>
                </c:pt>
                <c:pt idx="3947">
                  <c:v>41166</c:v>
                </c:pt>
                <c:pt idx="3948">
                  <c:v>41169</c:v>
                </c:pt>
                <c:pt idx="3949">
                  <c:v>41170</c:v>
                </c:pt>
                <c:pt idx="3950">
                  <c:v>41171</c:v>
                </c:pt>
                <c:pt idx="3951">
                  <c:v>41172</c:v>
                </c:pt>
                <c:pt idx="3952">
                  <c:v>41173</c:v>
                </c:pt>
                <c:pt idx="3953">
                  <c:v>41176</c:v>
                </c:pt>
                <c:pt idx="3954">
                  <c:v>41177</c:v>
                </c:pt>
                <c:pt idx="3955">
                  <c:v>41178</c:v>
                </c:pt>
                <c:pt idx="3956">
                  <c:v>41179</c:v>
                </c:pt>
                <c:pt idx="3957">
                  <c:v>41180</c:v>
                </c:pt>
                <c:pt idx="3958">
                  <c:v>41183</c:v>
                </c:pt>
                <c:pt idx="3959">
                  <c:v>41184</c:v>
                </c:pt>
                <c:pt idx="3960">
                  <c:v>41185</c:v>
                </c:pt>
                <c:pt idx="3961">
                  <c:v>41186</c:v>
                </c:pt>
                <c:pt idx="3962">
                  <c:v>41187</c:v>
                </c:pt>
                <c:pt idx="3963">
                  <c:v>41190</c:v>
                </c:pt>
                <c:pt idx="3964">
                  <c:v>41191</c:v>
                </c:pt>
                <c:pt idx="3965">
                  <c:v>41192</c:v>
                </c:pt>
                <c:pt idx="3966">
                  <c:v>41193</c:v>
                </c:pt>
                <c:pt idx="3967">
                  <c:v>41194</c:v>
                </c:pt>
                <c:pt idx="3968">
                  <c:v>41197</c:v>
                </c:pt>
                <c:pt idx="3969">
                  <c:v>41198</c:v>
                </c:pt>
                <c:pt idx="3970">
                  <c:v>41199</c:v>
                </c:pt>
                <c:pt idx="3971">
                  <c:v>41200</c:v>
                </c:pt>
                <c:pt idx="3972">
                  <c:v>41201</c:v>
                </c:pt>
                <c:pt idx="3973">
                  <c:v>41204</c:v>
                </c:pt>
                <c:pt idx="3974">
                  <c:v>41205</c:v>
                </c:pt>
                <c:pt idx="3975">
                  <c:v>41206</c:v>
                </c:pt>
                <c:pt idx="3976">
                  <c:v>41207</c:v>
                </c:pt>
                <c:pt idx="3977">
                  <c:v>41208</c:v>
                </c:pt>
                <c:pt idx="3978">
                  <c:v>41213</c:v>
                </c:pt>
                <c:pt idx="3979">
                  <c:v>41214</c:v>
                </c:pt>
                <c:pt idx="3980">
                  <c:v>41215</c:v>
                </c:pt>
                <c:pt idx="3981">
                  <c:v>41218</c:v>
                </c:pt>
                <c:pt idx="3982">
                  <c:v>41219</c:v>
                </c:pt>
                <c:pt idx="3983">
                  <c:v>41220</c:v>
                </c:pt>
                <c:pt idx="3984">
                  <c:v>41221</c:v>
                </c:pt>
                <c:pt idx="3985">
                  <c:v>41222</c:v>
                </c:pt>
                <c:pt idx="3986">
                  <c:v>41225</c:v>
                </c:pt>
                <c:pt idx="3987">
                  <c:v>41226</c:v>
                </c:pt>
                <c:pt idx="3988">
                  <c:v>41227</c:v>
                </c:pt>
                <c:pt idx="3989">
                  <c:v>41228</c:v>
                </c:pt>
                <c:pt idx="3990">
                  <c:v>41229</c:v>
                </c:pt>
                <c:pt idx="3991">
                  <c:v>41232</c:v>
                </c:pt>
                <c:pt idx="3992">
                  <c:v>41233</c:v>
                </c:pt>
                <c:pt idx="3993">
                  <c:v>41234</c:v>
                </c:pt>
                <c:pt idx="3994">
                  <c:v>41236</c:v>
                </c:pt>
                <c:pt idx="3995">
                  <c:v>41239</c:v>
                </c:pt>
                <c:pt idx="3996">
                  <c:v>41240</c:v>
                </c:pt>
                <c:pt idx="3997">
                  <c:v>41241</c:v>
                </c:pt>
                <c:pt idx="3998">
                  <c:v>41242</c:v>
                </c:pt>
                <c:pt idx="3999">
                  <c:v>41243</c:v>
                </c:pt>
                <c:pt idx="4000">
                  <c:v>41246</c:v>
                </c:pt>
                <c:pt idx="4001">
                  <c:v>41247</c:v>
                </c:pt>
                <c:pt idx="4002">
                  <c:v>41248</c:v>
                </c:pt>
                <c:pt idx="4003">
                  <c:v>41249</c:v>
                </c:pt>
                <c:pt idx="4004">
                  <c:v>41250</c:v>
                </c:pt>
                <c:pt idx="4005">
                  <c:v>41253</c:v>
                </c:pt>
                <c:pt idx="4006">
                  <c:v>41254</c:v>
                </c:pt>
                <c:pt idx="4007">
                  <c:v>41255</c:v>
                </c:pt>
                <c:pt idx="4008">
                  <c:v>41256</c:v>
                </c:pt>
                <c:pt idx="4009">
                  <c:v>41257</c:v>
                </c:pt>
                <c:pt idx="4010">
                  <c:v>41260</c:v>
                </c:pt>
                <c:pt idx="4011">
                  <c:v>41261</c:v>
                </c:pt>
                <c:pt idx="4012">
                  <c:v>41262</c:v>
                </c:pt>
                <c:pt idx="4013">
                  <c:v>41263</c:v>
                </c:pt>
                <c:pt idx="4014">
                  <c:v>41264</c:v>
                </c:pt>
                <c:pt idx="4015">
                  <c:v>41267</c:v>
                </c:pt>
                <c:pt idx="4016">
                  <c:v>41269</c:v>
                </c:pt>
                <c:pt idx="4017">
                  <c:v>41270</c:v>
                </c:pt>
                <c:pt idx="4018">
                  <c:v>41271</c:v>
                </c:pt>
                <c:pt idx="4019">
                  <c:v>41274</c:v>
                </c:pt>
                <c:pt idx="4020">
                  <c:v>41276</c:v>
                </c:pt>
                <c:pt idx="4021">
                  <c:v>41277</c:v>
                </c:pt>
                <c:pt idx="4022">
                  <c:v>41278</c:v>
                </c:pt>
                <c:pt idx="4023">
                  <c:v>41281</c:v>
                </c:pt>
                <c:pt idx="4024">
                  <c:v>41282</c:v>
                </c:pt>
                <c:pt idx="4025">
                  <c:v>41283</c:v>
                </c:pt>
                <c:pt idx="4026">
                  <c:v>41284</c:v>
                </c:pt>
                <c:pt idx="4027">
                  <c:v>41285</c:v>
                </c:pt>
                <c:pt idx="4028">
                  <c:v>41288</c:v>
                </c:pt>
                <c:pt idx="4029">
                  <c:v>41289</c:v>
                </c:pt>
                <c:pt idx="4030">
                  <c:v>41290</c:v>
                </c:pt>
                <c:pt idx="4031">
                  <c:v>41291</c:v>
                </c:pt>
                <c:pt idx="4032">
                  <c:v>41292</c:v>
                </c:pt>
                <c:pt idx="4033">
                  <c:v>41296</c:v>
                </c:pt>
                <c:pt idx="4034">
                  <c:v>41297</c:v>
                </c:pt>
                <c:pt idx="4035">
                  <c:v>41298</c:v>
                </c:pt>
                <c:pt idx="4036">
                  <c:v>41299</c:v>
                </c:pt>
                <c:pt idx="4037">
                  <c:v>41302</c:v>
                </c:pt>
                <c:pt idx="4038">
                  <c:v>41303</c:v>
                </c:pt>
                <c:pt idx="4039">
                  <c:v>41304</c:v>
                </c:pt>
                <c:pt idx="4040">
                  <c:v>41305</c:v>
                </c:pt>
                <c:pt idx="4041">
                  <c:v>41306</c:v>
                </c:pt>
                <c:pt idx="4042">
                  <c:v>41309</c:v>
                </c:pt>
                <c:pt idx="4043">
                  <c:v>41310</c:v>
                </c:pt>
                <c:pt idx="4044">
                  <c:v>41311</c:v>
                </c:pt>
                <c:pt idx="4045">
                  <c:v>41312</c:v>
                </c:pt>
                <c:pt idx="4046">
                  <c:v>41313</c:v>
                </c:pt>
                <c:pt idx="4047">
                  <c:v>41316</c:v>
                </c:pt>
                <c:pt idx="4048">
                  <c:v>41317</c:v>
                </c:pt>
                <c:pt idx="4049">
                  <c:v>41318</c:v>
                </c:pt>
                <c:pt idx="4050">
                  <c:v>41319</c:v>
                </c:pt>
                <c:pt idx="4051">
                  <c:v>41320</c:v>
                </c:pt>
                <c:pt idx="4052">
                  <c:v>41324</c:v>
                </c:pt>
                <c:pt idx="4053">
                  <c:v>41325</c:v>
                </c:pt>
                <c:pt idx="4054">
                  <c:v>41326</c:v>
                </c:pt>
                <c:pt idx="4055">
                  <c:v>41327</c:v>
                </c:pt>
                <c:pt idx="4056">
                  <c:v>41330</c:v>
                </c:pt>
                <c:pt idx="4057">
                  <c:v>41331</c:v>
                </c:pt>
                <c:pt idx="4058">
                  <c:v>41332</c:v>
                </c:pt>
                <c:pt idx="4059">
                  <c:v>41333</c:v>
                </c:pt>
                <c:pt idx="4060">
                  <c:v>41334</c:v>
                </c:pt>
                <c:pt idx="4061">
                  <c:v>41337</c:v>
                </c:pt>
                <c:pt idx="4062">
                  <c:v>41338</c:v>
                </c:pt>
                <c:pt idx="4063">
                  <c:v>41339</c:v>
                </c:pt>
                <c:pt idx="4064">
                  <c:v>41340</c:v>
                </c:pt>
                <c:pt idx="4065">
                  <c:v>41341</c:v>
                </c:pt>
                <c:pt idx="4066">
                  <c:v>41344</c:v>
                </c:pt>
                <c:pt idx="4067">
                  <c:v>41345</c:v>
                </c:pt>
                <c:pt idx="4068">
                  <c:v>41346</c:v>
                </c:pt>
                <c:pt idx="4069">
                  <c:v>41347</c:v>
                </c:pt>
                <c:pt idx="4070">
                  <c:v>41348</c:v>
                </c:pt>
                <c:pt idx="4071">
                  <c:v>41351</c:v>
                </c:pt>
                <c:pt idx="4072">
                  <c:v>41352</c:v>
                </c:pt>
                <c:pt idx="4073">
                  <c:v>41353</c:v>
                </c:pt>
                <c:pt idx="4074">
                  <c:v>41354</c:v>
                </c:pt>
                <c:pt idx="4075">
                  <c:v>41355</c:v>
                </c:pt>
                <c:pt idx="4076">
                  <c:v>41358</c:v>
                </c:pt>
                <c:pt idx="4077">
                  <c:v>41359</c:v>
                </c:pt>
                <c:pt idx="4078">
                  <c:v>41360</c:v>
                </c:pt>
                <c:pt idx="4079">
                  <c:v>41361</c:v>
                </c:pt>
                <c:pt idx="4080">
                  <c:v>41365</c:v>
                </c:pt>
                <c:pt idx="4081">
                  <c:v>41366</c:v>
                </c:pt>
                <c:pt idx="4082">
                  <c:v>41367</c:v>
                </c:pt>
                <c:pt idx="4083">
                  <c:v>41368</c:v>
                </c:pt>
                <c:pt idx="4084">
                  <c:v>41369</c:v>
                </c:pt>
                <c:pt idx="4085">
                  <c:v>41372</c:v>
                </c:pt>
                <c:pt idx="4086">
                  <c:v>41373</c:v>
                </c:pt>
                <c:pt idx="4087">
                  <c:v>41374</c:v>
                </c:pt>
                <c:pt idx="4088">
                  <c:v>41375</c:v>
                </c:pt>
                <c:pt idx="4089">
                  <c:v>41376</c:v>
                </c:pt>
                <c:pt idx="4090">
                  <c:v>41379</c:v>
                </c:pt>
                <c:pt idx="4091">
                  <c:v>41380</c:v>
                </c:pt>
                <c:pt idx="4092">
                  <c:v>41381</c:v>
                </c:pt>
                <c:pt idx="4093">
                  <c:v>41382</c:v>
                </c:pt>
                <c:pt idx="4094">
                  <c:v>41383</c:v>
                </c:pt>
                <c:pt idx="4095">
                  <c:v>41386</c:v>
                </c:pt>
                <c:pt idx="4096">
                  <c:v>41387</c:v>
                </c:pt>
                <c:pt idx="4097">
                  <c:v>41388</c:v>
                </c:pt>
                <c:pt idx="4098">
                  <c:v>41389</c:v>
                </c:pt>
                <c:pt idx="4099">
                  <c:v>41390</c:v>
                </c:pt>
                <c:pt idx="4100">
                  <c:v>41393</c:v>
                </c:pt>
                <c:pt idx="4101">
                  <c:v>41394</c:v>
                </c:pt>
                <c:pt idx="4102">
                  <c:v>41395</c:v>
                </c:pt>
                <c:pt idx="4103">
                  <c:v>41396</c:v>
                </c:pt>
                <c:pt idx="4104">
                  <c:v>41397</c:v>
                </c:pt>
                <c:pt idx="4105">
                  <c:v>41400</c:v>
                </c:pt>
                <c:pt idx="4106">
                  <c:v>41401</c:v>
                </c:pt>
                <c:pt idx="4107">
                  <c:v>41402</c:v>
                </c:pt>
                <c:pt idx="4108">
                  <c:v>41403</c:v>
                </c:pt>
                <c:pt idx="4109">
                  <c:v>41404</c:v>
                </c:pt>
                <c:pt idx="4110">
                  <c:v>41407</c:v>
                </c:pt>
                <c:pt idx="4111">
                  <c:v>41408</c:v>
                </c:pt>
                <c:pt idx="4112">
                  <c:v>41409</c:v>
                </c:pt>
                <c:pt idx="4113">
                  <c:v>41410</c:v>
                </c:pt>
                <c:pt idx="4114">
                  <c:v>41411</c:v>
                </c:pt>
                <c:pt idx="4115">
                  <c:v>41414</c:v>
                </c:pt>
                <c:pt idx="4116">
                  <c:v>41415</c:v>
                </c:pt>
                <c:pt idx="4117">
                  <c:v>41416</c:v>
                </c:pt>
                <c:pt idx="4118">
                  <c:v>41417</c:v>
                </c:pt>
                <c:pt idx="4119">
                  <c:v>41418</c:v>
                </c:pt>
                <c:pt idx="4120">
                  <c:v>41422</c:v>
                </c:pt>
                <c:pt idx="4121">
                  <c:v>41423</c:v>
                </c:pt>
                <c:pt idx="4122">
                  <c:v>41424</c:v>
                </c:pt>
                <c:pt idx="4123">
                  <c:v>41425</c:v>
                </c:pt>
                <c:pt idx="4124">
                  <c:v>41428</c:v>
                </c:pt>
                <c:pt idx="4125">
                  <c:v>41429</c:v>
                </c:pt>
                <c:pt idx="4126">
                  <c:v>41430</c:v>
                </c:pt>
                <c:pt idx="4127">
                  <c:v>41431</c:v>
                </c:pt>
                <c:pt idx="4128">
                  <c:v>41432</c:v>
                </c:pt>
                <c:pt idx="4129">
                  <c:v>41435</c:v>
                </c:pt>
                <c:pt idx="4130">
                  <c:v>41436</c:v>
                </c:pt>
                <c:pt idx="4131">
                  <c:v>41437</c:v>
                </c:pt>
                <c:pt idx="4132">
                  <c:v>41438</c:v>
                </c:pt>
                <c:pt idx="4133">
                  <c:v>41439</c:v>
                </c:pt>
                <c:pt idx="4134">
                  <c:v>41442</c:v>
                </c:pt>
                <c:pt idx="4135">
                  <c:v>41443</c:v>
                </c:pt>
                <c:pt idx="4136">
                  <c:v>41444</c:v>
                </c:pt>
                <c:pt idx="4137">
                  <c:v>41445</c:v>
                </c:pt>
                <c:pt idx="4138">
                  <c:v>41446</c:v>
                </c:pt>
                <c:pt idx="4139">
                  <c:v>41449</c:v>
                </c:pt>
                <c:pt idx="4140">
                  <c:v>41450</c:v>
                </c:pt>
                <c:pt idx="4141">
                  <c:v>41451</c:v>
                </c:pt>
                <c:pt idx="4142">
                  <c:v>41452</c:v>
                </c:pt>
                <c:pt idx="4143">
                  <c:v>41453</c:v>
                </c:pt>
                <c:pt idx="4144">
                  <c:v>41456</c:v>
                </c:pt>
                <c:pt idx="4145">
                  <c:v>41457</c:v>
                </c:pt>
                <c:pt idx="4146">
                  <c:v>41458</c:v>
                </c:pt>
                <c:pt idx="4147">
                  <c:v>41460</c:v>
                </c:pt>
                <c:pt idx="4148">
                  <c:v>41463</c:v>
                </c:pt>
                <c:pt idx="4149">
                  <c:v>41464</c:v>
                </c:pt>
                <c:pt idx="4150">
                  <c:v>41465</c:v>
                </c:pt>
                <c:pt idx="4151">
                  <c:v>41466</c:v>
                </c:pt>
                <c:pt idx="4152">
                  <c:v>41467</c:v>
                </c:pt>
                <c:pt idx="4153">
                  <c:v>41470</c:v>
                </c:pt>
                <c:pt idx="4154">
                  <c:v>41471</c:v>
                </c:pt>
                <c:pt idx="4155">
                  <c:v>41472</c:v>
                </c:pt>
                <c:pt idx="4156">
                  <c:v>41473</c:v>
                </c:pt>
                <c:pt idx="4157">
                  <c:v>41474</c:v>
                </c:pt>
                <c:pt idx="4158">
                  <c:v>41477</c:v>
                </c:pt>
                <c:pt idx="4159">
                  <c:v>41478</c:v>
                </c:pt>
                <c:pt idx="4160">
                  <c:v>41479</c:v>
                </c:pt>
                <c:pt idx="4161">
                  <c:v>41480</c:v>
                </c:pt>
                <c:pt idx="4162">
                  <c:v>41481</c:v>
                </c:pt>
                <c:pt idx="4163">
                  <c:v>41484</c:v>
                </c:pt>
                <c:pt idx="4164">
                  <c:v>41485</c:v>
                </c:pt>
                <c:pt idx="4165">
                  <c:v>41486</c:v>
                </c:pt>
                <c:pt idx="4166">
                  <c:v>41487</c:v>
                </c:pt>
                <c:pt idx="4167">
                  <c:v>41488</c:v>
                </c:pt>
                <c:pt idx="4168">
                  <c:v>41491</c:v>
                </c:pt>
                <c:pt idx="4169">
                  <c:v>41492</c:v>
                </c:pt>
                <c:pt idx="4170">
                  <c:v>41493</c:v>
                </c:pt>
                <c:pt idx="4171">
                  <c:v>41494</c:v>
                </c:pt>
                <c:pt idx="4172">
                  <c:v>41495</c:v>
                </c:pt>
                <c:pt idx="4173">
                  <c:v>41498</c:v>
                </c:pt>
                <c:pt idx="4174">
                  <c:v>41499</c:v>
                </c:pt>
                <c:pt idx="4175">
                  <c:v>41500</c:v>
                </c:pt>
                <c:pt idx="4176">
                  <c:v>41501</c:v>
                </c:pt>
                <c:pt idx="4177">
                  <c:v>41502</c:v>
                </c:pt>
                <c:pt idx="4178">
                  <c:v>41505</c:v>
                </c:pt>
                <c:pt idx="4179">
                  <c:v>41506</c:v>
                </c:pt>
                <c:pt idx="4180">
                  <c:v>41507</c:v>
                </c:pt>
                <c:pt idx="4181">
                  <c:v>41508</c:v>
                </c:pt>
                <c:pt idx="4182">
                  <c:v>41509</c:v>
                </c:pt>
                <c:pt idx="4183">
                  <c:v>41512</c:v>
                </c:pt>
                <c:pt idx="4184">
                  <c:v>41513</c:v>
                </c:pt>
                <c:pt idx="4185">
                  <c:v>41514</c:v>
                </c:pt>
                <c:pt idx="4186">
                  <c:v>41515</c:v>
                </c:pt>
                <c:pt idx="4187">
                  <c:v>41516</c:v>
                </c:pt>
                <c:pt idx="4188">
                  <c:v>41520</c:v>
                </c:pt>
                <c:pt idx="4189">
                  <c:v>41521</c:v>
                </c:pt>
                <c:pt idx="4190">
                  <c:v>41522</c:v>
                </c:pt>
                <c:pt idx="4191">
                  <c:v>41523</c:v>
                </c:pt>
                <c:pt idx="4192">
                  <c:v>41526</c:v>
                </c:pt>
                <c:pt idx="4193">
                  <c:v>41527</c:v>
                </c:pt>
                <c:pt idx="4194">
                  <c:v>41528</c:v>
                </c:pt>
                <c:pt idx="4195">
                  <c:v>41529</c:v>
                </c:pt>
                <c:pt idx="4196">
                  <c:v>41530</c:v>
                </c:pt>
                <c:pt idx="4197">
                  <c:v>41533</c:v>
                </c:pt>
                <c:pt idx="4198">
                  <c:v>41534</c:v>
                </c:pt>
                <c:pt idx="4199">
                  <c:v>41535</c:v>
                </c:pt>
                <c:pt idx="4200">
                  <c:v>41536</c:v>
                </c:pt>
                <c:pt idx="4201">
                  <c:v>41537</c:v>
                </c:pt>
                <c:pt idx="4202">
                  <c:v>41540</c:v>
                </c:pt>
                <c:pt idx="4203">
                  <c:v>41541</c:v>
                </c:pt>
                <c:pt idx="4204">
                  <c:v>41542</c:v>
                </c:pt>
                <c:pt idx="4205">
                  <c:v>41543</c:v>
                </c:pt>
                <c:pt idx="4206">
                  <c:v>41544</c:v>
                </c:pt>
                <c:pt idx="4207">
                  <c:v>41547</c:v>
                </c:pt>
                <c:pt idx="4208">
                  <c:v>41548</c:v>
                </c:pt>
                <c:pt idx="4209">
                  <c:v>41549</c:v>
                </c:pt>
                <c:pt idx="4210">
                  <c:v>41550</c:v>
                </c:pt>
                <c:pt idx="4211">
                  <c:v>41551</c:v>
                </c:pt>
                <c:pt idx="4212">
                  <c:v>41554</c:v>
                </c:pt>
                <c:pt idx="4213">
                  <c:v>41555</c:v>
                </c:pt>
                <c:pt idx="4214">
                  <c:v>41556</c:v>
                </c:pt>
                <c:pt idx="4215">
                  <c:v>41557</c:v>
                </c:pt>
                <c:pt idx="4216">
                  <c:v>41558</c:v>
                </c:pt>
                <c:pt idx="4217">
                  <c:v>41561</c:v>
                </c:pt>
                <c:pt idx="4218">
                  <c:v>41562</c:v>
                </c:pt>
                <c:pt idx="4219">
                  <c:v>41563</c:v>
                </c:pt>
                <c:pt idx="4220">
                  <c:v>41564</c:v>
                </c:pt>
                <c:pt idx="4221">
                  <c:v>41565</c:v>
                </c:pt>
                <c:pt idx="4222">
                  <c:v>41568</c:v>
                </c:pt>
                <c:pt idx="4223">
                  <c:v>41569</c:v>
                </c:pt>
                <c:pt idx="4224">
                  <c:v>41570</c:v>
                </c:pt>
                <c:pt idx="4225">
                  <c:v>41571</c:v>
                </c:pt>
                <c:pt idx="4226">
                  <c:v>41572</c:v>
                </c:pt>
                <c:pt idx="4227">
                  <c:v>41575</c:v>
                </c:pt>
                <c:pt idx="4228">
                  <c:v>41576</c:v>
                </c:pt>
                <c:pt idx="4229">
                  <c:v>41577</c:v>
                </c:pt>
                <c:pt idx="4230">
                  <c:v>41578</c:v>
                </c:pt>
                <c:pt idx="4231">
                  <c:v>41579</c:v>
                </c:pt>
                <c:pt idx="4232">
                  <c:v>41582</c:v>
                </c:pt>
                <c:pt idx="4233">
                  <c:v>41583</c:v>
                </c:pt>
                <c:pt idx="4234">
                  <c:v>41584</c:v>
                </c:pt>
                <c:pt idx="4235">
                  <c:v>41585</c:v>
                </c:pt>
                <c:pt idx="4236">
                  <c:v>41586</c:v>
                </c:pt>
                <c:pt idx="4237">
                  <c:v>41589</c:v>
                </c:pt>
                <c:pt idx="4238">
                  <c:v>41590</c:v>
                </c:pt>
                <c:pt idx="4239">
                  <c:v>41591</c:v>
                </c:pt>
                <c:pt idx="4240">
                  <c:v>41592</c:v>
                </c:pt>
                <c:pt idx="4241">
                  <c:v>41593</c:v>
                </c:pt>
                <c:pt idx="4242">
                  <c:v>41596</c:v>
                </c:pt>
                <c:pt idx="4243">
                  <c:v>41597</c:v>
                </c:pt>
                <c:pt idx="4244">
                  <c:v>41598</c:v>
                </c:pt>
                <c:pt idx="4245">
                  <c:v>41599</c:v>
                </c:pt>
                <c:pt idx="4246">
                  <c:v>41600</c:v>
                </c:pt>
                <c:pt idx="4247">
                  <c:v>41603</c:v>
                </c:pt>
                <c:pt idx="4248">
                  <c:v>41604</c:v>
                </c:pt>
                <c:pt idx="4249">
                  <c:v>41605</c:v>
                </c:pt>
                <c:pt idx="4250">
                  <c:v>41607</c:v>
                </c:pt>
                <c:pt idx="4251">
                  <c:v>41610</c:v>
                </c:pt>
                <c:pt idx="4252">
                  <c:v>41611</c:v>
                </c:pt>
                <c:pt idx="4253">
                  <c:v>41612</c:v>
                </c:pt>
                <c:pt idx="4254">
                  <c:v>41613</c:v>
                </c:pt>
                <c:pt idx="4255">
                  <c:v>41614</c:v>
                </c:pt>
                <c:pt idx="4256">
                  <c:v>41617</c:v>
                </c:pt>
                <c:pt idx="4257">
                  <c:v>41618</c:v>
                </c:pt>
                <c:pt idx="4258">
                  <c:v>41619</c:v>
                </c:pt>
                <c:pt idx="4259">
                  <c:v>41620</c:v>
                </c:pt>
                <c:pt idx="4260">
                  <c:v>41621</c:v>
                </c:pt>
                <c:pt idx="4261">
                  <c:v>41624</c:v>
                </c:pt>
                <c:pt idx="4262">
                  <c:v>41625</c:v>
                </c:pt>
                <c:pt idx="4263">
                  <c:v>41626</c:v>
                </c:pt>
                <c:pt idx="4264">
                  <c:v>41627</c:v>
                </c:pt>
                <c:pt idx="4265">
                  <c:v>41628</c:v>
                </c:pt>
                <c:pt idx="4266">
                  <c:v>41631</c:v>
                </c:pt>
                <c:pt idx="4267">
                  <c:v>41632</c:v>
                </c:pt>
                <c:pt idx="4268">
                  <c:v>41634</c:v>
                </c:pt>
                <c:pt idx="4269">
                  <c:v>41635</c:v>
                </c:pt>
                <c:pt idx="4270">
                  <c:v>41638</c:v>
                </c:pt>
                <c:pt idx="4271">
                  <c:v>41639</c:v>
                </c:pt>
                <c:pt idx="4272">
                  <c:v>41641</c:v>
                </c:pt>
                <c:pt idx="4273">
                  <c:v>41642</c:v>
                </c:pt>
                <c:pt idx="4274">
                  <c:v>41645</c:v>
                </c:pt>
                <c:pt idx="4275">
                  <c:v>41646</c:v>
                </c:pt>
                <c:pt idx="4276">
                  <c:v>41647</c:v>
                </c:pt>
                <c:pt idx="4277">
                  <c:v>41648</c:v>
                </c:pt>
                <c:pt idx="4278">
                  <c:v>41649</c:v>
                </c:pt>
                <c:pt idx="4279">
                  <c:v>41652</c:v>
                </c:pt>
                <c:pt idx="4280">
                  <c:v>41653</c:v>
                </c:pt>
                <c:pt idx="4281">
                  <c:v>41654</c:v>
                </c:pt>
                <c:pt idx="4282">
                  <c:v>41655</c:v>
                </c:pt>
                <c:pt idx="4283">
                  <c:v>41656</c:v>
                </c:pt>
                <c:pt idx="4284">
                  <c:v>41660</c:v>
                </c:pt>
                <c:pt idx="4285">
                  <c:v>41661</c:v>
                </c:pt>
                <c:pt idx="4286">
                  <c:v>41662</c:v>
                </c:pt>
                <c:pt idx="4287">
                  <c:v>41663</c:v>
                </c:pt>
                <c:pt idx="4288">
                  <c:v>41666</c:v>
                </c:pt>
                <c:pt idx="4289">
                  <c:v>41667</c:v>
                </c:pt>
                <c:pt idx="4290">
                  <c:v>41668</c:v>
                </c:pt>
                <c:pt idx="4291">
                  <c:v>41669</c:v>
                </c:pt>
                <c:pt idx="4292">
                  <c:v>41670</c:v>
                </c:pt>
                <c:pt idx="4293">
                  <c:v>41673</c:v>
                </c:pt>
                <c:pt idx="4294">
                  <c:v>41674</c:v>
                </c:pt>
                <c:pt idx="4295">
                  <c:v>41675</c:v>
                </c:pt>
                <c:pt idx="4296">
                  <c:v>41676</c:v>
                </c:pt>
                <c:pt idx="4297">
                  <c:v>41677</c:v>
                </c:pt>
                <c:pt idx="4298">
                  <c:v>41680</c:v>
                </c:pt>
                <c:pt idx="4299">
                  <c:v>41681</c:v>
                </c:pt>
                <c:pt idx="4300">
                  <c:v>41682</c:v>
                </c:pt>
                <c:pt idx="4301">
                  <c:v>41683</c:v>
                </c:pt>
                <c:pt idx="4302">
                  <c:v>41684</c:v>
                </c:pt>
                <c:pt idx="4303">
                  <c:v>41688</c:v>
                </c:pt>
                <c:pt idx="4304">
                  <c:v>41689</c:v>
                </c:pt>
                <c:pt idx="4305">
                  <c:v>41690</c:v>
                </c:pt>
                <c:pt idx="4306">
                  <c:v>41691</c:v>
                </c:pt>
                <c:pt idx="4307">
                  <c:v>41694</c:v>
                </c:pt>
                <c:pt idx="4308">
                  <c:v>41695</c:v>
                </c:pt>
                <c:pt idx="4309">
                  <c:v>41696</c:v>
                </c:pt>
                <c:pt idx="4310">
                  <c:v>41697</c:v>
                </c:pt>
                <c:pt idx="4311">
                  <c:v>41698</c:v>
                </c:pt>
                <c:pt idx="4312">
                  <c:v>41701</c:v>
                </c:pt>
                <c:pt idx="4313">
                  <c:v>41702</c:v>
                </c:pt>
                <c:pt idx="4314">
                  <c:v>41703</c:v>
                </c:pt>
                <c:pt idx="4315">
                  <c:v>41704</c:v>
                </c:pt>
                <c:pt idx="4316">
                  <c:v>41705</c:v>
                </c:pt>
                <c:pt idx="4317">
                  <c:v>41708</c:v>
                </c:pt>
                <c:pt idx="4318">
                  <c:v>41709</c:v>
                </c:pt>
                <c:pt idx="4319">
                  <c:v>41710</c:v>
                </c:pt>
                <c:pt idx="4320">
                  <c:v>41711</c:v>
                </c:pt>
                <c:pt idx="4321">
                  <c:v>41712</c:v>
                </c:pt>
                <c:pt idx="4322">
                  <c:v>41715</c:v>
                </c:pt>
                <c:pt idx="4323">
                  <c:v>41716</c:v>
                </c:pt>
                <c:pt idx="4324">
                  <c:v>41717</c:v>
                </c:pt>
                <c:pt idx="4325">
                  <c:v>41718</c:v>
                </c:pt>
                <c:pt idx="4326">
                  <c:v>41719</c:v>
                </c:pt>
                <c:pt idx="4327">
                  <c:v>41722</c:v>
                </c:pt>
                <c:pt idx="4328">
                  <c:v>41723</c:v>
                </c:pt>
                <c:pt idx="4329">
                  <c:v>41724</c:v>
                </c:pt>
                <c:pt idx="4330">
                  <c:v>41725</c:v>
                </c:pt>
                <c:pt idx="4331">
                  <c:v>41726</c:v>
                </c:pt>
                <c:pt idx="4332">
                  <c:v>41729</c:v>
                </c:pt>
                <c:pt idx="4333">
                  <c:v>41730</c:v>
                </c:pt>
                <c:pt idx="4334">
                  <c:v>41731</c:v>
                </c:pt>
                <c:pt idx="4335">
                  <c:v>41732</c:v>
                </c:pt>
                <c:pt idx="4336">
                  <c:v>41733</c:v>
                </c:pt>
                <c:pt idx="4337">
                  <c:v>41736</c:v>
                </c:pt>
                <c:pt idx="4338">
                  <c:v>41737</c:v>
                </c:pt>
                <c:pt idx="4339">
                  <c:v>41738</c:v>
                </c:pt>
                <c:pt idx="4340">
                  <c:v>41739</c:v>
                </c:pt>
                <c:pt idx="4341">
                  <c:v>41740</c:v>
                </c:pt>
                <c:pt idx="4342">
                  <c:v>41743</c:v>
                </c:pt>
                <c:pt idx="4343">
                  <c:v>41744</c:v>
                </c:pt>
                <c:pt idx="4344">
                  <c:v>41745</c:v>
                </c:pt>
                <c:pt idx="4345">
                  <c:v>41746</c:v>
                </c:pt>
                <c:pt idx="4346">
                  <c:v>41750</c:v>
                </c:pt>
                <c:pt idx="4347">
                  <c:v>41751</c:v>
                </c:pt>
                <c:pt idx="4348">
                  <c:v>41752</c:v>
                </c:pt>
                <c:pt idx="4349">
                  <c:v>41753</c:v>
                </c:pt>
                <c:pt idx="4350">
                  <c:v>41754</c:v>
                </c:pt>
                <c:pt idx="4351">
                  <c:v>41757</c:v>
                </c:pt>
                <c:pt idx="4352">
                  <c:v>41758</c:v>
                </c:pt>
                <c:pt idx="4353">
                  <c:v>41759</c:v>
                </c:pt>
                <c:pt idx="4354">
                  <c:v>41760</c:v>
                </c:pt>
                <c:pt idx="4355">
                  <c:v>41761</c:v>
                </c:pt>
                <c:pt idx="4356">
                  <c:v>41764</c:v>
                </c:pt>
                <c:pt idx="4357">
                  <c:v>41765</c:v>
                </c:pt>
                <c:pt idx="4358">
                  <c:v>41766</c:v>
                </c:pt>
                <c:pt idx="4359">
                  <c:v>41767</c:v>
                </c:pt>
                <c:pt idx="4360">
                  <c:v>41768</c:v>
                </c:pt>
                <c:pt idx="4361">
                  <c:v>41771</c:v>
                </c:pt>
                <c:pt idx="4362">
                  <c:v>41772</c:v>
                </c:pt>
                <c:pt idx="4363">
                  <c:v>41773</c:v>
                </c:pt>
                <c:pt idx="4364">
                  <c:v>41774</c:v>
                </c:pt>
                <c:pt idx="4365">
                  <c:v>41775</c:v>
                </c:pt>
                <c:pt idx="4366">
                  <c:v>41778</c:v>
                </c:pt>
                <c:pt idx="4367">
                  <c:v>41779</c:v>
                </c:pt>
                <c:pt idx="4368">
                  <c:v>41780</c:v>
                </c:pt>
                <c:pt idx="4369">
                  <c:v>41781</c:v>
                </c:pt>
                <c:pt idx="4370">
                  <c:v>41782</c:v>
                </c:pt>
                <c:pt idx="4371">
                  <c:v>41786</c:v>
                </c:pt>
                <c:pt idx="4372">
                  <c:v>41787</c:v>
                </c:pt>
                <c:pt idx="4373">
                  <c:v>41788</c:v>
                </c:pt>
                <c:pt idx="4374">
                  <c:v>41789</c:v>
                </c:pt>
                <c:pt idx="4375">
                  <c:v>41792</c:v>
                </c:pt>
                <c:pt idx="4376">
                  <c:v>41793</c:v>
                </c:pt>
                <c:pt idx="4377">
                  <c:v>41794</c:v>
                </c:pt>
                <c:pt idx="4378">
                  <c:v>41795</c:v>
                </c:pt>
                <c:pt idx="4379">
                  <c:v>41796</c:v>
                </c:pt>
                <c:pt idx="4380">
                  <c:v>41799</c:v>
                </c:pt>
                <c:pt idx="4381">
                  <c:v>41800</c:v>
                </c:pt>
                <c:pt idx="4382">
                  <c:v>41801</c:v>
                </c:pt>
                <c:pt idx="4383">
                  <c:v>41802</c:v>
                </c:pt>
                <c:pt idx="4384">
                  <c:v>41803</c:v>
                </c:pt>
                <c:pt idx="4385">
                  <c:v>41806</c:v>
                </c:pt>
                <c:pt idx="4386">
                  <c:v>41807</c:v>
                </c:pt>
                <c:pt idx="4387">
                  <c:v>41808</c:v>
                </c:pt>
                <c:pt idx="4388">
                  <c:v>41809</c:v>
                </c:pt>
                <c:pt idx="4389">
                  <c:v>41810</c:v>
                </c:pt>
                <c:pt idx="4390">
                  <c:v>41813</c:v>
                </c:pt>
                <c:pt idx="4391">
                  <c:v>41814</c:v>
                </c:pt>
                <c:pt idx="4392">
                  <c:v>41815</c:v>
                </c:pt>
                <c:pt idx="4393">
                  <c:v>41816</c:v>
                </c:pt>
                <c:pt idx="4394">
                  <c:v>41817</c:v>
                </c:pt>
                <c:pt idx="4395">
                  <c:v>41820</c:v>
                </c:pt>
                <c:pt idx="4396">
                  <c:v>41821</c:v>
                </c:pt>
                <c:pt idx="4397">
                  <c:v>41822</c:v>
                </c:pt>
                <c:pt idx="4398">
                  <c:v>41823</c:v>
                </c:pt>
                <c:pt idx="4399">
                  <c:v>41827</c:v>
                </c:pt>
                <c:pt idx="4400">
                  <c:v>41828</c:v>
                </c:pt>
                <c:pt idx="4401">
                  <c:v>41829</c:v>
                </c:pt>
                <c:pt idx="4402">
                  <c:v>41830</c:v>
                </c:pt>
                <c:pt idx="4403">
                  <c:v>41831</c:v>
                </c:pt>
                <c:pt idx="4404">
                  <c:v>41834</c:v>
                </c:pt>
                <c:pt idx="4405">
                  <c:v>41835</c:v>
                </c:pt>
                <c:pt idx="4406">
                  <c:v>41836</c:v>
                </c:pt>
                <c:pt idx="4407">
                  <c:v>41837</c:v>
                </c:pt>
                <c:pt idx="4408">
                  <c:v>41838</c:v>
                </c:pt>
                <c:pt idx="4409">
                  <c:v>41841</c:v>
                </c:pt>
                <c:pt idx="4410">
                  <c:v>41842</c:v>
                </c:pt>
                <c:pt idx="4411">
                  <c:v>41843</c:v>
                </c:pt>
                <c:pt idx="4412">
                  <c:v>41844</c:v>
                </c:pt>
                <c:pt idx="4413">
                  <c:v>41845</c:v>
                </c:pt>
                <c:pt idx="4414">
                  <c:v>41848</c:v>
                </c:pt>
                <c:pt idx="4415">
                  <c:v>41849</c:v>
                </c:pt>
                <c:pt idx="4416">
                  <c:v>41850</c:v>
                </c:pt>
                <c:pt idx="4417">
                  <c:v>41851</c:v>
                </c:pt>
                <c:pt idx="4418">
                  <c:v>41852</c:v>
                </c:pt>
                <c:pt idx="4419">
                  <c:v>41855</c:v>
                </c:pt>
                <c:pt idx="4420">
                  <c:v>41856</c:v>
                </c:pt>
                <c:pt idx="4421">
                  <c:v>41857</c:v>
                </c:pt>
                <c:pt idx="4422">
                  <c:v>41858</c:v>
                </c:pt>
                <c:pt idx="4423">
                  <c:v>41859</c:v>
                </c:pt>
                <c:pt idx="4424">
                  <c:v>41862</c:v>
                </c:pt>
                <c:pt idx="4425">
                  <c:v>41863</c:v>
                </c:pt>
                <c:pt idx="4426">
                  <c:v>41864</c:v>
                </c:pt>
                <c:pt idx="4427">
                  <c:v>41865</c:v>
                </c:pt>
                <c:pt idx="4428">
                  <c:v>41866</c:v>
                </c:pt>
                <c:pt idx="4429">
                  <c:v>41869</c:v>
                </c:pt>
                <c:pt idx="4430">
                  <c:v>41870</c:v>
                </c:pt>
                <c:pt idx="4431">
                  <c:v>41871</c:v>
                </c:pt>
                <c:pt idx="4432">
                  <c:v>41872</c:v>
                </c:pt>
                <c:pt idx="4433">
                  <c:v>41873</c:v>
                </c:pt>
                <c:pt idx="4434">
                  <c:v>41876</c:v>
                </c:pt>
                <c:pt idx="4435">
                  <c:v>41877</c:v>
                </c:pt>
                <c:pt idx="4436">
                  <c:v>41878</c:v>
                </c:pt>
                <c:pt idx="4437">
                  <c:v>41879</c:v>
                </c:pt>
                <c:pt idx="4438">
                  <c:v>41880</c:v>
                </c:pt>
                <c:pt idx="4439">
                  <c:v>41884</c:v>
                </c:pt>
                <c:pt idx="4440">
                  <c:v>41885</c:v>
                </c:pt>
                <c:pt idx="4441">
                  <c:v>41886</c:v>
                </c:pt>
                <c:pt idx="4442">
                  <c:v>41887</c:v>
                </c:pt>
                <c:pt idx="4443">
                  <c:v>41890</c:v>
                </c:pt>
                <c:pt idx="4444">
                  <c:v>41891</c:v>
                </c:pt>
                <c:pt idx="4445">
                  <c:v>41892</c:v>
                </c:pt>
                <c:pt idx="4446">
                  <c:v>41893</c:v>
                </c:pt>
                <c:pt idx="4447">
                  <c:v>41894</c:v>
                </c:pt>
                <c:pt idx="4448">
                  <c:v>41897</c:v>
                </c:pt>
                <c:pt idx="4449">
                  <c:v>41898</c:v>
                </c:pt>
                <c:pt idx="4450">
                  <c:v>41899</c:v>
                </c:pt>
                <c:pt idx="4451">
                  <c:v>41900</c:v>
                </c:pt>
                <c:pt idx="4452">
                  <c:v>41901</c:v>
                </c:pt>
                <c:pt idx="4453">
                  <c:v>41904</c:v>
                </c:pt>
                <c:pt idx="4454">
                  <c:v>41905</c:v>
                </c:pt>
                <c:pt idx="4455">
                  <c:v>41906</c:v>
                </c:pt>
                <c:pt idx="4456">
                  <c:v>41907</c:v>
                </c:pt>
                <c:pt idx="4457">
                  <c:v>41908</c:v>
                </c:pt>
                <c:pt idx="4458">
                  <c:v>41911</c:v>
                </c:pt>
                <c:pt idx="4459">
                  <c:v>41912</c:v>
                </c:pt>
                <c:pt idx="4460">
                  <c:v>41913</c:v>
                </c:pt>
                <c:pt idx="4461">
                  <c:v>41914</c:v>
                </c:pt>
                <c:pt idx="4462">
                  <c:v>41915</c:v>
                </c:pt>
                <c:pt idx="4463">
                  <c:v>41918</c:v>
                </c:pt>
                <c:pt idx="4464">
                  <c:v>41919</c:v>
                </c:pt>
                <c:pt idx="4465">
                  <c:v>41920</c:v>
                </c:pt>
                <c:pt idx="4466">
                  <c:v>41921</c:v>
                </c:pt>
                <c:pt idx="4467">
                  <c:v>41922</c:v>
                </c:pt>
                <c:pt idx="4468">
                  <c:v>41925</c:v>
                </c:pt>
                <c:pt idx="4469">
                  <c:v>41926</c:v>
                </c:pt>
                <c:pt idx="4470">
                  <c:v>41927</c:v>
                </c:pt>
                <c:pt idx="4471">
                  <c:v>41928</c:v>
                </c:pt>
                <c:pt idx="4472">
                  <c:v>41929</c:v>
                </c:pt>
                <c:pt idx="4473">
                  <c:v>41932</c:v>
                </c:pt>
                <c:pt idx="4474">
                  <c:v>41933</c:v>
                </c:pt>
                <c:pt idx="4475">
                  <c:v>41934</c:v>
                </c:pt>
                <c:pt idx="4476">
                  <c:v>41935</c:v>
                </c:pt>
                <c:pt idx="4477">
                  <c:v>41936</c:v>
                </c:pt>
                <c:pt idx="4478">
                  <c:v>41939</c:v>
                </c:pt>
                <c:pt idx="4479">
                  <c:v>41940</c:v>
                </c:pt>
                <c:pt idx="4480">
                  <c:v>41941</c:v>
                </c:pt>
                <c:pt idx="4481">
                  <c:v>41942</c:v>
                </c:pt>
                <c:pt idx="4482">
                  <c:v>41943</c:v>
                </c:pt>
                <c:pt idx="4483">
                  <c:v>41946</c:v>
                </c:pt>
                <c:pt idx="4484">
                  <c:v>41947</c:v>
                </c:pt>
                <c:pt idx="4485">
                  <c:v>41948</c:v>
                </c:pt>
                <c:pt idx="4486">
                  <c:v>41949</c:v>
                </c:pt>
                <c:pt idx="4487">
                  <c:v>41950</c:v>
                </c:pt>
                <c:pt idx="4488">
                  <c:v>41953</c:v>
                </c:pt>
                <c:pt idx="4489">
                  <c:v>41954</c:v>
                </c:pt>
                <c:pt idx="4490">
                  <c:v>41955</c:v>
                </c:pt>
                <c:pt idx="4491">
                  <c:v>41956</c:v>
                </c:pt>
                <c:pt idx="4492">
                  <c:v>41957</c:v>
                </c:pt>
                <c:pt idx="4493">
                  <c:v>41960</c:v>
                </c:pt>
                <c:pt idx="4494">
                  <c:v>41961</c:v>
                </c:pt>
                <c:pt idx="4495">
                  <c:v>41962</c:v>
                </c:pt>
                <c:pt idx="4496">
                  <c:v>41963</c:v>
                </c:pt>
                <c:pt idx="4497">
                  <c:v>41964</c:v>
                </c:pt>
                <c:pt idx="4498">
                  <c:v>41967</c:v>
                </c:pt>
                <c:pt idx="4499">
                  <c:v>41968</c:v>
                </c:pt>
                <c:pt idx="4500">
                  <c:v>41969</c:v>
                </c:pt>
                <c:pt idx="4501">
                  <c:v>41971</c:v>
                </c:pt>
                <c:pt idx="4502">
                  <c:v>41974</c:v>
                </c:pt>
                <c:pt idx="4503">
                  <c:v>41975</c:v>
                </c:pt>
                <c:pt idx="4504">
                  <c:v>41976</c:v>
                </c:pt>
                <c:pt idx="4505">
                  <c:v>41977</c:v>
                </c:pt>
                <c:pt idx="4506">
                  <c:v>41978</c:v>
                </c:pt>
                <c:pt idx="4507">
                  <c:v>41981</c:v>
                </c:pt>
                <c:pt idx="4508">
                  <c:v>41982</c:v>
                </c:pt>
                <c:pt idx="4509">
                  <c:v>41983</c:v>
                </c:pt>
                <c:pt idx="4510">
                  <c:v>41984</c:v>
                </c:pt>
                <c:pt idx="4511">
                  <c:v>41985</c:v>
                </c:pt>
                <c:pt idx="4512">
                  <c:v>41988</c:v>
                </c:pt>
                <c:pt idx="4513">
                  <c:v>41989</c:v>
                </c:pt>
                <c:pt idx="4514">
                  <c:v>41990</c:v>
                </c:pt>
                <c:pt idx="4515">
                  <c:v>41991</c:v>
                </c:pt>
                <c:pt idx="4516">
                  <c:v>41992</c:v>
                </c:pt>
                <c:pt idx="4517">
                  <c:v>41995</c:v>
                </c:pt>
                <c:pt idx="4518">
                  <c:v>41996</c:v>
                </c:pt>
                <c:pt idx="4519">
                  <c:v>41997</c:v>
                </c:pt>
                <c:pt idx="4520">
                  <c:v>41999</c:v>
                </c:pt>
                <c:pt idx="4521">
                  <c:v>42002</c:v>
                </c:pt>
                <c:pt idx="4522">
                  <c:v>42003</c:v>
                </c:pt>
                <c:pt idx="4523">
                  <c:v>42004</c:v>
                </c:pt>
                <c:pt idx="4524">
                  <c:v>42006</c:v>
                </c:pt>
                <c:pt idx="4525">
                  <c:v>42009</c:v>
                </c:pt>
                <c:pt idx="4526">
                  <c:v>42010</c:v>
                </c:pt>
                <c:pt idx="4527">
                  <c:v>42011</c:v>
                </c:pt>
                <c:pt idx="4528">
                  <c:v>42012</c:v>
                </c:pt>
                <c:pt idx="4529">
                  <c:v>42013</c:v>
                </c:pt>
                <c:pt idx="4530">
                  <c:v>42016</c:v>
                </c:pt>
                <c:pt idx="4531">
                  <c:v>42017</c:v>
                </c:pt>
                <c:pt idx="4532">
                  <c:v>42018</c:v>
                </c:pt>
                <c:pt idx="4533">
                  <c:v>42019</c:v>
                </c:pt>
                <c:pt idx="4534">
                  <c:v>42020</c:v>
                </c:pt>
                <c:pt idx="4535">
                  <c:v>42024</c:v>
                </c:pt>
                <c:pt idx="4536">
                  <c:v>42025</c:v>
                </c:pt>
                <c:pt idx="4537">
                  <c:v>42026</c:v>
                </c:pt>
                <c:pt idx="4538">
                  <c:v>42027</c:v>
                </c:pt>
                <c:pt idx="4539">
                  <c:v>42030</c:v>
                </c:pt>
                <c:pt idx="4540">
                  <c:v>42031</c:v>
                </c:pt>
                <c:pt idx="4541">
                  <c:v>42032</c:v>
                </c:pt>
                <c:pt idx="4542">
                  <c:v>42033</c:v>
                </c:pt>
                <c:pt idx="4543">
                  <c:v>42034</c:v>
                </c:pt>
                <c:pt idx="4544">
                  <c:v>42037</c:v>
                </c:pt>
                <c:pt idx="4545">
                  <c:v>42038</c:v>
                </c:pt>
                <c:pt idx="4546">
                  <c:v>42039</c:v>
                </c:pt>
                <c:pt idx="4547">
                  <c:v>42040</c:v>
                </c:pt>
                <c:pt idx="4548">
                  <c:v>42041</c:v>
                </c:pt>
                <c:pt idx="4549">
                  <c:v>42044</c:v>
                </c:pt>
                <c:pt idx="4550">
                  <c:v>42045</c:v>
                </c:pt>
                <c:pt idx="4551">
                  <c:v>42046</c:v>
                </c:pt>
                <c:pt idx="4552">
                  <c:v>42047</c:v>
                </c:pt>
                <c:pt idx="4553">
                  <c:v>42048</c:v>
                </c:pt>
                <c:pt idx="4554">
                  <c:v>42052</c:v>
                </c:pt>
                <c:pt idx="4555">
                  <c:v>42053</c:v>
                </c:pt>
                <c:pt idx="4556">
                  <c:v>42054</c:v>
                </c:pt>
                <c:pt idx="4557">
                  <c:v>42055</c:v>
                </c:pt>
                <c:pt idx="4558">
                  <c:v>42058</c:v>
                </c:pt>
                <c:pt idx="4559">
                  <c:v>42059</c:v>
                </c:pt>
                <c:pt idx="4560">
                  <c:v>42060</c:v>
                </c:pt>
                <c:pt idx="4561">
                  <c:v>42061</c:v>
                </c:pt>
                <c:pt idx="4562">
                  <c:v>42062</c:v>
                </c:pt>
                <c:pt idx="4563">
                  <c:v>42065</c:v>
                </c:pt>
                <c:pt idx="4564">
                  <c:v>42066</c:v>
                </c:pt>
                <c:pt idx="4565">
                  <c:v>42067</c:v>
                </c:pt>
                <c:pt idx="4566">
                  <c:v>42068</c:v>
                </c:pt>
                <c:pt idx="4567">
                  <c:v>42069</c:v>
                </c:pt>
                <c:pt idx="4568">
                  <c:v>42072</c:v>
                </c:pt>
                <c:pt idx="4569">
                  <c:v>42073</c:v>
                </c:pt>
                <c:pt idx="4570">
                  <c:v>42074</c:v>
                </c:pt>
                <c:pt idx="4571">
                  <c:v>42075</c:v>
                </c:pt>
                <c:pt idx="4572">
                  <c:v>42076</c:v>
                </c:pt>
                <c:pt idx="4573">
                  <c:v>42079</c:v>
                </c:pt>
                <c:pt idx="4574">
                  <c:v>42080</c:v>
                </c:pt>
                <c:pt idx="4575">
                  <c:v>42081</c:v>
                </c:pt>
                <c:pt idx="4576">
                  <c:v>42082</c:v>
                </c:pt>
                <c:pt idx="4577">
                  <c:v>42083</c:v>
                </c:pt>
                <c:pt idx="4578">
                  <c:v>42086</c:v>
                </c:pt>
                <c:pt idx="4579">
                  <c:v>42087</c:v>
                </c:pt>
                <c:pt idx="4580">
                  <c:v>42088</c:v>
                </c:pt>
                <c:pt idx="4581">
                  <c:v>42089</c:v>
                </c:pt>
                <c:pt idx="4582">
                  <c:v>42090</c:v>
                </c:pt>
                <c:pt idx="4583">
                  <c:v>42093</c:v>
                </c:pt>
                <c:pt idx="4584">
                  <c:v>42094</c:v>
                </c:pt>
                <c:pt idx="4585">
                  <c:v>42095</c:v>
                </c:pt>
                <c:pt idx="4586">
                  <c:v>42096</c:v>
                </c:pt>
                <c:pt idx="4587">
                  <c:v>42100</c:v>
                </c:pt>
                <c:pt idx="4588">
                  <c:v>42101</c:v>
                </c:pt>
                <c:pt idx="4589">
                  <c:v>42102</c:v>
                </c:pt>
                <c:pt idx="4590">
                  <c:v>42103</c:v>
                </c:pt>
                <c:pt idx="4591">
                  <c:v>42104</c:v>
                </c:pt>
                <c:pt idx="4592">
                  <c:v>42107</c:v>
                </c:pt>
                <c:pt idx="4593">
                  <c:v>42108</c:v>
                </c:pt>
                <c:pt idx="4594">
                  <c:v>42109</c:v>
                </c:pt>
                <c:pt idx="4595">
                  <c:v>42110</c:v>
                </c:pt>
                <c:pt idx="4596">
                  <c:v>42111</c:v>
                </c:pt>
                <c:pt idx="4597">
                  <c:v>42114</c:v>
                </c:pt>
                <c:pt idx="4598">
                  <c:v>42115</c:v>
                </c:pt>
                <c:pt idx="4599">
                  <c:v>42116</c:v>
                </c:pt>
                <c:pt idx="4600">
                  <c:v>42117</c:v>
                </c:pt>
                <c:pt idx="4601">
                  <c:v>42118</c:v>
                </c:pt>
                <c:pt idx="4602">
                  <c:v>42121</c:v>
                </c:pt>
                <c:pt idx="4603">
                  <c:v>42122</c:v>
                </c:pt>
                <c:pt idx="4604">
                  <c:v>42123</c:v>
                </c:pt>
                <c:pt idx="4605">
                  <c:v>42124</c:v>
                </c:pt>
                <c:pt idx="4606">
                  <c:v>42125</c:v>
                </c:pt>
                <c:pt idx="4607">
                  <c:v>42128</c:v>
                </c:pt>
                <c:pt idx="4608">
                  <c:v>42129</c:v>
                </c:pt>
                <c:pt idx="4609">
                  <c:v>42130</c:v>
                </c:pt>
                <c:pt idx="4610">
                  <c:v>42131</c:v>
                </c:pt>
                <c:pt idx="4611">
                  <c:v>42132</c:v>
                </c:pt>
                <c:pt idx="4612">
                  <c:v>42135</c:v>
                </c:pt>
                <c:pt idx="4613">
                  <c:v>42136</c:v>
                </c:pt>
                <c:pt idx="4614">
                  <c:v>42137</c:v>
                </c:pt>
                <c:pt idx="4615">
                  <c:v>42138</c:v>
                </c:pt>
                <c:pt idx="4616">
                  <c:v>42139</c:v>
                </c:pt>
                <c:pt idx="4617">
                  <c:v>42142</c:v>
                </c:pt>
                <c:pt idx="4618">
                  <c:v>42143</c:v>
                </c:pt>
                <c:pt idx="4619">
                  <c:v>42144</c:v>
                </c:pt>
                <c:pt idx="4620">
                  <c:v>42145</c:v>
                </c:pt>
                <c:pt idx="4621">
                  <c:v>42146</c:v>
                </c:pt>
                <c:pt idx="4622">
                  <c:v>42150</c:v>
                </c:pt>
                <c:pt idx="4623">
                  <c:v>42151</c:v>
                </c:pt>
                <c:pt idx="4624">
                  <c:v>42152</c:v>
                </c:pt>
                <c:pt idx="4625">
                  <c:v>42153</c:v>
                </c:pt>
                <c:pt idx="4626">
                  <c:v>42156</c:v>
                </c:pt>
                <c:pt idx="4627">
                  <c:v>42157</c:v>
                </c:pt>
                <c:pt idx="4628">
                  <c:v>42158</c:v>
                </c:pt>
                <c:pt idx="4629">
                  <c:v>42159</c:v>
                </c:pt>
                <c:pt idx="4630">
                  <c:v>42160</c:v>
                </c:pt>
                <c:pt idx="4631">
                  <c:v>42163</c:v>
                </c:pt>
                <c:pt idx="4632">
                  <c:v>42164</c:v>
                </c:pt>
                <c:pt idx="4633">
                  <c:v>42165</c:v>
                </c:pt>
                <c:pt idx="4634">
                  <c:v>42166</c:v>
                </c:pt>
                <c:pt idx="4635">
                  <c:v>42167</c:v>
                </c:pt>
                <c:pt idx="4636">
                  <c:v>42170</c:v>
                </c:pt>
                <c:pt idx="4637">
                  <c:v>42171</c:v>
                </c:pt>
                <c:pt idx="4638">
                  <c:v>42172</c:v>
                </c:pt>
                <c:pt idx="4639">
                  <c:v>42173</c:v>
                </c:pt>
                <c:pt idx="4640">
                  <c:v>42174</c:v>
                </c:pt>
                <c:pt idx="4641">
                  <c:v>42177</c:v>
                </c:pt>
                <c:pt idx="4642">
                  <c:v>42178</c:v>
                </c:pt>
                <c:pt idx="4643">
                  <c:v>42179</c:v>
                </c:pt>
                <c:pt idx="4644">
                  <c:v>42180</c:v>
                </c:pt>
                <c:pt idx="4645">
                  <c:v>42181</c:v>
                </c:pt>
                <c:pt idx="4646">
                  <c:v>42184</c:v>
                </c:pt>
                <c:pt idx="4647">
                  <c:v>42185</c:v>
                </c:pt>
                <c:pt idx="4648">
                  <c:v>42186</c:v>
                </c:pt>
                <c:pt idx="4649">
                  <c:v>42187</c:v>
                </c:pt>
                <c:pt idx="4650">
                  <c:v>42191</c:v>
                </c:pt>
                <c:pt idx="4651">
                  <c:v>42192</c:v>
                </c:pt>
                <c:pt idx="4652">
                  <c:v>42193</c:v>
                </c:pt>
                <c:pt idx="4653">
                  <c:v>42194</c:v>
                </c:pt>
                <c:pt idx="4654">
                  <c:v>42195</c:v>
                </c:pt>
                <c:pt idx="4655">
                  <c:v>42198</c:v>
                </c:pt>
                <c:pt idx="4656">
                  <c:v>42199</c:v>
                </c:pt>
                <c:pt idx="4657">
                  <c:v>42200</c:v>
                </c:pt>
                <c:pt idx="4658">
                  <c:v>42201</c:v>
                </c:pt>
                <c:pt idx="4659">
                  <c:v>42202</c:v>
                </c:pt>
                <c:pt idx="4660">
                  <c:v>42205</c:v>
                </c:pt>
                <c:pt idx="4661">
                  <c:v>42206</c:v>
                </c:pt>
                <c:pt idx="4662">
                  <c:v>42207</c:v>
                </c:pt>
                <c:pt idx="4663">
                  <c:v>42208</c:v>
                </c:pt>
                <c:pt idx="4664">
                  <c:v>42209</c:v>
                </c:pt>
                <c:pt idx="4665">
                  <c:v>42212</c:v>
                </c:pt>
                <c:pt idx="4666">
                  <c:v>42213</c:v>
                </c:pt>
                <c:pt idx="4667">
                  <c:v>42214</c:v>
                </c:pt>
                <c:pt idx="4668">
                  <c:v>42215</c:v>
                </c:pt>
                <c:pt idx="4669">
                  <c:v>42216</c:v>
                </c:pt>
                <c:pt idx="4670">
                  <c:v>42219</c:v>
                </c:pt>
                <c:pt idx="4671">
                  <c:v>42220</c:v>
                </c:pt>
                <c:pt idx="4672">
                  <c:v>42221</c:v>
                </c:pt>
                <c:pt idx="4673">
                  <c:v>42222</c:v>
                </c:pt>
                <c:pt idx="4674">
                  <c:v>42223</c:v>
                </c:pt>
                <c:pt idx="4675">
                  <c:v>42226</c:v>
                </c:pt>
                <c:pt idx="4676">
                  <c:v>42227</c:v>
                </c:pt>
                <c:pt idx="4677">
                  <c:v>42228</c:v>
                </c:pt>
                <c:pt idx="4678">
                  <c:v>42229</c:v>
                </c:pt>
                <c:pt idx="4679">
                  <c:v>42230</c:v>
                </c:pt>
                <c:pt idx="4680">
                  <c:v>42233</c:v>
                </c:pt>
                <c:pt idx="4681">
                  <c:v>42234</c:v>
                </c:pt>
                <c:pt idx="4682">
                  <c:v>42235</c:v>
                </c:pt>
                <c:pt idx="4683">
                  <c:v>42236</c:v>
                </c:pt>
                <c:pt idx="4684">
                  <c:v>42237</c:v>
                </c:pt>
                <c:pt idx="4685">
                  <c:v>42240</c:v>
                </c:pt>
                <c:pt idx="4686">
                  <c:v>42241</c:v>
                </c:pt>
                <c:pt idx="4687">
                  <c:v>42242</c:v>
                </c:pt>
                <c:pt idx="4688">
                  <c:v>42243</c:v>
                </c:pt>
                <c:pt idx="4689">
                  <c:v>42244</c:v>
                </c:pt>
                <c:pt idx="4690">
                  <c:v>42247</c:v>
                </c:pt>
                <c:pt idx="4691">
                  <c:v>42248</c:v>
                </c:pt>
                <c:pt idx="4692">
                  <c:v>42249</c:v>
                </c:pt>
                <c:pt idx="4693">
                  <c:v>42250</c:v>
                </c:pt>
                <c:pt idx="4694">
                  <c:v>42251</c:v>
                </c:pt>
                <c:pt idx="4695">
                  <c:v>42255</c:v>
                </c:pt>
                <c:pt idx="4696">
                  <c:v>42256</c:v>
                </c:pt>
                <c:pt idx="4697">
                  <c:v>42257</c:v>
                </c:pt>
                <c:pt idx="4698">
                  <c:v>42258</c:v>
                </c:pt>
                <c:pt idx="4699">
                  <c:v>42261</c:v>
                </c:pt>
                <c:pt idx="4700">
                  <c:v>42262</c:v>
                </c:pt>
                <c:pt idx="4701">
                  <c:v>42263</c:v>
                </c:pt>
                <c:pt idx="4702">
                  <c:v>42264</c:v>
                </c:pt>
                <c:pt idx="4703">
                  <c:v>42265</c:v>
                </c:pt>
                <c:pt idx="4704">
                  <c:v>42268</c:v>
                </c:pt>
                <c:pt idx="4705">
                  <c:v>42269</c:v>
                </c:pt>
                <c:pt idx="4706">
                  <c:v>42270</c:v>
                </c:pt>
                <c:pt idx="4707">
                  <c:v>42271</c:v>
                </c:pt>
                <c:pt idx="4708">
                  <c:v>42272</c:v>
                </c:pt>
                <c:pt idx="4709">
                  <c:v>42275</c:v>
                </c:pt>
                <c:pt idx="4710">
                  <c:v>42276</c:v>
                </c:pt>
                <c:pt idx="4711">
                  <c:v>42277</c:v>
                </c:pt>
                <c:pt idx="4712">
                  <c:v>42278</c:v>
                </c:pt>
                <c:pt idx="4713">
                  <c:v>42279</c:v>
                </c:pt>
                <c:pt idx="4714">
                  <c:v>42282</c:v>
                </c:pt>
                <c:pt idx="4715">
                  <c:v>42283</c:v>
                </c:pt>
                <c:pt idx="4716">
                  <c:v>42284</c:v>
                </c:pt>
                <c:pt idx="4717">
                  <c:v>42285</c:v>
                </c:pt>
                <c:pt idx="4718">
                  <c:v>42286</c:v>
                </c:pt>
                <c:pt idx="4719">
                  <c:v>42289</c:v>
                </c:pt>
                <c:pt idx="4720">
                  <c:v>42290</c:v>
                </c:pt>
                <c:pt idx="4721">
                  <c:v>42291</c:v>
                </c:pt>
                <c:pt idx="4722">
                  <c:v>42292</c:v>
                </c:pt>
                <c:pt idx="4723">
                  <c:v>42293</c:v>
                </c:pt>
                <c:pt idx="4724">
                  <c:v>42296</c:v>
                </c:pt>
                <c:pt idx="4725">
                  <c:v>42297</c:v>
                </c:pt>
                <c:pt idx="4726">
                  <c:v>42298</c:v>
                </c:pt>
                <c:pt idx="4727">
                  <c:v>42299</c:v>
                </c:pt>
                <c:pt idx="4728">
                  <c:v>42300</c:v>
                </c:pt>
                <c:pt idx="4729">
                  <c:v>42303</c:v>
                </c:pt>
                <c:pt idx="4730">
                  <c:v>42304</c:v>
                </c:pt>
                <c:pt idx="4731">
                  <c:v>42305</c:v>
                </c:pt>
                <c:pt idx="4732">
                  <c:v>42306</c:v>
                </c:pt>
                <c:pt idx="4733">
                  <c:v>42307</c:v>
                </c:pt>
                <c:pt idx="4734">
                  <c:v>42310</c:v>
                </c:pt>
                <c:pt idx="4735">
                  <c:v>42311</c:v>
                </c:pt>
                <c:pt idx="4736">
                  <c:v>42312</c:v>
                </c:pt>
                <c:pt idx="4737">
                  <c:v>42313</c:v>
                </c:pt>
                <c:pt idx="4738">
                  <c:v>42314</c:v>
                </c:pt>
                <c:pt idx="4739">
                  <c:v>42317</c:v>
                </c:pt>
                <c:pt idx="4740">
                  <c:v>42318</c:v>
                </c:pt>
                <c:pt idx="4741">
                  <c:v>42319</c:v>
                </c:pt>
                <c:pt idx="4742">
                  <c:v>42320</c:v>
                </c:pt>
                <c:pt idx="4743">
                  <c:v>42321</c:v>
                </c:pt>
                <c:pt idx="4744">
                  <c:v>42324</c:v>
                </c:pt>
                <c:pt idx="4745">
                  <c:v>42325</c:v>
                </c:pt>
                <c:pt idx="4746">
                  <c:v>42326</c:v>
                </c:pt>
                <c:pt idx="4747">
                  <c:v>42327</c:v>
                </c:pt>
                <c:pt idx="4748">
                  <c:v>42328</c:v>
                </c:pt>
                <c:pt idx="4749">
                  <c:v>42331</c:v>
                </c:pt>
                <c:pt idx="4750">
                  <c:v>42332</c:v>
                </c:pt>
                <c:pt idx="4751">
                  <c:v>42333</c:v>
                </c:pt>
                <c:pt idx="4752">
                  <c:v>42335</c:v>
                </c:pt>
                <c:pt idx="4753">
                  <c:v>42338</c:v>
                </c:pt>
                <c:pt idx="4754">
                  <c:v>42339</c:v>
                </c:pt>
                <c:pt idx="4755">
                  <c:v>42340</c:v>
                </c:pt>
                <c:pt idx="4756">
                  <c:v>42341</c:v>
                </c:pt>
                <c:pt idx="4757">
                  <c:v>42342</c:v>
                </c:pt>
                <c:pt idx="4758">
                  <c:v>42345</c:v>
                </c:pt>
                <c:pt idx="4759">
                  <c:v>42346</c:v>
                </c:pt>
                <c:pt idx="4760">
                  <c:v>42347</c:v>
                </c:pt>
                <c:pt idx="4761">
                  <c:v>42348</c:v>
                </c:pt>
                <c:pt idx="4762">
                  <c:v>42349</c:v>
                </c:pt>
                <c:pt idx="4763">
                  <c:v>42352</c:v>
                </c:pt>
                <c:pt idx="4764">
                  <c:v>42353</c:v>
                </c:pt>
                <c:pt idx="4765">
                  <c:v>42354</c:v>
                </c:pt>
                <c:pt idx="4766">
                  <c:v>42355</c:v>
                </c:pt>
                <c:pt idx="4767">
                  <c:v>42356</c:v>
                </c:pt>
                <c:pt idx="4768">
                  <c:v>42359</c:v>
                </c:pt>
                <c:pt idx="4769">
                  <c:v>42360</c:v>
                </c:pt>
                <c:pt idx="4770">
                  <c:v>42361</c:v>
                </c:pt>
                <c:pt idx="4771">
                  <c:v>42362</c:v>
                </c:pt>
                <c:pt idx="4772">
                  <c:v>42366</c:v>
                </c:pt>
                <c:pt idx="4773">
                  <c:v>42367</c:v>
                </c:pt>
                <c:pt idx="4774">
                  <c:v>42368</c:v>
                </c:pt>
                <c:pt idx="4775">
                  <c:v>42369</c:v>
                </c:pt>
                <c:pt idx="4776">
                  <c:v>42373</c:v>
                </c:pt>
                <c:pt idx="4777">
                  <c:v>42374</c:v>
                </c:pt>
                <c:pt idx="4778">
                  <c:v>42375</c:v>
                </c:pt>
                <c:pt idx="4779">
                  <c:v>42376</c:v>
                </c:pt>
                <c:pt idx="4780">
                  <c:v>42377</c:v>
                </c:pt>
                <c:pt idx="4781">
                  <c:v>42380</c:v>
                </c:pt>
                <c:pt idx="4782">
                  <c:v>42381</c:v>
                </c:pt>
                <c:pt idx="4783">
                  <c:v>42382</c:v>
                </c:pt>
                <c:pt idx="4784">
                  <c:v>42383</c:v>
                </c:pt>
                <c:pt idx="4785">
                  <c:v>42384</c:v>
                </c:pt>
                <c:pt idx="4786">
                  <c:v>42388</c:v>
                </c:pt>
                <c:pt idx="4787">
                  <c:v>42389</c:v>
                </c:pt>
                <c:pt idx="4788">
                  <c:v>42390</c:v>
                </c:pt>
                <c:pt idx="4789">
                  <c:v>42391</c:v>
                </c:pt>
                <c:pt idx="4790">
                  <c:v>42394</c:v>
                </c:pt>
                <c:pt idx="4791">
                  <c:v>42395</c:v>
                </c:pt>
                <c:pt idx="4792">
                  <c:v>42396</c:v>
                </c:pt>
                <c:pt idx="4793">
                  <c:v>42397</c:v>
                </c:pt>
                <c:pt idx="4794">
                  <c:v>42398</c:v>
                </c:pt>
                <c:pt idx="4795">
                  <c:v>42401</c:v>
                </c:pt>
                <c:pt idx="4796">
                  <c:v>42402</c:v>
                </c:pt>
                <c:pt idx="4797">
                  <c:v>42403</c:v>
                </c:pt>
                <c:pt idx="4798">
                  <c:v>42404</c:v>
                </c:pt>
                <c:pt idx="4799">
                  <c:v>42405</c:v>
                </c:pt>
                <c:pt idx="4800">
                  <c:v>42408</c:v>
                </c:pt>
                <c:pt idx="4801">
                  <c:v>42409</c:v>
                </c:pt>
                <c:pt idx="4802">
                  <c:v>42410</c:v>
                </c:pt>
                <c:pt idx="4803">
                  <c:v>42411</c:v>
                </c:pt>
                <c:pt idx="4804">
                  <c:v>42412</c:v>
                </c:pt>
                <c:pt idx="4805">
                  <c:v>42416</c:v>
                </c:pt>
                <c:pt idx="4806">
                  <c:v>42417</c:v>
                </c:pt>
                <c:pt idx="4807">
                  <c:v>42418</c:v>
                </c:pt>
                <c:pt idx="4808">
                  <c:v>42419</c:v>
                </c:pt>
                <c:pt idx="4809">
                  <c:v>42422</c:v>
                </c:pt>
                <c:pt idx="4810">
                  <c:v>42423</c:v>
                </c:pt>
                <c:pt idx="4811">
                  <c:v>42424</c:v>
                </c:pt>
                <c:pt idx="4812">
                  <c:v>42425</c:v>
                </c:pt>
                <c:pt idx="4813">
                  <c:v>42426</c:v>
                </c:pt>
                <c:pt idx="4814">
                  <c:v>42429</c:v>
                </c:pt>
                <c:pt idx="4815">
                  <c:v>42430</c:v>
                </c:pt>
                <c:pt idx="4816">
                  <c:v>42431</c:v>
                </c:pt>
                <c:pt idx="4817">
                  <c:v>42432</c:v>
                </c:pt>
                <c:pt idx="4818">
                  <c:v>42433</c:v>
                </c:pt>
                <c:pt idx="4819">
                  <c:v>42436</c:v>
                </c:pt>
                <c:pt idx="4820">
                  <c:v>42437</c:v>
                </c:pt>
                <c:pt idx="4821">
                  <c:v>42438</c:v>
                </c:pt>
                <c:pt idx="4822">
                  <c:v>42439</c:v>
                </c:pt>
                <c:pt idx="4823">
                  <c:v>42440</c:v>
                </c:pt>
                <c:pt idx="4824">
                  <c:v>42443</c:v>
                </c:pt>
                <c:pt idx="4825">
                  <c:v>42444</c:v>
                </c:pt>
                <c:pt idx="4826">
                  <c:v>42445</c:v>
                </c:pt>
                <c:pt idx="4827">
                  <c:v>42446</c:v>
                </c:pt>
                <c:pt idx="4828">
                  <c:v>42447</c:v>
                </c:pt>
                <c:pt idx="4829">
                  <c:v>42450</c:v>
                </c:pt>
                <c:pt idx="4830">
                  <c:v>42451</c:v>
                </c:pt>
                <c:pt idx="4831">
                  <c:v>42452</c:v>
                </c:pt>
                <c:pt idx="4832">
                  <c:v>42453</c:v>
                </c:pt>
                <c:pt idx="4833">
                  <c:v>42457</c:v>
                </c:pt>
                <c:pt idx="4834">
                  <c:v>42458</c:v>
                </c:pt>
                <c:pt idx="4835">
                  <c:v>42459</c:v>
                </c:pt>
                <c:pt idx="4836">
                  <c:v>42460</c:v>
                </c:pt>
                <c:pt idx="4837">
                  <c:v>42461</c:v>
                </c:pt>
                <c:pt idx="4838">
                  <c:v>42464</c:v>
                </c:pt>
                <c:pt idx="4839">
                  <c:v>42465</c:v>
                </c:pt>
                <c:pt idx="4840">
                  <c:v>42466</c:v>
                </c:pt>
                <c:pt idx="4841">
                  <c:v>42467</c:v>
                </c:pt>
                <c:pt idx="4842">
                  <c:v>42468</c:v>
                </c:pt>
                <c:pt idx="4843">
                  <c:v>42471</c:v>
                </c:pt>
                <c:pt idx="4844">
                  <c:v>42472</c:v>
                </c:pt>
                <c:pt idx="4845">
                  <c:v>42473</c:v>
                </c:pt>
                <c:pt idx="4846">
                  <c:v>42474</c:v>
                </c:pt>
                <c:pt idx="4847">
                  <c:v>42475</c:v>
                </c:pt>
                <c:pt idx="4848">
                  <c:v>42478</c:v>
                </c:pt>
                <c:pt idx="4849">
                  <c:v>42479</c:v>
                </c:pt>
                <c:pt idx="4850">
                  <c:v>42480</c:v>
                </c:pt>
                <c:pt idx="4851">
                  <c:v>42481</c:v>
                </c:pt>
                <c:pt idx="4852">
                  <c:v>42482</c:v>
                </c:pt>
                <c:pt idx="4853">
                  <c:v>42485</c:v>
                </c:pt>
                <c:pt idx="4854">
                  <c:v>42486</c:v>
                </c:pt>
                <c:pt idx="4855">
                  <c:v>42487</c:v>
                </c:pt>
                <c:pt idx="4856">
                  <c:v>42488</c:v>
                </c:pt>
                <c:pt idx="4857">
                  <c:v>42489</c:v>
                </c:pt>
                <c:pt idx="4858">
                  <c:v>42492</c:v>
                </c:pt>
                <c:pt idx="4859">
                  <c:v>42493</c:v>
                </c:pt>
                <c:pt idx="4860">
                  <c:v>42494</c:v>
                </c:pt>
                <c:pt idx="4861">
                  <c:v>42495</c:v>
                </c:pt>
                <c:pt idx="4862">
                  <c:v>42496</c:v>
                </c:pt>
                <c:pt idx="4863">
                  <c:v>42499</c:v>
                </c:pt>
                <c:pt idx="4864">
                  <c:v>42500</c:v>
                </c:pt>
                <c:pt idx="4865">
                  <c:v>42501</c:v>
                </c:pt>
                <c:pt idx="4866">
                  <c:v>42502</c:v>
                </c:pt>
                <c:pt idx="4867">
                  <c:v>42503</c:v>
                </c:pt>
                <c:pt idx="4868">
                  <c:v>42506</c:v>
                </c:pt>
                <c:pt idx="4869">
                  <c:v>42507</c:v>
                </c:pt>
                <c:pt idx="4870">
                  <c:v>42508</c:v>
                </c:pt>
                <c:pt idx="4871">
                  <c:v>42509</c:v>
                </c:pt>
                <c:pt idx="4872">
                  <c:v>42510</c:v>
                </c:pt>
                <c:pt idx="4873">
                  <c:v>42513</c:v>
                </c:pt>
                <c:pt idx="4874">
                  <c:v>42514</c:v>
                </c:pt>
                <c:pt idx="4875">
                  <c:v>42515</c:v>
                </c:pt>
                <c:pt idx="4876">
                  <c:v>42516</c:v>
                </c:pt>
                <c:pt idx="4877">
                  <c:v>42517</c:v>
                </c:pt>
                <c:pt idx="4878">
                  <c:v>42521</c:v>
                </c:pt>
                <c:pt idx="4879">
                  <c:v>42522</c:v>
                </c:pt>
                <c:pt idx="4880">
                  <c:v>42523</c:v>
                </c:pt>
                <c:pt idx="4881">
                  <c:v>42524</c:v>
                </c:pt>
                <c:pt idx="4882">
                  <c:v>42527</c:v>
                </c:pt>
                <c:pt idx="4883">
                  <c:v>42528</c:v>
                </c:pt>
                <c:pt idx="4884">
                  <c:v>42529</c:v>
                </c:pt>
                <c:pt idx="4885">
                  <c:v>42530</c:v>
                </c:pt>
                <c:pt idx="4886">
                  <c:v>42531</c:v>
                </c:pt>
                <c:pt idx="4887">
                  <c:v>42534</c:v>
                </c:pt>
                <c:pt idx="4888">
                  <c:v>42535</c:v>
                </c:pt>
                <c:pt idx="4889">
                  <c:v>42536</c:v>
                </c:pt>
                <c:pt idx="4890">
                  <c:v>42537</c:v>
                </c:pt>
                <c:pt idx="4891">
                  <c:v>42538</c:v>
                </c:pt>
                <c:pt idx="4892">
                  <c:v>42541</c:v>
                </c:pt>
                <c:pt idx="4893">
                  <c:v>42542</c:v>
                </c:pt>
                <c:pt idx="4894">
                  <c:v>42543</c:v>
                </c:pt>
                <c:pt idx="4895">
                  <c:v>42544</c:v>
                </c:pt>
                <c:pt idx="4896">
                  <c:v>42545</c:v>
                </c:pt>
                <c:pt idx="4897">
                  <c:v>42548</c:v>
                </c:pt>
                <c:pt idx="4898">
                  <c:v>42549</c:v>
                </c:pt>
                <c:pt idx="4899">
                  <c:v>42550</c:v>
                </c:pt>
                <c:pt idx="4900">
                  <c:v>42551</c:v>
                </c:pt>
                <c:pt idx="4901">
                  <c:v>42552</c:v>
                </c:pt>
                <c:pt idx="4902">
                  <c:v>42556</c:v>
                </c:pt>
                <c:pt idx="4903">
                  <c:v>42557</c:v>
                </c:pt>
                <c:pt idx="4904">
                  <c:v>42558</c:v>
                </c:pt>
                <c:pt idx="4905">
                  <c:v>42559</c:v>
                </c:pt>
                <c:pt idx="4906">
                  <c:v>42562</c:v>
                </c:pt>
                <c:pt idx="4907">
                  <c:v>42563</c:v>
                </c:pt>
                <c:pt idx="4908">
                  <c:v>42564</c:v>
                </c:pt>
                <c:pt idx="4909">
                  <c:v>42565</c:v>
                </c:pt>
                <c:pt idx="4910">
                  <c:v>42566</c:v>
                </c:pt>
                <c:pt idx="4911">
                  <c:v>42569</c:v>
                </c:pt>
                <c:pt idx="4912">
                  <c:v>42570</c:v>
                </c:pt>
                <c:pt idx="4913">
                  <c:v>42571</c:v>
                </c:pt>
                <c:pt idx="4914">
                  <c:v>42572</c:v>
                </c:pt>
                <c:pt idx="4915">
                  <c:v>42573</c:v>
                </c:pt>
                <c:pt idx="4916">
                  <c:v>42576</c:v>
                </c:pt>
                <c:pt idx="4917">
                  <c:v>42577</c:v>
                </c:pt>
                <c:pt idx="4918">
                  <c:v>42578</c:v>
                </c:pt>
                <c:pt idx="4919">
                  <c:v>42579</c:v>
                </c:pt>
                <c:pt idx="4920">
                  <c:v>42580</c:v>
                </c:pt>
                <c:pt idx="4921">
                  <c:v>42583</c:v>
                </c:pt>
                <c:pt idx="4922">
                  <c:v>42584</c:v>
                </c:pt>
                <c:pt idx="4923">
                  <c:v>42585</c:v>
                </c:pt>
                <c:pt idx="4924">
                  <c:v>42586</c:v>
                </c:pt>
                <c:pt idx="4925">
                  <c:v>42587</c:v>
                </c:pt>
                <c:pt idx="4926">
                  <c:v>42590</c:v>
                </c:pt>
                <c:pt idx="4927">
                  <c:v>42591</c:v>
                </c:pt>
                <c:pt idx="4928">
                  <c:v>42592</c:v>
                </c:pt>
                <c:pt idx="4929">
                  <c:v>42593</c:v>
                </c:pt>
                <c:pt idx="4930">
                  <c:v>42594</c:v>
                </c:pt>
                <c:pt idx="4931">
                  <c:v>42597</c:v>
                </c:pt>
                <c:pt idx="4932">
                  <c:v>42598</c:v>
                </c:pt>
                <c:pt idx="4933">
                  <c:v>42599</c:v>
                </c:pt>
                <c:pt idx="4934">
                  <c:v>42600</c:v>
                </c:pt>
                <c:pt idx="4935">
                  <c:v>42601</c:v>
                </c:pt>
                <c:pt idx="4936">
                  <c:v>42604</c:v>
                </c:pt>
                <c:pt idx="4937">
                  <c:v>42605</c:v>
                </c:pt>
                <c:pt idx="4938">
                  <c:v>42606</c:v>
                </c:pt>
                <c:pt idx="4939">
                  <c:v>42607</c:v>
                </c:pt>
                <c:pt idx="4940">
                  <c:v>42608</c:v>
                </c:pt>
                <c:pt idx="4941">
                  <c:v>42611</c:v>
                </c:pt>
                <c:pt idx="4942">
                  <c:v>42612</c:v>
                </c:pt>
                <c:pt idx="4943">
                  <c:v>42613</c:v>
                </c:pt>
                <c:pt idx="4944">
                  <c:v>42614</c:v>
                </c:pt>
                <c:pt idx="4945">
                  <c:v>42615</c:v>
                </c:pt>
                <c:pt idx="4946">
                  <c:v>42619</c:v>
                </c:pt>
                <c:pt idx="4947">
                  <c:v>42620</c:v>
                </c:pt>
                <c:pt idx="4948">
                  <c:v>42621</c:v>
                </c:pt>
                <c:pt idx="4949">
                  <c:v>42622</c:v>
                </c:pt>
                <c:pt idx="4950">
                  <c:v>42625</c:v>
                </c:pt>
                <c:pt idx="4951">
                  <c:v>42626</c:v>
                </c:pt>
                <c:pt idx="4952">
                  <c:v>42627</c:v>
                </c:pt>
                <c:pt idx="4953">
                  <c:v>42628</c:v>
                </c:pt>
                <c:pt idx="4954">
                  <c:v>42629</c:v>
                </c:pt>
                <c:pt idx="4955">
                  <c:v>42632</c:v>
                </c:pt>
                <c:pt idx="4956">
                  <c:v>42633</c:v>
                </c:pt>
                <c:pt idx="4957">
                  <c:v>42634</c:v>
                </c:pt>
                <c:pt idx="4958">
                  <c:v>42635</c:v>
                </c:pt>
                <c:pt idx="4959">
                  <c:v>42636</c:v>
                </c:pt>
                <c:pt idx="4960">
                  <c:v>42639</c:v>
                </c:pt>
                <c:pt idx="4961">
                  <c:v>42640</c:v>
                </c:pt>
                <c:pt idx="4962">
                  <c:v>42641</c:v>
                </c:pt>
                <c:pt idx="4963">
                  <c:v>42642</c:v>
                </c:pt>
                <c:pt idx="4964">
                  <c:v>42643</c:v>
                </c:pt>
                <c:pt idx="4965">
                  <c:v>42646</c:v>
                </c:pt>
                <c:pt idx="4966">
                  <c:v>42647</c:v>
                </c:pt>
                <c:pt idx="4967">
                  <c:v>42648</c:v>
                </c:pt>
                <c:pt idx="4968">
                  <c:v>42649</c:v>
                </c:pt>
                <c:pt idx="4969">
                  <c:v>42650</c:v>
                </c:pt>
                <c:pt idx="4970">
                  <c:v>42653</c:v>
                </c:pt>
                <c:pt idx="4971">
                  <c:v>42654</c:v>
                </c:pt>
                <c:pt idx="4972">
                  <c:v>42655</c:v>
                </c:pt>
                <c:pt idx="4973">
                  <c:v>42656</c:v>
                </c:pt>
                <c:pt idx="4974">
                  <c:v>42657</c:v>
                </c:pt>
                <c:pt idx="4975">
                  <c:v>42660</c:v>
                </c:pt>
                <c:pt idx="4976">
                  <c:v>42661</c:v>
                </c:pt>
                <c:pt idx="4977">
                  <c:v>42662</c:v>
                </c:pt>
                <c:pt idx="4978">
                  <c:v>42663</c:v>
                </c:pt>
                <c:pt idx="4979">
                  <c:v>42664</c:v>
                </c:pt>
                <c:pt idx="4980">
                  <c:v>42667</c:v>
                </c:pt>
                <c:pt idx="4981">
                  <c:v>42668</c:v>
                </c:pt>
                <c:pt idx="4982">
                  <c:v>42669</c:v>
                </c:pt>
                <c:pt idx="4983">
                  <c:v>42670</c:v>
                </c:pt>
                <c:pt idx="4984">
                  <c:v>42671</c:v>
                </c:pt>
                <c:pt idx="4985">
                  <c:v>42674</c:v>
                </c:pt>
                <c:pt idx="4986">
                  <c:v>42675</c:v>
                </c:pt>
                <c:pt idx="4987">
                  <c:v>42676</c:v>
                </c:pt>
                <c:pt idx="4988">
                  <c:v>42677</c:v>
                </c:pt>
                <c:pt idx="4989">
                  <c:v>42678</c:v>
                </c:pt>
                <c:pt idx="4990">
                  <c:v>42681</c:v>
                </c:pt>
                <c:pt idx="4991">
                  <c:v>42682</c:v>
                </c:pt>
                <c:pt idx="4992">
                  <c:v>42683</c:v>
                </c:pt>
                <c:pt idx="4993">
                  <c:v>42684</c:v>
                </c:pt>
                <c:pt idx="4994">
                  <c:v>42685</c:v>
                </c:pt>
                <c:pt idx="4995">
                  <c:v>42688</c:v>
                </c:pt>
                <c:pt idx="4996">
                  <c:v>42689</c:v>
                </c:pt>
                <c:pt idx="4997">
                  <c:v>42690</c:v>
                </c:pt>
                <c:pt idx="4998">
                  <c:v>42691</c:v>
                </c:pt>
                <c:pt idx="4999">
                  <c:v>42692</c:v>
                </c:pt>
                <c:pt idx="5000">
                  <c:v>42695</c:v>
                </c:pt>
                <c:pt idx="5001">
                  <c:v>42696</c:v>
                </c:pt>
                <c:pt idx="5002">
                  <c:v>42697</c:v>
                </c:pt>
                <c:pt idx="5003">
                  <c:v>42699</c:v>
                </c:pt>
                <c:pt idx="5004">
                  <c:v>42702</c:v>
                </c:pt>
                <c:pt idx="5005">
                  <c:v>42703</c:v>
                </c:pt>
                <c:pt idx="5006">
                  <c:v>42704</c:v>
                </c:pt>
                <c:pt idx="5007">
                  <c:v>42705</c:v>
                </c:pt>
                <c:pt idx="5008">
                  <c:v>42706</c:v>
                </c:pt>
                <c:pt idx="5009">
                  <c:v>42709</c:v>
                </c:pt>
                <c:pt idx="5010">
                  <c:v>42710</c:v>
                </c:pt>
                <c:pt idx="5011">
                  <c:v>42711</c:v>
                </c:pt>
                <c:pt idx="5012">
                  <c:v>42712</c:v>
                </c:pt>
                <c:pt idx="5013">
                  <c:v>42713</c:v>
                </c:pt>
                <c:pt idx="5014">
                  <c:v>42716</c:v>
                </c:pt>
                <c:pt idx="5015">
                  <c:v>42717</c:v>
                </c:pt>
                <c:pt idx="5016">
                  <c:v>42718</c:v>
                </c:pt>
                <c:pt idx="5017">
                  <c:v>42719</c:v>
                </c:pt>
                <c:pt idx="5018">
                  <c:v>42720</c:v>
                </c:pt>
                <c:pt idx="5019">
                  <c:v>42723</c:v>
                </c:pt>
                <c:pt idx="5020">
                  <c:v>42724</c:v>
                </c:pt>
                <c:pt idx="5021">
                  <c:v>42725</c:v>
                </c:pt>
                <c:pt idx="5022">
                  <c:v>42726</c:v>
                </c:pt>
                <c:pt idx="5023">
                  <c:v>42727</c:v>
                </c:pt>
                <c:pt idx="5024">
                  <c:v>42731</c:v>
                </c:pt>
                <c:pt idx="5025">
                  <c:v>42732</c:v>
                </c:pt>
                <c:pt idx="5026">
                  <c:v>42733</c:v>
                </c:pt>
                <c:pt idx="5027">
                  <c:v>42734</c:v>
                </c:pt>
                <c:pt idx="5028">
                  <c:v>42738</c:v>
                </c:pt>
                <c:pt idx="5029">
                  <c:v>42739</c:v>
                </c:pt>
                <c:pt idx="5030">
                  <c:v>42740</c:v>
                </c:pt>
                <c:pt idx="5031">
                  <c:v>42741</c:v>
                </c:pt>
                <c:pt idx="5032">
                  <c:v>42744</c:v>
                </c:pt>
                <c:pt idx="5033">
                  <c:v>42745</c:v>
                </c:pt>
                <c:pt idx="5034">
                  <c:v>42746</c:v>
                </c:pt>
                <c:pt idx="5035">
                  <c:v>42747</c:v>
                </c:pt>
                <c:pt idx="5036">
                  <c:v>42748</c:v>
                </c:pt>
                <c:pt idx="5037">
                  <c:v>42752</c:v>
                </c:pt>
                <c:pt idx="5038">
                  <c:v>42753</c:v>
                </c:pt>
                <c:pt idx="5039">
                  <c:v>42754</c:v>
                </c:pt>
                <c:pt idx="5040">
                  <c:v>42755</c:v>
                </c:pt>
                <c:pt idx="5041">
                  <c:v>42758</c:v>
                </c:pt>
                <c:pt idx="5042">
                  <c:v>42759</c:v>
                </c:pt>
                <c:pt idx="5043">
                  <c:v>42760</c:v>
                </c:pt>
                <c:pt idx="5044">
                  <c:v>42761</c:v>
                </c:pt>
                <c:pt idx="5045">
                  <c:v>42762</c:v>
                </c:pt>
                <c:pt idx="5046">
                  <c:v>42765</c:v>
                </c:pt>
                <c:pt idx="5047">
                  <c:v>42766</c:v>
                </c:pt>
                <c:pt idx="5048">
                  <c:v>42767</c:v>
                </c:pt>
                <c:pt idx="5049">
                  <c:v>42768</c:v>
                </c:pt>
                <c:pt idx="5050">
                  <c:v>42769</c:v>
                </c:pt>
                <c:pt idx="5051">
                  <c:v>42772</c:v>
                </c:pt>
                <c:pt idx="5052">
                  <c:v>42773</c:v>
                </c:pt>
                <c:pt idx="5053">
                  <c:v>42774</c:v>
                </c:pt>
                <c:pt idx="5054">
                  <c:v>42775</c:v>
                </c:pt>
                <c:pt idx="5055">
                  <c:v>42776</c:v>
                </c:pt>
                <c:pt idx="5056">
                  <c:v>42779</c:v>
                </c:pt>
                <c:pt idx="5057">
                  <c:v>42780</c:v>
                </c:pt>
                <c:pt idx="5058">
                  <c:v>42781</c:v>
                </c:pt>
                <c:pt idx="5059">
                  <c:v>42782</c:v>
                </c:pt>
                <c:pt idx="5060">
                  <c:v>42783</c:v>
                </c:pt>
                <c:pt idx="5061">
                  <c:v>42787</c:v>
                </c:pt>
                <c:pt idx="5062">
                  <c:v>42788</c:v>
                </c:pt>
                <c:pt idx="5063">
                  <c:v>42789</c:v>
                </c:pt>
                <c:pt idx="5064">
                  <c:v>42790</c:v>
                </c:pt>
                <c:pt idx="5065">
                  <c:v>42793</c:v>
                </c:pt>
                <c:pt idx="5066">
                  <c:v>42794</c:v>
                </c:pt>
                <c:pt idx="5067">
                  <c:v>42795</c:v>
                </c:pt>
                <c:pt idx="5068">
                  <c:v>42796</c:v>
                </c:pt>
                <c:pt idx="5069">
                  <c:v>42797</c:v>
                </c:pt>
                <c:pt idx="5070">
                  <c:v>42800</c:v>
                </c:pt>
                <c:pt idx="5071">
                  <c:v>42801</c:v>
                </c:pt>
                <c:pt idx="5072">
                  <c:v>42802</c:v>
                </c:pt>
                <c:pt idx="5073">
                  <c:v>42803</c:v>
                </c:pt>
                <c:pt idx="5074">
                  <c:v>42804</c:v>
                </c:pt>
                <c:pt idx="5075">
                  <c:v>42807</c:v>
                </c:pt>
                <c:pt idx="5076">
                  <c:v>42808</c:v>
                </c:pt>
                <c:pt idx="5077">
                  <c:v>42809</c:v>
                </c:pt>
                <c:pt idx="5078">
                  <c:v>42810</c:v>
                </c:pt>
                <c:pt idx="5079">
                  <c:v>42811</c:v>
                </c:pt>
                <c:pt idx="5080">
                  <c:v>42814</c:v>
                </c:pt>
                <c:pt idx="5081">
                  <c:v>42815</c:v>
                </c:pt>
                <c:pt idx="5082">
                  <c:v>42816</c:v>
                </c:pt>
                <c:pt idx="5083">
                  <c:v>42817</c:v>
                </c:pt>
                <c:pt idx="5084">
                  <c:v>42818</c:v>
                </c:pt>
                <c:pt idx="5085">
                  <c:v>42821</c:v>
                </c:pt>
                <c:pt idx="5086">
                  <c:v>42822</c:v>
                </c:pt>
                <c:pt idx="5087">
                  <c:v>42823</c:v>
                </c:pt>
                <c:pt idx="5088">
                  <c:v>42824</c:v>
                </c:pt>
                <c:pt idx="5089">
                  <c:v>42825</c:v>
                </c:pt>
                <c:pt idx="5090">
                  <c:v>42828</c:v>
                </c:pt>
                <c:pt idx="5091">
                  <c:v>42829</c:v>
                </c:pt>
                <c:pt idx="5092">
                  <c:v>42830</c:v>
                </c:pt>
                <c:pt idx="5093">
                  <c:v>42831</c:v>
                </c:pt>
                <c:pt idx="5094">
                  <c:v>42832</c:v>
                </c:pt>
                <c:pt idx="5095">
                  <c:v>42835</c:v>
                </c:pt>
                <c:pt idx="5096">
                  <c:v>42836</c:v>
                </c:pt>
                <c:pt idx="5097">
                  <c:v>42837</c:v>
                </c:pt>
                <c:pt idx="5098">
                  <c:v>42838</c:v>
                </c:pt>
                <c:pt idx="5099">
                  <c:v>42842</c:v>
                </c:pt>
                <c:pt idx="5100">
                  <c:v>42843</c:v>
                </c:pt>
                <c:pt idx="5101">
                  <c:v>42844</c:v>
                </c:pt>
                <c:pt idx="5102">
                  <c:v>42845</c:v>
                </c:pt>
                <c:pt idx="5103">
                  <c:v>42846</c:v>
                </c:pt>
                <c:pt idx="5104">
                  <c:v>42849</c:v>
                </c:pt>
                <c:pt idx="5105">
                  <c:v>42850</c:v>
                </c:pt>
                <c:pt idx="5106">
                  <c:v>42851</c:v>
                </c:pt>
                <c:pt idx="5107">
                  <c:v>42852</c:v>
                </c:pt>
                <c:pt idx="5108">
                  <c:v>42853</c:v>
                </c:pt>
                <c:pt idx="5109">
                  <c:v>42856</c:v>
                </c:pt>
                <c:pt idx="5110">
                  <c:v>42857</c:v>
                </c:pt>
                <c:pt idx="5111">
                  <c:v>42858</c:v>
                </c:pt>
                <c:pt idx="5112">
                  <c:v>42859</c:v>
                </c:pt>
                <c:pt idx="5113">
                  <c:v>42860</c:v>
                </c:pt>
                <c:pt idx="5114">
                  <c:v>42863</c:v>
                </c:pt>
                <c:pt idx="5115">
                  <c:v>42864</c:v>
                </c:pt>
                <c:pt idx="5116">
                  <c:v>42865</c:v>
                </c:pt>
                <c:pt idx="5117">
                  <c:v>42866</c:v>
                </c:pt>
                <c:pt idx="5118">
                  <c:v>42867</c:v>
                </c:pt>
                <c:pt idx="5119">
                  <c:v>42870</c:v>
                </c:pt>
                <c:pt idx="5120">
                  <c:v>42871</c:v>
                </c:pt>
                <c:pt idx="5121">
                  <c:v>42872</c:v>
                </c:pt>
                <c:pt idx="5122">
                  <c:v>42873</c:v>
                </c:pt>
                <c:pt idx="5123">
                  <c:v>42874</c:v>
                </c:pt>
                <c:pt idx="5124">
                  <c:v>42877</c:v>
                </c:pt>
                <c:pt idx="5125">
                  <c:v>42878</c:v>
                </c:pt>
                <c:pt idx="5126">
                  <c:v>42879</c:v>
                </c:pt>
                <c:pt idx="5127">
                  <c:v>42880</c:v>
                </c:pt>
                <c:pt idx="5128">
                  <c:v>42881</c:v>
                </c:pt>
                <c:pt idx="5129">
                  <c:v>42885</c:v>
                </c:pt>
                <c:pt idx="5130">
                  <c:v>42886</c:v>
                </c:pt>
                <c:pt idx="5131">
                  <c:v>42887</c:v>
                </c:pt>
                <c:pt idx="5132">
                  <c:v>42888</c:v>
                </c:pt>
                <c:pt idx="5133">
                  <c:v>42891</c:v>
                </c:pt>
                <c:pt idx="5134">
                  <c:v>42892</c:v>
                </c:pt>
                <c:pt idx="5135">
                  <c:v>42893</c:v>
                </c:pt>
                <c:pt idx="5136">
                  <c:v>42894</c:v>
                </c:pt>
                <c:pt idx="5137">
                  <c:v>42895</c:v>
                </c:pt>
                <c:pt idx="5138">
                  <c:v>42898</c:v>
                </c:pt>
                <c:pt idx="5139">
                  <c:v>42899</c:v>
                </c:pt>
                <c:pt idx="5140">
                  <c:v>42900</c:v>
                </c:pt>
                <c:pt idx="5141">
                  <c:v>42901</c:v>
                </c:pt>
                <c:pt idx="5142">
                  <c:v>42902</c:v>
                </c:pt>
                <c:pt idx="5143">
                  <c:v>42905</c:v>
                </c:pt>
                <c:pt idx="5144">
                  <c:v>42906</c:v>
                </c:pt>
                <c:pt idx="5145">
                  <c:v>42907</c:v>
                </c:pt>
                <c:pt idx="5146">
                  <c:v>42908</c:v>
                </c:pt>
                <c:pt idx="5147">
                  <c:v>42909</c:v>
                </c:pt>
                <c:pt idx="5148">
                  <c:v>42912</c:v>
                </c:pt>
                <c:pt idx="5149">
                  <c:v>42913</c:v>
                </c:pt>
                <c:pt idx="5150">
                  <c:v>42914</c:v>
                </c:pt>
                <c:pt idx="5151">
                  <c:v>42915</c:v>
                </c:pt>
                <c:pt idx="5152">
                  <c:v>42916</c:v>
                </c:pt>
                <c:pt idx="5153">
                  <c:v>42919</c:v>
                </c:pt>
                <c:pt idx="5154">
                  <c:v>42921</c:v>
                </c:pt>
                <c:pt idx="5155">
                  <c:v>42922</c:v>
                </c:pt>
                <c:pt idx="5156">
                  <c:v>42923</c:v>
                </c:pt>
                <c:pt idx="5157">
                  <c:v>42926</c:v>
                </c:pt>
                <c:pt idx="5158">
                  <c:v>42927</c:v>
                </c:pt>
                <c:pt idx="5159">
                  <c:v>42928</c:v>
                </c:pt>
                <c:pt idx="5160">
                  <c:v>42929</c:v>
                </c:pt>
                <c:pt idx="5161">
                  <c:v>42930</c:v>
                </c:pt>
                <c:pt idx="5162">
                  <c:v>42933</c:v>
                </c:pt>
                <c:pt idx="5163">
                  <c:v>42934</c:v>
                </c:pt>
                <c:pt idx="5164">
                  <c:v>42935</c:v>
                </c:pt>
                <c:pt idx="5165">
                  <c:v>42936</c:v>
                </c:pt>
                <c:pt idx="5166">
                  <c:v>42937</c:v>
                </c:pt>
                <c:pt idx="5167">
                  <c:v>42940</c:v>
                </c:pt>
                <c:pt idx="5168">
                  <c:v>42941</c:v>
                </c:pt>
                <c:pt idx="5169">
                  <c:v>42942</c:v>
                </c:pt>
                <c:pt idx="5170">
                  <c:v>42943</c:v>
                </c:pt>
                <c:pt idx="5171">
                  <c:v>42944</c:v>
                </c:pt>
                <c:pt idx="5172">
                  <c:v>42947</c:v>
                </c:pt>
                <c:pt idx="5173">
                  <c:v>42948</c:v>
                </c:pt>
                <c:pt idx="5174">
                  <c:v>42949</c:v>
                </c:pt>
                <c:pt idx="5175">
                  <c:v>42950</c:v>
                </c:pt>
                <c:pt idx="5176">
                  <c:v>42951</c:v>
                </c:pt>
                <c:pt idx="5177">
                  <c:v>42954</c:v>
                </c:pt>
                <c:pt idx="5178">
                  <c:v>42955</c:v>
                </c:pt>
                <c:pt idx="5179">
                  <c:v>42956</c:v>
                </c:pt>
                <c:pt idx="5180">
                  <c:v>42957</c:v>
                </c:pt>
                <c:pt idx="5181">
                  <c:v>42958</c:v>
                </c:pt>
                <c:pt idx="5182">
                  <c:v>42961</c:v>
                </c:pt>
                <c:pt idx="5183">
                  <c:v>42962</c:v>
                </c:pt>
                <c:pt idx="5184">
                  <c:v>42963</c:v>
                </c:pt>
                <c:pt idx="5185">
                  <c:v>42964</c:v>
                </c:pt>
                <c:pt idx="5186">
                  <c:v>42965</c:v>
                </c:pt>
                <c:pt idx="5187">
                  <c:v>42968</c:v>
                </c:pt>
                <c:pt idx="5188">
                  <c:v>42969</c:v>
                </c:pt>
                <c:pt idx="5189">
                  <c:v>42970</c:v>
                </c:pt>
                <c:pt idx="5190">
                  <c:v>42971</c:v>
                </c:pt>
                <c:pt idx="5191">
                  <c:v>42972</c:v>
                </c:pt>
                <c:pt idx="5192">
                  <c:v>42975</c:v>
                </c:pt>
                <c:pt idx="5193">
                  <c:v>42976</c:v>
                </c:pt>
                <c:pt idx="5194">
                  <c:v>42977</c:v>
                </c:pt>
                <c:pt idx="5195">
                  <c:v>42978</c:v>
                </c:pt>
                <c:pt idx="5196">
                  <c:v>42979</c:v>
                </c:pt>
                <c:pt idx="5197">
                  <c:v>42983</c:v>
                </c:pt>
                <c:pt idx="5198">
                  <c:v>42984</c:v>
                </c:pt>
                <c:pt idx="5199">
                  <c:v>42985</c:v>
                </c:pt>
                <c:pt idx="5200">
                  <c:v>42986</c:v>
                </c:pt>
                <c:pt idx="5201">
                  <c:v>42989</c:v>
                </c:pt>
                <c:pt idx="5202">
                  <c:v>42990</c:v>
                </c:pt>
                <c:pt idx="5203">
                  <c:v>42991</c:v>
                </c:pt>
                <c:pt idx="5204">
                  <c:v>42992</c:v>
                </c:pt>
                <c:pt idx="5205">
                  <c:v>42993</c:v>
                </c:pt>
                <c:pt idx="5206">
                  <c:v>42996</c:v>
                </c:pt>
                <c:pt idx="5207">
                  <c:v>42997</c:v>
                </c:pt>
                <c:pt idx="5208">
                  <c:v>42998</c:v>
                </c:pt>
                <c:pt idx="5209">
                  <c:v>42999</c:v>
                </c:pt>
                <c:pt idx="5210">
                  <c:v>43000</c:v>
                </c:pt>
                <c:pt idx="5211">
                  <c:v>43003</c:v>
                </c:pt>
                <c:pt idx="5212">
                  <c:v>43004</c:v>
                </c:pt>
                <c:pt idx="5213">
                  <c:v>43005</c:v>
                </c:pt>
                <c:pt idx="5214">
                  <c:v>43006</c:v>
                </c:pt>
                <c:pt idx="5215">
                  <c:v>43007</c:v>
                </c:pt>
                <c:pt idx="5216">
                  <c:v>43010</c:v>
                </c:pt>
                <c:pt idx="5217">
                  <c:v>43011</c:v>
                </c:pt>
                <c:pt idx="5218">
                  <c:v>43012</c:v>
                </c:pt>
                <c:pt idx="5219">
                  <c:v>43013</c:v>
                </c:pt>
                <c:pt idx="5220">
                  <c:v>43014</c:v>
                </c:pt>
                <c:pt idx="5221">
                  <c:v>43017</c:v>
                </c:pt>
                <c:pt idx="5222">
                  <c:v>43018</c:v>
                </c:pt>
                <c:pt idx="5223">
                  <c:v>43019</c:v>
                </c:pt>
                <c:pt idx="5224">
                  <c:v>43020</c:v>
                </c:pt>
                <c:pt idx="5225">
                  <c:v>43021</c:v>
                </c:pt>
                <c:pt idx="5226">
                  <c:v>43024</c:v>
                </c:pt>
                <c:pt idx="5227">
                  <c:v>43025</c:v>
                </c:pt>
                <c:pt idx="5228">
                  <c:v>43026</c:v>
                </c:pt>
                <c:pt idx="5229">
                  <c:v>43027</c:v>
                </c:pt>
                <c:pt idx="5230">
                  <c:v>43028</c:v>
                </c:pt>
                <c:pt idx="5231">
                  <c:v>43031</c:v>
                </c:pt>
                <c:pt idx="5232">
                  <c:v>43032</c:v>
                </c:pt>
                <c:pt idx="5233">
                  <c:v>43033</c:v>
                </c:pt>
                <c:pt idx="5234">
                  <c:v>43034</c:v>
                </c:pt>
                <c:pt idx="5235">
                  <c:v>43035</c:v>
                </c:pt>
                <c:pt idx="5236">
                  <c:v>43038</c:v>
                </c:pt>
                <c:pt idx="5237">
                  <c:v>43039</c:v>
                </c:pt>
                <c:pt idx="5238">
                  <c:v>43040</c:v>
                </c:pt>
                <c:pt idx="5239">
                  <c:v>43041</c:v>
                </c:pt>
                <c:pt idx="5240">
                  <c:v>43042</c:v>
                </c:pt>
                <c:pt idx="5241">
                  <c:v>43045</c:v>
                </c:pt>
                <c:pt idx="5242">
                  <c:v>43046</c:v>
                </c:pt>
                <c:pt idx="5243">
                  <c:v>43047</c:v>
                </c:pt>
                <c:pt idx="5244">
                  <c:v>43048</c:v>
                </c:pt>
                <c:pt idx="5245">
                  <c:v>43049</c:v>
                </c:pt>
                <c:pt idx="5246">
                  <c:v>43052</c:v>
                </c:pt>
                <c:pt idx="5247">
                  <c:v>43053</c:v>
                </c:pt>
                <c:pt idx="5248">
                  <c:v>43054</c:v>
                </c:pt>
                <c:pt idx="5249">
                  <c:v>43055</c:v>
                </c:pt>
                <c:pt idx="5250">
                  <c:v>43056</c:v>
                </c:pt>
                <c:pt idx="5251">
                  <c:v>43059</c:v>
                </c:pt>
                <c:pt idx="5252">
                  <c:v>43060</c:v>
                </c:pt>
                <c:pt idx="5253">
                  <c:v>43061</c:v>
                </c:pt>
                <c:pt idx="5254">
                  <c:v>43063</c:v>
                </c:pt>
                <c:pt idx="5255">
                  <c:v>43066</c:v>
                </c:pt>
                <c:pt idx="5256">
                  <c:v>43067</c:v>
                </c:pt>
                <c:pt idx="5257">
                  <c:v>43068</c:v>
                </c:pt>
                <c:pt idx="5258">
                  <c:v>43069</c:v>
                </c:pt>
                <c:pt idx="5259">
                  <c:v>43070</c:v>
                </c:pt>
                <c:pt idx="5260">
                  <c:v>43073</c:v>
                </c:pt>
                <c:pt idx="5261">
                  <c:v>43074</c:v>
                </c:pt>
                <c:pt idx="5262">
                  <c:v>43075</c:v>
                </c:pt>
                <c:pt idx="5263">
                  <c:v>43076</c:v>
                </c:pt>
                <c:pt idx="5264">
                  <c:v>43077</c:v>
                </c:pt>
                <c:pt idx="5265">
                  <c:v>43080</c:v>
                </c:pt>
                <c:pt idx="5266">
                  <c:v>43081</c:v>
                </c:pt>
                <c:pt idx="5267">
                  <c:v>43082</c:v>
                </c:pt>
                <c:pt idx="5268">
                  <c:v>43083</c:v>
                </c:pt>
                <c:pt idx="5269">
                  <c:v>43084</c:v>
                </c:pt>
                <c:pt idx="5270">
                  <c:v>43087</c:v>
                </c:pt>
                <c:pt idx="5271">
                  <c:v>43088</c:v>
                </c:pt>
                <c:pt idx="5272">
                  <c:v>43089</c:v>
                </c:pt>
                <c:pt idx="5273">
                  <c:v>43090</c:v>
                </c:pt>
                <c:pt idx="5274">
                  <c:v>43091</c:v>
                </c:pt>
                <c:pt idx="5275">
                  <c:v>43095</c:v>
                </c:pt>
                <c:pt idx="5276">
                  <c:v>43096</c:v>
                </c:pt>
                <c:pt idx="5277">
                  <c:v>43097</c:v>
                </c:pt>
                <c:pt idx="5278">
                  <c:v>43098</c:v>
                </c:pt>
                <c:pt idx="5279">
                  <c:v>43102</c:v>
                </c:pt>
                <c:pt idx="5280">
                  <c:v>43103</c:v>
                </c:pt>
                <c:pt idx="5281">
                  <c:v>43104</c:v>
                </c:pt>
                <c:pt idx="5282">
                  <c:v>43105</c:v>
                </c:pt>
                <c:pt idx="5283">
                  <c:v>43108</c:v>
                </c:pt>
                <c:pt idx="5284">
                  <c:v>43109</c:v>
                </c:pt>
                <c:pt idx="5285">
                  <c:v>43110</c:v>
                </c:pt>
                <c:pt idx="5286">
                  <c:v>43111</c:v>
                </c:pt>
                <c:pt idx="5287">
                  <c:v>43112</c:v>
                </c:pt>
                <c:pt idx="5288">
                  <c:v>43116</c:v>
                </c:pt>
                <c:pt idx="5289">
                  <c:v>43117</c:v>
                </c:pt>
                <c:pt idx="5290">
                  <c:v>43118</c:v>
                </c:pt>
                <c:pt idx="5291">
                  <c:v>43119</c:v>
                </c:pt>
                <c:pt idx="5292">
                  <c:v>43122</c:v>
                </c:pt>
                <c:pt idx="5293">
                  <c:v>43123</c:v>
                </c:pt>
                <c:pt idx="5294">
                  <c:v>43124</c:v>
                </c:pt>
                <c:pt idx="5295">
                  <c:v>43125</c:v>
                </c:pt>
                <c:pt idx="5296">
                  <c:v>43126</c:v>
                </c:pt>
                <c:pt idx="5297">
                  <c:v>43129</c:v>
                </c:pt>
                <c:pt idx="5298">
                  <c:v>43130</c:v>
                </c:pt>
                <c:pt idx="5299">
                  <c:v>43131</c:v>
                </c:pt>
                <c:pt idx="5300">
                  <c:v>43132</c:v>
                </c:pt>
                <c:pt idx="5301">
                  <c:v>43133</c:v>
                </c:pt>
                <c:pt idx="5302">
                  <c:v>43136</c:v>
                </c:pt>
                <c:pt idx="5303">
                  <c:v>43137</c:v>
                </c:pt>
                <c:pt idx="5304">
                  <c:v>43138</c:v>
                </c:pt>
                <c:pt idx="5305">
                  <c:v>43139</c:v>
                </c:pt>
                <c:pt idx="5306">
                  <c:v>43140</c:v>
                </c:pt>
                <c:pt idx="5307">
                  <c:v>43143</c:v>
                </c:pt>
                <c:pt idx="5308">
                  <c:v>43144</c:v>
                </c:pt>
                <c:pt idx="5309">
                  <c:v>43145</c:v>
                </c:pt>
                <c:pt idx="5310">
                  <c:v>43146</c:v>
                </c:pt>
                <c:pt idx="5311">
                  <c:v>43147</c:v>
                </c:pt>
                <c:pt idx="5312">
                  <c:v>43151</c:v>
                </c:pt>
                <c:pt idx="5313">
                  <c:v>43152</c:v>
                </c:pt>
                <c:pt idx="5314">
                  <c:v>43153</c:v>
                </c:pt>
                <c:pt idx="5315">
                  <c:v>43154</c:v>
                </c:pt>
                <c:pt idx="5316">
                  <c:v>43157</c:v>
                </c:pt>
                <c:pt idx="5317">
                  <c:v>43158</c:v>
                </c:pt>
                <c:pt idx="5318">
                  <c:v>43159</c:v>
                </c:pt>
                <c:pt idx="5319">
                  <c:v>43160</c:v>
                </c:pt>
                <c:pt idx="5320">
                  <c:v>43161</c:v>
                </c:pt>
                <c:pt idx="5321">
                  <c:v>43164</c:v>
                </c:pt>
                <c:pt idx="5322">
                  <c:v>43165</c:v>
                </c:pt>
                <c:pt idx="5323">
                  <c:v>43166</c:v>
                </c:pt>
                <c:pt idx="5324">
                  <c:v>43167</c:v>
                </c:pt>
                <c:pt idx="5325">
                  <c:v>43168</c:v>
                </c:pt>
                <c:pt idx="5326">
                  <c:v>43171</c:v>
                </c:pt>
                <c:pt idx="5327">
                  <c:v>43172</c:v>
                </c:pt>
                <c:pt idx="5328">
                  <c:v>43173</c:v>
                </c:pt>
                <c:pt idx="5329">
                  <c:v>43174</c:v>
                </c:pt>
                <c:pt idx="5330">
                  <c:v>43175</c:v>
                </c:pt>
                <c:pt idx="5331">
                  <c:v>43178</c:v>
                </c:pt>
                <c:pt idx="5332">
                  <c:v>43179</c:v>
                </c:pt>
                <c:pt idx="5333">
                  <c:v>43180</c:v>
                </c:pt>
                <c:pt idx="5334">
                  <c:v>43181</c:v>
                </c:pt>
                <c:pt idx="5335">
                  <c:v>43182</c:v>
                </c:pt>
                <c:pt idx="5336">
                  <c:v>43185</c:v>
                </c:pt>
                <c:pt idx="5337">
                  <c:v>43186</c:v>
                </c:pt>
                <c:pt idx="5338">
                  <c:v>43187</c:v>
                </c:pt>
                <c:pt idx="5339">
                  <c:v>43188</c:v>
                </c:pt>
                <c:pt idx="5340">
                  <c:v>43192</c:v>
                </c:pt>
                <c:pt idx="5341">
                  <c:v>43193</c:v>
                </c:pt>
                <c:pt idx="5342">
                  <c:v>43194</c:v>
                </c:pt>
                <c:pt idx="5343">
                  <c:v>43195</c:v>
                </c:pt>
                <c:pt idx="5344">
                  <c:v>43196</c:v>
                </c:pt>
                <c:pt idx="5345">
                  <c:v>43199</c:v>
                </c:pt>
                <c:pt idx="5346">
                  <c:v>43200</c:v>
                </c:pt>
                <c:pt idx="5347">
                  <c:v>43201</c:v>
                </c:pt>
                <c:pt idx="5348">
                  <c:v>43202</c:v>
                </c:pt>
                <c:pt idx="5349">
                  <c:v>43203</c:v>
                </c:pt>
                <c:pt idx="5350">
                  <c:v>43206</c:v>
                </c:pt>
                <c:pt idx="5351">
                  <c:v>43207</c:v>
                </c:pt>
                <c:pt idx="5352">
                  <c:v>43208</c:v>
                </c:pt>
                <c:pt idx="5353">
                  <c:v>43209</c:v>
                </c:pt>
                <c:pt idx="5354">
                  <c:v>43210</c:v>
                </c:pt>
                <c:pt idx="5355">
                  <c:v>43213</c:v>
                </c:pt>
                <c:pt idx="5356">
                  <c:v>43214</c:v>
                </c:pt>
                <c:pt idx="5357">
                  <c:v>43215</c:v>
                </c:pt>
                <c:pt idx="5358">
                  <c:v>43216</c:v>
                </c:pt>
                <c:pt idx="5359">
                  <c:v>43217</c:v>
                </c:pt>
                <c:pt idx="5360">
                  <c:v>43220</c:v>
                </c:pt>
                <c:pt idx="5361">
                  <c:v>43221</c:v>
                </c:pt>
                <c:pt idx="5362">
                  <c:v>43222</c:v>
                </c:pt>
                <c:pt idx="5363">
                  <c:v>43223</c:v>
                </c:pt>
                <c:pt idx="5364">
                  <c:v>43224</c:v>
                </c:pt>
                <c:pt idx="5365">
                  <c:v>43227</c:v>
                </c:pt>
                <c:pt idx="5366">
                  <c:v>43228</c:v>
                </c:pt>
              </c:numCache>
            </c:numRef>
          </c:cat>
          <c:val>
            <c:numRef>
              <c:f>Heatmap!$N$2:$N$5368</c:f>
              <c:numCache>
                <c:formatCode>General</c:formatCode>
                <c:ptCount val="5367"/>
                <c:pt idx="0">
                  <c:v>100</c:v>
                </c:pt>
                <c:pt idx="1">
                  <c:v>99.855913317451694</c:v>
                </c:pt>
                <c:pt idx="2">
                  <c:v>101.108506877737</c:v>
                </c:pt>
                <c:pt idx="3">
                  <c:v>100.860677783754</c:v>
                </c:pt>
                <c:pt idx="4">
                  <c:v>101.271805117958</c:v>
                </c:pt>
                <c:pt idx="5">
                  <c:v>101.888496119265</c:v>
                </c:pt>
                <c:pt idx="6">
                  <c:v>102.011450088373</c:v>
                </c:pt>
                <c:pt idx="7">
                  <c:v>102.831783601014</c:v>
                </c:pt>
                <c:pt idx="8">
                  <c:v>103.571428571428</c:v>
                </c:pt>
                <c:pt idx="9">
                  <c:v>102.13440405748</c:v>
                </c:pt>
                <c:pt idx="10">
                  <c:v>100.820333512641</c:v>
                </c:pt>
                <c:pt idx="11">
                  <c:v>100.532160147544</c:v>
                </c:pt>
                <c:pt idx="12">
                  <c:v>100.820333512641</c:v>
                </c:pt>
                <c:pt idx="13">
                  <c:v>101.80588642127</c:v>
                </c:pt>
                <c:pt idx="14">
                  <c:v>103.11995696611</c:v>
                </c:pt>
                <c:pt idx="15">
                  <c:v>102.997002997002</c:v>
                </c:pt>
                <c:pt idx="16">
                  <c:v>103.304387919772</c:v>
                </c:pt>
                <c:pt idx="17">
                  <c:v>103.940290478751</c:v>
                </c:pt>
                <c:pt idx="18">
                  <c:v>101.990317374932</c:v>
                </c:pt>
                <c:pt idx="19">
                  <c:v>102.668485360793</c:v>
                </c:pt>
                <c:pt idx="20">
                  <c:v>104.06324444785901</c:v>
                </c:pt>
                <c:pt idx="21">
                  <c:v>103.07769153922899</c:v>
                </c:pt>
                <c:pt idx="22">
                  <c:v>104.268808114961</c:v>
                </c:pt>
                <c:pt idx="23">
                  <c:v>105.746176900023</c:v>
                </c:pt>
                <c:pt idx="24">
                  <c:v>106.895028048874</c:v>
                </c:pt>
                <c:pt idx="25">
                  <c:v>106.649120110658</c:v>
                </c:pt>
                <c:pt idx="26">
                  <c:v>107.552063321294</c:v>
                </c:pt>
                <c:pt idx="27">
                  <c:v>106.83355106432001</c:v>
                </c:pt>
                <c:pt idx="28">
                  <c:v>105.54061323291999</c:v>
                </c:pt>
                <c:pt idx="29">
                  <c:v>105.582878659801</c:v>
                </c:pt>
                <c:pt idx="30">
                  <c:v>106.83355106432001</c:v>
                </c:pt>
                <c:pt idx="31">
                  <c:v>106.91616076231399</c:v>
                </c:pt>
                <c:pt idx="32">
                  <c:v>105.86913086913</c:v>
                </c:pt>
                <c:pt idx="33">
                  <c:v>104.289940828402</c:v>
                </c:pt>
                <c:pt idx="34">
                  <c:v>103.980634749865</c:v>
                </c:pt>
                <c:pt idx="35">
                  <c:v>104.679935449166</c:v>
                </c:pt>
                <c:pt idx="36">
                  <c:v>104.103588718973</c:v>
                </c:pt>
                <c:pt idx="37">
                  <c:v>105.86913086913</c:v>
                </c:pt>
                <c:pt idx="38">
                  <c:v>105.254361023591</c:v>
                </c:pt>
                <c:pt idx="39">
                  <c:v>106.19764850534</c:v>
                </c:pt>
                <c:pt idx="40">
                  <c:v>107.30615538307801</c:v>
                </c:pt>
                <c:pt idx="41">
                  <c:v>106.73172980865201</c:v>
                </c:pt>
                <c:pt idx="42">
                  <c:v>105.788442326903</c:v>
                </c:pt>
                <c:pt idx="43">
                  <c:v>104.145854145854</c:v>
                </c:pt>
                <c:pt idx="44">
                  <c:v>104.679935449166</c:v>
                </c:pt>
                <c:pt idx="45">
                  <c:v>104.966187658495</c:v>
                </c:pt>
                <c:pt idx="46">
                  <c:v>103.838469223084</c:v>
                </c:pt>
                <c:pt idx="47">
                  <c:v>103.488818873434</c:v>
                </c:pt>
                <c:pt idx="48">
                  <c:v>102.95473757012201</c:v>
                </c:pt>
                <c:pt idx="49">
                  <c:v>103.43118420041399</c:v>
                </c:pt>
                <c:pt idx="50">
                  <c:v>104.873972181664</c:v>
                </c:pt>
                <c:pt idx="51">
                  <c:v>103.84423269038599</c:v>
                </c:pt>
                <c:pt idx="52">
                  <c:v>104.29762545147101</c:v>
                </c:pt>
                <c:pt idx="53">
                  <c:v>101.53692461384701</c:v>
                </c:pt>
                <c:pt idx="54">
                  <c:v>99.392914777529995</c:v>
                </c:pt>
                <c:pt idx="55">
                  <c:v>100.032659648044</c:v>
                </c:pt>
                <c:pt idx="56">
                  <c:v>98.240221317144304</c:v>
                </c:pt>
                <c:pt idx="57">
                  <c:v>98.774302620456297</c:v>
                </c:pt>
                <c:pt idx="58">
                  <c:v>100.011526934603</c:v>
                </c:pt>
                <c:pt idx="59">
                  <c:v>100.40344271113401</c:v>
                </c:pt>
                <c:pt idx="60">
                  <c:v>101.123876123876</c:v>
                </c:pt>
                <c:pt idx="61">
                  <c:v>100.29970029970001</c:v>
                </c:pt>
                <c:pt idx="62">
                  <c:v>99.928917236609394</c:v>
                </c:pt>
                <c:pt idx="63">
                  <c:v>96.755167909013906</c:v>
                </c:pt>
                <c:pt idx="64">
                  <c:v>98.053869207715195</c:v>
                </c:pt>
                <c:pt idx="65">
                  <c:v>99.723353569507296</c:v>
                </c:pt>
                <c:pt idx="66">
                  <c:v>100.876047029893</c:v>
                </c:pt>
                <c:pt idx="67">
                  <c:v>100.464919695688</c:v>
                </c:pt>
                <c:pt idx="68">
                  <c:v>100.958656727887</c:v>
                </c:pt>
                <c:pt idx="69">
                  <c:v>100.29970029970001</c:v>
                </c:pt>
                <c:pt idx="70">
                  <c:v>102.50518712057099</c:v>
                </c:pt>
                <c:pt idx="71">
                  <c:v>102.60700837623899</c:v>
                </c:pt>
                <c:pt idx="72">
                  <c:v>102.0921386306</c:v>
                </c:pt>
                <c:pt idx="73">
                  <c:v>100.91831245677299</c:v>
                </c:pt>
                <c:pt idx="74">
                  <c:v>101.907707676938</c:v>
                </c:pt>
                <c:pt idx="75">
                  <c:v>105.121801275647</c:v>
                </c:pt>
                <c:pt idx="76">
                  <c:v>105.615538307845</c:v>
                </c:pt>
                <c:pt idx="77">
                  <c:v>105.492584338738</c:v>
                </c:pt>
                <c:pt idx="78">
                  <c:v>107.386843925305</c:v>
                </c:pt>
                <c:pt idx="79">
                  <c:v>109.941981095827</c:v>
                </c:pt>
                <c:pt idx="80">
                  <c:v>109.85937139783201</c:v>
                </c:pt>
                <c:pt idx="81">
                  <c:v>107.469453623299</c:v>
                </c:pt>
                <c:pt idx="82">
                  <c:v>108.211019749481</c:v>
                </c:pt>
                <c:pt idx="83">
                  <c:v>108.95450703143</c:v>
                </c:pt>
                <c:pt idx="84">
                  <c:v>110.766156920003</c:v>
                </c:pt>
                <c:pt idx="85">
                  <c:v>110.31276415891701</c:v>
                </c:pt>
                <c:pt idx="86">
                  <c:v>110.52024898178701</c:v>
                </c:pt>
                <c:pt idx="87">
                  <c:v>111.261815107968</c:v>
                </c:pt>
                <c:pt idx="88">
                  <c:v>109.73641742872501</c:v>
                </c:pt>
                <c:pt idx="89">
                  <c:v>110.06685622070199</c:v>
                </c:pt>
                <c:pt idx="90">
                  <c:v>111.384769077076</c:v>
                </c:pt>
                <c:pt idx="91">
                  <c:v>111.136939983093</c:v>
                </c:pt>
                <c:pt idx="92">
                  <c:v>110.766156920003</c:v>
                </c:pt>
                <c:pt idx="93">
                  <c:v>111.797817567048</c:v>
                </c:pt>
                <c:pt idx="94">
                  <c:v>112.251210328133</c:v>
                </c:pt>
                <c:pt idx="95">
                  <c:v>112.23007761469199</c:v>
                </c:pt>
                <c:pt idx="96">
                  <c:v>111.571121186505</c:v>
                </c:pt>
                <c:pt idx="97">
                  <c:v>112.291554599246</c:v>
                </c:pt>
                <c:pt idx="98">
                  <c:v>111.797817567048</c:v>
                </c:pt>
                <c:pt idx="99">
                  <c:v>111.427034503957</c:v>
                </c:pt>
                <c:pt idx="100">
                  <c:v>111.302159379082</c:v>
                </c:pt>
                <c:pt idx="101">
                  <c:v>111.715207869053</c:v>
                </c:pt>
                <c:pt idx="102">
                  <c:v>113.897640820717</c:v>
                </c:pt>
                <c:pt idx="103">
                  <c:v>114.475908706677</c:v>
                </c:pt>
                <c:pt idx="104">
                  <c:v>114.825559056328</c:v>
                </c:pt>
                <c:pt idx="105">
                  <c:v>115.09259970798399</c:v>
                </c:pt>
                <c:pt idx="106">
                  <c:v>117.319219242296</c:v>
                </c:pt>
                <c:pt idx="107">
                  <c:v>118.30861446246</c:v>
                </c:pt>
                <c:pt idx="108">
                  <c:v>118.34895873357399</c:v>
                </c:pt>
                <c:pt idx="109">
                  <c:v>118.183739337585</c:v>
                </c:pt>
                <c:pt idx="110">
                  <c:v>117.772612003381</c:v>
                </c:pt>
                <c:pt idx="111">
                  <c:v>118.98678244832</c:v>
                </c:pt>
                <c:pt idx="112">
                  <c:v>118.58141858141801</c:v>
                </c:pt>
                <c:pt idx="113">
                  <c:v>115.70736955352299</c:v>
                </c:pt>
                <c:pt idx="114">
                  <c:v>118.64481672173901</c:v>
                </c:pt>
                <c:pt idx="115">
                  <c:v>117.81679858602899</c:v>
                </c:pt>
                <c:pt idx="116">
                  <c:v>117.23853070006901</c:v>
                </c:pt>
                <c:pt idx="117">
                  <c:v>117.691923461154</c:v>
                </c:pt>
                <c:pt idx="118">
                  <c:v>116.906170752324</c:v>
                </c:pt>
                <c:pt idx="119">
                  <c:v>118.272112502881</c:v>
                </c:pt>
                <c:pt idx="120">
                  <c:v>120.216322139398</c:v>
                </c:pt>
                <c:pt idx="121">
                  <c:v>121.870437255052</c:v>
                </c:pt>
                <c:pt idx="122">
                  <c:v>120.62937062937</c:v>
                </c:pt>
                <c:pt idx="123">
                  <c:v>121.89156996849201</c:v>
                </c:pt>
                <c:pt idx="124">
                  <c:v>120.546760931376</c:v>
                </c:pt>
                <c:pt idx="125">
                  <c:v>121.08468454622199</c:v>
                </c:pt>
                <c:pt idx="126">
                  <c:v>121.499654191961</c:v>
                </c:pt>
                <c:pt idx="127">
                  <c:v>121.870437255052</c:v>
                </c:pt>
                <c:pt idx="128">
                  <c:v>122.490970567893</c:v>
                </c:pt>
                <c:pt idx="129">
                  <c:v>124.104741412433</c:v>
                </c:pt>
                <c:pt idx="130">
                  <c:v>123.484208099592</c:v>
                </c:pt>
                <c:pt idx="131">
                  <c:v>120.85798816568</c:v>
                </c:pt>
                <c:pt idx="132">
                  <c:v>120.87912087911999</c:v>
                </c:pt>
                <c:pt idx="133">
                  <c:v>124.083608698993</c:v>
                </c:pt>
                <c:pt idx="134">
                  <c:v>123.979866287558</c:v>
                </c:pt>
                <c:pt idx="135">
                  <c:v>124.560055329286</c:v>
                </c:pt>
                <c:pt idx="136">
                  <c:v>124.477445631291</c:v>
                </c:pt>
                <c:pt idx="137">
                  <c:v>124.394835933297</c:v>
                </c:pt>
                <c:pt idx="138">
                  <c:v>124.80788442326801</c:v>
                </c:pt>
                <c:pt idx="139">
                  <c:v>126.296780142933</c:v>
                </c:pt>
                <c:pt idx="140">
                  <c:v>126.173826173826</c:v>
                </c:pt>
                <c:pt idx="141">
                  <c:v>125.676246830092</c:v>
                </c:pt>
                <c:pt idx="142">
                  <c:v>126.008606777837</c:v>
                </c:pt>
                <c:pt idx="143">
                  <c:v>126.091216475831</c:v>
                </c:pt>
                <c:pt idx="144">
                  <c:v>127.12479827864399</c:v>
                </c:pt>
                <c:pt idx="145">
                  <c:v>126.173826173826</c:v>
                </c:pt>
                <c:pt idx="146">
                  <c:v>123.609083224467</c:v>
                </c:pt>
                <c:pt idx="147">
                  <c:v>124.517789902405</c:v>
                </c:pt>
                <c:pt idx="148">
                  <c:v>122.533235994774</c:v>
                </c:pt>
                <c:pt idx="149">
                  <c:v>122.160531775916</c:v>
                </c:pt>
                <c:pt idx="150">
                  <c:v>122.615845692768</c:v>
                </c:pt>
                <c:pt idx="151">
                  <c:v>118.850380388841</c:v>
                </c:pt>
                <c:pt idx="152">
                  <c:v>121.499654191961</c:v>
                </c:pt>
                <c:pt idx="153">
                  <c:v>122.90594021363199</c:v>
                </c:pt>
                <c:pt idx="154">
                  <c:v>124.76754015215499</c:v>
                </c:pt>
                <c:pt idx="155">
                  <c:v>122.573580265887</c:v>
                </c:pt>
                <c:pt idx="156">
                  <c:v>122.533235994774</c:v>
                </c:pt>
                <c:pt idx="157">
                  <c:v>122.077922077922</c:v>
                </c:pt>
                <c:pt idx="158">
                  <c:v>120.27779912395199</c:v>
                </c:pt>
                <c:pt idx="159">
                  <c:v>121.00207484822801</c:v>
                </c:pt>
                <c:pt idx="160">
                  <c:v>119.161607623146</c:v>
                </c:pt>
                <c:pt idx="161">
                  <c:v>119.638054253438</c:v>
                </c:pt>
                <c:pt idx="162">
                  <c:v>123.526473526473</c:v>
                </c:pt>
                <c:pt idx="163">
                  <c:v>122.86367478675101</c:v>
                </c:pt>
                <c:pt idx="164">
                  <c:v>123.64942749558099</c:v>
                </c:pt>
                <c:pt idx="165">
                  <c:v>123.297855990163</c:v>
                </c:pt>
                <c:pt idx="166">
                  <c:v>123.83577960501</c:v>
                </c:pt>
                <c:pt idx="167">
                  <c:v>123.89725658956399</c:v>
                </c:pt>
                <c:pt idx="168">
                  <c:v>121.33251364020499</c:v>
                </c:pt>
                <c:pt idx="169">
                  <c:v>120.711980327364</c:v>
                </c:pt>
                <c:pt idx="170">
                  <c:v>122.656189963882</c:v>
                </c:pt>
                <c:pt idx="171">
                  <c:v>122.45062629678</c:v>
                </c:pt>
                <c:pt idx="172">
                  <c:v>125.51102743410399</c:v>
                </c:pt>
                <c:pt idx="173">
                  <c:v>125.51102743410399</c:v>
                </c:pt>
                <c:pt idx="174">
                  <c:v>126.048951048951</c:v>
                </c:pt>
                <c:pt idx="175">
                  <c:v>126.26219933912201</c:v>
                </c:pt>
                <c:pt idx="176">
                  <c:v>126.96918466149199</c:v>
                </c:pt>
                <c:pt idx="177">
                  <c:v>126.387074463997</c:v>
                </c:pt>
                <c:pt idx="178">
                  <c:v>125.34965034965001</c:v>
                </c:pt>
                <c:pt idx="179">
                  <c:v>124.477445631291</c:v>
                </c:pt>
                <c:pt idx="180">
                  <c:v>125.51486974563799</c:v>
                </c:pt>
                <c:pt idx="181">
                  <c:v>126.719434411742</c:v>
                </c:pt>
                <c:pt idx="182">
                  <c:v>125.38999462076301</c:v>
                </c:pt>
                <c:pt idx="183">
                  <c:v>127.051794359486</c:v>
                </c:pt>
                <c:pt idx="184">
                  <c:v>127.756858526089</c:v>
                </c:pt>
                <c:pt idx="185">
                  <c:v>128.400445708137</c:v>
                </c:pt>
                <c:pt idx="186">
                  <c:v>129.25151771305599</c:v>
                </c:pt>
                <c:pt idx="187">
                  <c:v>130.456082379159</c:v>
                </c:pt>
                <c:pt idx="188">
                  <c:v>129.54353338968701</c:v>
                </c:pt>
                <c:pt idx="189">
                  <c:v>129.08629831706699</c:v>
                </c:pt>
                <c:pt idx="190">
                  <c:v>128.71167294244199</c:v>
                </c:pt>
                <c:pt idx="191">
                  <c:v>128.83654806731701</c:v>
                </c:pt>
                <c:pt idx="192">
                  <c:v>128.878813494198</c:v>
                </c:pt>
                <c:pt idx="193">
                  <c:v>128.586797817567</c:v>
                </c:pt>
                <c:pt idx="194">
                  <c:v>126.55229385998599</c:v>
                </c:pt>
                <c:pt idx="195">
                  <c:v>125.265119495888</c:v>
                </c:pt>
                <c:pt idx="196">
                  <c:v>127.051794359486</c:v>
                </c:pt>
                <c:pt idx="197">
                  <c:v>129.52240067624601</c:v>
                </c:pt>
                <c:pt idx="198">
                  <c:v>128.67132867132801</c:v>
                </c:pt>
                <c:pt idx="199">
                  <c:v>126.137324214247</c:v>
                </c:pt>
                <c:pt idx="200">
                  <c:v>124.89241527703</c:v>
                </c:pt>
                <c:pt idx="201">
                  <c:v>115.841850457235</c:v>
                </c:pt>
                <c:pt idx="202">
                  <c:v>122.52555137170501</c:v>
                </c:pt>
                <c:pt idx="203">
                  <c:v>122.19319142396</c:v>
                </c:pt>
                <c:pt idx="204">
                  <c:v>119.49396757089001</c:v>
                </c:pt>
                <c:pt idx="205">
                  <c:v>122.31806654883501</c:v>
                </c:pt>
                <c:pt idx="206">
                  <c:v>124.89241527703</c:v>
                </c:pt>
                <c:pt idx="207">
                  <c:v>124.89241527703</c:v>
                </c:pt>
                <c:pt idx="208">
                  <c:v>125.307384922769</c:v>
                </c:pt>
                <c:pt idx="209">
                  <c:v>124.83093829247601</c:v>
                </c:pt>
                <c:pt idx="210">
                  <c:v>123.48036578805799</c:v>
                </c:pt>
                <c:pt idx="211">
                  <c:v>122.733036194574</c:v>
                </c:pt>
                <c:pt idx="212">
                  <c:v>122.775301621455</c:v>
                </c:pt>
                <c:pt idx="213">
                  <c:v>120.241297164374</c:v>
                </c:pt>
                <c:pt idx="214">
                  <c:v>121.985706601091</c:v>
                </c:pt>
                <c:pt idx="215">
                  <c:v>123.647506339814</c:v>
                </c:pt>
                <c:pt idx="216">
                  <c:v>125.929839391377</c:v>
                </c:pt>
                <c:pt idx="217">
                  <c:v>125.14216552678</c:v>
                </c:pt>
                <c:pt idx="218">
                  <c:v>125.764619995389</c:v>
                </c:pt>
                <c:pt idx="219">
                  <c:v>127.67424882809399</c:v>
                </c:pt>
                <c:pt idx="220">
                  <c:v>128.54645354645299</c:v>
                </c:pt>
                <c:pt idx="221">
                  <c:v>126.221855068008</c:v>
                </c:pt>
                <c:pt idx="222">
                  <c:v>126.55229385998599</c:v>
                </c:pt>
                <c:pt idx="223">
                  <c:v>126.92691923461101</c:v>
                </c:pt>
                <c:pt idx="224">
                  <c:v>127.051794359486</c:v>
                </c:pt>
                <c:pt idx="225">
                  <c:v>130.33120725428401</c:v>
                </c:pt>
                <c:pt idx="226">
                  <c:v>129.54353338968701</c:v>
                </c:pt>
                <c:pt idx="227">
                  <c:v>129.916237608545</c:v>
                </c:pt>
                <c:pt idx="228">
                  <c:v>129.79136248367001</c:v>
                </c:pt>
                <c:pt idx="229">
                  <c:v>131.453162222392</c:v>
                </c:pt>
                <c:pt idx="230">
                  <c:v>131.078536847767</c:v>
                </c:pt>
                <c:pt idx="231">
                  <c:v>130.29086298317</c:v>
                </c:pt>
                <c:pt idx="232">
                  <c:v>129.16890801506099</c:v>
                </c:pt>
                <c:pt idx="233">
                  <c:v>126.96918466149199</c:v>
                </c:pt>
                <c:pt idx="234">
                  <c:v>127.21701375547499</c:v>
                </c:pt>
                <c:pt idx="235">
                  <c:v>128.50418811957201</c:v>
                </c:pt>
                <c:pt idx="236">
                  <c:v>129.29378313993601</c:v>
                </c:pt>
                <c:pt idx="237">
                  <c:v>128.629063244447</c:v>
                </c:pt>
                <c:pt idx="238">
                  <c:v>127.384154307231</c:v>
                </c:pt>
                <c:pt idx="239">
                  <c:v>126.43126104664501</c:v>
                </c:pt>
                <c:pt idx="240">
                  <c:v>127.24390993621699</c:v>
                </c:pt>
                <c:pt idx="241">
                  <c:v>124.97310381925701</c:v>
                </c:pt>
                <c:pt idx="242">
                  <c:v>124.59655728886401</c:v>
                </c:pt>
                <c:pt idx="243">
                  <c:v>125.097978944132</c:v>
                </c:pt>
                <c:pt idx="244">
                  <c:v>127.557058326289</c:v>
                </c:pt>
                <c:pt idx="245">
                  <c:v>129.556981480058</c:v>
                </c:pt>
                <c:pt idx="246">
                  <c:v>129.474371782064</c:v>
                </c:pt>
                <c:pt idx="247">
                  <c:v>130.14101283331999</c:v>
                </c:pt>
                <c:pt idx="248">
                  <c:v>130.43302850995099</c:v>
                </c:pt>
                <c:pt idx="249">
                  <c:v>128.34857450242001</c:v>
                </c:pt>
                <c:pt idx="250">
                  <c:v>128.68285560593199</c:v>
                </c:pt>
                <c:pt idx="251">
                  <c:v>127.557058326289</c:v>
                </c:pt>
                <c:pt idx="252">
                  <c:v>123.138400061477</c:v>
                </c:pt>
                <c:pt idx="253">
                  <c:v>125.38999462076301</c:v>
                </c:pt>
                <c:pt idx="254">
                  <c:v>127.140167524782</c:v>
                </c:pt>
                <c:pt idx="255">
                  <c:v>127.724198878045</c:v>
                </c:pt>
                <c:pt idx="256">
                  <c:v>126.659878582955</c:v>
                </c:pt>
                <c:pt idx="257">
                  <c:v>128.473449627295</c:v>
                </c:pt>
                <c:pt idx="258">
                  <c:v>130.557903634826</c:v>
                </c:pt>
                <c:pt idx="259">
                  <c:v>129.30723123030799</c:v>
                </c:pt>
                <c:pt idx="260">
                  <c:v>128.162222392991</c:v>
                </c:pt>
                <c:pt idx="261">
                  <c:v>127.973949127795</c:v>
                </c:pt>
                <c:pt idx="262">
                  <c:v>127.8913394298</c:v>
                </c:pt>
                <c:pt idx="263">
                  <c:v>129.182356105433</c:v>
                </c:pt>
                <c:pt idx="264">
                  <c:v>130.35041881195701</c:v>
                </c:pt>
                <c:pt idx="265">
                  <c:v>131.05932529009399</c:v>
                </c:pt>
                <c:pt idx="266">
                  <c:v>131.141934988088</c:v>
                </c:pt>
                <c:pt idx="267">
                  <c:v>133.308998693614</c:v>
                </c:pt>
                <c:pt idx="268">
                  <c:v>134.30992084838201</c:v>
                </c:pt>
                <c:pt idx="269">
                  <c:v>134.142780296626</c:v>
                </c:pt>
                <c:pt idx="270">
                  <c:v>134.060170598632</c:v>
                </c:pt>
                <c:pt idx="271">
                  <c:v>135.56059325289999</c:v>
                </c:pt>
                <c:pt idx="272">
                  <c:v>135.10143702451299</c:v>
                </c:pt>
                <c:pt idx="273">
                  <c:v>136.39437485591299</c:v>
                </c:pt>
                <c:pt idx="274">
                  <c:v>136.269499731038</c:v>
                </c:pt>
                <c:pt idx="275">
                  <c:v>136.85353108429999</c:v>
                </c:pt>
                <c:pt idx="276">
                  <c:v>136.060093752401</c:v>
                </c:pt>
                <c:pt idx="277">
                  <c:v>136.728655959425</c:v>
                </c:pt>
                <c:pt idx="278">
                  <c:v>137.977407208176</c:v>
                </c:pt>
                <c:pt idx="279">
                  <c:v>137.24928917236599</c:v>
                </c:pt>
                <c:pt idx="280">
                  <c:v>138.269422884807</c:v>
                </c:pt>
                <c:pt idx="281">
                  <c:v>138.811188811188</c:v>
                </c:pt>
                <c:pt idx="282">
                  <c:v>137.727656958426</c:v>
                </c:pt>
                <c:pt idx="283">
                  <c:v>139.43748559133101</c:v>
                </c:pt>
                <c:pt idx="284">
                  <c:v>140.22900176746299</c:v>
                </c:pt>
                <c:pt idx="285">
                  <c:v>140.22900176746299</c:v>
                </c:pt>
                <c:pt idx="286">
                  <c:v>139.93698609083199</c:v>
                </c:pt>
                <c:pt idx="287">
                  <c:v>140.73042342273101</c:v>
                </c:pt>
                <c:pt idx="288">
                  <c:v>139.812110965957</c:v>
                </c:pt>
                <c:pt idx="289">
                  <c:v>138.52109429032501</c:v>
                </c:pt>
                <c:pt idx="290">
                  <c:v>141.312533620225</c:v>
                </c:pt>
                <c:pt idx="291">
                  <c:v>140.81303312072501</c:v>
                </c:pt>
                <c:pt idx="292">
                  <c:v>142.14631522323799</c:v>
                </c:pt>
                <c:pt idx="293">
                  <c:v>142.81295627449401</c:v>
                </c:pt>
                <c:pt idx="294">
                  <c:v>143.396987627756</c:v>
                </c:pt>
                <c:pt idx="295">
                  <c:v>142.855221701375</c:v>
                </c:pt>
                <c:pt idx="296">
                  <c:v>144.39790978252501</c:v>
                </c:pt>
                <c:pt idx="297">
                  <c:v>144.81480058403099</c:v>
                </c:pt>
                <c:pt idx="298">
                  <c:v>145.35656651041199</c:v>
                </c:pt>
                <c:pt idx="299">
                  <c:v>145.73119188503799</c:v>
                </c:pt>
                <c:pt idx="300">
                  <c:v>146.98570660109101</c:v>
                </c:pt>
                <c:pt idx="301">
                  <c:v>146.651425497579</c:v>
                </c:pt>
                <c:pt idx="302">
                  <c:v>147.90594021363199</c:v>
                </c:pt>
                <c:pt idx="303">
                  <c:v>147.36225313148299</c:v>
                </c:pt>
                <c:pt idx="304">
                  <c:v>147.27964343348901</c:v>
                </c:pt>
                <c:pt idx="305">
                  <c:v>146.651425497579</c:v>
                </c:pt>
                <c:pt idx="306">
                  <c:v>146.568815799584</c:v>
                </c:pt>
                <c:pt idx="307">
                  <c:v>147.07023745485199</c:v>
                </c:pt>
                <c:pt idx="308">
                  <c:v>148.26135403058399</c:v>
                </c:pt>
                <c:pt idx="309">
                  <c:v>149.87128256359</c:v>
                </c:pt>
                <c:pt idx="310">
                  <c:v>150.62437562437501</c:v>
                </c:pt>
                <c:pt idx="311">
                  <c:v>149.412126335203</c:v>
                </c:pt>
                <c:pt idx="312">
                  <c:v>148.40736186890001</c:v>
                </c:pt>
                <c:pt idx="313">
                  <c:v>147.57165911012001</c:v>
                </c:pt>
                <c:pt idx="314">
                  <c:v>148.741642972412</c:v>
                </c:pt>
                <c:pt idx="315">
                  <c:v>148.32475217090499</c:v>
                </c:pt>
                <c:pt idx="316">
                  <c:v>149.579266886959</c:v>
                </c:pt>
                <c:pt idx="317">
                  <c:v>149.99615768846499</c:v>
                </c:pt>
                <c:pt idx="318">
                  <c:v>148.24022131714401</c:v>
                </c:pt>
                <c:pt idx="319">
                  <c:v>150.20556366710099</c:v>
                </c:pt>
                <c:pt idx="320">
                  <c:v>150.163298240221</c:v>
                </c:pt>
                <c:pt idx="321">
                  <c:v>150.87412587412501</c:v>
                </c:pt>
                <c:pt idx="322">
                  <c:v>151.292937831399</c:v>
                </c:pt>
                <c:pt idx="323">
                  <c:v>149.82901713670901</c:v>
                </c:pt>
                <c:pt idx="324">
                  <c:v>148.24022131714401</c:v>
                </c:pt>
                <c:pt idx="325">
                  <c:v>145.439176208406</c:v>
                </c:pt>
                <c:pt idx="326">
                  <c:v>145.231691385537</c:v>
                </c:pt>
                <c:pt idx="327">
                  <c:v>146.23453469607199</c:v>
                </c:pt>
                <c:pt idx="328">
                  <c:v>148.95104895104799</c:v>
                </c:pt>
                <c:pt idx="329">
                  <c:v>150.62437562437501</c:v>
                </c:pt>
                <c:pt idx="330">
                  <c:v>150.24782909398201</c:v>
                </c:pt>
                <c:pt idx="331">
                  <c:v>149.202720356566</c:v>
                </c:pt>
                <c:pt idx="332">
                  <c:v>147.44678398524499</c:v>
                </c:pt>
                <c:pt idx="333">
                  <c:v>146.27680012295301</c:v>
                </c:pt>
                <c:pt idx="334">
                  <c:v>148.659033274417</c:v>
                </c:pt>
                <c:pt idx="335">
                  <c:v>148.15761161914901</c:v>
                </c:pt>
                <c:pt idx="336">
                  <c:v>149.74640743871399</c:v>
                </c:pt>
                <c:pt idx="337">
                  <c:v>150.12103281334001</c:v>
                </c:pt>
                <c:pt idx="338">
                  <c:v>149.36986090832201</c:v>
                </c:pt>
                <c:pt idx="339">
                  <c:v>148.53415814954201</c:v>
                </c:pt>
                <c:pt idx="340">
                  <c:v>147.94820564051301</c:v>
                </c:pt>
                <c:pt idx="341">
                  <c:v>148.95104895104799</c:v>
                </c:pt>
                <c:pt idx="342">
                  <c:v>150.372704218857</c:v>
                </c:pt>
                <c:pt idx="343">
                  <c:v>149.412126335203</c:v>
                </c:pt>
                <c:pt idx="344">
                  <c:v>148.826173826173</c:v>
                </c:pt>
                <c:pt idx="345">
                  <c:v>146.44394067470901</c:v>
                </c:pt>
                <c:pt idx="346">
                  <c:v>146.651425497579</c:v>
                </c:pt>
                <c:pt idx="347">
                  <c:v>147.32190886037</c:v>
                </c:pt>
                <c:pt idx="348">
                  <c:v>145.85798816568001</c:v>
                </c:pt>
                <c:pt idx="349">
                  <c:v>146.52655037270401</c:v>
                </c:pt>
                <c:pt idx="350">
                  <c:v>146.651425497579</c:v>
                </c:pt>
                <c:pt idx="351">
                  <c:v>144.31145777299599</c:v>
                </c:pt>
                <c:pt idx="352">
                  <c:v>146.98570660109101</c:v>
                </c:pt>
                <c:pt idx="353">
                  <c:v>149.82901713670901</c:v>
                </c:pt>
                <c:pt idx="354">
                  <c:v>149.66187658495301</c:v>
                </c:pt>
                <c:pt idx="355">
                  <c:v>150.12103281334001</c:v>
                </c:pt>
                <c:pt idx="356">
                  <c:v>149.16045492968499</c:v>
                </c:pt>
                <c:pt idx="357">
                  <c:v>146.359409820948</c:v>
                </c:pt>
                <c:pt idx="358">
                  <c:v>147.73879966187599</c:v>
                </c:pt>
                <c:pt idx="359">
                  <c:v>143.85038038884099</c:v>
                </c:pt>
                <c:pt idx="360">
                  <c:v>146.06739414431701</c:v>
                </c:pt>
                <c:pt idx="361">
                  <c:v>149.118189502804</c:v>
                </c:pt>
                <c:pt idx="362">
                  <c:v>148.449627295781</c:v>
                </c:pt>
                <c:pt idx="363">
                  <c:v>147.706140013832</c:v>
                </c:pt>
                <c:pt idx="364">
                  <c:v>148.41888880350399</c:v>
                </c:pt>
                <c:pt idx="365">
                  <c:v>150.180588642126</c:v>
                </c:pt>
                <c:pt idx="366">
                  <c:v>152.19395988626701</c:v>
                </c:pt>
                <c:pt idx="367">
                  <c:v>151.942288480749</c:v>
                </c:pt>
                <c:pt idx="368">
                  <c:v>152.57050641666001</c:v>
                </c:pt>
                <c:pt idx="369">
                  <c:v>153.11611465457599</c:v>
                </c:pt>
                <c:pt idx="370">
                  <c:v>152.06716360562501</c:v>
                </c:pt>
                <c:pt idx="371">
                  <c:v>153.82886344424699</c:v>
                </c:pt>
                <c:pt idx="372">
                  <c:v>154.12280027664599</c:v>
                </c:pt>
                <c:pt idx="373">
                  <c:v>155.675094136632</c:v>
                </c:pt>
                <c:pt idx="374">
                  <c:v>155.38115730423399</c:v>
                </c:pt>
                <c:pt idx="375">
                  <c:v>156.51271805117901</c:v>
                </c:pt>
                <c:pt idx="376">
                  <c:v>155.463767002228</c:v>
                </c:pt>
                <c:pt idx="377">
                  <c:v>156.30331207254201</c:v>
                </c:pt>
                <c:pt idx="378">
                  <c:v>156.345577499423</c:v>
                </c:pt>
                <c:pt idx="379">
                  <c:v>158.107277338046</c:v>
                </c:pt>
                <c:pt idx="380">
                  <c:v>157.813340505648</c:v>
                </c:pt>
                <c:pt idx="381">
                  <c:v>158.902635825712</c:v>
                </c:pt>
                <c:pt idx="382">
                  <c:v>159.113962960116</c:v>
                </c:pt>
                <c:pt idx="383">
                  <c:v>159.113962960116</c:v>
                </c:pt>
                <c:pt idx="384">
                  <c:v>156.345577499423</c:v>
                </c:pt>
                <c:pt idx="385">
                  <c:v>156.345577499423</c:v>
                </c:pt>
                <c:pt idx="386">
                  <c:v>153.24098977945101</c:v>
                </c:pt>
                <c:pt idx="387">
                  <c:v>153.11611465457599</c:v>
                </c:pt>
                <c:pt idx="388">
                  <c:v>154.20540997463999</c:v>
                </c:pt>
                <c:pt idx="389">
                  <c:v>151.60608622147001</c:v>
                </c:pt>
                <c:pt idx="390">
                  <c:v>151.01821255667301</c:v>
                </c:pt>
                <c:pt idx="391">
                  <c:v>153.28325520633101</c:v>
                </c:pt>
                <c:pt idx="392">
                  <c:v>150.01344809036999</c:v>
                </c:pt>
                <c:pt idx="393">
                  <c:v>149.383308998693</c:v>
                </c:pt>
                <c:pt idx="394">
                  <c:v>143.596787827556</c:v>
                </c:pt>
                <c:pt idx="395">
                  <c:v>145.567893644816</c:v>
                </c:pt>
                <c:pt idx="396">
                  <c:v>146.19611158072601</c:v>
                </c:pt>
                <c:pt idx="397">
                  <c:v>146.44778298624399</c:v>
                </c:pt>
                <c:pt idx="398">
                  <c:v>145.60823791593</c:v>
                </c:pt>
                <c:pt idx="399">
                  <c:v>143.42772612003299</c:v>
                </c:pt>
                <c:pt idx="400">
                  <c:v>145.85990932144699</c:v>
                </c:pt>
                <c:pt idx="401">
                  <c:v>144.10013063859199</c:v>
                </c:pt>
                <c:pt idx="402">
                  <c:v>142.42104049796299</c:v>
                </c:pt>
                <c:pt idx="403">
                  <c:v>145.441097364174</c:v>
                </c:pt>
                <c:pt idx="404">
                  <c:v>148.12495197110499</c:v>
                </c:pt>
                <c:pt idx="405">
                  <c:v>147.74840544071199</c:v>
                </c:pt>
                <c:pt idx="406">
                  <c:v>146.86659494351699</c:v>
                </c:pt>
                <c:pt idx="407">
                  <c:v>145.69276876969101</c:v>
                </c:pt>
                <c:pt idx="408">
                  <c:v>146.614923538</c:v>
                </c:pt>
                <c:pt idx="409">
                  <c:v>146.95112579727899</c:v>
                </c:pt>
                <c:pt idx="410">
                  <c:v>146.111580726965</c:v>
                </c:pt>
                <c:pt idx="411">
                  <c:v>139.23384307999601</c:v>
                </c:pt>
                <c:pt idx="412">
                  <c:v>138.73050026896101</c:v>
                </c:pt>
                <c:pt idx="413">
                  <c:v>128.83462691154901</c:v>
                </c:pt>
                <c:pt idx="414">
                  <c:v>134.28494582340701</c:v>
                </c:pt>
                <c:pt idx="415">
                  <c:v>133.32052562821701</c:v>
                </c:pt>
                <c:pt idx="416">
                  <c:v>132.273495735034</c:v>
                </c:pt>
                <c:pt idx="417">
                  <c:v>131.18227925920201</c:v>
                </c:pt>
                <c:pt idx="418">
                  <c:v>138.22715745792601</c:v>
                </c:pt>
                <c:pt idx="419">
                  <c:v>134.87281948820299</c:v>
                </c:pt>
                <c:pt idx="420">
                  <c:v>132.188964881272</c:v>
                </c:pt>
                <c:pt idx="421">
                  <c:v>136.46737877506999</c:v>
                </c:pt>
                <c:pt idx="422">
                  <c:v>138.81503112272301</c:v>
                </c:pt>
                <c:pt idx="423">
                  <c:v>139.654576193037</c:v>
                </c:pt>
                <c:pt idx="424">
                  <c:v>140.91293322062501</c:v>
                </c:pt>
                <c:pt idx="425">
                  <c:v>136.88619073234401</c:v>
                </c:pt>
                <c:pt idx="426">
                  <c:v>137.49519711058099</c:v>
                </c:pt>
                <c:pt idx="427">
                  <c:v>137.41066625681901</c:v>
                </c:pt>
                <c:pt idx="428">
                  <c:v>138.54799047106701</c:v>
                </c:pt>
                <c:pt idx="429">
                  <c:v>144.10397295012601</c:v>
                </c:pt>
                <c:pt idx="430">
                  <c:v>140.56712518250899</c:v>
                </c:pt>
                <c:pt idx="431">
                  <c:v>140.39998463075301</c:v>
                </c:pt>
                <c:pt idx="432">
                  <c:v>141.662183969876</c:v>
                </c:pt>
                <c:pt idx="433">
                  <c:v>141.32598171059601</c:v>
                </c:pt>
                <c:pt idx="434">
                  <c:v>137.03219857065901</c:v>
                </c:pt>
                <c:pt idx="435">
                  <c:v>133.07653884576899</c:v>
                </c:pt>
                <c:pt idx="436">
                  <c:v>135.64320295089499</c:v>
                </c:pt>
                <c:pt idx="437">
                  <c:v>132.90747713824601</c:v>
                </c:pt>
                <c:pt idx="438">
                  <c:v>132.78260201337099</c:v>
                </c:pt>
                <c:pt idx="439">
                  <c:v>130.803811573042</c:v>
                </c:pt>
                <c:pt idx="440">
                  <c:v>130.089141627603</c:v>
                </c:pt>
                <c:pt idx="441">
                  <c:v>132.69807115960899</c:v>
                </c:pt>
                <c:pt idx="442">
                  <c:v>134.63459617305699</c:v>
                </c:pt>
                <c:pt idx="443">
                  <c:v>134.17159763313501</c:v>
                </c:pt>
                <c:pt idx="444">
                  <c:v>135.43379697225799</c:v>
                </c:pt>
                <c:pt idx="445">
                  <c:v>142.71497733036099</c:v>
                </c:pt>
                <c:pt idx="446">
                  <c:v>142.75724275724201</c:v>
                </c:pt>
                <c:pt idx="447">
                  <c:v>143.26058556827701</c:v>
                </c:pt>
                <c:pt idx="448">
                  <c:v>144.10397295012601</c:v>
                </c:pt>
                <c:pt idx="449">
                  <c:v>143.598708983324</c:v>
                </c:pt>
                <c:pt idx="450">
                  <c:v>145.744639975409</c:v>
                </c:pt>
                <c:pt idx="451">
                  <c:v>143.89264581572201</c:v>
                </c:pt>
                <c:pt idx="452">
                  <c:v>144.945439176208</c:v>
                </c:pt>
                <c:pt idx="453">
                  <c:v>144.10397295012601</c:v>
                </c:pt>
                <c:pt idx="454">
                  <c:v>143.85038038884099</c:v>
                </c:pt>
                <c:pt idx="455">
                  <c:v>147.34304157381001</c:v>
                </c:pt>
                <c:pt idx="456">
                  <c:v>148.14416352877799</c:v>
                </c:pt>
                <c:pt idx="457">
                  <c:v>150.668562207023</c:v>
                </c:pt>
                <c:pt idx="458">
                  <c:v>149.57350341965699</c:v>
                </c:pt>
                <c:pt idx="459">
                  <c:v>151.173826173826</c:v>
                </c:pt>
                <c:pt idx="460">
                  <c:v>153.235226312149</c:v>
                </c:pt>
                <c:pt idx="461">
                  <c:v>153.69822485207001</c:v>
                </c:pt>
                <c:pt idx="462">
                  <c:v>152.60508722047101</c:v>
                </c:pt>
                <c:pt idx="463">
                  <c:v>152.18435410743001</c:v>
                </c:pt>
                <c:pt idx="464">
                  <c:v>151.173826173826</c:v>
                </c:pt>
                <c:pt idx="465">
                  <c:v>151.00476446630199</c:v>
                </c:pt>
                <c:pt idx="466">
                  <c:v>152.47829093982901</c:v>
                </c:pt>
                <c:pt idx="467">
                  <c:v>153.61561515407601</c:v>
                </c:pt>
                <c:pt idx="468">
                  <c:v>153.61561515407601</c:v>
                </c:pt>
                <c:pt idx="469">
                  <c:v>154.539691078152</c:v>
                </c:pt>
                <c:pt idx="470">
                  <c:v>155.886421271036</c:v>
                </c:pt>
                <c:pt idx="471">
                  <c:v>157.06601091216399</c:v>
                </c:pt>
                <c:pt idx="472">
                  <c:v>160.76999923153701</c:v>
                </c:pt>
                <c:pt idx="473">
                  <c:v>159.75947129793201</c:v>
                </c:pt>
                <c:pt idx="474">
                  <c:v>159.75947129793201</c:v>
                </c:pt>
                <c:pt idx="475">
                  <c:v>160.93713978329299</c:v>
                </c:pt>
                <c:pt idx="476">
                  <c:v>156.391685237838</c:v>
                </c:pt>
                <c:pt idx="477">
                  <c:v>158.41274110504801</c:v>
                </c:pt>
                <c:pt idx="478">
                  <c:v>157.949742565127</c:v>
                </c:pt>
                <c:pt idx="479">
                  <c:v>155.34081303312001</c:v>
                </c:pt>
                <c:pt idx="480">
                  <c:v>159.42326903865299</c:v>
                </c:pt>
                <c:pt idx="481">
                  <c:v>160.180204410973</c:v>
                </c:pt>
                <c:pt idx="482">
                  <c:v>159.46553446553401</c:v>
                </c:pt>
                <c:pt idx="483">
                  <c:v>159.75947129793201</c:v>
                </c:pt>
                <c:pt idx="484">
                  <c:v>157.42334588488399</c:v>
                </c:pt>
                <c:pt idx="485">
                  <c:v>157.73841543072299</c:v>
                </c:pt>
                <c:pt idx="486">
                  <c:v>153.19296088526801</c:v>
                </c:pt>
                <c:pt idx="487">
                  <c:v>157.15054176592599</c:v>
                </c:pt>
                <c:pt idx="488">
                  <c:v>156.93921463152199</c:v>
                </c:pt>
                <c:pt idx="489">
                  <c:v>159.444401752093</c:v>
                </c:pt>
                <c:pt idx="490">
                  <c:v>160.12064858218699</c:v>
                </c:pt>
                <c:pt idx="491">
                  <c:v>162.35879505110199</c:v>
                </c:pt>
                <c:pt idx="492">
                  <c:v>163.077307308076</c:v>
                </c:pt>
                <c:pt idx="493">
                  <c:v>166.496964573887</c:v>
                </c:pt>
                <c:pt idx="494">
                  <c:v>165.77845231691299</c:v>
                </c:pt>
                <c:pt idx="495">
                  <c:v>165.35771920387299</c:v>
                </c:pt>
                <c:pt idx="496">
                  <c:v>167.974333358948</c:v>
                </c:pt>
                <c:pt idx="497">
                  <c:v>166.62376085452999</c:v>
                </c:pt>
                <c:pt idx="498">
                  <c:v>166.62376085452999</c:v>
                </c:pt>
                <c:pt idx="499">
                  <c:v>166.24337201260201</c:v>
                </c:pt>
                <c:pt idx="500">
                  <c:v>168.14339506647099</c:v>
                </c:pt>
                <c:pt idx="501">
                  <c:v>172.19703373549501</c:v>
                </c:pt>
                <c:pt idx="502">
                  <c:v>171.35364635364601</c:v>
                </c:pt>
                <c:pt idx="503">
                  <c:v>172.61968800430299</c:v>
                </c:pt>
                <c:pt idx="504">
                  <c:v>170.973257511719</c:v>
                </c:pt>
                <c:pt idx="505">
                  <c:v>167.88980250518699</c:v>
                </c:pt>
                <c:pt idx="506">
                  <c:v>166.708291708291</c:v>
                </c:pt>
                <c:pt idx="507">
                  <c:v>163.79389840928201</c:v>
                </c:pt>
                <c:pt idx="508">
                  <c:v>168.05886421271001</c:v>
                </c:pt>
                <c:pt idx="509">
                  <c:v>169.157765311611</c:v>
                </c:pt>
                <c:pt idx="510">
                  <c:v>170.50833781603001</c:v>
                </c:pt>
                <c:pt idx="511">
                  <c:v>165.98977945131699</c:v>
                </c:pt>
                <c:pt idx="512">
                  <c:v>165.61131176515701</c:v>
                </c:pt>
                <c:pt idx="513">
                  <c:v>167.30000768462301</c:v>
                </c:pt>
                <c:pt idx="514">
                  <c:v>170.339276108506</c:v>
                </c:pt>
                <c:pt idx="515">
                  <c:v>168.35472220087601</c:v>
                </c:pt>
                <c:pt idx="516">
                  <c:v>171.184584646123</c:v>
                </c:pt>
                <c:pt idx="517">
                  <c:v>172.49289172365999</c:v>
                </c:pt>
                <c:pt idx="518">
                  <c:v>171.48044263428801</c:v>
                </c:pt>
                <c:pt idx="519">
                  <c:v>170.423806962268</c:v>
                </c:pt>
                <c:pt idx="520">
                  <c:v>172.154768308614</c:v>
                </c:pt>
                <c:pt idx="521">
                  <c:v>169.580419580419</c:v>
                </c:pt>
                <c:pt idx="522">
                  <c:v>167.63813109966901</c:v>
                </c:pt>
                <c:pt idx="523">
                  <c:v>167.974333358948</c:v>
                </c:pt>
                <c:pt idx="524">
                  <c:v>164.21655267809101</c:v>
                </c:pt>
                <c:pt idx="525">
                  <c:v>165.27318835011101</c:v>
                </c:pt>
                <c:pt idx="526">
                  <c:v>169.073234457849</c:v>
                </c:pt>
                <c:pt idx="527">
                  <c:v>167.04641512333799</c:v>
                </c:pt>
                <c:pt idx="528">
                  <c:v>166.03204487819801</c:v>
                </c:pt>
                <c:pt idx="529">
                  <c:v>165.864904326442</c:v>
                </c:pt>
                <c:pt idx="530">
                  <c:v>167.17321140397999</c:v>
                </c:pt>
                <c:pt idx="531">
                  <c:v>167.88980250518699</c:v>
                </c:pt>
                <c:pt idx="532">
                  <c:v>172.366095443018</c:v>
                </c:pt>
                <c:pt idx="533">
                  <c:v>172.28156458925599</c:v>
                </c:pt>
                <c:pt idx="534">
                  <c:v>169.24229616537301</c:v>
                </c:pt>
                <c:pt idx="535">
                  <c:v>167.63813109966901</c:v>
                </c:pt>
                <c:pt idx="536">
                  <c:v>166.96188426957599</c:v>
                </c:pt>
                <c:pt idx="537">
                  <c:v>167.42680396526501</c:v>
                </c:pt>
                <c:pt idx="538">
                  <c:v>165.947514024437</c:v>
                </c:pt>
                <c:pt idx="539">
                  <c:v>166.83508798893399</c:v>
                </c:pt>
                <c:pt idx="540">
                  <c:v>168.946438177207</c:v>
                </c:pt>
                <c:pt idx="541">
                  <c:v>172.34496272957799</c:v>
                </c:pt>
                <c:pt idx="542">
                  <c:v>173.46499654191899</c:v>
                </c:pt>
                <c:pt idx="543">
                  <c:v>173.04234227311099</c:v>
                </c:pt>
                <c:pt idx="544">
                  <c:v>174.56197648505301</c:v>
                </c:pt>
                <c:pt idx="545">
                  <c:v>176.504264965803</c:v>
                </c:pt>
                <c:pt idx="546">
                  <c:v>174.815569046338</c:v>
                </c:pt>
                <c:pt idx="547">
                  <c:v>177.30730807653799</c:v>
                </c:pt>
                <c:pt idx="548">
                  <c:v>176.631061246445</c:v>
                </c:pt>
                <c:pt idx="549">
                  <c:v>175.87220471835801</c:v>
                </c:pt>
                <c:pt idx="550">
                  <c:v>178.70014600783799</c:v>
                </c:pt>
                <c:pt idx="551">
                  <c:v>175.66279873972101</c:v>
                </c:pt>
                <c:pt idx="552">
                  <c:v>176.00092215476801</c:v>
                </c:pt>
                <c:pt idx="553">
                  <c:v>170.92138630600101</c:v>
                </c:pt>
                <c:pt idx="554">
                  <c:v>171.89541228002699</c:v>
                </c:pt>
                <c:pt idx="555">
                  <c:v>175.40920617843599</c:v>
                </c:pt>
                <c:pt idx="556">
                  <c:v>174.13932221624501</c:v>
                </c:pt>
                <c:pt idx="557">
                  <c:v>177.65311611465401</c:v>
                </c:pt>
                <c:pt idx="558">
                  <c:v>176.72135556750899</c:v>
                </c:pt>
                <c:pt idx="559">
                  <c:v>173.88572965495999</c:v>
                </c:pt>
                <c:pt idx="560">
                  <c:v>175.19787904403199</c:v>
                </c:pt>
                <c:pt idx="561">
                  <c:v>179.345654345654</c:v>
                </c:pt>
                <c:pt idx="562">
                  <c:v>178.92300007684599</c:v>
                </c:pt>
                <c:pt idx="563">
                  <c:v>180.36194574656099</c:v>
                </c:pt>
                <c:pt idx="564">
                  <c:v>182.648121109659</c:v>
                </c:pt>
                <c:pt idx="565">
                  <c:v>182.69038653653999</c:v>
                </c:pt>
                <c:pt idx="566">
                  <c:v>184.636517328824</c:v>
                </c:pt>
                <c:pt idx="567">
                  <c:v>183.45116422039399</c:v>
                </c:pt>
                <c:pt idx="568">
                  <c:v>180.36194574656</c:v>
                </c:pt>
                <c:pt idx="569">
                  <c:v>179.6837777607</c:v>
                </c:pt>
                <c:pt idx="570">
                  <c:v>178.16030123722399</c:v>
                </c:pt>
                <c:pt idx="571">
                  <c:v>175.40920617843599</c:v>
                </c:pt>
                <c:pt idx="572">
                  <c:v>177.610850687773</c:v>
                </c:pt>
                <c:pt idx="573">
                  <c:v>182.69038653653999</c:v>
                </c:pt>
                <c:pt idx="574">
                  <c:v>184.42519019442</c:v>
                </c:pt>
                <c:pt idx="575">
                  <c:v>183.96027049873101</c:v>
                </c:pt>
                <c:pt idx="576">
                  <c:v>185.01690617075201</c:v>
                </c:pt>
                <c:pt idx="577">
                  <c:v>185.90640129101601</c:v>
                </c:pt>
                <c:pt idx="578">
                  <c:v>183.36663336663301</c:v>
                </c:pt>
                <c:pt idx="579">
                  <c:v>181.969953123799</c:v>
                </c:pt>
                <c:pt idx="580">
                  <c:v>180.48874202720299</c:v>
                </c:pt>
                <c:pt idx="581">
                  <c:v>183.78928763544101</c:v>
                </c:pt>
                <c:pt idx="582">
                  <c:v>181.16498885729601</c:v>
                </c:pt>
                <c:pt idx="583">
                  <c:v>182.60585568277801</c:v>
                </c:pt>
                <c:pt idx="584">
                  <c:v>181.48390071466901</c:v>
                </c:pt>
                <c:pt idx="585">
                  <c:v>182.859448244063</c:v>
                </c:pt>
                <c:pt idx="586">
                  <c:v>181.948820410358</c:v>
                </c:pt>
                <c:pt idx="587">
                  <c:v>183.78928763544101</c:v>
                </c:pt>
                <c:pt idx="588">
                  <c:v>185.23015446092299</c:v>
                </c:pt>
                <c:pt idx="589">
                  <c:v>186.03319757165801</c:v>
                </c:pt>
                <c:pt idx="590">
                  <c:v>181.207254284177</c:v>
                </c:pt>
                <c:pt idx="591">
                  <c:v>181.75862598939401</c:v>
                </c:pt>
                <c:pt idx="592">
                  <c:v>181.42050257434801</c:v>
                </c:pt>
                <c:pt idx="593">
                  <c:v>182.73265196342001</c:v>
                </c:pt>
                <c:pt idx="594">
                  <c:v>181.63182970875201</c:v>
                </c:pt>
                <c:pt idx="595">
                  <c:v>180.61553830784499</c:v>
                </c:pt>
                <c:pt idx="596">
                  <c:v>177.610850687773</c:v>
                </c:pt>
                <c:pt idx="597">
                  <c:v>174.73103819257599</c:v>
                </c:pt>
                <c:pt idx="598">
                  <c:v>176.67909014062801</c:v>
                </c:pt>
                <c:pt idx="599">
                  <c:v>174.13932221624401</c:v>
                </c:pt>
                <c:pt idx="600">
                  <c:v>176.36209943902199</c:v>
                </c:pt>
                <c:pt idx="601">
                  <c:v>175.74732959348299</c:v>
                </c:pt>
                <c:pt idx="602">
                  <c:v>175.916391301006</c:v>
                </c:pt>
                <c:pt idx="603">
                  <c:v>176.89041727503201</c:v>
                </c:pt>
                <c:pt idx="604">
                  <c:v>180.446476600322</c:v>
                </c:pt>
                <c:pt idx="605">
                  <c:v>180.91139629601099</c:v>
                </c:pt>
                <c:pt idx="606">
                  <c:v>179.134327211249</c:v>
                </c:pt>
                <c:pt idx="607">
                  <c:v>178.96526550372599</c:v>
                </c:pt>
                <c:pt idx="608">
                  <c:v>177.31307154384001</c:v>
                </c:pt>
                <c:pt idx="609">
                  <c:v>175.831860447244</c:v>
                </c:pt>
                <c:pt idx="610">
                  <c:v>176.00092215476801</c:v>
                </c:pt>
                <c:pt idx="611">
                  <c:v>177.18627526319801</c:v>
                </c:pt>
                <c:pt idx="612">
                  <c:v>180.573272880964</c:v>
                </c:pt>
                <c:pt idx="613">
                  <c:v>182.26581111196401</c:v>
                </c:pt>
                <c:pt idx="614">
                  <c:v>182.47713824636801</c:v>
                </c:pt>
                <c:pt idx="615">
                  <c:v>182.90171367094399</c:v>
                </c:pt>
                <c:pt idx="616">
                  <c:v>181.627987397217</c:v>
                </c:pt>
                <c:pt idx="617">
                  <c:v>180.73657112118599</c:v>
                </c:pt>
                <c:pt idx="618">
                  <c:v>179.37831399369799</c:v>
                </c:pt>
                <c:pt idx="619">
                  <c:v>178.932605855682</c:v>
                </c:pt>
                <c:pt idx="620">
                  <c:v>181.11888111888001</c:v>
                </c:pt>
                <c:pt idx="621">
                  <c:v>182.81718281718199</c:v>
                </c:pt>
                <c:pt idx="622">
                  <c:v>186.12733420425599</c:v>
                </c:pt>
                <c:pt idx="623">
                  <c:v>187.52977791439201</c:v>
                </c:pt>
                <c:pt idx="624">
                  <c:v>189.397141320217</c:v>
                </c:pt>
                <c:pt idx="625">
                  <c:v>189.35487589333701</c:v>
                </c:pt>
                <c:pt idx="626">
                  <c:v>189.61038961038901</c:v>
                </c:pt>
                <c:pt idx="627">
                  <c:v>189.75831860447201</c:v>
                </c:pt>
                <c:pt idx="628">
                  <c:v>190.884115884115</c:v>
                </c:pt>
                <c:pt idx="629">
                  <c:v>190.03496503496399</c:v>
                </c:pt>
                <c:pt idx="630">
                  <c:v>189.35487589333701</c:v>
                </c:pt>
                <c:pt idx="631">
                  <c:v>190.415353876891</c:v>
                </c:pt>
                <c:pt idx="632">
                  <c:v>191.625682010296</c:v>
                </c:pt>
                <c:pt idx="633">
                  <c:v>192.66694843617799</c:v>
                </c:pt>
                <c:pt idx="634">
                  <c:v>191.39322216245199</c:v>
                </c:pt>
                <c:pt idx="635">
                  <c:v>187.46445861830401</c:v>
                </c:pt>
                <c:pt idx="636">
                  <c:v>187.25313148390001</c:v>
                </c:pt>
                <c:pt idx="637">
                  <c:v>184.79020979020899</c:v>
                </c:pt>
                <c:pt idx="638">
                  <c:v>184.42903250595501</c:v>
                </c:pt>
                <c:pt idx="639">
                  <c:v>183.070775378467</c:v>
                </c:pt>
                <c:pt idx="640">
                  <c:v>184.600015369245</c:v>
                </c:pt>
                <c:pt idx="641">
                  <c:v>185.19365250134399</c:v>
                </c:pt>
                <c:pt idx="642">
                  <c:v>182.60393452701101</c:v>
                </c:pt>
                <c:pt idx="643">
                  <c:v>180.354261123491</c:v>
                </c:pt>
                <c:pt idx="644">
                  <c:v>180.77883654806601</c:v>
                </c:pt>
                <c:pt idx="645">
                  <c:v>179.92968569891599</c:v>
                </c:pt>
                <c:pt idx="646">
                  <c:v>177.466764005225</c:v>
                </c:pt>
                <c:pt idx="647">
                  <c:v>179.080534849765</c:v>
                </c:pt>
                <c:pt idx="648">
                  <c:v>177.126719434411</c:v>
                </c:pt>
                <c:pt idx="649">
                  <c:v>176.74440943671601</c:v>
                </c:pt>
                <c:pt idx="650">
                  <c:v>174.79251517713001</c:v>
                </c:pt>
                <c:pt idx="651">
                  <c:v>176.915392300007</c:v>
                </c:pt>
                <c:pt idx="652">
                  <c:v>176.80972873280501</c:v>
                </c:pt>
                <c:pt idx="653">
                  <c:v>180.905632828709</c:v>
                </c:pt>
                <c:pt idx="654">
                  <c:v>181.712518250979</c:v>
                </c:pt>
                <c:pt idx="655">
                  <c:v>182.90171367094399</c:v>
                </c:pt>
                <c:pt idx="656">
                  <c:v>181.58572197033601</c:v>
                </c:pt>
                <c:pt idx="657">
                  <c:v>180.098747406439</c:v>
                </c:pt>
                <c:pt idx="658">
                  <c:v>181.92576654115001</c:v>
                </c:pt>
                <c:pt idx="659">
                  <c:v>185.406900791515</c:v>
                </c:pt>
                <c:pt idx="660">
                  <c:v>186.085068777375</c:v>
                </c:pt>
                <c:pt idx="661">
                  <c:v>187.99661876584901</c:v>
                </c:pt>
                <c:pt idx="662">
                  <c:v>185.746945362329</c:v>
                </c:pt>
                <c:pt idx="663">
                  <c:v>183.49535080304199</c:v>
                </c:pt>
                <c:pt idx="664">
                  <c:v>180.098747406439</c:v>
                </c:pt>
                <c:pt idx="665">
                  <c:v>179.42057942057801</c:v>
                </c:pt>
                <c:pt idx="666">
                  <c:v>181.627987397217</c:v>
                </c:pt>
                <c:pt idx="667">
                  <c:v>179.4839775609</c:v>
                </c:pt>
                <c:pt idx="668">
                  <c:v>184.72681164988799</c:v>
                </c:pt>
                <c:pt idx="669">
                  <c:v>184.048643664027</c:v>
                </c:pt>
                <c:pt idx="670">
                  <c:v>183.15530623222801</c:v>
                </c:pt>
                <c:pt idx="671">
                  <c:v>183.070775378467</c:v>
                </c:pt>
                <c:pt idx="672">
                  <c:v>184.600015369245</c:v>
                </c:pt>
                <c:pt idx="673">
                  <c:v>183.34742180895901</c:v>
                </c:pt>
                <c:pt idx="674">
                  <c:v>182.13709367555401</c:v>
                </c:pt>
                <c:pt idx="675">
                  <c:v>179.24959655728799</c:v>
                </c:pt>
                <c:pt idx="676">
                  <c:v>179.950818412356</c:v>
                </c:pt>
                <c:pt idx="677">
                  <c:v>182.223545685083</c:v>
                </c:pt>
                <c:pt idx="678">
                  <c:v>181.96995312379801</c:v>
                </c:pt>
                <c:pt idx="679">
                  <c:v>178.13724736801601</c:v>
                </c:pt>
                <c:pt idx="680">
                  <c:v>177.94513179128501</c:v>
                </c:pt>
                <c:pt idx="681">
                  <c:v>174.22001075847101</c:v>
                </c:pt>
                <c:pt idx="682">
                  <c:v>174.04902789518101</c:v>
                </c:pt>
                <c:pt idx="683">
                  <c:v>175.199800199799</c:v>
                </c:pt>
                <c:pt idx="684">
                  <c:v>174.85783447321799</c:v>
                </c:pt>
                <c:pt idx="685">
                  <c:v>172.77338046568701</c:v>
                </c:pt>
                <c:pt idx="686">
                  <c:v>175.413048489971</c:v>
                </c:pt>
                <c:pt idx="687">
                  <c:v>175.02881733650901</c:v>
                </c:pt>
                <c:pt idx="688">
                  <c:v>178.13724736801601</c:v>
                </c:pt>
                <c:pt idx="689">
                  <c:v>177.96626450472499</c:v>
                </c:pt>
                <c:pt idx="690">
                  <c:v>180.692384538537</c:v>
                </c:pt>
                <c:pt idx="691">
                  <c:v>179.67032967032901</c:v>
                </c:pt>
                <c:pt idx="692">
                  <c:v>182.39452854837401</c:v>
                </c:pt>
                <c:pt idx="693">
                  <c:v>182.096749404441</c:v>
                </c:pt>
                <c:pt idx="694">
                  <c:v>179.28609851686701</c:v>
                </c:pt>
                <c:pt idx="695">
                  <c:v>174.64650733881399</c:v>
                </c:pt>
                <c:pt idx="696">
                  <c:v>174.604241911933</c:v>
                </c:pt>
                <c:pt idx="697">
                  <c:v>170.13371244140399</c:v>
                </c:pt>
                <c:pt idx="698">
                  <c:v>171.367094444017</c:v>
                </c:pt>
                <c:pt idx="699">
                  <c:v>173.02889418273901</c:v>
                </c:pt>
                <c:pt idx="700">
                  <c:v>174.73103819257599</c:v>
                </c:pt>
                <c:pt idx="701">
                  <c:v>175.75309306078401</c:v>
                </c:pt>
                <c:pt idx="702">
                  <c:v>177.24390993621699</c:v>
                </c:pt>
                <c:pt idx="703">
                  <c:v>176.34865134865001</c:v>
                </c:pt>
                <c:pt idx="704">
                  <c:v>174.13547990471</c:v>
                </c:pt>
                <c:pt idx="705">
                  <c:v>177.28617536309699</c:v>
                </c:pt>
                <c:pt idx="706">
                  <c:v>183.33205256282099</c:v>
                </c:pt>
                <c:pt idx="707">
                  <c:v>186.65180972873199</c:v>
                </c:pt>
                <c:pt idx="708">
                  <c:v>184.69415200184301</c:v>
                </c:pt>
                <c:pt idx="709">
                  <c:v>183.37431798970201</c:v>
                </c:pt>
                <c:pt idx="710">
                  <c:v>184.609621148082</c:v>
                </c:pt>
                <c:pt idx="711">
                  <c:v>186.013986013985</c:v>
                </c:pt>
                <c:pt idx="712">
                  <c:v>187.84484746023099</c:v>
                </c:pt>
                <c:pt idx="713">
                  <c:v>188.01583032352201</c:v>
                </c:pt>
                <c:pt idx="714">
                  <c:v>186.24836701759699</c:v>
                </c:pt>
                <c:pt idx="715">
                  <c:v>187.63159917006001</c:v>
                </c:pt>
                <c:pt idx="716">
                  <c:v>188.69591946514899</c:v>
                </c:pt>
                <c:pt idx="717">
                  <c:v>190.39998463075301</c:v>
                </c:pt>
                <c:pt idx="718">
                  <c:v>190.845692768769</c:v>
                </c:pt>
                <c:pt idx="719">
                  <c:v>192.442173211403</c:v>
                </c:pt>
                <c:pt idx="720">
                  <c:v>192.953200645507</c:v>
                </c:pt>
                <c:pt idx="721">
                  <c:v>194.31530008453001</c:v>
                </c:pt>
                <c:pt idx="722">
                  <c:v>194.14623837700699</c:v>
                </c:pt>
                <c:pt idx="723">
                  <c:v>194.10397295012601</c:v>
                </c:pt>
                <c:pt idx="724">
                  <c:v>192.39990778452199</c:v>
                </c:pt>
                <c:pt idx="725">
                  <c:v>193.421962652731</c:v>
                </c:pt>
                <c:pt idx="726">
                  <c:v>192.697686928455</c:v>
                </c:pt>
                <c:pt idx="727">
                  <c:v>192.01759778682799</c:v>
                </c:pt>
                <c:pt idx="728">
                  <c:v>189.76023976023899</c:v>
                </c:pt>
                <c:pt idx="729">
                  <c:v>191.29332206255199</c:v>
                </c:pt>
                <c:pt idx="730">
                  <c:v>192.442173211403</c:v>
                </c:pt>
                <c:pt idx="731">
                  <c:v>195.97709982325301</c:v>
                </c:pt>
                <c:pt idx="732">
                  <c:v>194.52854837470099</c:v>
                </c:pt>
                <c:pt idx="733">
                  <c:v>192.953200645507</c:v>
                </c:pt>
                <c:pt idx="734">
                  <c:v>191.71981864289501</c:v>
                </c:pt>
                <c:pt idx="735">
                  <c:v>192.65542150157401</c:v>
                </c:pt>
                <c:pt idx="736">
                  <c:v>193.295166372088</c:v>
                </c:pt>
                <c:pt idx="737">
                  <c:v>193.63521094290201</c:v>
                </c:pt>
                <c:pt idx="738">
                  <c:v>191.762084069775</c:v>
                </c:pt>
                <c:pt idx="739">
                  <c:v>192.78413893798401</c:v>
                </c:pt>
                <c:pt idx="740">
                  <c:v>193.63521094290201</c:v>
                </c:pt>
                <c:pt idx="741">
                  <c:v>194.87819872435199</c:v>
                </c:pt>
                <c:pt idx="742">
                  <c:v>193.469991546914</c:v>
                </c:pt>
                <c:pt idx="743">
                  <c:v>196.41512333819901</c:v>
                </c:pt>
                <c:pt idx="744">
                  <c:v>196.926150772304</c:v>
                </c:pt>
                <c:pt idx="745">
                  <c:v>200.06339814032</c:v>
                </c:pt>
                <c:pt idx="746">
                  <c:v>199.786751709828</c:v>
                </c:pt>
                <c:pt idx="747">
                  <c:v>199.658034273418</c:v>
                </c:pt>
                <c:pt idx="748">
                  <c:v>200.512948589871</c:v>
                </c:pt>
                <c:pt idx="749">
                  <c:v>200.27664643049201</c:v>
                </c:pt>
                <c:pt idx="750">
                  <c:v>200.59747944363201</c:v>
                </c:pt>
                <c:pt idx="751">
                  <c:v>198.63405824944201</c:v>
                </c:pt>
                <c:pt idx="752">
                  <c:v>190.86682548220901</c:v>
                </c:pt>
                <c:pt idx="753">
                  <c:v>191.20879120878999</c:v>
                </c:pt>
                <c:pt idx="754">
                  <c:v>188.13494198109501</c:v>
                </c:pt>
                <c:pt idx="755">
                  <c:v>199.06055482978499</c:v>
                </c:pt>
                <c:pt idx="756">
                  <c:v>199.74448628294701</c:v>
                </c:pt>
                <c:pt idx="757">
                  <c:v>197.35456850841399</c:v>
                </c:pt>
                <c:pt idx="758">
                  <c:v>195.39114731422299</c:v>
                </c:pt>
                <c:pt idx="759">
                  <c:v>198.036578805809</c:v>
                </c:pt>
                <c:pt idx="760">
                  <c:v>200.72619688004201</c:v>
                </c:pt>
                <c:pt idx="761">
                  <c:v>199.14700683931301</c:v>
                </c:pt>
                <c:pt idx="762">
                  <c:v>200.768462306923</c:v>
                </c:pt>
                <c:pt idx="763">
                  <c:v>197.694613079227</c:v>
                </c:pt>
                <c:pt idx="764">
                  <c:v>197.26811649888501</c:v>
                </c:pt>
                <c:pt idx="765">
                  <c:v>191.67755321601399</c:v>
                </c:pt>
                <c:pt idx="766">
                  <c:v>193.854222700376</c:v>
                </c:pt>
                <c:pt idx="767">
                  <c:v>192.31729808652801</c:v>
                </c:pt>
                <c:pt idx="768">
                  <c:v>191.54883577960399</c:v>
                </c:pt>
                <c:pt idx="769">
                  <c:v>185.57404134327101</c:v>
                </c:pt>
                <c:pt idx="770">
                  <c:v>190.61131176515701</c:v>
                </c:pt>
                <c:pt idx="771">
                  <c:v>192.48828094981801</c:v>
                </c:pt>
                <c:pt idx="772">
                  <c:v>192.65926381310899</c:v>
                </c:pt>
                <c:pt idx="773">
                  <c:v>195.56213017751401</c:v>
                </c:pt>
                <c:pt idx="774">
                  <c:v>194.74948128794199</c:v>
                </c:pt>
                <c:pt idx="775">
                  <c:v>194.451702144009</c:v>
                </c:pt>
                <c:pt idx="776">
                  <c:v>197.09713363559399</c:v>
                </c:pt>
                <c:pt idx="777">
                  <c:v>192.95704295704201</c:v>
                </c:pt>
                <c:pt idx="778">
                  <c:v>193.341274110504</c:v>
                </c:pt>
                <c:pt idx="779">
                  <c:v>189.414431722123</c:v>
                </c:pt>
                <c:pt idx="780">
                  <c:v>190.524859755628</c:v>
                </c:pt>
                <c:pt idx="781">
                  <c:v>192.680396526549</c:v>
                </c:pt>
                <c:pt idx="782">
                  <c:v>189.84284945823299</c:v>
                </c:pt>
                <c:pt idx="783">
                  <c:v>188.86113886113799</c:v>
                </c:pt>
                <c:pt idx="784">
                  <c:v>184.80557903634701</c:v>
                </c:pt>
                <c:pt idx="785">
                  <c:v>184.33681702912401</c:v>
                </c:pt>
                <c:pt idx="786">
                  <c:v>186.51348651348599</c:v>
                </c:pt>
                <c:pt idx="787">
                  <c:v>182.757626988395</c:v>
                </c:pt>
                <c:pt idx="788">
                  <c:v>182.094828248673</c:v>
                </c:pt>
                <c:pt idx="789">
                  <c:v>185.91600706985199</c:v>
                </c:pt>
                <c:pt idx="790">
                  <c:v>187.708445400752</c:v>
                </c:pt>
                <c:pt idx="791">
                  <c:v>189.074387151309</c:v>
                </c:pt>
                <c:pt idx="792">
                  <c:v>189.20118343195199</c:v>
                </c:pt>
                <c:pt idx="793">
                  <c:v>192.743794666871</c:v>
                </c:pt>
                <c:pt idx="794">
                  <c:v>190.86682548220901</c:v>
                </c:pt>
                <c:pt idx="795">
                  <c:v>187.17436409743999</c:v>
                </c:pt>
                <c:pt idx="796">
                  <c:v>186.939983093828</c:v>
                </c:pt>
                <c:pt idx="797">
                  <c:v>192.403750096057</c:v>
                </c:pt>
                <c:pt idx="798">
                  <c:v>191.377852916313</c:v>
                </c:pt>
                <c:pt idx="799">
                  <c:v>189.287635441481</c:v>
                </c:pt>
                <c:pt idx="800">
                  <c:v>186.598017367247</c:v>
                </c:pt>
                <c:pt idx="801">
                  <c:v>190.95135633597101</c:v>
                </c:pt>
                <c:pt idx="802">
                  <c:v>199.87128256358901</c:v>
                </c:pt>
                <c:pt idx="803">
                  <c:v>201.19303773149801</c:v>
                </c:pt>
                <c:pt idx="804">
                  <c:v>200.16521939598701</c:v>
                </c:pt>
                <c:pt idx="805">
                  <c:v>204.27457158226301</c:v>
                </c:pt>
                <c:pt idx="806">
                  <c:v>205.51371705217699</c:v>
                </c:pt>
                <c:pt idx="807">
                  <c:v>209.023668639052</c:v>
                </c:pt>
                <c:pt idx="808">
                  <c:v>210.26473526473399</c:v>
                </c:pt>
                <c:pt idx="809">
                  <c:v>208.04003688618999</c:v>
                </c:pt>
                <c:pt idx="810">
                  <c:v>206.84123568738801</c:v>
                </c:pt>
                <c:pt idx="811">
                  <c:v>207.05448397756001</c:v>
                </c:pt>
                <c:pt idx="812">
                  <c:v>203.58871897333299</c:v>
                </c:pt>
                <c:pt idx="813">
                  <c:v>205.89986936140701</c:v>
                </c:pt>
                <c:pt idx="814">
                  <c:v>207.09867056020801</c:v>
                </c:pt>
                <c:pt idx="815">
                  <c:v>205.557903634826</c:v>
                </c:pt>
                <c:pt idx="816">
                  <c:v>204.27457158226301</c:v>
                </c:pt>
                <c:pt idx="817">
                  <c:v>206.049719511257</c:v>
                </c:pt>
                <c:pt idx="818">
                  <c:v>207.35418427726</c:v>
                </c:pt>
                <c:pt idx="819">
                  <c:v>206.54153538768799</c:v>
                </c:pt>
                <c:pt idx="820">
                  <c:v>205.94213478828701</c:v>
                </c:pt>
                <c:pt idx="821">
                  <c:v>200.29393683239701</c:v>
                </c:pt>
                <c:pt idx="822">
                  <c:v>197.51402443710001</c:v>
                </c:pt>
                <c:pt idx="823">
                  <c:v>186.21762852532001</c:v>
                </c:pt>
                <c:pt idx="824">
                  <c:v>192.72074079766301</c:v>
                </c:pt>
                <c:pt idx="825">
                  <c:v>197.81180358103299</c:v>
                </c:pt>
                <c:pt idx="826">
                  <c:v>195.973257511718</c:v>
                </c:pt>
                <c:pt idx="827">
                  <c:v>196.91462383769999</c:v>
                </c:pt>
                <c:pt idx="828">
                  <c:v>194.77445631291701</c:v>
                </c:pt>
                <c:pt idx="829">
                  <c:v>202.86252209329001</c:v>
                </c:pt>
                <c:pt idx="830">
                  <c:v>200.57250441865699</c:v>
                </c:pt>
                <c:pt idx="831">
                  <c:v>199.90970567893501</c:v>
                </c:pt>
                <c:pt idx="832">
                  <c:v>198.668639053253</c:v>
                </c:pt>
                <c:pt idx="833">
                  <c:v>201.364020594789</c:v>
                </c:pt>
                <c:pt idx="834">
                  <c:v>197.34112041804201</c:v>
                </c:pt>
                <c:pt idx="835">
                  <c:v>192.72074079766301</c:v>
                </c:pt>
                <c:pt idx="836">
                  <c:v>194.175055713516</c:v>
                </c:pt>
                <c:pt idx="837">
                  <c:v>196.52847152846999</c:v>
                </c:pt>
                <c:pt idx="838">
                  <c:v>195.05302389917699</c:v>
                </c:pt>
                <c:pt idx="839">
                  <c:v>193.49112426035401</c:v>
                </c:pt>
                <c:pt idx="840">
                  <c:v>189.12625835702701</c:v>
                </c:pt>
                <c:pt idx="841">
                  <c:v>193.448858833473</c:v>
                </c:pt>
                <c:pt idx="842">
                  <c:v>195.54483977560801</c:v>
                </c:pt>
                <c:pt idx="843">
                  <c:v>198.92415277030599</c:v>
                </c:pt>
                <c:pt idx="844">
                  <c:v>200.851072004917</c:v>
                </c:pt>
                <c:pt idx="845">
                  <c:v>198.75316990701501</c:v>
                </c:pt>
                <c:pt idx="846">
                  <c:v>196.31522323829901</c:v>
                </c:pt>
                <c:pt idx="847">
                  <c:v>193.23368938753401</c:v>
                </c:pt>
                <c:pt idx="848">
                  <c:v>191.779374471681</c:v>
                </c:pt>
                <c:pt idx="849">
                  <c:v>188.955275493736</c:v>
                </c:pt>
                <c:pt idx="850">
                  <c:v>192.03680934450099</c:v>
                </c:pt>
                <c:pt idx="851">
                  <c:v>188.74202720356499</c:v>
                </c:pt>
                <c:pt idx="852">
                  <c:v>188.955275493736</c:v>
                </c:pt>
                <c:pt idx="853">
                  <c:v>195.11642203949799</c:v>
                </c:pt>
                <c:pt idx="854">
                  <c:v>195.54483977560801</c:v>
                </c:pt>
                <c:pt idx="855">
                  <c:v>198.96833935295399</c:v>
                </c:pt>
                <c:pt idx="856">
                  <c:v>202.43410435717999</c:v>
                </c:pt>
                <c:pt idx="857">
                  <c:v>201.45047260431801</c:v>
                </c:pt>
                <c:pt idx="858">
                  <c:v>200.55137170521701</c:v>
                </c:pt>
                <c:pt idx="859">
                  <c:v>201.942288480749</c:v>
                </c:pt>
                <c:pt idx="860">
                  <c:v>201.15077230461699</c:v>
                </c:pt>
                <c:pt idx="861">
                  <c:v>200.722354568507</c:v>
                </c:pt>
                <c:pt idx="862">
                  <c:v>198.36893875355301</c:v>
                </c:pt>
                <c:pt idx="863">
                  <c:v>202.09213863059901</c:v>
                </c:pt>
                <c:pt idx="864">
                  <c:v>202.43410435717999</c:v>
                </c:pt>
                <c:pt idx="865">
                  <c:v>202.86252209329001</c:v>
                </c:pt>
                <c:pt idx="866">
                  <c:v>201.19495888726499</c:v>
                </c:pt>
                <c:pt idx="867">
                  <c:v>203.767386459693</c:v>
                </c:pt>
                <c:pt idx="868">
                  <c:v>203.03926842388299</c:v>
                </c:pt>
                <c:pt idx="869">
                  <c:v>202.952816414354</c:v>
                </c:pt>
                <c:pt idx="870">
                  <c:v>199.86551909628699</c:v>
                </c:pt>
                <c:pt idx="871">
                  <c:v>198.14992699608001</c:v>
                </c:pt>
                <c:pt idx="872">
                  <c:v>200.70122185506699</c:v>
                </c:pt>
                <c:pt idx="873">
                  <c:v>199.22193191423801</c:v>
                </c:pt>
                <c:pt idx="874">
                  <c:v>199.779067086758</c:v>
                </c:pt>
                <c:pt idx="875">
                  <c:v>197.89249212326001</c:v>
                </c:pt>
                <c:pt idx="876">
                  <c:v>199.392914777529</c:v>
                </c:pt>
                <c:pt idx="877">
                  <c:v>202.13824636901401</c:v>
                </c:pt>
                <c:pt idx="878">
                  <c:v>198.49189272266099</c:v>
                </c:pt>
                <c:pt idx="879">
                  <c:v>200.036501959578</c:v>
                </c:pt>
                <c:pt idx="880">
                  <c:v>203.254437869821</c:v>
                </c:pt>
                <c:pt idx="881">
                  <c:v>202.91055098747299</c:v>
                </c:pt>
                <c:pt idx="882">
                  <c:v>203.33896872358301</c:v>
                </c:pt>
                <c:pt idx="883">
                  <c:v>204.66840851456101</c:v>
                </c:pt>
                <c:pt idx="884">
                  <c:v>205.56943056942899</c:v>
                </c:pt>
                <c:pt idx="885">
                  <c:v>207.58472296933701</c:v>
                </c:pt>
                <c:pt idx="886">
                  <c:v>207.242757242756</c:v>
                </c:pt>
                <c:pt idx="887">
                  <c:v>205.54829785598901</c:v>
                </c:pt>
                <c:pt idx="888">
                  <c:v>203.896103896103</c:v>
                </c:pt>
                <c:pt idx="889">
                  <c:v>206.727887497117</c:v>
                </c:pt>
                <c:pt idx="890">
                  <c:v>202.695381541534</c:v>
                </c:pt>
                <c:pt idx="891">
                  <c:v>201.538845769614</c:v>
                </c:pt>
                <c:pt idx="892">
                  <c:v>202.180511795895</c:v>
                </c:pt>
                <c:pt idx="893">
                  <c:v>200.207484822868</c:v>
                </c:pt>
                <c:pt idx="894">
                  <c:v>199.521632213939</c:v>
                </c:pt>
                <c:pt idx="895">
                  <c:v>195.018443095365</c:v>
                </c:pt>
                <c:pt idx="896">
                  <c:v>196.26335203258199</c:v>
                </c:pt>
                <c:pt idx="897">
                  <c:v>197.46407438714999</c:v>
                </c:pt>
                <c:pt idx="898">
                  <c:v>198.44962729578</c:v>
                </c:pt>
                <c:pt idx="899">
                  <c:v>199.823253669406</c:v>
                </c:pt>
                <c:pt idx="900">
                  <c:v>200.895258587565</c:v>
                </c:pt>
                <c:pt idx="901">
                  <c:v>203.29670329670199</c:v>
                </c:pt>
                <c:pt idx="902">
                  <c:v>204.069007915161</c:v>
                </c:pt>
                <c:pt idx="903">
                  <c:v>202.353415814953</c:v>
                </c:pt>
                <c:pt idx="904">
                  <c:v>201.365941750556</c:v>
                </c:pt>
                <c:pt idx="905">
                  <c:v>202.309229232305</c:v>
                </c:pt>
                <c:pt idx="906">
                  <c:v>204.88357796049999</c:v>
                </c:pt>
                <c:pt idx="907">
                  <c:v>204.712595097209</c:v>
                </c:pt>
                <c:pt idx="908">
                  <c:v>203.98255590563201</c:v>
                </c:pt>
                <c:pt idx="909">
                  <c:v>206.12656574194901</c:v>
                </c:pt>
                <c:pt idx="910">
                  <c:v>205.44071313302001</c:v>
                </c:pt>
                <c:pt idx="911">
                  <c:v>206.556904633827</c:v>
                </c:pt>
                <c:pt idx="912">
                  <c:v>206.21301775147799</c:v>
                </c:pt>
                <c:pt idx="913">
                  <c:v>207.02758779681699</c:v>
                </c:pt>
                <c:pt idx="914">
                  <c:v>207.67117497886599</c:v>
                </c:pt>
                <c:pt idx="915">
                  <c:v>207.58472296933701</c:v>
                </c:pt>
                <c:pt idx="916">
                  <c:v>208.29362944747399</c:v>
                </c:pt>
                <c:pt idx="917">
                  <c:v>208.33589487435501</c:v>
                </c:pt>
                <c:pt idx="918">
                  <c:v>206.34173518788799</c:v>
                </c:pt>
                <c:pt idx="919">
                  <c:v>209.087066779373</c:v>
                </c:pt>
                <c:pt idx="920">
                  <c:v>209.30031506954501</c:v>
                </c:pt>
                <c:pt idx="921">
                  <c:v>207.628909551985</c:v>
                </c:pt>
                <c:pt idx="922">
                  <c:v>205.269730269729</c:v>
                </c:pt>
                <c:pt idx="923">
                  <c:v>207.02758779681699</c:v>
                </c:pt>
                <c:pt idx="924">
                  <c:v>205.61169599631</c:v>
                </c:pt>
                <c:pt idx="925">
                  <c:v>205.31199569661001</c:v>
                </c:pt>
                <c:pt idx="926">
                  <c:v>203.811573042341</c:v>
                </c:pt>
                <c:pt idx="927">
                  <c:v>204.34757550142101</c:v>
                </c:pt>
                <c:pt idx="928">
                  <c:v>205.37731499269799</c:v>
                </c:pt>
                <c:pt idx="929">
                  <c:v>200.88373165296099</c:v>
                </c:pt>
                <c:pt idx="930">
                  <c:v>199.033658649042</c:v>
                </c:pt>
                <c:pt idx="931">
                  <c:v>200.83954507031299</c:v>
                </c:pt>
                <c:pt idx="932">
                  <c:v>199.35641281795</c:v>
                </c:pt>
                <c:pt idx="933">
                  <c:v>196.32482901713601</c:v>
                </c:pt>
                <c:pt idx="934">
                  <c:v>199.89433643279699</c:v>
                </c:pt>
                <c:pt idx="935">
                  <c:v>198.476523476522</c:v>
                </c:pt>
                <c:pt idx="936">
                  <c:v>195.93867670790601</c:v>
                </c:pt>
                <c:pt idx="937">
                  <c:v>196.97033735495199</c:v>
                </c:pt>
                <c:pt idx="938">
                  <c:v>199.50818412356799</c:v>
                </c:pt>
                <c:pt idx="939">
                  <c:v>197.615845692768</c:v>
                </c:pt>
                <c:pt idx="940">
                  <c:v>197.917467148235</c:v>
                </c:pt>
                <c:pt idx="941">
                  <c:v>196.06739414431601</c:v>
                </c:pt>
                <c:pt idx="942">
                  <c:v>197.70229770229699</c:v>
                </c:pt>
                <c:pt idx="943">
                  <c:v>198.39007146699299</c:v>
                </c:pt>
                <c:pt idx="944">
                  <c:v>194.090524859754</c:v>
                </c:pt>
                <c:pt idx="945">
                  <c:v>192.62852532083201</c:v>
                </c:pt>
                <c:pt idx="946">
                  <c:v>189.44517021440001</c:v>
                </c:pt>
                <c:pt idx="947">
                  <c:v>187.85445323906799</c:v>
                </c:pt>
                <c:pt idx="948">
                  <c:v>183.168754322599</c:v>
                </c:pt>
                <c:pt idx="949">
                  <c:v>189.27418735110899</c:v>
                </c:pt>
                <c:pt idx="950">
                  <c:v>190.13486513486399</c:v>
                </c:pt>
                <c:pt idx="951">
                  <c:v>185.40497963574799</c:v>
                </c:pt>
                <c:pt idx="952">
                  <c:v>184.71720587105099</c:v>
                </c:pt>
                <c:pt idx="953">
                  <c:v>191.68139552754801</c:v>
                </c:pt>
                <c:pt idx="954">
                  <c:v>192.497886728655</c:v>
                </c:pt>
                <c:pt idx="955">
                  <c:v>193.35856451241</c:v>
                </c:pt>
                <c:pt idx="956">
                  <c:v>192.06946899254501</c:v>
                </c:pt>
                <c:pt idx="957">
                  <c:v>187.55475293936701</c:v>
                </c:pt>
                <c:pt idx="958">
                  <c:v>188.06962268500601</c:v>
                </c:pt>
                <c:pt idx="959">
                  <c:v>191.63913010066699</c:v>
                </c:pt>
                <c:pt idx="960">
                  <c:v>193.35856451241</c:v>
                </c:pt>
                <c:pt idx="961">
                  <c:v>196.69176976869201</c:v>
                </c:pt>
                <c:pt idx="962">
                  <c:v>196.025128717435</c:v>
                </c:pt>
                <c:pt idx="963">
                  <c:v>196.347882886343</c:v>
                </c:pt>
                <c:pt idx="964">
                  <c:v>196.45546760931299</c:v>
                </c:pt>
                <c:pt idx="965">
                  <c:v>197.83101513870599</c:v>
                </c:pt>
                <c:pt idx="966">
                  <c:v>197.786828556058</c:v>
                </c:pt>
                <c:pt idx="967">
                  <c:v>193.40275109505799</c:v>
                </c:pt>
                <c:pt idx="968">
                  <c:v>192.670790747713</c:v>
                </c:pt>
                <c:pt idx="969">
                  <c:v>187.985091831245</c:v>
                </c:pt>
                <c:pt idx="970">
                  <c:v>186.52309229232199</c:v>
                </c:pt>
                <c:pt idx="971">
                  <c:v>191.423960654729</c:v>
                </c:pt>
                <c:pt idx="972">
                  <c:v>192.02528240989699</c:v>
                </c:pt>
                <c:pt idx="973">
                  <c:v>189.01675247828999</c:v>
                </c:pt>
                <c:pt idx="974">
                  <c:v>188.00622454468501</c:v>
                </c:pt>
                <c:pt idx="975">
                  <c:v>185.31852762621901</c:v>
                </c:pt>
                <c:pt idx="976">
                  <c:v>186.26373626373501</c:v>
                </c:pt>
                <c:pt idx="977">
                  <c:v>181.81433950664601</c:v>
                </c:pt>
                <c:pt idx="978">
                  <c:v>185.533697072157</c:v>
                </c:pt>
                <c:pt idx="979">
                  <c:v>187.16667947437099</c:v>
                </c:pt>
                <c:pt idx="980">
                  <c:v>183.94298009682501</c:v>
                </c:pt>
                <c:pt idx="981">
                  <c:v>183.59909321447699</c:v>
                </c:pt>
                <c:pt idx="982">
                  <c:v>182.00837623914401</c:v>
                </c:pt>
                <c:pt idx="983">
                  <c:v>181.921924229615</c:v>
                </c:pt>
                <c:pt idx="984">
                  <c:v>183.47037577806699</c:v>
                </c:pt>
                <c:pt idx="985">
                  <c:v>189.489356797048</c:v>
                </c:pt>
                <c:pt idx="986">
                  <c:v>186.45777299623299</c:v>
                </c:pt>
                <c:pt idx="987">
                  <c:v>183.89879351417699</c:v>
                </c:pt>
                <c:pt idx="988">
                  <c:v>184.32913240605399</c:v>
                </c:pt>
                <c:pt idx="989">
                  <c:v>190.736186890032</c:v>
                </c:pt>
                <c:pt idx="990">
                  <c:v>189.919695688925</c:v>
                </c:pt>
                <c:pt idx="991">
                  <c:v>187.31845077998801</c:v>
                </c:pt>
                <c:pt idx="992">
                  <c:v>184.930454161222</c:v>
                </c:pt>
                <c:pt idx="993">
                  <c:v>180.75386152309099</c:v>
                </c:pt>
                <c:pt idx="994">
                  <c:v>183.168754322599</c:v>
                </c:pt>
                <c:pt idx="995">
                  <c:v>179.43979097825101</c:v>
                </c:pt>
                <c:pt idx="996">
                  <c:v>174.24114347191201</c:v>
                </c:pt>
                <c:pt idx="997">
                  <c:v>175.44955044954901</c:v>
                </c:pt>
                <c:pt idx="998">
                  <c:v>180.71159609621</c:v>
                </c:pt>
                <c:pt idx="999">
                  <c:v>182.65196342119299</c:v>
                </c:pt>
                <c:pt idx="1000">
                  <c:v>183.98908783524101</c:v>
                </c:pt>
                <c:pt idx="1001">
                  <c:v>184.55006531929499</c:v>
                </c:pt>
                <c:pt idx="1002">
                  <c:v>181.05548297855901</c:v>
                </c:pt>
                <c:pt idx="1003">
                  <c:v>177.777991239529</c:v>
                </c:pt>
                <c:pt idx="1004">
                  <c:v>186.31752862522001</c:v>
                </c:pt>
                <c:pt idx="1005">
                  <c:v>184.31184200414901</c:v>
                </c:pt>
                <c:pt idx="1006">
                  <c:v>178.29670329670199</c:v>
                </c:pt>
                <c:pt idx="1007">
                  <c:v>179.676093137631</c:v>
                </c:pt>
                <c:pt idx="1008">
                  <c:v>179.20156766310501</c:v>
                </c:pt>
                <c:pt idx="1009">
                  <c:v>182.35034196572599</c:v>
                </c:pt>
                <c:pt idx="1010">
                  <c:v>182.52324598478299</c:v>
                </c:pt>
                <c:pt idx="1011">
                  <c:v>182.17743794666799</c:v>
                </c:pt>
                <c:pt idx="1012">
                  <c:v>183.34165834165699</c:v>
                </c:pt>
                <c:pt idx="1013">
                  <c:v>184.18312456773899</c:v>
                </c:pt>
                <c:pt idx="1014">
                  <c:v>186.01590716975201</c:v>
                </c:pt>
                <c:pt idx="1015">
                  <c:v>184.959271497732</c:v>
                </c:pt>
                <c:pt idx="1016">
                  <c:v>186.18881118881001</c:v>
                </c:pt>
                <c:pt idx="1017">
                  <c:v>187.654653039267</c:v>
                </c:pt>
                <c:pt idx="1018">
                  <c:v>188.21563052332201</c:v>
                </c:pt>
                <c:pt idx="1019">
                  <c:v>187.74110504879599</c:v>
                </c:pt>
                <c:pt idx="1020">
                  <c:v>187.525935602858</c:v>
                </c:pt>
                <c:pt idx="1021">
                  <c:v>188.526857757626</c:v>
                </c:pt>
                <c:pt idx="1022">
                  <c:v>190.18289402904699</c:v>
                </c:pt>
                <c:pt idx="1023">
                  <c:v>189.10512564358601</c:v>
                </c:pt>
                <c:pt idx="1024">
                  <c:v>190.361561515407</c:v>
                </c:pt>
                <c:pt idx="1025">
                  <c:v>186.04280335049501</c:v>
                </c:pt>
                <c:pt idx="1026">
                  <c:v>187.40874510105201</c:v>
                </c:pt>
                <c:pt idx="1027">
                  <c:v>186.855452240066</c:v>
                </c:pt>
                <c:pt idx="1028">
                  <c:v>185.89103204487699</c:v>
                </c:pt>
                <c:pt idx="1029">
                  <c:v>183.72396833935201</c:v>
                </c:pt>
                <c:pt idx="1030">
                  <c:v>181.95650503342699</c:v>
                </c:pt>
                <c:pt idx="1031">
                  <c:v>184.040959040958</c:v>
                </c:pt>
                <c:pt idx="1032">
                  <c:v>182.536694075154</c:v>
                </c:pt>
                <c:pt idx="1033">
                  <c:v>182.260047644662</c:v>
                </c:pt>
                <c:pt idx="1034">
                  <c:v>184.02751095058699</c:v>
                </c:pt>
                <c:pt idx="1035">
                  <c:v>179.970029970029</c:v>
                </c:pt>
                <c:pt idx="1036">
                  <c:v>177.19588104203399</c:v>
                </c:pt>
                <c:pt idx="1037">
                  <c:v>173.37278106508799</c:v>
                </c:pt>
                <c:pt idx="1038">
                  <c:v>173.63405824944201</c:v>
                </c:pt>
                <c:pt idx="1039">
                  <c:v>172.46215323138301</c:v>
                </c:pt>
                <c:pt idx="1040">
                  <c:v>176.133481902711</c:v>
                </c:pt>
                <c:pt idx="1041">
                  <c:v>174.504341812033</c:v>
                </c:pt>
                <c:pt idx="1042">
                  <c:v>171.06739414431601</c:v>
                </c:pt>
                <c:pt idx="1043">
                  <c:v>171.96457388765</c:v>
                </c:pt>
                <c:pt idx="1044">
                  <c:v>170.59863213709201</c:v>
                </c:pt>
                <c:pt idx="1045">
                  <c:v>172.15861062014801</c:v>
                </c:pt>
                <c:pt idx="1046">
                  <c:v>174.0067624683</c:v>
                </c:pt>
                <c:pt idx="1047">
                  <c:v>175.24975024974901</c:v>
                </c:pt>
                <c:pt idx="1048">
                  <c:v>175.44186582648001</c:v>
                </c:pt>
                <c:pt idx="1049">
                  <c:v>170.25282409897699</c:v>
                </c:pt>
                <c:pt idx="1050">
                  <c:v>162.965880273571</c:v>
                </c:pt>
                <c:pt idx="1051">
                  <c:v>165.643971413201</c:v>
                </c:pt>
                <c:pt idx="1052">
                  <c:v>162.37224314147301</c:v>
                </c:pt>
                <c:pt idx="1053">
                  <c:v>162.41450856835399</c:v>
                </c:pt>
                <c:pt idx="1054">
                  <c:v>159.15622838699699</c:v>
                </c:pt>
                <c:pt idx="1055">
                  <c:v>162.39529701068099</c:v>
                </c:pt>
                <c:pt idx="1056">
                  <c:v>158.03619457465501</c:v>
                </c:pt>
                <c:pt idx="1057">
                  <c:v>155.35041881195599</c:v>
                </c:pt>
                <c:pt idx="1058">
                  <c:v>153.77314992699499</c:v>
                </c:pt>
                <c:pt idx="1059">
                  <c:v>158.42234688388399</c:v>
                </c:pt>
                <c:pt idx="1060">
                  <c:v>160.443402751094</c:v>
                </c:pt>
                <c:pt idx="1061">
                  <c:v>163.72281564589099</c:v>
                </c:pt>
                <c:pt idx="1062">
                  <c:v>159.19849381387701</c:v>
                </c:pt>
                <c:pt idx="1063">
                  <c:v>159.80750019211499</c:v>
                </c:pt>
                <c:pt idx="1064">
                  <c:v>161.480826865441</c:v>
                </c:pt>
                <c:pt idx="1065">
                  <c:v>158.03619457465501</c:v>
                </c:pt>
                <c:pt idx="1066">
                  <c:v>152.76262199339001</c:v>
                </c:pt>
                <c:pt idx="1067">
                  <c:v>153.400445708137</c:v>
                </c:pt>
                <c:pt idx="1068">
                  <c:v>159.21194190424899</c:v>
                </c:pt>
                <c:pt idx="1069">
                  <c:v>156.78936448167099</c:v>
                </c:pt>
                <c:pt idx="1070">
                  <c:v>158.53377391838799</c:v>
                </c:pt>
                <c:pt idx="1071">
                  <c:v>161.427034503957</c:v>
                </c:pt>
                <c:pt idx="1072">
                  <c:v>161.536540382693</c:v>
                </c:pt>
                <c:pt idx="1073">
                  <c:v>164.470145239375</c:v>
                </c:pt>
                <c:pt idx="1074">
                  <c:v>162.74110504879599</c:v>
                </c:pt>
                <c:pt idx="1075">
                  <c:v>165.038807346499</c:v>
                </c:pt>
                <c:pt idx="1076">
                  <c:v>171.597633136094</c:v>
                </c:pt>
                <c:pt idx="1077">
                  <c:v>173.879966187657</c:v>
                </c:pt>
                <c:pt idx="1078">
                  <c:v>172.28924921232499</c:v>
                </c:pt>
                <c:pt idx="1079">
                  <c:v>169.16160762314499</c:v>
                </c:pt>
                <c:pt idx="1080">
                  <c:v>168.249058633673</c:v>
                </c:pt>
                <c:pt idx="1081">
                  <c:v>170.448781987243</c:v>
                </c:pt>
                <c:pt idx="1082">
                  <c:v>171.209559671097</c:v>
                </c:pt>
                <c:pt idx="1083">
                  <c:v>174.06055482978499</c:v>
                </c:pt>
                <c:pt idx="1084">
                  <c:v>175.27856758625899</c:v>
                </c:pt>
                <c:pt idx="1085">
                  <c:v>175.81841235687301</c:v>
                </c:pt>
                <c:pt idx="1086">
                  <c:v>175.49950049949899</c:v>
                </c:pt>
                <c:pt idx="1087">
                  <c:v>173.27095980941999</c:v>
                </c:pt>
                <c:pt idx="1088">
                  <c:v>176.219933912241</c:v>
                </c:pt>
                <c:pt idx="1089">
                  <c:v>174.696457388764</c:v>
                </c:pt>
                <c:pt idx="1090">
                  <c:v>174.61384769077</c:v>
                </c:pt>
                <c:pt idx="1091">
                  <c:v>173.879966187657</c:v>
                </c:pt>
                <c:pt idx="1092">
                  <c:v>174.392914777529</c:v>
                </c:pt>
                <c:pt idx="1093">
                  <c:v>173.18835011142599</c:v>
                </c:pt>
                <c:pt idx="1094">
                  <c:v>173.53415814954201</c:v>
                </c:pt>
                <c:pt idx="1095">
                  <c:v>174.337201260277</c:v>
                </c:pt>
                <c:pt idx="1096">
                  <c:v>178.446553446552</c:v>
                </c:pt>
                <c:pt idx="1097">
                  <c:v>178.72512103281201</c:v>
                </c:pt>
                <c:pt idx="1098">
                  <c:v>179.54161223391901</c:v>
                </c:pt>
                <c:pt idx="1099">
                  <c:v>182.18320141397001</c:v>
                </c:pt>
                <c:pt idx="1100">
                  <c:v>181.948820410358</c:v>
                </c:pt>
                <c:pt idx="1101">
                  <c:v>178.86344424805901</c:v>
                </c:pt>
                <c:pt idx="1102">
                  <c:v>179.38791977253399</c:v>
                </c:pt>
                <c:pt idx="1103">
                  <c:v>177.27080611695899</c:v>
                </c:pt>
                <c:pt idx="1104">
                  <c:v>175.858756627986</c:v>
                </c:pt>
                <c:pt idx="1105">
                  <c:v>173.39583493429501</c:v>
                </c:pt>
                <c:pt idx="1106">
                  <c:v>174.29493583339601</c:v>
                </c:pt>
                <c:pt idx="1107">
                  <c:v>175.374625374624</c:v>
                </c:pt>
                <c:pt idx="1108">
                  <c:v>176.219933912241</c:v>
                </c:pt>
                <c:pt idx="1109">
                  <c:v>178.23906862368301</c:v>
                </c:pt>
                <c:pt idx="1110">
                  <c:v>176.759778682855</c:v>
                </c:pt>
                <c:pt idx="1111">
                  <c:v>177.39568124183401</c:v>
                </c:pt>
                <c:pt idx="1112">
                  <c:v>175.74925074925</c:v>
                </c:pt>
                <c:pt idx="1113">
                  <c:v>174.504341812033</c:v>
                </c:pt>
                <c:pt idx="1114">
                  <c:v>174.19887804503099</c:v>
                </c:pt>
                <c:pt idx="1115">
                  <c:v>172.704218858064</c:v>
                </c:pt>
                <c:pt idx="1116">
                  <c:v>168.82924767540001</c:v>
                </c:pt>
                <c:pt idx="1117">
                  <c:v>169.102051794358</c:v>
                </c:pt>
                <c:pt idx="1118">
                  <c:v>168.28363943748499</c:v>
                </c:pt>
                <c:pt idx="1119">
                  <c:v>169.017520940597</c:v>
                </c:pt>
                <c:pt idx="1120">
                  <c:v>169.907016060861</c:v>
                </c:pt>
                <c:pt idx="1121">
                  <c:v>171.83585645124001</c:v>
                </c:pt>
                <c:pt idx="1122">
                  <c:v>170.48912625835601</c:v>
                </c:pt>
                <c:pt idx="1123">
                  <c:v>168.92146315223101</c:v>
                </c:pt>
                <c:pt idx="1124">
                  <c:v>168.68516099285199</c:v>
                </c:pt>
                <c:pt idx="1125">
                  <c:v>168.589103204487</c:v>
                </c:pt>
                <c:pt idx="1126">
                  <c:v>169.51894259586501</c:v>
                </c:pt>
                <c:pt idx="1127">
                  <c:v>170.14331822023999</c:v>
                </c:pt>
                <c:pt idx="1128">
                  <c:v>172.266195343117</c:v>
                </c:pt>
                <c:pt idx="1129">
                  <c:v>172.22392991623701</c:v>
                </c:pt>
                <c:pt idx="1130">
                  <c:v>168.86574963497901</c:v>
                </c:pt>
                <c:pt idx="1131">
                  <c:v>165.21555367709101</c:v>
                </c:pt>
                <c:pt idx="1132">
                  <c:v>166.11849688772699</c:v>
                </c:pt>
                <c:pt idx="1133">
                  <c:v>164.11857373395699</c:v>
                </c:pt>
                <c:pt idx="1134">
                  <c:v>164.285714285713</c:v>
                </c:pt>
                <c:pt idx="1135">
                  <c:v>168.185660493352</c:v>
                </c:pt>
                <c:pt idx="1136">
                  <c:v>169.64381772074</c:v>
                </c:pt>
                <c:pt idx="1137">
                  <c:v>167.51901944209499</c:v>
                </c:pt>
                <c:pt idx="1138">
                  <c:v>169.08860370398699</c:v>
                </c:pt>
                <c:pt idx="1139">
                  <c:v>167.935910243602</c:v>
                </c:pt>
                <c:pt idx="1140">
                  <c:v>169.40751556136101</c:v>
                </c:pt>
                <c:pt idx="1141">
                  <c:v>168.39314531622099</c:v>
                </c:pt>
                <c:pt idx="1142">
                  <c:v>165.07723046184501</c:v>
                </c:pt>
                <c:pt idx="1143">
                  <c:v>163.480750019211</c:v>
                </c:pt>
                <c:pt idx="1144">
                  <c:v>165.284715284714</c:v>
                </c:pt>
                <c:pt idx="1145">
                  <c:v>167.019518942595</c:v>
                </c:pt>
                <c:pt idx="1146">
                  <c:v>167.65926381310899</c:v>
                </c:pt>
                <c:pt idx="1147">
                  <c:v>167.71305617459399</c:v>
                </c:pt>
                <c:pt idx="1148">
                  <c:v>168.40851456236001</c:v>
                </c:pt>
                <c:pt idx="1149">
                  <c:v>169.46322907861301</c:v>
                </c:pt>
                <c:pt idx="1150">
                  <c:v>170.156766310611</c:v>
                </c:pt>
                <c:pt idx="1151">
                  <c:v>169.22692691923399</c:v>
                </c:pt>
                <c:pt idx="1152">
                  <c:v>166.95035733497201</c:v>
                </c:pt>
                <c:pt idx="1153">
                  <c:v>167.60355029585699</c:v>
                </c:pt>
                <c:pt idx="1154">
                  <c:v>164.49319910858301</c:v>
                </c:pt>
                <c:pt idx="1155">
                  <c:v>164.97925151771199</c:v>
                </c:pt>
                <c:pt idx="1156">
                  <c:v>165.54983478060299</c:v>
                </c:pt>
                <c:pt idx="1157">
                  <c:v>165.590179051717</c:v>
                </c:pt>
                <c:pt idx="1158">
                  <c:v>165.52101744409299</c:v>
                </c:pt>
                <c:pt idx="1159">
                  <c:v>164.09167755321499</c:v>
                </c:pt>
                <c:pt idx="1160">
                  <c:v>164.66033966033899</c:v>
                </c:pt>
                <c:pt idx="1161">
                  <c:v>162.02451394759001</c:v>
                </c:pt>
                <c:pt idx="1162">
                  <c:v>163.52301544609099</c:v>
                </c:pt>
                <c:pt idx="1163">
                  <c:v>160.73349727195799</c:v>
                </c:pt>
                <c:pt idx="1164">
                  <c:v>162.39913932221501</c:v>
                </c:pt>
                <c:pt idx="1165">
                  <c:v>161.81510796895299</c:v>
                </c:pt>
                <c:pt idx="1166">
                  <c:v>165.17520940597799</c:v>
                </c:pt>
                <c:pt idx="1167">
                  <c:v>164.18965649734801</c:v>
                </c:pt>
                <c:pt idx="1168">
                  <c:v>161.78821178821099</c:v>
                </c:pt>
                <c:pt idx="1169">
                  <c:v>160.34542380696101</c:v>
                </c:pt>
                <c:pt idx="1170">
                  <c:v>157.263889956197</c:v>
                </c:pt>
                <c:pt idx="1171">
                  <c:v>158.416583416582</c:v>
                </c:pt>
                <c:pt idx="1172">
                  <c:v>157.40221317144301</c:v>
                </c:pt>
                <c:pt idx="1173">
                  <c:v>157.79028663643999</c:v>
                </c:pt>
                <c:pt idx="1174">
                  <c:v>153.72512103281201</c:v>
                </c:pt>
                <c:pt idx="1175">
                  <c:v>150.879889341427</c:v>
                </c:pt>
                <c:pt idx="1176">
                  <c:v>152.72612003381099</c:v>
                </c:pt>
                <c:pt idx="1177">
                  <c:v>144.74563897640701</c:v>
                </c:pt>
                <c:pt idx="1178">
                  <c:v>144.39983093829201</c:v>
                </c:pt>
                <c:pt idx="1179">
                  <c:v>141.48543763928299</c:v>
                </c:pt>
                <c:pt idx="1180">
                  <c:v>136.98801198801101</c:v>
                </c:pt>
                <c:pt idx="1181">
                  <c:v>135.51064320295001</c:v>
                </c:pt>
                <c:pt idx="1182">
                  <c:v>140.27510950587799</c:v>
                </c:pt>
                <c:pt idx="1183">
                  <c:v>141.73710904480001</c:v>
                </c:pt>
                <c:pt idx="1184">
                  <c:v>141.23568738953301</c:v>
                </c:pt>
                <c:pt idx="1185">
                  <c:v>142.46138476907601</c:v>
                </c:pt>
                <c:pt idx="1186">
                  <c:v>145.48336279105399</c:v>
                </c:pt>
                <c:pt idx="1187">
                  <c:v>145.247060631675</c:v>
                </c:pt>
                <c:pt idx="1188">
                  <c:v>147.072158610619</c:v>
                </c:pt>
                <c:pt idx="1189">
                  <c:v>149.53700146007799</c:v>
                </c:pt>
                <c:pt idx="1190">
                  <c:v>149.66379774072001</c:v>
                </c:pt>
                <c:pt idx="1191">
                  <c:v>149.36986090832201</c:v>
                </c:pt>
                <c:pt idx="1192">
                  <c:v>148.395834934296</c:v>
                </c:pt>
                <c:pt idx="1193">
                  <c:v>147.60239760239699</c:v>
                </c:pt>
                <c:pt idx="1194">
                  <c:v>150.88949512026301</c:v>
                </c:pt>
                <c:pt idx="1195">
                  <c:v>153.22946284484701</c:v>
                </c:pt>
                <c:pt idx="1196">
                  <c:v>152.53208330131301</c:v>
                </c:pt>
                <c:pt idx="1197">
                  <c:v>152.253515715053</c:v>
                </c:pt>
                <c:pt idx="1198">
                  <c:v>153.216014754475</c:v>
                </c:pt>
                <c:pt idx="1199">
                  <c:v>149.95581341735101</c:v>
                </c:pt>
                <c:pt idx="1200">
                  <c:v>149.63498040421001</c:v>
                </c:pt>
                <c:pt idx="1201">
                  <c:v>149.53700146007699</c:v>
                </c:pt>
                <c:pt idx="1202">
                  <c:v>152.49173903019999</c:v>
                </c:pt>
                <c:pt idx="1203">
                  <c:v>151.71174978867199</c:v>
                </c:pt>
                <c:pt idx="1204">
                  <c:v>151.30638592176999</c:v>
                </c:pt>
                <c:pt idx="1205">
                  <c:v>154.022900176745</c:v>
                </c:pt>
                <c:pt idx="1206">
                  <c:v>153.675170982862</c:v>
                </c:pt>
                <c:pt idx="1207">
                  <c:v>149.677245831091</c:v>
                </c:pt>
                <c:pt idx="1208">
                  <c:v>147.880965188657</c:v>
                </c:pt>
                <c:pt idx="1209">
                  <c:v>147.37954353338901</c:v>
                </c:pt>
                <c:pt idx="1210">
                  <c:v>151.152693460385</c:v>
                </c:pt>
                <c:pt idx="1211">
                  <c:v>152.18435410743001</c:v>
                </c:pt>
                <c:pt idx="1212">
                  <c:v>154.17659263812999</c:v>
                </c:pt>
                <c:pt idx="1213">
                  <c:v>156.572273879965</c:v>
                </c:pt>
                <c:pt idx="1214">
                  <c:v>156.362867901328</c:v>
                </c:pt>
                <c:pt idx="1215">
                  <c:v>156.85084146622501</c:v>
                </c:pt>
                <c:pt idx="1216">
                  <c:v>157.01798201798101</c:v>
                </c:pt>
                <c:pt idx="1217">
                  <c:v>156.05740413432599</c:v>
                </c:pt>
                <c:pt idx="1218">
                  <c:v>159.56735572120101</c:v>
                </c:pt>
                <c:pt idx="1219">
                  <c:v>159.721048182586</c:v>
                </c:pt>
                <c:pt idx="1220">
                  <c:v>160.013063859217</c:v>
                </c:pt>
                <c:pt idx="1221">
                  <c:v>159.30223622531199</c:v>
                </c:pt>
                <c:pt idx="1222">
                  <c:v>161.26757857526999</c:v>
                </c:pt>
                <c:pt idx="1223">
                  <c:v>159.91508491508401</c:v>
                </c:pt>
                <c:pt idx="1224">
                  <c:v>158.856528087296</c:v>
                </c:pt>
                <c:pt idx="1225">
                  <c:v>161.140782294627</c:v>
                </c:pt>
                <c:pt idx="1226">
                  <c:v>161.490432644278</c:v>
                </c:pt>
                <c:pt idx="1227">
                  <c:v>160.793053100744</c:v>
                </c:pt>
                <c:pt idx="1228">
                  <c:v>157.88250211326999</c:v>
                </c:pt>
                <c:pt idx="1229">
                  <c:v>160.013063859217</c:v>
                </c:pt>
                <c:pt idx="1230">
                  <c:v>158.86997617766701</c:v>
                </c:pt>
                <c:pt idx="1231">
                  <c:v>157.922846384384</c:v>
                </c:pt>
                <c:pt idx="1232">
                  <c:v>160.599016368246</c:v>
                </c:pt>
                <c:pt idx="1233">
                  <c:v>163.53646353646201</c:v>
                </c:pt>
                <c:pt idx="1234">
                  <c:v>163.45385383846801</c:v>
                </c:pt>
                <c:pt idx="1235">
                  <c:v>162.36647967417099</c:v>
                </c:pt>
                <c:pt idx="1236">
                  <c:v>159.33105356182199</c:v>
                </c:pt>
                <c:pt idx="1237">
                  <c:v>159.01022054868099</c:v>
                </c:pt>
                <c:pt idx="1238">
                  <c:v>159.19080919080801</c:v>
                </c:pt>
                <c:pt idx="1239">
                  <c:v>156.09966956120701</c:v>
                </c:pt>
                <c:pt idx="1240">
                  <c:v>157.58856528087199</c:v>
                </c:pt>
                <c:pt idx="1241">
                  <c:v>159.21962652731801</c:v>
                </c:pt>
                <c:pt idx="1242">
                  <c:v>160.166756320601</c:v>
                </c:pt>
                <c:pt idx="1243">
                  <c:v>161.29447475601199</c:v>
                </c:pt>
                <c:pt idx="1244">
                  <c:v>159.70760009221399</c:v>
                </c:pt>
                <c:pt idx="1245">
                  <c:v>160.67586259893801</c:v>
                </c:pt>
                <c:pt idx="1246">
                  <c:v>160.36847767616899</c:v>
                </c:pt>
                <c:pt idx="1247">
                  <c:v>161.24836701759699</c:v>
                </c:pt>
                <c:pt idx="1248">
                  <c:v>162.22623530315701</c:v>
                </c:pt>
                <c:pt idx="1249">
                  <c:v>162.14362560516301</c:v>
                </c:pt>
                <c:pt idx="1250">
                  <c:v>159.76715592100101</c:v>
                </c:pt>
                <c:pt idx="1251">
                  <c:v>161.48659033274299</c:v>
                </c:pt>
                <c:pt idx="1252">
                  <c:v>163.31745177898901</c:v>
                </c:pt>
                <c:pt idx="1253">
                  <c:v>164.406747099054</c:v>
                </c:pt>
                <c:pt idx="1254">
                  <c:v>163.24636901559899</c:v>
                </c:pt>
                <c:pt idx="1255">
                  <c:v>162.86982248520599</c:v>
                </c:pt>
                <c:pt idx="1256">
                  <c:v>161.54230384999499</c:v>
                </c:pt>
                <c:pt idx="1257">
                  <c:v>162.25505263966701</c:v>
                </c:pt>
                <c:pt idx="1258">
                  <c:v>160.66049335279999</c:v>
                </c:pt>
                <c:pt idx="1259">
                  <c:v>159.655728886497</c:v>
                </c:pt>
                <c:pt idx="1260">
                  <c:v>160.95443018519799</c:v>
                </c:pt>
                <c:pt idx="1261">
                  <c:v>157.69807115960899</c:v>
                </c:pt>
                <c:pt idx="1262">
                  <c:v>158.885345423806</c:v>
                </c:pt>
                <c:pt idx="1263">
                  <c:v>158.159148543763</c:v>
                </c:pt>
                <c:pt idx="1264">
                  <c:v>157.069853223698</c:v>
                </c:pt>
                <c:pt idx="1265">
                  <c:v>158.270575578267</c:v>
                </c:pt>
                <c:pt idx="1266">
                  <c:v>158.76047029893101</c:v>
                </c:pt>
                <c:pt idx="1267">
                  <c:v>158.71820487204999</c:v>
                </c:pt>
                <c:pt idx="1268">
                  <c:v>159.152386075462</c:v>
                </c:pt>
                <c:pt idx="1269">
                  <c:v>154.14777530161999</c:v>
                </c:pt>
                <c:pt idx="1270">
                  <c:v>156.37055252439799</c:v>
                </c:pt>
                <c:pt idx="1271">
                  <c:v>158.20141397064401</c:v>
                </c:pt>
                <c:pt idx="1272">
                  <c:v>157.45984784446199</c:v>
                </c:pt>
                <c:pt idx="1273">
                  <c:v>153.546453546452</c:v>
                </c:pt>
                <c:pt idx="1274">
                  <c:v>152.59548144163401</c:v>
                </c:pt>
                <c:pt idx="1275">
                  <c:v>151.93844616921399</c:v>
                </c:pt>
                <c:pt idx="1276">
                  <c:v>150.989395220163</c:v>
                </c:pt>
                <c:pt idx="1277">
                  <c:v>153.88265580573201</c:v>
                </c:pt>
                <c:pt idx="1278">
                  <c:v>155.76923076923001</c:v>
                </c:pt>
                <c:pt idx="1279">
                  <c:v>155.27933604856599</c:v>
                </c:pt>
                <c:pt idx="1280">
                  <c:v>156.92960885268499</c:v>
                </c:pt>
                <c:pt idx="1281">
                  <c:v>156.63567202028599</c:v>
                </c:pt>
                <c:pt idx="1282">
                  <c:v>155.00076846230601</c:v>
                </c:pt>
                <c:pt idx="1283">
                  <c:v>152.02297702297599</c:v>
                </c:pt>
                <c:pt idx="1284">
                  <c:v>154.58003534926499</c:v>
                </c:pt>
                <c:pt idx="1285">
                  <c:v>151.37938984092699</c:v>
                </c:pt>
                <c:pt idx="1286">
                  <c:v>153.252516714054</c:v>
                </c:pt>
                <c:pt idx="1287">
                  <c:v>155.78267885960099</c:v>
                </c:pt>
                <c:pt idx="1288">
                  <c:v>155.46184584645999</c:v>
                </c:pt>
                <c:pt idx="1289">
                  <c:v>156.06316760162801</c:v>
                </c:pt>
                <c:pt idx="1290">
                  <c:v>155.363866902327</c:v>
                </c:pt>
                <c:pt idx="1291">
                  <c:v>158.98332436793899</c:v>
                </c:pt>
                <c:pt idx="1292">
                  <c:v>161.793975255513</c:v>
                </c:pt>
                <c:pt idx="1293">
                  <c:v>161.277184354106</c:v>
                </c:pt>
                <c:pt idx="1294">
                  <c:v>163.19065549834701</c:v>
                </c:pt>
                <c:pt idx="1295">
                  <c:v>162.84100514869601</c:v>
                </c:pt>
                <c:pt idx="1296">
                  <c:v>163.526857757626</c:v>
                </c:pt>
                <c:pt idx="1297">
                  <c:v>163.87650810727601</c:v>
                </c:pt>
                <c:pt idx="1298">
                  <c:v>163.77852916314299</c:v>
                </c:pt>
                <c:pt idx="1299">
                  <c:v>162.19933912241501</c:v>
                </c:pt>
                <c:pt idx="1300">
                  <c:v>161.97456389764</c:v>
                </c:pt>
                <c:pt idx="1301">
                  <c:v>163.51917313455701</c:v>
                </c:pt>
                <c:pt idx="1302">
                  <c:v>163.54606931529901</c:v>
                </c:pt>
                <c:pt idx="1303">
                  <c:v>164.63920694689801</c:v>
                </c:pt>
                <c:pt idx="1304">
                  <c:v>161.54230384999499</c:v>
                </c:pt>
                <c:pt idx="1305">
                  <c:v>161.61146545761801</c:v>
                </c:pt>
                <c:pt idx="1306">
                  <c:v>161.261815107968</c:v>
                </c:pt>
                <c:pt idx="1307">
                  <c:v>159.25804964266399</c:v>
                </c:pt>
                <c:pt idx="1308">
                  <c:v>160.18212556674001</c:v>
                </c:pt>
                <c:pt idx="1309">
                  <c:v>160.60285867978101</c:v>
                </c:pt>
                <c:pt idx="1310">
                  <c:v>160.53369707215799</c:v>
                </c:pt>
                <c:pt idx="1311">
                  <c:v>160.60285867978101</c:v>
                </c:pt>
                <c:pt idx="1312">
                  <c:v>159.719127026818</c:v>
                </c:pt>
                <c:pt idx="1313">
                  <c:v>158.59909321447699</c:v>
                </c:pt>
                <c:pt idx="1314">
                  <c:v>157.94013678629</c:v>
                </c:pt>
                <c:pt idx="1315">
                  <c:v>157.967032967032</c:v>
                </c:pt>
                <c:pt idx="1316">
                  <c:v>158.30323522631099</c:v>
                </c:pt>
                <c:pt idx="1317">
                  <c:v>157.196649504341</c:v>
                </c:pt>
                <c:pt idx="1318">
                  <c:v>158.977560900637</c:v>
                </c:pt>
                <c:pt idx="1319">
                  <c:v>155.023822331514</c:v>
                </c:pt>
                <c:pt idx="1320">
                  <c:v>156.188042726503</c:v>
                </c:pt>
                <c:pt idx="1321">
                  <c:v>154.995004995004</c:v>
                </c:pt>
                <c:pt idx="1322">
                  <c:v>158.681702912471</c:v>
                </c:pt>
                <c:pt idx="1323">
                  <c:v>158.345500653192</c:v>
                </c:pt>
                <c:pt idx="1324">
                  <c:v>157.65964804426201</c:v>
                </c:pt>
                <c:pt idx="1325">
                  <c:v>158.234073618688</c:v>
                </c:pt>
                <c:pt idx="1326">
                  <c:v>155.59824790593899</c:v>
                </c:pt>
                <c:pt idx="1327">
                  <c:v>154.92584338738101</c:v>
                </c:pt>
                <c:pt idx="1328">
                  <c:v>153.36970721585999</c:v>
                </c:pt>
                <c:pt idx="1329">
                  <c:v>153.45423806962199</c:v>
                </c:pt>
                <c:pt idx="1330">
                  <c:v>150.53792361484599</c:v>
                </c:pt>
                <c:pt idx="1331">
                  <c:v>149.79443633289699</c:v>
                </c:pt>
                <c:pt idx="1332">
                  <c:v>151.19688004303299</c:v>
                </c:pt>
                <c:pt idx="1333">
                  <c:v>153.04695304695201</c:v>
                </c:pt>
                <c:pt idx="1334">
                  <c:v>152.45907938215501</c:v>
                </c:pt>
                <c:pt idx="1335">
                  <c:v>150.804964266502</c:v>
                </c:pt>
                <c:pt idx="1336">
                  <c:v>147.84638438484501</c:v>
                </c:pt>
                <c:pt idx="1337">
                  <c:v>147.327672327671</c:v>
                </c:pt>
                <c:pt idx="1338">
                  <c:v>152.80872973180601</c:v>
                </c:pt>
                <c:pt idx="1339">
                  <c:v>151.043187581648</c:v>
                </c:pt>
                <c:pt idx="1340">
                  <c:v>148.19795589026299</c:v>
                </c:pt>
                <c:pt idx="1341">
                  <c:v>151.210328133404</c:v>
                </c:pt>
                <c:pt idx="1342">
                  <c:v>154.50511027434001</c:v>
                </c:pt>
                <c:pt idx="1343">
                  <c:v>153.90186736340499</c:v>
                </c:pt>
                <c:pt idx="1344">
                  <c:v>154.70106816260599</c:v>
                </c:pt>
                <c:pt idx="1345">
                  <c:v>155.45800353492601</c:v>
                </c:pt>
                <c:pt idx="1346">
                  <c:v>153.77699223853</c:v>
                </c:pt>
                <c:pt idx="1347">
                  <c:v>152.374548528394</c:v>
                </c:pt>
                <c:pt idx="1348">
                  <c:v>152.71075078767299</c:v>
                </c:pt>
                <c:pt idx="1349">
                  <c:v>154.336048566817</c:v>
                </c:pt>
                <c:pt idx="1350">
                  <c:v>152.36110043802199</c:v>
                </c:pt>
                <c:pt idx="1351">
                  <c:v>151.53308230231201</c:v>
                </c:pt>
                <c:pt idx="1352">
                  <c:v>150.411127334203</c:v>
                </c:pt>
                <c:pt idx="1353">
                  <c:v>149.99039422116201</c:v>
                </c:pt>
                <c:pt idx="1354">
                  <c:v>150.299700299699</c:v>
                </c:pt>
                <c:pt idx="1355">
                  <c:v>146.30561745946301</c:v>
                </c:pt>
                <c:pt idx="1356">
                  <c:v>146.668715899484</c:v>
                </c:pt>
                <c:pt idx="1357">
                  <c:v>148.04234227310999</c:v>
                </c:pt>
                <c:pt idx="1358">
                  <c:v>145.02997002996901</c:v>
                </c:pt>
                <c:pt idx="1359">
                  <c:v>144.86090832244599</c:v>
                </c:pt>
                <c:pt idx="1360">
                  <c:v>145.4218858065</c:v>
                </c:pt>
                <c:pt idx="1361">
                  <c:v>142.926304464765</c:v>
                </c:pt>
                <c:pt idx="1362">
                  <c:v>143.79466687158899</c:v>
                </c:pt>
                <c:pt idx="1363">
                  <c:v>142.35187889033901</c:v>
                </c:pt>
                <c:pt idx="1364">
                  <c:v>142.14055175593501</c:v>
                </c:pt>
                <c:pt idx="1365">
                  <c:v>145.954045954045</c:v>
                </c:pt>
                <c:pt idx="1366">
                  <c:v>147.145162529777</c:v>
                </c:pt>
                <c:pt idx="1367">
                  <c:v>143.71205717359501</c:v>
                </c:pt>
                <c:pt idx="1368">
                  <c:v>141.87543226004701</c:v>
                </c:pt>
                <c:pt idx="1369">
                  <c:v>139.65649734880401</c:v>
                </c:pt>
                <c:pt idx="1370">
                  <c:v>140.388457696149</c:v>
                </c:pt>
                <c:pt idx="1371">
                  <c:v>137.23776223776099</c:v>
                </c:pt>
                <c:pt idx="1372">
                  <c:v>137.46253746253601</c:v>
                </c:pt>
                <c:pt idx="1373">
                  <c:v>139.86782448320801</c:v>
                </c:pt>
                <c:pt idx="1374">
                  <c:v>139.20694689925401</c:v>
                </c:pt>
                <c:pt idx="1375">
                  <c:v>136.49235380004501</c:v>
                </c:pt>
                <c:pt idx="1376">
                  <c:v>133.59332974717501</c:v>
                </c:pt>
                <c:pt idx="1377">
                  <c:v>134.35410743103</c:v>
                </c:pt>
                <c:pt idx="1378">
                  <c:v>139.698762775685</c:v>
                </c:pt>
                <c:pt idx="1379">
                  <c:v>137.95435333896799</c:v>
                </c:pt>
                <c:pt idx="1380">
                  <c:v>134.480903711672</c:v>
                </c:pt>
                <c:pt idx="1381">
                  <c:v>129.5838776608</c:v>
                </c:pt>
                <c:pt idx="1382">
                  <c:v>130.64051333282001</c:v>
                </c:pt>
                <c:pt idx="1383">
                  <c:v>129.20540997463999</c:v>
                </c:pt>
                <c:pt idx="1384">
                  <c:v>129.895104895104</c:v>
                </c:pt>
                <c:pt idx="1385">
                  <c:v>127.38991777453199</c:v>
                </c:pt>
                <c:pt idx="1386">
                  <c:v>127.643510335817</c:v>
                </c:pt>
                <c:pt idx="1387">
                  <c:v>123.50726196879999</c:v>
                </c:pt>
                <c:pt idx="1388">
                  <c:v>119.161607623145</c:v>
                </c:pt>
                <c:pt idx="1389">
                  <c:v>115.63052332283</c:v>
                </c:pt>
                <c:pt idx="1390">
                  <c:v>112.46445861830399</c:v>
                </c:pt>
                <c:pt idx="1391">
                  <c:v>119.175055713516</c:v>
                </c:pt>
                <c:pt idx="1392">
                  <c:v>118.162606624144</c:v>
                </c:pt>
                <c:pt idx="1393">
                  <c:v>120.412280027664</c:v>
                </c:pt>
                <c:pt idx="1394">
                  <c:v>126.27948974102701</c:v>
                </c:pt>
                <c:pt idx="1395">
                  <c:v>127.923999077844</c:v>
                </c:pt>
                <c:pt idx="1396">
                  <c:v>128.235226312149</c:v>
                </c:pt>
                <c:pt idx="1397">
                  <c:v>124.88665180972799</c:v>
                </c:pt>
                <c:pt idx="1398">
                  <c:v>122.087527856758</c:v>
                </c:pt>
                <c:pt idx="1399">
                  <c:v>117.83793129946901</c:v>
                </c:pt>
                <c:pt idx="1400">
                  <c:v>121.805117958963</c:v>
                </c:pt>
                <c:pt idx="1401">
                  <c:v>123.929916237608</c:v>
                </c:pt>
                <c:pt idx="1402">
                  <c:v>127.939368323983</c:v>
                </c:pt>
                <c:pt idx="1403">
                  <c:v>128.41773611004299</c:v>
                </c:pt>
                <c:pt idx="1404">
                  <c:v>127.474448628294</c:v>
                </c:pt>
                <c:pt idx="1405">
                  <c:v>125.153692461384</c:v>
                </c:pt>
                <c:pt idx="1406">
                  <c:v>129.72604318758101</c:v>
                </c:pt>
                <c:pt idx="1407">
                  <c:v>131.52616614154999</c:v>
                </c:pt>
                <c:pt idx="1408">
                  <c:v>131.132329209251</c:v>
                </c:pt>
                <c:pt idx="1409">
                  <c:v>134.198493813878</c:v>
                </c:pt>
                <c:pt idx="1410">
                  <c:v>132.77875970183601</c:v>
                </c:pt>
                <c:pt idx="1411">
                  <c:v>134.69030969030899</c:v>
                </c:pt>
                <c:pt idx="1412">
                  <c:v>135.99861676784701</c:v>
                </c:pt>
                <c:pt idx="1413">
                  <c:v>133.07269653423401</c:v>
                </c:pt>
                <c:pt idx="1414">
                  <c:v>134.00253592561199</c:v>
                </c:pt>
                <c:pt idx="1415">
                  <c:v>132.45408437716</c:v>
                </c:pt>
                <c:pt idx="1416">
                  <c:v>129.556981480058</c:v>
                </c:pt>
                <c:pt idx="1417">
                  <c:v>129.61269499731</c:v>
                </c:pt>
                <c:pt idx="1418">
                  <c:v>129.10550987473999</c:v>
                </c:pt>
                <c:pt idx="1419">
                  <c:v>124.183508798893</c:v>
                </c:pt>
                <c:pt idx="1420">
                  <c:v>125.95481441635199</c:v>
                </c:pt>
                <c:pt idx="1421">
                  <c:v>124.88665180972799</c:v>
                </c:pt>
                <c:pt idx="1422">
                  <c:v>126.602243909935</c:v>
                </c:pt>
                <c:pt idx="1423">
                  <c:v>127.530162145546</c:v>
                </c:pt>
                <c:pt idx="1424">
                  <c:v>128.99408284023599</c:v>
                </c:pt>
                <c:pt idx="1425">
                  <c:v>128.19296088526801</c:v>
                </c:pt>
                <c:pt idx="1426">
                  <c:v>125.82801813571</c:v>
                </c:pt>
                <c:pt idx="1427">
                  <c:v>126.139245370014</c:v>
                </c:pt>
                <c:pt idx="1428">
                  <c:v>126.448551448551</c:v>
                </c:pt>
                <c:pt idx="1429">
                  <c:v>123.54952739568</c:v>
                </c:pt>
                <c:pt idx="1430">
                  <c:v>122.312303081533</c:v>
                </c:pt>
                <c:pt idx="1431">
                  <c:v>119.14623837700699</c:v>
                </c:pt>
                <c:pt idx="1432">
                  <c:v>119.18658264811999</c:v>
                </c:pt>
                <c:pt idx="1433">
                  <c:v>118.212556674094</c:v>
                </c:pt>
                <c:pt idx="1434">
                  <c:v>116.304848997156</c:v>
                </c:pt>
                <c:pt idx="1435">
                  <c:v>119.18658264811999</c:v>
                </c:pt>
                <c:pt idx="1436">
                  <c:v>121.13655575193999</c:v>
                </c:pt>
                <c:pt idx="1437">
                  <c:v>116.925382309997</c:v>
                </c:pt>
                <c:pt idx="1438">
                  <c:v>115.569046338276</c:v>
                </c:pt>
                <c:pt idx="1439">
                  <c:v>121.123107661568</c:v>
                </c:pt>
                <c:pt idx="1440">
                  <c:v>117.49020210558599</c:v>
                </c:pt>
                <c:pt idx="1441">
                  <c:v>116.304848997156</c:v>
                </c:pt>
                <c:pt idx="1442">
                  <c:v>114.17044493967499</c:v>
                </c:pt>
                <c:pt idx="1443">
                  <c:v>111.811265657419</c:v>
                </c:pt>
                <c:pt idx="1444">
                  <c:v>113.563359717205</c:v>
                </c:pt>
                <c:pt idx="1445">
                  <c:v>110.35502958579799</c:v>
                </c:pt>
                <c:pt idx="1446">
                  <c:v>113.930300468761</c:v>
                </c:pt>
                <c:pt idx="1447">
                  <c:v>118.917620840697</c:v>
                </c:pt>
                <c:pt idx="1448">
                  <c:v>119.582340736186</c:v>
                </c:pt>
                <c:pt idx="1449">
                  <c:v>125.332359947744</c:v>
                </c:pt>
                <c:pt idx="1450">
                  <c:v>122.29501267962701</c:v>
                </c:pt>
                <c:pt idx="1451">
                  <c:v>124.72527472527401</c:v>
                </c:pt>
                <c:pt idx="1452">
                  <c:v>125.24782909398201</c:v>
                </c:pt>
                <c:pt idx="1453">
                  <c:v>127.411050487973</c:v>
                </c:pt>
                <c:pt idx="1454">
                  <c:v>126.492738031199</c:v>
                </c:pt>
                <c:pt idx="1455">
                  <c:v>127.453315914854</c:v>
                </c:pt>
                <c:pt idx="1456">
                  <c:v>124.852071005916</c:v>
                </c:pt>
                <c:pt idx="1457">
                  <c:v>127.453315914854</c:v>
                </c:pt>
                <c:pt idx="1458">
                  <c:v>126.61953431184099</c:v>
                </c:pt>
                <c:pt idx="1459">
                  <c:v>125.149850149849</c:v>
                </c:pt>
                <c:pt idx="1460">
                  <c:v>126.364020594789</c:v>
                </c:pt>
                <c:pt idx="1461">
                  <c:v>125.07876738645901</c:v>
                </c:pt>
                <c:pt idx="1462">
                  <c:v>127.551294858986</c:v>
                </c:pt>
                <c:pt idx="1463">
                  <c:v>128.767386459693</c:v>
                </c:pt>
                <c:pt idx="1464">
                  <c:v>129.78367786059999</c:v>
                </c:pt>
                <c:pt idx="1465">
                  <c:v>131.464689156996</c:v>
                </c:pt>
                <c:pt idx="1466">
                  <c:v>128.244832090985</c:v>
                </c:pt>
                <c:pt idx="1467">
                  <c:v>126.675247829093</c:v>
                </c:pt>
                <c:pt idx="1468">
                  <c:v>124.71182663490301</c:v>
                </c:pt>
                <c:pt idx="1469">
                  <c:v>125.701221855067</c:v>
                </c:pt>
                <c:pt idx="1470">
                  <c:v>125.82801813571</c:v>
                </c:pt>
                <c:pt idx="1471">
                  <c:v>128.200645508337</c:v>
                </c:pt>
                <c:pt idx="1472">
                  <c:v>129.14777530162101</c:v>
                </c:pt>
                <c:pt idx="1473">
                  <c:v>127.849074002919</c:v>
                </c:pt>
                <c:pt idx="1474">
                  <c:v>127.678091139629</c:v>
                </c:pt>
                <c:pt idx="1475">
                  <c:v>130.51948051948</c:v>
                </c:pt>
                <c:pt idx="1476">
                  <c:v>132.949742565126</c:v>
                </c:pt>
                <c:pt idx="1477">
                  <c:v>132.00261277184299</c:v>
                </c:pt>
                <c:pt idx="1478">
                  <c:v>132.087143625604</c:v>
                </c:pt>
                <c:pt idx="1479">
                  <c:v>129.57235072619599</c:v>
                </c:pt>
                <c:pt idx="1480">
                  <c:v>133.21678321678201</c:v>
                </c:pt>
                <c:pt idx="1481">
                  <c:v>132.794128947974</c:v>
                </c:pt>
                <c:pt idx="1482">
                  <c:v>133.005456082378</c:v>
                </c:pt>
                <c:pt idx="1483">
                  <c:v>131.224544686082</c:v>
                </c:pt>
                <c:pt idx="1484">
                  <c:v>130.63282870975101</c:v>
                </c:pt>
                <c:pt idx="1485">
                  <c:v>129.190040728501</c:v>
                </c:pt>
                <c:pt idx="1486">
                  <c:v>130.03919157765199</c:v>
                </c:pt>
                <c:pt idx="1487">
                  <c:v>126.46392069468899</c:v>
                </c:pt>
                <c:pt idx="1488">
                  <c:v>128.15838008145599</c:v>
                </c:pt>
                <c:pt idx="1489">
                  <c:v>128.271728271727</c:v>
                </c:pt>
                <c:pt idx="1490">
                  <c:v>128.25828018135601</c:v>
                </c:pt>
                <c:pt idx="1491">
                  <c:v>126.237224314147</c:v>
                </c:pt>
                <c:pt idx="1492">
                  <c:v>129.501267962806</c:v>
                </c:pt>
                <c:pt idx="1493">
                  <c:v>128.37162837162799</c:v>
                </c:pt>
                <c:pt idx="1494">
                  <c:v>126.886574963497</c:v>
                </c:pt>
                <c:pt idx="1495">
                  <c:v>125.983631752862</c:v>
                </c:pt>
                <c:pt idx="1496">
                  <c:v>127.77991239529599</c:v>
                </c:pt>
                <c:pt idx="1497">
                  <c:v>127.824098977944</c:v>
                </c:pt>
                <c:pt idx="1498">
                  <c:v>126.871205717359</c:v>
                </c:pt>
                <c:pt idx="1499">
                  <c:v>126.928840390378</c:v>
                </c:pt>
                <c:pt idx="1500">
                  <c:v>124.074002920156</c:v>
                </c:pt>
                <c:pt idx="1501">
                  <c:v>125.111427034503</c:v>
                </c:pt>
                <c:pt idx="1502">
                  <c:v>125.282409897794</c:v>
                </c:pt>
                <c:pt idx="1503">
                  <c:v>129.31491585337699</c:v>
                </c:pt>
                <c:pt idx="1504">
                  <c:v>129.71259509721</c:v>
                </c:pt>
                <c:pt idx="1505">
                  <c:v>131.99877046030801</c:v>
                </c:pt>
                <c:pt idx="1506">
                  <c:v>131.67217397986499</c:v>
                </c:pt>
                <c:pt idx="1507">
                  <c:v>129.768308614462</c:v>
                </c:pt>
                <c:pt idx="1508">
                  <c:v>131.785522170137</c:v>
                </c:pt>
                <c:pt idx="1509">
                  <c:v>132.14093598708899</c:v>
                </c:pt>
                <c:pt idx="1510">
                  <c:v>132.096749404441</c:v>
                </c:pt>
                <c:pt idx="1511">
                  <c:v>132.52324598478401</c:v>
                </c:pt>
                <c:pt idx="1512">
                  <c:v>131.20341197264199</c:v>
                </c:pt>
                <c:pt idx="1513">
                  <c:v>130.66356720202799</c:v>
                </c:pt>
                <c:pt idx="1514">
                  <c:v>128.732805655882</c:v>
                </c:pt>
                <c:pt idx="1515">
                  <c:v>126.730961346345</c:v>
                </c:pt>
                <c:pt idx="1516">
                  <c:v>125.195957888265</c:v>
                </c:pt>
                <c:pt idx="1517">
                  <c:v>125.962499039421</c:v>
                </c:pt>
                <c:pt idx="1518">
                  <c:v>122.654268808114</c:v>
                </c:pt>
                <c:pt idx="1519">
                  <c:v>120.97902097902001</c:v>
                </c:pt>
                <c:pt idx="1520">
                  <c:v>121.874279566586</c:v>
                </c:pt>
                <c:pt idx="1521">
                  <c:v>122.796434334895</c:v>
                </c:pt>
                <c:pt idx="1522">
                  <c:v>119.885883347421</c:v>
                </c:pt>
                <c:pt idx="1523">
                  <c:v>122.200876047029</c:v>
                </c:pt>
                <c:pt idx="1524">
                  <c:v>122.441020517943</c:v>
                </c:pt>
                <c:pt idx="1525">
                  <c:v>121.234534696072</c:v>
                </c:pt>
                <c:pt idx="1526">
                  <c:v>120.481441635287</c:v>
                </c:pt>
                <c:pt idx="1527">
                  <c:v>119.914700683931</c:v>
                </c:pt>
                <c:pt idx="1528">
                  <c:v>118.45270114500801</c:v>
                </c:pt>
                <c:pt idx="1529">
                  <c:v>119.290325059555</c:v>
                </c:pt>
                <c:pt idx="1530">
                  <c:v>118.46614923537901</c:v>
                </c:pt>
                <c:pt idx="1531">
                  <c:v>116.57765311611401</c:v>
                </c:pt>
                <c:pt idx="1532">
                  <c:v>116.933066933066</c:v>
                </c:pt>
                <c:pt idx="1533">
                  <c:v>119.488204103588</c:v>
                </c:pt>
                <c:pt idx="1534">
                  <c:v>121.58994851302501</c:v>
                </c:pt>
                <c:pt idx="1535">
                  <c:v>120.95020364251</c:v>
                </c:pt>
                <c:pt idx="1536">
                  <c:v>119.74371782064</c:v>
                </c:pt>
                <c:pt idx="1537">
                  <c:v>120.95020364251</c:v>
                </c:pt>
                <c:pt idx="1538">
                  <c:v>118.990624759855</c:v>
                </c:pt>
                <c:pt idx="1539">
                  <c:v>119.94351802044</c:v>
                </c:pt>
                <c:pt idx="1540">
                  <c:v>118.19526627218799</c:v>
                </c:pt>
                <c:pt idx="1541">
                  <c:v>119.757165911011</c:v>
                </c:pt>
                <c:pt idx="1542">
                  <c:v>120.55252439867699</c:v>
                </c:pt>
                <c:pt idx="1543">
                  <c:v>119.403673249826</c:v>
                </c:pt>
                <c:pt idx="1544">
                  <c:v>117.499807884422</c:v>
                </c:pt>
                <c:pt idx="1545">
                  <c:v>118.49496657188899</c:v>
                </c:pt>
                <c:pt idx="1546">
                  <c:v>117.499807884422</c:v>
                </c:pt>
                <c:pt idx="1547">
                  <c:v>118.31053561822699</c:v>
                </c:pt>
                <c:pt idx="1548">
                  <c:v>115.469146238376</c:v>
                </c:pt>
                <c:pt idx="1549">
                  <c:v>114.333743179896</c:v>
                </c:pt>
                <c:pt idx="1550">
                  <c:v>115.100284331053</c:v>
                </c:pt>
                <c:pt idx="1551">
                  <c:v>119.07707676938401</c:v>
                </c:pt>
                <c:pt idx="1552">
                  <c:v>119.459386767078</c:v>
                </c:pt>
                <c:pt idx="1553">
                  <c:v>123.222930915238</c:v>
                </c:pt>
                <c:pt idx="1554">
                  <c:v>123.947206639513</c:v>
                </c:pt>
                <c:pt idx="1555">
                  <c:v>124.898178744332</c:v>
                </c:pt>
                <c:pt idx="1556">
                  <c:v>125.167140551755</c:v>
                </c:pt>
                <c:pt idx="1557">
                  <c:v>127.83946822408301</c:v>
                </c:pt>
                <c:pt idx="1558">
                  <c:v>123.591792822561</c:v>
                </c:pt>
                <c:pt idx="1559">
                  <c:v>124.775224775224</c:v>
                </c:pt>
                <c:pt idx="1560">
                  <c:v>124.147006839314</c:v>
                </c:pt>
                <c:pt idx="1561">
                  <c:v>124.246906939214</c:v>
                </c:pt>
                <c:pt idx="1562">
                  <c:v>123.62061015907101</c:v>
                </c:pt>
                <c:pt idx="1563">
                  <c:v>120.811880427264</c:v>
                </c:pt>
                <c:pt idx="1564">
                  <c:v>122.663874586951</c:v>
                </c:pt>
                <c:pt idx="1565">
                  <c:v>125.63013909167699</c:v>
                </c:pt>
                <c:pt idx="1566">
                  <c:v>125.030738492276</c:v>
                </c:pt>
                <c:pt idx="1567">
                  <c:v>125.772304618457</c:v>
                </c:pt>
                <c:pt idx="1568">
                  <c:v>125.530238991776</c:v>
                </c:pt>
                <c:pt idx="1569">
                  <c:v>125.73003919157701</c:v>
                </c:pt>
                <c:pt idx="1570">
                  <c:v>124.075924075923</c:v>
                </c:pt>
                <c:pt idx="1571">
                  <c:v>124.759855529085</c:v>
                </c:pt>
                <c:pt idx="1572">
                  <c:v>124.246906939214</c:v>
                </c:pt>
                <c:pt idx="1573">
                  <c:v>126.813571044339</c:v>
                </c:pt>
                <c:pt idx="1574">
                  <c:v>127.997002997002</c:v>
                </c:pt>
                <c:pt idx="1575">
                  <c:v>125.814570045338</c:v>
                </c:pt>
                <c:pt idx="1576">
                  <c:v>127.68385460693</c:v>
                </c:pt>
                <c:pt idx="1577">
                  <c:v>127.810650887573</c:v>
                </c:pt>
                <c:pt idx="1578">
                  <c:v>130.21978021977901</c:v>
                </c:pt>
                <c:pt idx="1579">
                  <c:v>131.41858141858</c:v>
                </c:pt>
                <c:pt idx="1580">
                  <c:v>130.24859755628901</c:v>
                </c:pt>
                <c:pt idx="1581">
                  <c:v>128.638669023283</c:v>
                </c:pt>
                <c:pt idx="1582">
                  <c:v>130.86144624606101</c:v>
                </c:pt>
                <c:pt idx="1583">
                  <c:v>131.31868131868001</c:v>
                </c:pt>
                <c:pt idx="1584">
                  <c:v>131.032429109351</c:v>
                </c:pt>
                <c:pt idx="1585">
                  <c:v>131.01898101898001</c:v>
                </c:pt>
                <c:pt idx="1586">
                  <c:v>132.886344424805</c:v>
                </c:pt>
                <c:pt idx="1587">
                  <c:v>132.63083070775301</c:v>
                </c:pt>
                <c:pt idx="1588">
                  <c:v>133.885345423806</c:v>
                </c:pt>
                <c:pt idx="1589">
                  <c:v>133.14377929762401</c:v>
                </c:pt>
                <c:pt idx="1590">
                  <c:v>131.802812572042</c:v>
                </c:pt>
                <c:pt idx="1591">
                  <c:v>133.627910550986</c:v>
                </c:pt>
                <c:pt idx="1592">
                  <c:v>135.26665642050199</c:v>
                </c:pt>
                <c:pt idx="1593">
                  <c:v>135.02459079382101</c:v>
                </c:pt>
                <c:pt idx="1594">
                  <c:v>134.74025974025901</c:v>
                </c:pt>
                <c:pt idx="1595">
                  <c:v>135.59517405671201</c:v>
                </c:pt>
                <c:pt idx="1596">
                  <c:v>135.25320833013001</c:v>
                </c:pt>
                <c:pt idx="1597">
                  <c:v>132.08906478137101</c:v>
                </c:pt>
                <c:pt idx="1598">
                  <c:v>131.81818181818099</c:v>
                </c:pt>
                <c:pt idx="1599">
                  <c:v>132.08906478137101</c:v>
                </c:pt>
                <c:pt idx="1600">
                  <c:v>133.399293014677</c:v>
                </c:pt>
                <c:pt idx="1601">
                  <c:v>133.67017597786699</c:v>
                </c:pt>
                <c:pt idx="1602">
                  <c:v>136.00822254668299</c:v>
                </c:pt>
                <c:pt idx="1603">
                  <c:v>136.39437485591199</c:v>
                </c:pt>
                <c:pt idx="1604">
                  <c:v>136.03703988319299</c:v>
                </c:pt>
                <c:pt idx="1605">
                  <c:v>138.21947283485599</c:v>
                </c:pt>
                <c:pt idx="1606">
                  <c:v>138.78813494197999</c:v>
                </c:pt>
                <c:pt idx="1607">
                  <c:v>139.358718204871</c:v>
                </c:pt>
                <c:pt idx="1608">
                  <c:v>141.37016829324401</c:v>
                </c:pt>
                <c:pt idx="1609">
                  <c:v>142.067547836778</c:v>
                </c:pt>
                <c:pt idx="1610">
                  <c:v>141.51233382002499</c:v>
                </c:pt>
                <c:pt idx="1611">
                  <c:v>140.07146699454299</c:v>
                </c:pt>
                <c:pt idx="1612">
                  <c:v>141.496964573887</c:v>
                </c:pt>
                <c:pt idx="1613">
                  <c:v>142.99546607238801</c:v>
                </c:pt>
                <c:pt idx="1614">
                  <c:v>143.43733189886899</c:v>
                </c:pt>
                <c:pt idx="1615">
                  <c:v>141.938830400368</c:v>
                </c:pt>
                <c:pt idx="1616">
                  <c:v>144.933912241603</c:v>
                </c:pt>
                <c:pt idx="1617">
                  <c:v>144.933912241603</c:v>
                </c:pt>
                <c:pt idx="1618">
                  <c:v>144.80519480519399</c:v>
                </c:pt>
                <c:pt idx="1619">
                  <c:v>142.59586567278799</c:v>
                </c:pt>
                <c:pt idx="1620">
                  <c:v>142.28079612694901</c:v>
                </c:pt>
                <c:pt idx="1621">
                  <c:v>140.82071774379401</c:v>
                </c:pt>
                <c:pt idx="1622">
                  <c:v>140.964804426342</c:v>
                </c:pt>
                <c:pt idx="1623">
                  <c:v>139.54699147006701</c:v>
                </c:pt>
                <c:pt idx="1624">
                  <c:v>141.36440482594199</c:v>
                </c:pt>
                <c:pt idx="1625">
                  <c:v>139.73334357949599</c:v>
                </c:pt>
                <c:pt idx="1626">
                  <c:v>139.691078152616</c:v>
                </c:pt>
                <c:pt idx="1627">
                  <c:v>140.97825251671301</c:v>
                </c:pt>
                <c:pt idx="1628">
                  <c:v>142.753400445707</c:v>
                </c:pt>
                <c:pt idx="1629">
                  <c:v>141.27987397218101</c:v>
                </c:pt>
                <c:pt idx="1630">
                  <c:v>144.082840236685</c:v>
                </c:pt>
                <c:pt idx="1631">
                  <c:v>144.72834857450101</c:v>
                </c:pt>
                <c:pt idx="1632">
                  <c:v>143.91185737339501</c:v>
                </c:pt>
                <c:pt idx="1633">
                  <c:v>142.08099592714899</c:v>
                </c:pt>
                <c:pt idx="1634">
                  <c:v>143.42580496426501</c:v>
                </c:pt>
                <c:pt idx="1635">
                  <c:v>144.127026819333</c:v>
                </c:pt>
                <c:pt idx="1636">
                  <c:v>143.81195727349501</c:v>
                </c:pt>
                <c:pt idx="1637">
                  <c:v>142.96664873587801</c:v>
                </c:pt>
                <c:pt idx="1638">
                  <c:v>140.935987089832</c:v>
                </c:pt>
                <c:pt idx="1639">
                  <c:v>142.38069622684901</c:v>
                </c:pt>
                <c:pt idx="1640">
                  <c:v>140.62091754399299</c:v>
                </c:pt>
                <c:pt idx="1641">
                  <c:v>141.89464381772001</c:v>
                </c:pt>
                <c:pt idx="1642">
                  <c:v>141.99454391762001</c:v>
                </c:pt>
                <c:pt idx="1643">
                  <c:v>140.920617843694</c:v>
                </c:pt>
                <c:pt idx="1644">
                  <c:v>143.41043571812699</c:v>
                </c:pt>
                <c:pt idx="1645">
                  <c:v>142.882117882117</c:v>
                </c:pt>
                <c:pt idx="1646">
                  <c:v>142.22316145393</c:v>
                </c:pt>
                <c:pt idx="1647">
                  <c:v>141.87927457158099</c:v>
                </c:pt>
                <c:pt idx="1648">
                  <c:v>142.209713363558</c:v>
                </c:pt>
                <c:pt idx="1649">
                  <c:v>140.94943518020301</c:v>
                </c:pt>
                <c:pt idx="1650">
                  <c:v>140.94943518020301</c:v>
                </c:pt>
                <c:pt idx="1651">
                  <c:v>137.96011680627001</c:v>
                </c:pt>
                <c:pt idx="1652">
                  <c:v>138.76123876123799</c:v>
                </c:pt>
                <c:pt idx="1653">
                  <c:v>140.21939598862599</c:v>
                </c:pt>
                <c:pt idx="1654">
                  <c:v>140.62091754399299</c:v>
                </c:pt>
                <c:pt idx="1655">
                  <c:v>141.15115653577101</c:v>
                </c:pt>
                <c:pt idx="1656">
                  <c:v>142.43833089986799</c:v>
                </c:pt>
                <c:pt idx="1657">
                  <c:v>141.708291708291</c:v>
                </c:pt>
                <c:pt idx="1658">
                  <c:v>142.09444401752</c:v>
                </c:pt>
                <c:pt idx="1659">
                  <c:v>142.53823099976799</c:v>
                </c:pt>
                <c:pt idx="1660">
                  <c:v>143.76969184661399</c:v>
                </c:pt>
                <c:pt idx="1661">
                  <c:v>144.311457772995</c:v>
                </c:pt>
                <c:pt idx="1662">
                  <c:v>143.725505263966</c:v>
                </c:pt>
                <c:pt idx="1663">
                  <c:v>144.182740336585</c:v>
                </c:pt>
                <c:pt idx="1664">
                  <c:v>142.753400445707</c:v>
                </c:pt>
                <c:pt idx="1665">
                  <c:v>142.982017982017</c:v>
                </c:pt>
                <c:pt idx="1666">
                  <c:v>143.239452854836</c:v>
                </c:pt>
                <c:pt idx="1667">
                  <c:v>143.28171828171699</c:v>
                </c:pt>
                <c:pt idx="1668">
                  <c:v>144.16929224621401</c:v>
                </c:pt>
                <c:pt idx="1669">
                  <c:v>145.14139706447301</c:v>
                </c:pt>
                <c:pt idx="1670">
                  <c:v>147.08752785675699</c:v>
                </c:pt>
                <c:pt idx="1671">
                  <c:v>147.888649811726</c:v>
                </c:pt>
                <c:pt idx="1672">
                  <c:v>147.961653730883</c:v>
                </c:pt>
                <c:pt idx="1673">
                  <c:v>147.13171443940499</c:v>
                </c:pt>
                <c:pt idx="1674">
                  <c:v>148.347806040113</c:v>
                </c:pt>
                <c:pt idx="1675">
                  <c:v>147.37378006608699</c:v>
                </c:pt>
                <c:pt idx="1676">
                  <c:v>145.88680550218899</c:v>
                </c:pt>
                <c:pt idx="1677">
                  <c:v>146.31522323829901</c:v>
                </c:pt>
                <c:pt idx="1678">
                  <c:v>146.588027357257</c:v>
                </c:pt>
                <c:pt idx="1679">
                  <c:v>146.073157611618</c:v>
                </c:pt>
                <c:pt idx="1680">
                  <c:v>148.20371935756401</c:v>
                </c:pt>
                <c:pt idx="1681">
                  <c:v>147.917467148235</c:v>
                </c:pt>
                <c:pt idx="1682">
                  <c:v>149.66379774072001</c:v>
                </c:pt>
                <c:pt idx="1683">
                  <c:v>148.90302005686499</c:v>
                </c:pt>
                <c:pt idx="1684">
                  <c:v>147.29309152386</c:v>
                </c:pt>
                <c:pt idx="1685">
                  <c:v>147.85406900791401</c:v>
                </c:pt>
                <c:pt idx="1686">
                  <c:v>145.22592791823399</c:v>
                </c:pt>
                <c:pt idx="1687">
                  <c:v>144.03289018673499</c:v>
                </c:pt>
                <c:pt idx="1688">
                  <c:v>143.560285867977</c:v>
                </c:pt>
                <c:pt idx="1689">
                  <c:v>144.96657188964801</c:v>
                </c:pt>
                <c:pt idx="1690">
                  <c:v>143.560285867977</c:v>
                </c:pt>
                <c:pt idx="1691">
                  <c:v>146.61876584953399</c:v>
                </c:pt>
                <c:pt idx="1692">
                  <c:v>147.15092599707901</c:v>
                </c:pt>
                <c:pt idx="1693">
                  <c:v>148.49957734572999</c:v>
                </c:pt>
                <c:pt idx="1694">
                  <c:v>149.17582417582301</c:v>
                </c:pt>
                <c:pt idx="1695">
                  <c:v>149.750249750249</c:v>
                </c:pt>
                <c:pt idx="1696">
                  <c:v>149.375624375623</c:v>
                </c:pt>
                <c:pt idx="1697">
                  <c:v>149.779067086758</c:v>
                </c:pt>
                <c:pt idx="1698">
                  <c:v>150.19595788826399</c:v>
                </c:pt>
                <c:pt idx="1699">
                  <c:v>150.668562207023</c:v>
                </c:pt>
                <c:pt idx="1700">
                  <c:v>151.20072235456701</c:v>
                </c:pt>
                <c:pt idx="1701">
                  <c:v>150.79920079920001</c:v>
                </c:pt>
                <c:pt idx="1702">
                  <c:v>151.402443710135</c:v>
                </c:pt>
                <c:pt idx="1703">
                  <c:v>149.750249750249</c:v>
                </c:pt>
                <c:pt idx="1704">
                  <c:v>150.87028356259</c:v>
                </c:pt>
                <c:pt idx="1705">
                  <c:v>150.610927534003</c:v>
                </c:pt>
                <c:pt idx="1706">
                  <c:v>148.71666794743601</c:v>
                </c:pt>
                <c:pt idx="1707">
                  <c:v>148.44386382847799</c:v>
                </c:pt>
                <c:pt idx="1708">
                  <c:v>148.77238146468801</c:v>
                </c:pt>
                <c:pt idx="1709">
                  <c:v>148.84538538384601</c:v>
                </c:pt>
                <c:pt idx="1710">
                  <c:v>150.87028356259</c:v>
                </c:pt>
                <c:pt idx="1711">
                  <c:v>151.072004918158</c:v>
                </c:pt>
                <c:pt idx="1712">
                  <c:v>151.38707446399599</c:v>
                </c:pt>
                <c:pt idx="1713">
                  <c:v>151.24298778144799</c:v>
                </c:pt>
                <c:pt idx="1714">
                  <c:v>152.23430415738</c:v>
                </c:pt>
                <c:pt idx="1715">
                  <c:v>151.90386536540299</c:v>
                </c:pt>
                <c:pt idx="1716">
                  <c:v>152.01913471144101</c:v>
                </c:pt>
                <c:pt idx="1717">
                  <c:v>152.824098977944</c:v>
                </c:pt>
                <c:pt idx="1718">
                  <c:v>151.68869591946401</c:v>
                </c:pt>
                <c:pt idx="1719">
                  <c:v>151.072004918158</c:v>
                </c:pt>
                <c:pt idx="1720">
                  <c:v>151.02781833550901</c:v>
                </c:pt>
                <c:pt idx="1721">
                  <c:v>152.722277722276</c:v>
                </c:pt>
                <c:pt idx="1722">
                  <c:v>152.76646430492499</c:v>
                </c:pt>
                <c:pt idx="1723">
                  <c:v>151.473526473525</c:v>
                </c:pt>
                <c:pt idx="1724">
                  <c:v>150.712748789671</c:v>
                </c:pt>
                <c:pt idx="1725">
                  <c:v>149.14700683931301</c:v>
                </c:pt>
                <c:pt idx="1726">
                  <c:v>150.411127334203</c:v>
                </c:pt>
                <c:pt idx="1727">
                  <c:v>149.060554829784</c:v>
                </c:pt>
                <c:pt idx="1728">
                  <c:v>149.677245831091</c:v>
                </c:pt>
                <c:pt idx="1729">
                  <c:v>151.65987858295401</c:v>
                </c:pt>
                <c:pt idx="1730">
                  <c:v>152.23430415738</c:v>
                </c:pt>
                <c:pt idx="1731">
                  <c:v>152.77991239529601</c:v>
                </c:pt>
                <c:pt idx="1732">
                  <c:v>152.895181741334</c:v>
                </c:pt>
                <c:pt idx="1733">
                  <c:v>154.547375701221</c:v>
                </c:pt>
                <c:pt idx="1734">
                  <c:v>154.15930223622399</c:v>
                </c:pt>
                <c:pt idx="1735">
                  <c:v>153.915315453776</c:v>
                </c:pt>
                <c:pt idx="1736">
                  <c:v>154.547375701221</c:v>
                </c:pt>
                <c:pt idx="1737">
                  <c:v>153.46960731575999</c:v>
                </c:pt>
                <c:pt idx="1738">
                  <c:v>154.50318911857201</c:v>
                </c:pt>
                <c:pt idx="1739">
                  <c:v>153.31207254284001</c:v>
                </c:pt>
                <c:pt idx="1740">
                  <c:v>153.29670329670199</c:v>
                </c:pt>
                <c:pt idx="1741">
                  <c:v>155.021901175746</c:v>
                </c:pt>
                <c:pt idx="1742">
                  <c:v>155.32352263121399</c:v>
                </c:pt>
                <c:pt idx="1743">
                  <c:v>154.547375701221</c:v>
                </c:pt>
                <c:pt idx="1744">
                  <c:v>155.352339967723</c:v>
                </c:pt>
                <c:pt idx="1745">
                  <c:v>155.84031353262</c:v>
                </c:pt>
                <c:pt idx="1746">
                  <c:v>157.592407592406</c:v>
                </c:pt>
                <c:pt idx="1747">
                  <c:v>157.15246292169201</c:v>
                </c:pt>
                <c:pt idx="1748">
                  <c:v>158.24944286482599</c:v>
                </c:pt>
                <c:pt idx="1749">
                  <c:v>158.35126412049399</c:v>
                </c:pt>
                <c:pt idx="1750">
                  <c:v>158.19180819180701</c:v>
                </c:pt>
                <c:pt idx="1751">
                  <c:v>158.307077537845</c:v>
                </c:pt>
                <c:pt idx="1752">
                  <c:v>160.414585414584</c:v>
                </c:pt>
                <c:pt idx="1753">
                  <c:v>160.443402751094</c:v>
                </c:pt>
                <c:pt idx="1754">
                  <c:v>160.58748943364199</c:v>
                </c:pt>
                <c:pt idx="1755">
                  <c:v>160.516406670251</c:v>
                </c:pt>
                <c:pt idx="1756">
                  <c:v>162.26273726273601</c:v>
                </c:pt>
                <c:pt idx="1757">
                  <c:v>162.42027203565499</c:v>
                </c:pt>
                <c:pt idx="1758">
                  <c:v>162.96972258510601</c:v>
                </c:pt>
                <c:pt idx="1759">
                  <c:v>163.61907323445601</c:v>
                </c:pt>
                <c:pt idx="1760">
                  <c:v>162.18973334357801</c:v>
                </c:pt>
                <c:pt idx="1761">
                  <c:v>163.38853454237901</c:v>
                </c:pt>
                <c:pt idx="1762">
                  <c:v>162.43564128179401</c:v>
                </c:pt>
                <c:pt idx="1763">
                  <c:v>163.79197725351401</c:v>
                </c:pt>
                <c:pt idx="1764">
                  <c:v>164.19541996464901</c:v>
                </c:pt>
                <c:pt idx="1765">
                  <c:v>164.844770614</c:v>
                </c:pt>
                <c:pt idx="1766">
                  <c:v>164.80250518711901</c:v>
                </c:pt>
                <c:pt idx="1767">
                  <c:v>166.10120648582</c:v>
                </c:pt>
                <c:pt idx="1768">
                  <c:v>165.66702528240799</c:v>
                </c:pt>
                <c:pt idx="1769">
                  <c:v>165.13294397909601</c:v>
                </c:pt>
                <c:pt idx="1770">
                  <c:v>167.211634519325</c:v>
                </c:pt>
                <c:pt idx="1771">
                  <c:v>165.49412126335099</c:v>
                </c:pt>
                <c:pt idx="1772">
                  <c:v>163.60370398831799</c:v>
                </c:pt>
                <c:pt idx="1773">
                  <c:v>163.763159917005</c:v>
                </c:pt>
                <c:pt idx="1774">
                  <c:v>163.763159917005</c:v>
                </c:pt>
                <c:pt idx="1775">
                  <c:v>164.470145239375</c:v>
                </c:pt>
                <c:pt idx="1776">
                  <c:v>164.19541996464901</c:v>
                </c:pt>
                <c:pt idx="1777">
                  <c:v>162.854453239067</c:v>
                </c:pt>
                <c:pt idx="1778">
                  <c:v>163.32897871359299</c:v>
                </c:pt>
                <c:pt idx="1779">
                  <c:v>165.16176131560599</c:v>
                </c:pt>
                <c:pt idx="1780">
                  <c:v>165.20594789825401</c:v>
                </c:pt>
                <c:pt idx="1781">
                  <c:v>165.74002920156599</c:v>
                </c:pt>
                <c:pt idx="1782">
                  <c:v>167.49980788442201</c:v>
                </c:pt>
                <c:pt idx="1783">
                  <c:v>166.89464381771899</c:v>
                </c:pt>
                <c:pt idx="1784">
                  <c:v>166.14347191270099</c:v>
                </c:pt>
                <c:pt idx="1785">
                  <c:v>167.64389456697</c:v>
                </c:pt>
                <c:pt idx="1786">
                  <c:v>166.90809190809</c:v>
                </c:pt>
                <c:pt idx="1787">
                  <c:v>166.28755859524901</c:v>
                </c:pt>
                <c:pt idx="1788">
                  <c:v>165.782294628447</c:v>
                </c:pt>
                <c:pt idx="1789">
                  <c:v>165.36540382694099</c:v>
                </c:pt>
                <c:pt idx="1790">
                  <c:v>165.075309306077</c:v>
                </c:pt>
                <c:pt idx="1791">
                  <c:v>165.76884653807599</c:v>
                </c:pt>
                <c:pt idx="1792">
                  <c:v>165.870667793743</c:v>
                </c:pt>
                <c:pt idx="1793">
                  <c:v>165.98593713978201</c:v>
                </c:pt>
                <c:pt idx="1794">
                  <c:v>167.63044647659899</c:v>
                </c:pt>
                <c:pt idx="1795">
                  <c:v>166.64873587950399</c:v>
                </c:pt>
                <c:pt idx="1796">
                  <c:v>166.95227849073899</c:v>
                </c:pt>
                <c:pt idx="1797">
                  <c:v>167.384538538383</c:v>
                </c:pt>
                <c:pt idx="1798">
                  <c:v>167.94743717820501</c:v>
                </c:pt>
                <c:pt idx="1799">
                  <c:v>165.899485130253</c:v>
                </c:pt>
                <c:pt idx="1800">
                  <c:v>165.23476523476401</c:v>
                </c:pt>
                <c:pt idx="1801">
                  <c:v>162.46445861830301</c:v>
                </c:pt>
                <c:pt idx="1802">
                  <c:v>160.35695074156499</c:v>
                </c:pt>
                <c:pt idx="1803">
                  <c:v>162.46445861830301</c:v>
                </c:pt>
                <c:pt idx="1804">
                  <c:v>160.47222008760301</c:v>
                </c:pt>
                <c:pt idx="1805">
                  <c:v>161.323292092521</c:v>
                </c:pt>
                <c:pt idx="1806">
                  <c:v>163.12725735802499</c:v>
                </c:pt>
                <c:pt idx="1807">
                  <c:v>163.17144394067299</c:v>
                </c:pt>
                <c:pt idx="1808">
                  <c:v>160.83339737185699</c:v>
                </c:pt>
                <c:pt idx="1809">
                  <c:v>158.791208791207</c:v>
                </c:pt>
                <c:pt idx="1810">
                  <c:v>158.51456236071499</c:v>
                </c:pt>
                <c:pt idx="1811">
                  <c:v>158.645200952892</c:v>
                </c:pt>
                <c:pt idx="1812">
                  <c:v>160.745024206561</c:v>
                </c:pt>
                <c:pt idx="1813">
                  <c:v>160.78921078920899</c:v>
                </c:pt>
                <c:pt idx="1814">
                  <c:v>163.048489971565</c:v>
                </c:pt>
                <c:pt idx="1815">
                  <c:v>163.597940521016</c:v>
                </c:pt>
                <c:pt idx="1816">
                  <c:v>163.78621378621199</c:v>
                </c:pt>
                <c:pt idx="1817">
                  <c:v>164.771766694842</c:v>
                </c:pt>
                <c:pt idx="1818">
                  <c:v>166.01667563205899</c:v>
                </c:pt>
                <c:pt idx="1819">
                  <c:v>166.92922462153101</c:v>
                </c:pt>
                <c:pt idx="1820">
                  <c:v>166.393222162451</c:v>
                </c:pt>
                <c:pt idx="1821">
                  <c:v>166.00322754168801</c:v>
                </c:pt>
                <c:pt idx="1822">
                  <c:v>165.62668101129501</c:v>
                </c:pt>
                <c:pt idx="1823">
                  <c:v>166.27795281641301</c:v>
                </c:pt>
                <c:pt idx="1824">
                  <c:v>163.945669714899</c:v>
                </c:pt>
                <c:pt idx="1825">
                  <c:v>164.20694689925301</c:v>
                </c:pt>
                <c:pt idx="1826">
                  <c:v>163.58449243064501</c:v>
                </c:pt>
                <c:pt idx="1827">
                  <c:v>164.84284945823299</c:v>
                </c:pt>
                <c:pt idx="1828">
                  <c:v>164.84284945823299</c:v>
                </c:pt>
                <c:pt idx="1829">
                  <c:v>162.07830630907401</c:v>
                </c:pt>
                <c:pt idx="1830">
                  <c:v>163.16375931760399</c:v>
                </c:pt>
                <c:pt idx="1831">
                  <c:v>165.45185583647</c:v>
                </c:pt>
                <c:pt idx="1832">
                  <c:v>165.61131176515599</c:v>
                </c:pt>
                <c:pt idx="1833">
                  <c:v>165.37885191731201</c:v>
                </c:pt>
                <c:pt idx="1834">
                  <c:v>165.52485975562701</c:v>
                </c:pt>
                <c:pt idx="1835">
                  <c:v>163.38084991931001</c:v>
                </c:pt>
                <c:pt idx="1836">
                  <c:v>161.947667716897</c:v>
                </c:pt>
                <c:pt idx="1837">
                  <c:v>160.68738953354199</c:v>
                </c:pt>
                <c:pt idx="1838">
                  <c:v>162.41066625681901</c:v>
                </c:pt>
                <c:pt idx="1839">
                  <c:v>162.28002766464201</c:v>
                </c:pt>
                <c:pt idx="1840">
                  <c:v>163.323215246291</c:v>
                </c:pt>
                <c:pt idx="1841">
                  <c:v>161.918850380387</c:v>
                </c:pt>
                <c:pt idx="1842">
                  <c:v>159.23883808499099</c:v>
                </c:pt>
                <c:pt idx="1843">
                  <c:v>157.60393452701001</c:v>
                </c:pt>
                <c:pt idx="1844">
                  <c:v>158.93529547375601</c:v>
                </c:pt>
                <c:pt idx="1845">
                  <c:v>159.94966571889501</c:v>
                </c:pt>
                <c:pt idx="1846">
                  <c:v>159.28302466763901</c:v>
                </c:pt>
                <c:pt idx="1847">
                  <c:v>159.35602858679599</c:v>
                </c:pt>
                <c:pt idx="1848">
                  <c:v>157.993929147774</c:v>
                </c:pt>
                <c:pt idx="1849">
                  <c:v>158.791208791207</c:v>
                </c:pt>
                <c:pt idx="1850">
                  <c:v>158.23983708598999</c:v>
                </c:pt>
                <c:pt idx="1851">
                  <c:v>158.747022208559</c:v>
                </c:pt>
                <c:pt idx="1852">
                  <c:v>159.021747483285</c:v>
                </c:pt>
                <c:pt idx="1853">
                  <c:v>159.68838853454099</c:v>
                </c:pt>
                <c:pt idx="1854">
                  <c:v>161.976485053407</c:v>
                </c:pt>
                <c:pt idx="1855">
                  <c:v>162.54130484899599</c:v>
                </c:pt>
                <c:pt idx="1856">
                  <c:v>163.45385383846801</c:v>
                </c:pt>
                <c:pt idx="1857">
                  <c:v>163.43848459232899</c:v>
                </c:pt>
                <c:pt idx="1858">
                  <c:v>163.221393990623</c:v>
                </c:pt>
                <c:pt idx="1859">
                  <c:v>163.83040036886101</c:v>
                </c:pt>
                <c:pt idx="1860">
                  <c:v>162.32421424729</c:v>
                </c:pt>
                <c:pt idx="1861">
                  <c:v>163.61330976715499</c:v>
                </c:pt>
                <c:pt idx="1862">
                  <c:v>166.103127641588</c:v>
                </c:pt>
                <c:pt idx="1863">
                  <c:v>166.33558748943199</c:v>
                </c:pt>
                <c:pt idx="1864">
                  <c:v>164.78521478521299</c:v>
                </c:pt>
                <c:pt idx="1865">
                  <c:v>165.595942519018</c:v>
                </c:pt>
                <c:pt idx="1866">
                  <c:v>163.96103896103801</c:v>
                </c:pt>
                <c:pt idx="1867">
                  <c:v>165.119495888725</c:v>
                </c:pt>
                <c:pt idx="1868">
                  <c:v>165.09067855221599</c:v>
                </c:pt>
                <c:pt idx="1869">
                  <c:v>164.84284945823299</c:v>
                </c:pt>
                <c:pt idx="1870">
                  <c:v>165.15407669253699</c:v>
                </c:pt>
                <c:pt idx="1871">
                  <c:v>164.52970106816099</c:v>
                </c:pt>
                <c:pt idx="1872">
                  <c:v>165.35771920387199</c:v>
                </c:pt>
                <c:pt idx="1873">
                  <c:v>166.78321678321501</c:v>
                </c:pt>
                <c:pt idx="1874">
                  <c:v>166.25874125874</c:v>
                </c:pt>
                <c:pt idx="1875">
                  <c:v>165.459540459539</c:v>
                </c:pt>
                <c:pt idx="1876">
                  <c:v>164.892799508183</c:v>
                </c:pt>
                <c:pt idx="1877">
                  <c:v>165.57673096134499</c:v>
                </c:pt>
                <c:pt idx="1878">
                  <c:v>166.46238377007501</c:v>
                </c:pt>
                <c:pt idx="1879">
                  <c:v>164.15123338200101</c:v>
                </c:pt>
                <c:pt idx="1880">
                  <c:v>164.064781372472</c:v>
                </c:pt>
                <c:pt idx="1881">
                  <c:v>162.625835702757</c:v>
                </c:pt>
                <c:pt idx="1882">
                  <c:v>163.10612464458501</c:v>
                </c:pt>
                <c:pt idx="1883">
                  <c:v>161.97264274187199</c:v>
                </c:pt>
                <c:pt idx="1884">
                  <c:v>162.39337585491299</c:v>
                </c:pt>
                <c:pt idx="1885">
                  <c:v>162.46637977407099</c:v>
                </c:pt>
                <c:pt idx="1886">
                  <c:v>162.58164912010901</c:v>
                </c:pt>
                <c:pt idx="1887">
                  <c:v>162.08791208791101</c:v>
                </c:pt>
                <c:pt idx="1888">
                  <c:v>161.040882194727</c:v>
                </c:pt>
                <c:pt idx="1889">
                  <c:v>160.91024360255</c:v>
                </c:pt>
                <c:pt idx="1890">
                  <c:v>160.22823330515499</c:v>
                </c:pt>
                <c:pt idx="1891">
                  <c:v>162.26273726273601</c:v>
                </c:pt>
                <c:pt idx="1892">
                  <c:v>159.2676554215</c:v>
                </c:pt>
                <c:pt idx="1893">
                  <c:v>159.70375778068001</c:v>
                </c:pt>
                <c:pt idx="1894">
                  <c:v>158.36663336663199</c:v>
                </c:pt>
                <c:pt idx="1895">
                  <c:v>158.06116959963001</c:v>
                </c:pt>
                <c:pt idx="1896">
                  <c:v>159.544301851993</c:v>
                </c:pt>
                <c:pt idx="1897">
                  <c:v>160.02459079382001</c:v>
                </c:pt>
                <c:pt idx="1898">
                  <c:v>160.70660109121499</c:v>
                </c:pt>
                <c:pt idx="1899">
                  <c:v>161.10043802351399</c:v>
                </c:pt>
                <c:pt idx="1900">
                  <c:v>161.43471912702501</c:v>
                </c:pt>
                <c:pt idx="1901">
                  <c:v>160.18404672250699</c:v>
                </c:pt>
                <c:pt idx="1902">
                  <c:v>160.168677476368</c:v>
                </c:pt>
                <c:pt idx="1903">
                  <c:v>157.55398447706</c:v>
                </c:pt>
                <c:pt idx="1904">
                  <c:v>155.30046876200601</c:v>
                </c:pt>
                <c:pt idx="1905">
                  <c:v>155.517559363712</c:v>
                </c:pt>
                <c:pt idx="1906">
                  <c:v>157.52516714055</c:v>
                </c:pt>
                <c:pt idx="1907">
                  <c:v>157.20433412740999</c:v>
                </c:pt>
                <c:pt idx="1908">
                  <c:v>155.48874202720199</c:v>
                </c:pt>
                <c:pt idx="1909">
                  <c:v>155.794205794204</c:v>
                </c:pt>
                <c:pt idx="1910">
                  <c:v>157.407976638745</c:v>
                </c:pt>
                <c:pt idx="1911">
                  <c:v>158.29555060324199</c:v>
                </c:pt>
                <c:pt idx="1912">
                  <c:v>159.92276953815301</c:v>
                </c:pt>
                <c:pt idx="1913">
                  <c:v>159.45784984246399</c:v>
                </c:pt>
                <c:pt idx="1914">
                  <c:v>160.57596249903801</c:v>
                </c:pt>
                <c:pt idx="1915">
                  <c:v>160.168677476368</c:v>
                </c:pt>
                <c:pt idx="1916">
                  <c:v>160.387689233842</c:v>
                </c:pt>
                <c:pt idx="1917">
                  <c:v>161.47698455390599</c:v>
                </c:pt>
                <c:pt idx="1918">
                  <c:v>161.47698455390599</c:v>
                </c:pt>
                <c:pt idx="1919">
                  <c:v>161.98609083224301</c:v>
                </c:pt>
                <c:pt idx="1920">
                  <c:v>160.64896641819601</c:v>
                </c:pt>
                <c:pt idx="1921">
                  <c:v>161.49235380004501</c:v>
                </c:pt>
                <c:pt idx="1922">
                  <c:v>161.79781756704699</c:v>
                </c:pt>
                <c:pt idx="1923">
                  <c:v>163.62867901329301</c:v>
                </c:pt>
                <c:pt idx="1924">
                  <c:v>162.96011680626901</c:v>
                </c:pt>
                <c:pt idx="1925">
                  <c:v>164.03596403596299</c:v>
                </c:pt>
                <c:pt idx="1926">
                  <c:v>163.62867901329301</c:v>
                </c:pt>
                <c:pt idx="1927">
                  <c:v>163.48267117497701</c:v>
                </c:pt>
                <c:pt idx="1928">
                  <c:v>164.32605855682601</c:v>
                </c:pt>
                <c:pt idx="1929">
                  <c:v>164.863982171673</c:v>
                </c:pt>
                <c:pt idx="1930">
                  <c:v>165.19826327518501</c:v>
                </c:pt>
                <c:pt idx="1931">
                  <c:v>163.94759087066601</c:v>
                </c:pt>
                <c:pt idx="1932">
                  <c:v>164.44324905863201</c:v>
                </c:pt>
                <c:pt idx="1933">
                  <c:v>165.14254975793301</c:v>
                </c:pt>
                <c:pt idx="1934">
                  <c:v>164.149312226234</c:v>
                </c:pt>
                <c:pt idx="1935">
                  <c:v>164.863982171673</c:v>
                </c:pt>
                <c:pt idx="1936">
                  <c:v>162.80642434488399</c:v>
                </c:pt>
                <c:pt idx="1937">
                  <c:v>161.93037731499101</c:v>
                </c:pt>
                <c:pt idx="1938">
                  <c:v>162.67578575270699</c:v>
                </c:pt>
                <c:pt idx="1939">
                  <c:v>161.63836163836001</c:v>
                </c:pt>
                <c:pt idx="1940">
                  <c:v>162.41258741258599</c:v>
                </c:pt>
                <c:pt idx="1941">
                  <c:v>163.22907861369299</c:v>
                </c:pt>
                <c:pt idx="1942">
                  <c:v>163.11380926765401</c:v>
                </c:pt>
                <c:pt idx="1943">
                  <c:v>165.870667793743</c:v>
                </c:pt>
                <c:pt idx="1944">
                  <c:v>166.14923538000301</c:v>
                </c:pt>
                <c:pt idx="1945">
                  <c:v>166.23568738953199</c:v>
                </c:pt>
                <c:pt idx="1946">
                  <c:v>167.37493275954699</c:v>
                </c:pt>
                <c:pt idx="1947">
                  <c:v>165.578652117112</c:v>
                </c:pt>
                <c:pt idx="1948">
                  <c:v>164.20694689925301</c:v>
                </c:pt>
                <c:pt idx="1949">
                  <c:v>164.87935141781199</c:v>
                </c:pt>
                <c:pt idx="1950">
                  <c:v>164.23768539152999</c:v>
                </c:pt>
                <c:pt idx="1951">
                  <c:v>162.791055098746</c:v>
                </c:pt>
                <c:pt idx="1952">
                  <c:v>161.478905709674</c:v>
                </c:pt>
                <c:pt idx="1953">
                  <c:v>162.38377007607599</c:v>
                </c:pt>
                <c:pt idx="1954">
                  <c:v>162.99661876584801</c:v>
                </c:pt>
                <c:pt idx="1955">
                  <c:v>161.624913547989</c:v>
                </c:pt>
                <c:pt idx="1956">
                  <c:v>161.304080534848</c:v>
                </c:pt>
                <c:pt idx="1957">
                  <c:v>162.35495273956701</c:v>
                </c:pt>
                <c:pt idx="1958">
                  <c:v>160.52985476062301</c:v>
                </c:pt>
                <c:pt idx="1959">
                  <c:v>160.33966033965899</c:v>
                </c:pt>
                <c:pt idx="1960">
                  <c:v>162.791055098746</c:v>
                </c:pt>
                <c:pt idx="1961">
                  <c:v>164.74679166986701</c:v>
                </c:pt>
                <c:pt idx="1962">
                  <c:v>165.24437101359999</c:v>
                </c:pt>
                <c:pt idx="1963">
                  <c:v>165.21555367709101</c:v>
                </c:pt>
                <c:pt idx="1964">
                  <c:v>165.66702528240901</c:v>
                </c:pt>
                <c:pt idx="1965">
                  <c:v>165.724659955428</c:v>
                </c:pt>
                <c:pt idx="1966">
                  <c:v>167.81295627449299</c:v>
                </c:pt>
                <c:pt idx="1967">
                  <c:v>170.10489510489401</c:v>
                </c:pt>
                <c:pt idx="1968">
                  <c:v>171.16921539998299</c:v>
                </c:pt>
                <c:pt idx="1969">
                  <c:v>170.92138630599999</c:v>
                </c:pt>
                <c:pt idx="1970">
                  <c:v>170.585184046721</c:v>
                </c:pt>
                <c:pt idx="1971">
                  <c:v>170.71774379466601</c:v>
                </c:pt>
                <c:pt idx="1972">
                  <c:v>172.016445093367</c:v>
                </c:pt>
                <c:pt idx="1973">
                  <c:v>173.372781065087</c:v>
                </c:pt>
                <c:pt idx="1974">
                  <c:v>173.79927764543001</c:v>
                </c:pt>
                <c:pt idx="1975">
                  <c:v>172.55436870821401</c:v>
                </c:pt>
                <c:pt idx="1976">
                  <c:v>173.58026588795701</c:v>
                </c:pt>
                <c:pt idx="1977">
                  <c:v>173.814646891569</c:v>
                </c:pt>
                <c:pt idx="1978">
                  <c:v>171.88196418965501</c:v>
                </c:pt>
                <c:pt idx="1979">
                  <c:v>172.70229770229599</c:v>
                </c:pt>
                <c:pt idx="1980">
                  <c:v>172.96549604241801</c:v>
                </c:pt>
                <c:pt idx="1981">
                  <c:v>173.374702220855</c:v>
                </c:pt>
                <c:pt idx="1982">
                  <c:v>173.24214247290999</c:v>
                </c:pt>
                <c:pt idx="1983">
                  <c:v>172.45254745254601</c:v>
                </c:pt>
                <c:pt idx="1984">
                  <c:v>172.56973795435201</c:v>
                </c:pt>
                <c:pt idx="1985">
                  <c:v>174.531237992775</c:v>
                </c:pt>
                <c:pt idx="1986">
                  <c:v>174.677245831091</c:v>
                </c:pt>
                <c:pt idx="1987">
                  <c:v>174.56005532928501</c:v>
                </c:pt>
                <c:pt idx="1988">
                  <c:v>174.502420656266</c:v>
                </c:pt>
                <c:pt idx="1989">
                  <c:v>172.87712287712199</c:v>
                </c:pt>
                <c:pt idx="1990">
                  <c:v>173.887650810726</c:v>
                </c:pt>
                <c:pt idx="1991">
                  <c:v>174.502420656266</c:v>
                </c:pt>
                <c:pt idx="1992">
                  <c:v>174.677245831091</c:v>
                </c:pt>
                <c:pt idx="1993">
                  <c:v>176.20072235456701</c:v>
                </c:pt>
                <c:pt idx="1994">
                  <c:v>176.81549220010601</c:v>
                </c:pt>
                <c:pt idx="1995">
                  <c:v>176.94613079228299</c:v>
                </c:pt>
                <c:pt idx="1996">
                  <c:v>176.84430953661601</c:v>
                </c:pt>
                <c:pt idx="1997">
                  <c:v>175.66471989548799</c:v>
                </c:pt>
                <c:pt idx="1998">
                  <c:v>175.70890647813599</c:v>
                </c:pt>
                <c:pt idx="1999">
                  <c:v>177.061400138322</c:v>
                </c:pt>
                <c:pt idx="2000">
                  <c:v>177.48789671866501</c:v>
                </c:pt>
                <c:pt idx="2001">
                  <c:v>177.620456466609</c:v>
                </c:pt>
                <c:pt idx="2002">
                  <c:v>177.253515715053</c:v>
                </c:pt>
                <c:pt idx="2003">
                  <c:v>178.22369937754399</c:v>
                </c:pt>
                <c:pt idx="2004">
                  <c:v>178.48881887343299</c:v>
                </c:pt>
                <c:pt idx="2005">
                  <c:v>178.150695458386</c:v>
                </c:pt>
                <c:pt idx="2006">
                  <c:v>177.768385460692</c:v>
                </c:pt>
                <c:pt idx="2007">
                  <c:v>176.92884039037699</c:v>
                </c:pt>
                <c:pt idx="2008">
                  <c:v>174.767540152154</c:v>
                </c:pt>
                <c:pt idx="2009">
                  <c:v>173.56105433028401</c:v>
                </c:pt>
                <c:pt idx="2010">
                  <c:v>174.44286482747901</c:v>
                </c:pt>
                <c:pt idx="2011">
                  <c:v>174.19311457772901</c:v>
                </c:pt>
                <c:pt idx="2012">
                  <c:v>175.01729040190401</c:v>
                </c:pt>
                <c:pt idx="2013">
                  <c:v>173.81080458003399</c:v>
                </c:pt>
                <c:pt idx="2014">
                  <c:v>174.38523015445901</c:v>
                </c:pt>
                <c:pt idx="2015">
                  <c:v>172.988549911625</c:v>
                </c:pt>
                <c:pt idx="2016">
                  <c:v>173.89917774533001</c:v>
                </c:pt>
                <c:pt idx="2017">
                  <c:v>175.70890647813599</c:v>
                </c:pt>
                <c:pt idx="2018">
                  <c:v>173.87036040882001</c:v>
                </c:pt>
                <c:pt idx="2019">
                  <c:v>172.81180358103299</c:v>
                </c:pt>
                <c:pt idx="2020">
                  <c:v>171.75324675324501</c:v>
                </c:pt>
                <c:pt idx="2021">
                  <c:v>171.413202182432</c:v>
                </c:pt>
                <c:pt idx="2022">
                  <c:v>171.899254591561</c:v>
                </c:pt>
                <c:pt idx="2023">
                  <c:v>172.41412433720001</c:v>
                </c:pt>
                <c:pt idx="2024">
                  <c:v>172.70806116959801</c:v>
                </c:pt>
                <c:pt idx="2025">
                  <c:v>172.70806116959801</c:v>
                </c:pt>
                <c:pt idx="2026">
                  <c:v>173.78198724352399</c:v>
                </c:pt>
                <c:pt idx="2027">
                  <c:v>174.88473065395999</c:v>
                </c:pt>
                <c:pt idx="2028">
                  <c:v>175.41496964573699</c:v>
                </c:pt>
                <c:pt idx="2029">
                  <c:v>174.95773457311799</c:v>
                </c:pt>
                <c:pt idx="2030">
                  <c:v>176.82701913471001</c:v>
                </c:pt>
                <c:pt idx="2031">
                  <c:v>176.59071697533099</c:v>
                </c:pt>
                <c:pt idx="2032">
                  <c:v>176.796280642433</c:v>
                </c:pt>
                <c:pt idx="2033">
                  <c:v>175.47260431875699</c:v>
                </c:pt>
                <c:pt idx="2034">
                  <c:v>176.106585721969</c:v>
                </c:pt>
                <c:pt idx="2035">
                  <c:v>177.620456466609</c:v>
                </c:pt>
                <c:pt idx="2036">
                  <c:v>177.48789671866501</c:v>
                </c:pt>
                <c:pt idx="2037">
                  <c:v>178.150695458386</c:v>
                </c:pt>
                <c:pt idx="2038">
                  <c:v>178.26788596019199</c:v>
                </c:pt>
                <c:pt idx="2039">
                  <c:v>176.82701913471001</c:v>
                </c:pt>
                <c:pt idx="2040">
                  <c:v>177.061400138322</c:v>
                </c:pt>
                <c:pt idx="2041">
                  <c:v>174.429416737108</c:v>
                </c:pt>
                <c:pt idx="2042">
                  <c:v>175.68008914162601</c:v>
                </c:pt>
                <c:pt idx="2043">
                  <c:v>176.840467225081</c:v>
                </c:pt>
                <c:pt idx="2044">
                  <c:v>178.5906401291</c:v>
                </c:pt>
                <c:pt idx="2045">
                  <c:v>177.41489279950699</c:v>
                </c:pt>
                <c:pt idx="2046">
                  <c:v>178.29670329670199</c:v>
                </c:pt>
                <c:pt idx="2047">
                  <c:v>178.208330131406</c:v>
                </c:pt>
                <c:pt idx="2048">
                  <c:v>178.28325520633101</c:v>
                </c:pt>
                <c:pt idx="2049">
                  <c:v>180.50411127334101</c:v>
                </c:pt>
                <c:pt idx="2050">
                  <c:v>180.59056328286999</c:v>
                </c:pt>
                <c:pt idx="2051">
                  <c:v>179.914316452777</c:v>
                </c:pt>
                <c:pt idx="2052">
                  <c:v>177.914393299007</c:v>
                </c:pt>
                <c:pt idx="2053">
                  <c:v>178.31207254284001</c:v>
                </c:pt>
                <c:pt idx="2054">
                  <c:v>177.061400138322</c:v>
                </c:pt>
                <c:pt idx="2055">
                  <c:v>178.16414354875801</c:v>
                </c:pt>
                <c:pt idx="2056">
                  <c:v>176.694459386766</c:v>
                </c:pt>
                <c:pt idx="2057">
                  <c:v>175.19403673249701</c:v>
                </c:pt>
                <c:pt idx="2058">
                  <c:v>175.547529393682</c:v>
                </c:pt>
                <c:pt idx="2059">
                  <c:v>175.024975024974</c:v>
                </c:pt>
                <c:pt idx="2060">
                  <c:v>174.375624375623</c:v>
                </c:pt>
                <c:pt idx="2061">
                  <c:v>172.604318758164</c:v>
                </c:pt>
                <c:pt idx="2062">
                  <c:v>172.75224775224601</c:v>
                </c:pt>
                <c:pt idx="2063">
                  <c:v>172.95781141934901</c:v>
                </c:pt>
                <c:pt idx="2064">
                  <c:v>173.209482824866</c:v>
                </c:pt>
                <c:pt idx="2065">
                  <c:v>172.05871052024801</c:v>
                </c:pt>
                <c:pt idx="2066">
                  <c:v>174.49473603319601</c:v>
                </c:pt>
                <c:pt idx="2067">
                  <c:v>174.17006070852099</c:v>
                </c:pt>
                <c:pt idx="2068">
                  <c:v>173.38622915545901</c:v>
                </c:pt>
                <c:pt idx="2069">
                  <c:v>173.68208714362399</c:v>
                </c:pt>
                <c:pt idx="2070">
                  <c:v>174.50818412356699</c:v>
                </c:pt>
                <c:pt idx="2071">
                  <c:v>175.11334819026999</c:v>
                </c:pt>
                <c:pt idx="2072">
                  <c:v>176.05855682778599</c:v>
                </c:pt>
                <c:pt idx="2073">
                  <c:v>174.22769538154</c:v>
                </c:pt>
                <c:pt idx="2074">
                  <c:v>174.36025512948501</c:v>
                </c:pt>
                <c:pt idx="2075">
                  <c:v>175.26127718435299</c:v>
                </c:pt>
                <c:pt idx="2076">
                  <c:v>173.19411357872801</c:v>
                </c:pt>
                <c:pt idx="2077">
                  <c:v>170.934834396372</c:v>
                </c:pt>
                <c:pt idx="2078">
                  <c:v>168.54299546607101</c:v>
                </c:pt>
                <c:pt idx="2079">
                  <c:v>169.05978636747699</c:v>
                </c:pt>
                <c:pt idx="2080">
                  <c:v>170.40459540459401</c:v>
                </c:pt>
                <c:pt idx="2081">
                  <c:v>168.02620456466499</c:v>
                </c:pt>
                <c:pt idx="2082">
                  <c:v>171.29024821332399</c:v>
                </c:pt>
                <c:pt idx="2083">
                  <c:v>170.640897563973</c:v>
                </c:pt>
                <c:pt idx="2084">
                  <c:v>171.76285253208201</c:v>
                </c:pt>
                <c:pt idx="2085">
                  <c:v>170.09336817029001</c:v>
                </c:pt>
                <c:pt idx="2086">
                  <c:v>170.75808806577899</c:v>
                </c:pt>
                <c:pt idx="2087">
                  <c:v>168.61792054099601</c:v>
                </c:pt>
                <c:pt idx="2088">
                  <c:v>170.90601705986199</c:v>
                </c:pt>
                <c:pt idx="2089">
                  <c:v>171.86659494351699</c:v>
                </c:pt>
                <c:pt idx="2090">
                  <c:v>172.16053177591499</c:v>
                </c:pt>
                <c:pt idx="2091">
                  <c:v>173.48997156689299</c:v>
                </c:pt>
                <c:pt idx="2092">
                  <c:v>173.430415738107</c:v>
                </c:pt>
                <c:pt idx="2093">
                  <c:v>172.88480750019099</c:v>
                </c:pt>
                <c:pt idx="2094">
                  <c:v>173.962575885652</c:v>
                </c:pt>
                <c:pt idx="2095">
                  <c:v>172.16053177591499</c:v>
                </c:pt>
                <c:pt idx="2096">
                  <c:v>173.10574041343099</c:v>
                </c:pt>
                <c:pt idx="2097">
                  <c:v>171.201875048028</c:v>
                </c:pt>
                <c:pt idx="2098">
                  <c:v>170.861830477214</c:v>
                </c:pt>
                <c:pt idx="2099">
                  <c:v>172.456389764081</c:v>
                </c:pt>
                <c:pt idx="2100">
                  <c:v>173.60908322446701</c:v>
                </c:pt>
                <c:pt idx="2101">
                  <c:v>175.39383693229701</c:v>
                </c:pt>
                <c:pt idx="2102">
                  <c:v>176.133481902711</c:v>
                </c:pt>
                <c:pt idx="2103">
                  <c:v>175.88181049719401</c:v>
                </c:pt>
                <c:pt idx="2104">
                  <c:v>176.85583647121999</c:v>
                </c:pt>
                <c:pt idx="2105">
                  <c:v>176.44278798124799</c:v>
                </c:pt>
                <c:pt idx="2106">
                  <c:v>176.310228233304</c:v>
                </c:pt>
                <c:pt idx="2107">
                  <c:v>177.25543687082001</c:v>
                </c:pt>
                <c:pt idx="2108">
                  <c:v>177.55129485898601</c:v>
                </c:pt>
                <c:pt idx="2109">
                  <c:v>176.41397064473901</c:v>
                </c:pt>
                <c:pt idx="2110">
                  <c:v>177.92015676630899</c:v>
                </c:pt>
                <c:pt idx="2111">
                  <c:v>178.30438791977099</c:v>
                </c:pt>
                <c:pt idx="2112">
                  <c:v>177.40336586490301</c:v>
                </c:pt>
                <c:pt idx="2113">
                  <c:v>177.24006762468201</c:v>
                </c:pt>
                <c:pt idx="2114">
                  <c:v>177.372627372626</c:v>
                </c:pt>
                <c:pt idx="2115">
                  <c:v>177.04795204795099</c:v>
                </c:pt>
                <c:pt idx="2116">
                  <c:v>177.88941827403201</c:v>
                </c:pt>
                <c:pt idx="2117">
                  <c:v>177.47636978406101</c:v>
                </c:pt>
                <c:pt idx="2118">
                  <c:v>178.03734726811501</c:v>
                </c:pt>
                <c:pt idx="2119">
                  <c:v>178.45039575808701</c:v>
                </c:pt>
                <c:pt idx="2120">
                  <c:v>178.79044032890101</c:v>
                </c:pt>
                <c:pt idx="2121">
                  <c:v>179.24767540152001</c:v>
                </c:pt>
                <c:pt idx="2122">
                  <c:v>179.91239529700999</c:v>
                </c:pt>
                <c:pt idx="2123">
                  <c:v>179.97195112579601</c:v>
                </c:pt>
                <c:pt idx="2124">
                  <c:v>180.07569353723099</c:v>
                </c:pt>
                <c:pt idx="2125">
                  <c:v>180.22362253131399</c:v>
                </c:pt>
                <c:pt idx="2126">
                  <c:v>177.68961807423199</c:v>
                </c:pt>
                <c:pt idx="2127">
                  <c:v>176.38515330822901</c:v>
                </c:pt>
                <c:pt idx="2128">
                  <c:v>176.63682471374699</c:v>
                </c:pt>
                <c:pt idx="2129">
                  <c:v>178.11803581034201</c:v>
                </c:pt>
                <c:pt idx="2130">
                  <c:v>177.64351033581701</c:v>
                </c:pt>
                <c:pt idx="2131">
                  <c:v>176.68101129639501</c:v>
                </c:pt>
                <c:pt idx="2132">
                  <c:v>177.199723353568</c:v>
                </c:pt>
                <c:pt idx="2133">
                  <c:v>178.62329977714501</c:v>
                </c:pt>
                <c:pt idx="2134">
                  <c:v>177.124798278643</c:v>
                </c:pt>
                <c:pt idx="2135">
                  <c:v>177.822177822177</c:v>
                </c:pt>
                <c:pt idx="2136">
                  <c:v>179.85283946822301</c:v>
                </c:pt>
                <c:pt idx="2137">
                  <c:v>180.77307308076399</c:v>
                </c:pt>
                <c:pt idx="2138">
                  <c:v>181.24759855529001</c:v>
                </c:pt>
                <c:pt idx="2139">
                  <c:v>181.499269960807</c:v>
                </c:pt>
                <c:pt idx="2140">
                  <c:v>182.21009759471201</c:v>
                </c:pt>
                <c:pt idx="2141">
                  <c:v>182.106355183277</c:v>
                </c:pt>
                <c:pt idx="2142">
                  <c:v>181.380158303234</c:v>
                </c:pt>
                <c:pt idx="2143">
                  <c:v>182.37339583493301</c:v>
                </c:pt>
                <c:pt idx="2144">
                  <c:v>182.995850303541</c:v>
                </c:pt>
                <c:pt idx="2145">
                  <c:v>181.92960885268499</c:v>
                </c:pt>
                <c:pt idx="2146">
                  <c:v>183.14377929762401</c:v>
                </c:pt>
                <c:pt idx="2147">
                  <c:v>182.62506724045099</c:v>
                </c:pt>
                <c:pt idx="2148">
                  <c:v>182.847921309458</c:v>
                </c:pt>
                <c:pt idx="2149">
                  <c:v>183.51456236071499</c:v>
                </c:pt>
                <c:pt idx="2150">
                  <c:v>184.671098132635</c:v>
                </c:pt>
                <c:pt idx="2151">
                  <c:v>183.44155844155699</c:v>
                </c:pt>
                <c:pt idx="2152">
                  <c:v>183.307077537846</c:v>
                </c:pt>
                <c:pt idx="2153">
                  <c:v>184.40405748097899</c:v>
                </c:pt>
                <c:pt idx="2154">
                  <c:v>184.893952201643</c:v>
                </c:pt>
                <c:pt idx="2155">
                  <c:v>183.41081994928001</c:v>
                </c:pt>
                <c:pt idx="2156">
                  <c:v>182.16591101206399</c:v>
                </c:pt>
                <c:pt idx="2157">
                  <c:v>181.82586644125001</c:v>
                </c:pt>
                <c:pt idx="2158">
                  <c:v>182.922846384384</c:v>
                </c:pt>
                <c:pt idx="2159">
                  <c:v>182.83255206332001</c:v>
                </c:pt>
                <c:pt idx="2160">
                  <c:v>183.55874894336301</c:v>
                </c:pt>
                <c:pt idx="2161">
                  <c:v>182.43295166371999</c:v>
                </c:pt>
                <c:pt idx="2162">
                  <c:v>183.55874894336301</c:v>
                </c:pt>
                <c:pt idx="2163">
                  <c:v>181.17267348036501</c:v>
                </c:pt>
                <c:pt idx="2164">
                  <c:v>181.15730423422599</c:v>
                </c:pt>
                <c:pt idx="2165">
                  <c:v>181.143856143855</c:v>
                </c:pt>
                <c:pt idx="2166">
                  <c:v>181.55882578959401</c:v>
                </c:pt>
                <c:pt idx="2167">
                  <c:v>181.55882578959401</c:v>
                </c:pt>
                <c:pt idx="2168">
                  <c:v>181.216860063013</c:v>
                </c:pt>
                <c:pt idx="2169">
                  <c:v>179.601168062705</c:v>
                </c:pt>
                <c:pt idx="2170">
                  <c:v>180.254361023591</c:v>
                </c:pt>
                <c:pt idx="2171">
                  <c:v>179.022900176745</c:v>
                </c:pt>
                <c:pt idx="2172">
                  <c:v>180.40229001767301</c:v>
                </c:pt>
                <c:pt idx="2173">
                  <c:v>179.453239068622</c:v>
                </c:pt>
                <c:pt idx="2174">
                  <c:v>181.72212402981501</c:v>
                </c:pt>
                <c:pt idx="2175">
                  <c:v>181.58764312610299</c:v>
                </c:pt>
                <c:pt idx="2176">
                  <c:v>181.261046645661</c:v>
                </c:pt>
                <c:pt idx="2177">
                  <c:v>183.382002612771</c:v>
                </c:pt>
                <c:pt idx="2178">
                  <c:v>183.693229847075</c:v>
                </c:pt>
                <c:pt idx="2179">
                  <c:v>183.08422346883799</c:v>
                </c:pt>
                <c:pt idx="2180">
                  <c:v>184.71528471528401</c:v>
                </c:pt>
                <c:pt idx="2181">
                  <c:v>184.344501652193</c:v>
                </c:pt>
                <c:pt idx="2182">
                  <c:v>183.32244678398399</c:v>
                </c:pt>
                <c:pt idx="2183">
                  <c:v>182.655805732728</c:v>
                </c:pt>
                <c:pt idx="2184">
                  <c:v>182.565511411664</c:v>
                </c:pt>
                <c:pt idx="2185">
                  <c:v>183.864212710365</c:v>
                </c:pt>
                <c:pt idx="2186">
                  <c:v>183.253285176361</c:v>
                </c:pt>
                <c:pt idx="2187">
                  <c:v>181.70483362790901</c:v>
                </c:pt>
                <c:pt idx="2188">
                  <c:v>180.00845308537501</c:v>
                </c:pt>
                <c:pt idx="2189">
                  <c:v>180.648197955889</c:v>
                </c:pt>
                <c:pt idx="2190">
                  <c:v>180.79804810573901</c:v>
                </c:pt>
                <c:pt idx="2191">
                  <c:v>181.005532928609</c:v>
                </c:pt>
                <c:pt idx="2192">
                  <c:v>180.961346345961</c:v>
                </c:pt>
                <c:pt idx="2193">
                  <c:v>181.14001383231999</c:v>
                </c:pt>
                <c:pt idx="2194">
                  <c:v>182.61354030584701</c:v>
                </c:pt>
                <c:pt idx="2195">
                  <c:v>183.18028125720301</c:v>
                </c:pt>
                <c:pt idx="2196">
                  <c:v>182.52516714055099</c:v>
                </c:pt>
                <c:pt idx="2197">
                  <c:v>180.46953046952899</c:v>
                </c:pt>
                <c:pt idx="2198">
                  <c:v>178.10266656420399</c:v>
                </c:pt>
                <c:pt idx="2199">
                  <c:v>177.46292169368999</c:v>
                </c:pt>
                <c:pt idx="2200">
                  <c:v>178.07384922769401</c:v>
                </c:pt>
                <c:pt idx="2201">
                  <c:v>176.56958426189101</c:v>
                </c:pt>
                <c:pt idx="2202">
                  <c:v>176.31599170060599</c:v>
                </c:pt>
                <c:pt idx="2203">
                  <c:v>174.93083839237599</c:v>
                </c:pt>
                <c:pt idx="2204">
                  <c:v>174.82709598094101</c:v>
                </c:pt>
                <c:pt idx="2205">
                  <c:v>176.67332667332599</c:v>
                </c:pt>
                <c:pt idx="2206">
                  <c:v>177.328440789978</c:v>
                </c:pt>
                <c:pt idx="2207">
                  <c:v>175.40728502266799</c:v>
                </c:pt>
                <c:pt idx="2208">
                  <c:v>178.32552063321199</c:v>
                </c:pt>
                <c:pt idx="2209">
                  <c:v>175.18443095366101</c:v>
                </c:pt>
                <c:pt idx="2210">
                  <c:v>175.87028356259</c:v>
                </c:pt>
                <c:pt idx="2211">
                  <c:v>178.59448244063501</c:v>
                </c:pt>
                <c:pt idx="2212">
                  <c:v>178.237147467916</c:v>
                </c:pt>
                <c:pt idx="2213">
                  <c:v>177.71651425497501</c:v>
                </c:pt>
                <c:pt idx="2214">
                  <c:v>175.824175824175</c:v>
                </c:pt>
                <c:pt idx="2215">
                  <c:v>178.356259125489</c:v>
                </c:pt>
                <c:pt idx="2216">
                  <c:v>178.84807500191999</c:v>
                </c:pt>
                <c:pt idx="2217">
                  <c:v>179.38407746099901</c:v>
                </c:pt>
                <c:pt idx="2218">
                  <c:v>181.25912548989299</c:v>
                </c:pt>
                <c:pt idx="2219">
                  <c:v>182.03335126411901</c:v>
                </c:pt>
                <c:pt idx="2220">
                  <c:v>181.795127948973</c:v>
                </c:pt>
                <c:pt idx="2221">
                  <c:v>181.97379543533299</c:v>
                </c:pt>
                <c:pt idx="2222">
                  <c:v>181.97379543533299</c:v>
                </c:pt>
                <c:pt idx="2223">
                  <c:v>182.21201875047899</c:v>
                </c:pt>
                <c:pt idx="2224">
                  <c:v>183.62598939521899</c:v>
                </c:pt>
                <c:pt idx="2225">
                  <c:v>184.252286175362</c:v>
                </c:pt>
                <c:pt idx="2226">
                  <c:v>184.14662260815999</c:v>
                </c:pt>
                <c:pt idx="2227">
                  <c:v>183.47806040113599</c:v>
                </c:pt>
                <c:pt idx="2228">
                  <c:v>183.848843464227</c:v>
                </c:pt>
                <c:pt idx="2229">
                  <c:v>185.562514408667</c:v>
                </c:pt>
                <c:pt idx="2230">
                  <c:v>186.29063244447701</c:v>
                </c:pt>
                <c:pt idx="2231">
                  <c:v>187.22815645892399</c:v>
                </c:pt>
                <c:pt idx="2232">
                  <c:v>188.03312072542701</c:v>
                </c:pt>
                <c:pt idx="2233">
                  <c:v>189.120494889724</c:v>
                </c:pt>
                <c:pt idx="2234">
                  <c:v>189.268423883807</c:v>
                </c:pt>
                <c:pt idx="2235">
                  <c:v>187.929378313992</c:v>
                </c:pt>
                <c:pt idx="2236">
                  <c:v>187.719972335356</c:v>
                </c:pt>
                <c:pt idx="2237">
                  <c:v>186.70752324598399</c:v>
                </c:pt>
                <c:pt idx="2238">
                  <c:v>188.61330976715499</c:v>
                </c:pt>
                <c:pt idx="2239">
                  <c:v>188.85153308230099</c:v>
                </c:pt>
                <c:pt idx="2240">
                  <c:v>188.450011526933</c:v>
                </c:pt>
                <c:pt idx="2241">
                  <c:v>188.80734649965299</c:v>
                </c:pt>
                <c:pt idx="2242">
                  <c:v>187.70460308921699</c:v>
                </c:pt>
                <c:pt idx="2243">
                  <c:v>187.58549143164399</c:v>
                </c:pt>
                <c:pt idx="2244">
                  <c:v>188.07730730807501</c:v>
                </c:pt>
                <c:pt idx="2245">
                  <c:v>188.25597479443499</c:v>
                </c:pt>
                <c:pt idx="2246">
                  <c:v>189.53738569123101</c:v>
                </c:pt>
                <c:pt idx="2247">
                  <c:v>190.28087297317899</c:v>
                </c:pt>
                <c:pt idx="2248">
                  <c:v>189.72950126796101</c:v>
                </c:pt>
                <c:pt idx="2249">
                  <c:v>189.120494889724</c:v>
                </c:pt>
                <c:pt idx="2250">
                  <c:v>188.14646891569799</c:v>
                </c:pt>
                <c:pt idx="2251">
                  <c:v>188.32705755782499</c:v>
                </c:pt>
                <c:pt idx="2252">
                  <c:v>188.624836701758</c:v>
                </c:pt>
                <c:pt idx="2253">
                  <c:v>189.61423192192299</c:v>
                </c:pt>
                <c:pt idx="2254">
                  <c:v>189.717974333358</c:v>
                </c:pt>
                <c:pt idx="2255">
                  <c:v>187.78721278721201</c:v>
                </c:pt>
                <c:pt idx="2256">
                  <c:v>188.20602474448501</c:v>
                </c:pt>
                <c:pt idx="2257">
                  <c:v>187.368400829938</c:v>
                </c:pt>
                <c:pt idx="2258">
                  <c:v>186.350188273264</c:v>
                </c:pt>
                <c:pt idx="2259">
                  <c:v>189.62768001229401</c:v>
                </c:pt>
                <c:pt idx="2260">
                  <c:v>190.52678091139501</c:v>
                </c:pt>
                <c:pt idx="2261">
                  <c:v>190.64589256896801</c:v>
                </c:pt>
                <c:pt idx="2262">
                  <c:v>192.23276723276601</c:v>
                </c:pt>
                <c:pt idx="2263">
                  <c:v>192.726504264965</c:v>
                </c:pt>
                <c:pt idx="2264">
                  <c:v>192.92054099746301</c:v>
                </c:pt>
                <c:pt idx="2265">
                  <c:v>193.53531084300201</c:v>
                </c:pt>
                <c:pt idx="2266">
                  <c:v>192.770690847613</c:v>
                </c:pt>
                <c:pt idx="2267">
                  <c:v>192.59202336125301</c:v>
                </c:pt>
                <c:pt idx="2268">
                  <c:v>192.06754783677701</c:v>
                </c:pt>
                <c:pt idx="2269">
                  <c:v>191.30484899715501</c:v>
                </c:pt>
                <c:pt idx="2270">
                  <c:v>192.038730500268</c:v>
                </c:pt>
                <c:pt idx="2271">
                  <c:v>188.53646353646201</c:v>
                </c:pt>
                <c:pt idx="2272">
                  <c:v>189.20886805502099</c:v>
                </c:pt>
                <c:pt idx="2273">
                  <c:v>189.404825943286</c:v>
                </c:pt>
                <c:pt idx="2274">
                  <c:v>189.56812418350799</c:v>
                </c:pt>
                <c:pt idx="2275">
                  <c:v>190.617075232459</c:v>
                </c:pt>
                <c:pt idx="2276">
                  <c:v>192.38261738261599</c:v>
                </c:pt>
                <c:pt idx="2277">
                  <c:v>192.23276723276601</c:v>
                </c:pt>
                <c:pt idx="2278">
                  <c:v>190.826481211095</c:v>
                </c:pt>
                <c:pt idx="2279">
                  <c:v>192.157842157841</c:v>
                </c:pt>
                <c:pt idx="2280">
                  <c:v>189.927380311994</c:v>
                </c:pt>
                <c:pt idx="2281">
                  <c:v>188.984092830245</c:v>
                </c:pt>
                <c:pt idx="2282">
                  <c:v>189.477829862444</c:v>
                </c:pt>
                <c:pt idx="2283">
                  <c:v>187.80258203335001</c:v>
                </c:pt>
                <c:pt idx="2284">
                  <c:v>189.50856835472101</c:v>
                </c:pt>
                <c:pt idx="2285">
                  <c:v>189.193498808882</c:v>
                </c:pt>
                <c:pt idx="2286">
                  <c:v>189.53930684699799</c:v>
                </c:pt>
                <c:pt idx="2287">
                  <c:v>189.193498808882</c:v>
                </c:pt>
                <c:pt idx="2288">
                  <c:v>191.19918542995299</c:v>
                </c:pt>
                <c:pt idx="2289">
                  <c:v>191.873511104279</c:v>
                </c:pt>
                <c:pt idx="2290">
                  <c:v>193.31053561822699</c:v>
                </c:pt>
                <c:pt idx="2291">
                  <c:v>192.78606009375099</c:v>
                </c:pt>
                <c:pt idx="2292">
                  <c:v>192.30769230769101</c:v>
                </c:pt>
                <c:pt idx="2293">
                  <c:v>193.475755014215</c:v>
                </c:pt>
                <c:pt idx="2294">
                  <c:v>193.191423960653</c:v>
                </c:pt>
                <c:pt idx="2295">
                  <c:v>193.68516099285199</c:v>
                </c:pt>
                <c:pt idx="2296">
                  <c:v>193.760086067777</c:v>
                </c:pt>
                <c:pt idx="2297">
                  <c:v>191.917697686927</c:v>
                </c:pt>
                <c:pt idx="2298">
                  <c:v>193.623684008298</c:v>
                </c:pt>
                <c:pt idx="2299">
                  <c:v>193.61023591792701</c:v>
                </c:pt>
                <c:pt idx="2300">
                  <c:v>192.71113501882601</c:v>
                </c:pt>
                <c:pt idx="2301">
                  <c:v>191.82932452163101</c:v>
                </c:pt>
                <c:pt idx="2302">
                  <c:v>191.52962422193099</c:v>
                </c:pt>
                <c:pt idx="2303">
                  <c:v>191.93306693306599</c:v>
                </c:pt>
                <c:pt idx="2304">
                  <c:v>190.64589256896801</c:v>
                </c:pt>
                <c:pt idx="2305">
                  <c:v>192.457542457541</c:v>
                </c:pt>
                <c:pt idx="2306">
                  <c:v>192.816798586028</c:v>
                </c:pt>
                <c:pt idx="2307">
                  <c:v>194.83593329747001</c:v>
                </c:pt>
                <c:pt idx="2308">
                  <c:v>195.704295704294</c:v>
                </c:pt>
                <c:pt idx="2309">
                  <c:v>196.109659571197</c:v>
                </c:pt>
                <c:pt idx="2310">
                  <c:v>196.272957811418</c:v>
                </c:pt>
                <c:pt idx="2311">
                  <c:v>195.95788826557899</c:v>
                </c:pt>
                <c:pt idx="2312">
                  <c:v>194.724506262967</c:v>
                </c:pt>
                <c:pt idx="2313">
                  <c:v>195.91178052716401</c:v>
                </c:pt>
                <c:pt idx="2314">
                  <c:v>195.506416660262</c:v>
                </c:pt>
                <c:pt idx="2315">
                  <c:v>195.65626681011199</c:v>
                </c:pt>
                <c:pt idx="2316">
                  <c:v>195.37193575654999</c:v>
                </c:pt>
                <c:pt idx="2317">
                  <c:v>194.16929224621401</c:v>
                </c:pt>
                <c:pt idx="2318">
                  <c:v>195.385383846921</c:v>
                </c:pt>
                <c:pt idx="2319">
                  <c:v>195.04149696457301</c:v>
                </c:pt>
                <c:pt idx="2320">
                  <c:v>195.08568354722101</c:v>
                </c:pt>
                <c:pt idx="2321">
                  <c:v>194.935833397371</c:v>
                </c:pt>
                <c:pt idx="2322">
                  <c:v>196.182663490355</c:v>
                </c:pt>
                <c:pt idx="2323">
                  <c:v>196.85891032044799</c:v>
                </c:pt>
                <c:pt idx="2324">
                  <c:v>196.64758318604299</c:v>
                </c:pt>
                <c:pt idx="2325">
                  <c:v>194.64958118804199</c:v>
                </c:pt>
                <c:pt idx="2326">
                  <c:v>194.95120264350899</c:v>
                </c:pt>
                <c:pt idx="2327">
                  <c:v>193.29708752785601</c:v>
                </c:pt>
                <c:pt idx="2328">
                  <c:v>193.65826481210999</c:v>
                </c:pt>
                <c:pt idx="2329">
                  <c:v>193.40275109505799</c:v>
                </c:pt>
                <c:pt idx="2330">
                  <c:v>193.32782602013299</c:v>
                </c:pt>
                <c:pt idx="2331">
                  <c:v>196.392069468991</c:v>
                </c:pt>
                <c:pt idx="2332">
                  <c:v>196.768615999384</c:v>
                </c:pt>
                <c:pt idx="2333">
                  <c:v>197.03949896257501</c:v>
                </c:pt>
                <c:pt idx="2334">
                  <c:v>197.06831629908399</c:v>
                </c:pt>
                <c:pt idx="2335">
                  <c:v>196.70906017059701</c:v>
                </c:pt>
                <c:pt idx="2336">
                  <c:v>195.896411281025</c:v>
                </c:pt>
                <c:pt idx="2337">
                  <c:v>195.94251901944099</c:v>
                </c:pt>
                <c:pt idx="2338">
                  <c:v>196.889648812725</c:v>
                </c:pt>
                <c:pt idx="2339">
                  <c:v>197.550526396679</c:v>
                </c:pt>
                <c:pt idx="2340">
                  <c:v>195.94251901944099</c:v>
                </c:pt>
                <c:pt idx="2341">
                  <c:v>197.41412433720001</c:v>
                </c:pt>
                <c:pt idx="2342">
                  <c:v>196.67832167832</c:v>
                </c:pt>
                <c:pt idx="2343">
                  <c:v>197.38530700069001</c:v>
                </c:pt>
                <c:pt idx="2344">
                  <c:v>199.12779528164</c:v>
                </c:pt>
                <c:pt idx="2345">
                  <c:v>198.887650810727</c:v>
                </c:pt>
                <c:pt idx="2346">
                  <c:v>199.27764543148999</c:v>
                </c:pt>
                <c:pt idx="2347">
                  <c:v>199.171981864288</c:v>
                </c:pt>
                <c:pt idx="2348">
                  <c:v>196.768615999384</c:v>
                </c:pt>
                <c:pt idx="2349">
                  <c:v>194.20003073849099</c:v>
                </c:pt>
                <c:pt idx="2350">
                  <c:v>194.59002535925501</c:v>
                </c:pt>
                <c:pt idx="2351">
                  <c:v>194.303773149926</c:v>
                </c:pt>
                <c:pt idx="2352">
                  <c:v>190.607469453622</c:v>
                </c:pt>
                <c:pt idx="2353">
                  <c:v>189.64689156996701</c:v>
                </c:pt>
                <c:pt idx="2354">
                  <c:v>190.984015984015</c:v>
                </c:pt>
                <c:pt idx="2355">
                  <c:v>189.525858756627</c:v>
                </c:pt>
                <c:pt idx="2356">
                  <c:v>188.083070775377</c:v>
                </c:pt>
                <c:pt idx="2357">
                  <c:v>189.58541458541299</c:v>
                </c:pt>
                <c:pt idx="2358">
                  <c:v>191.93114577729801</c:v>
                </c:pt>
                <c:pt idx="2359">
                  <c:v>192.90709290709199</c:v>
                </c:pt>
                <c:pt idx="2360">
                  <c:v>189.48167217397901</c:v>
                </c:pt>
                <c:pt idx="2361">
                  <c:v>191.598785829554</c:v>
                </c:pt>
                <c:pt idx="2362">
                  <c:v>193.433489587335</c:v>
                </c:pt>
                <c:pt idx="2363">
                  <c:v>193.83885345423701</c:v>
                </c:pt>
                <c:pt idx="2364">
                  <c:v>191.01283332052401</c:v>
                </c:pt>
                <c:pt idx="2365">
                  <c:v>190.54791362483499</c:v>
                </c:pt>
                <c:pt idx="2366">
                  <c:v>189.120494889724</c:v>
                </c:pt>
                <c:pt idx="2367">
                  <c:v>188.955275493736</c:v>
                </c:pt>
                <c:pt idx="2368">
                  <c:v>188.35395373856801</c:v>
                </c:pt>
                <c:pt idx="2369">
                  <c:v>186.30984400214999</c:v>
                </c:pt>
                <c:pt idx="2370">
                  <c:v>184.14662260815999</c:v>
                </c:pt>
                <c:pt idx="2371">
                  <c:v>185.57404134327101</c:v>
                </c:pt>
                <c:pt idx="2372">
                  <c:v>189.51048951048799</c:v>
                </c:pt>
                <c:pt idx="2373">
                  <c:v>188.12917851379299</c:v>
                </c:pt>
                <c:pt idx="2374">
                  <c:v>186.65180972873199</c:v>
                </c:pt>
                <c:pt idx="2375">
                  <c:v>187.28386997617599</c:v>
                </c:pt>
                <c:pt idx="2376">
                  <c:v>188.672865595941</c:v>
                </c:pt>
                <c:pt idx="2377">
                  <c:v>187.84292630446399</c:v>
                </c:pt>
                <c:pt idx="2378">
                  <c:v>187.81218781218701</c:v>
                </c:pt>
                <c:pt idx="2379">
                  <c:v>188.644048259432</c:v>
                </c:pt>
                <c:pt idx="2380">
                  <c:v>187.012987012986</c:v>
                </c:pt>
                <c:pt idx="2381">
                  <c:v>188.28094981941001</c:v>
                </c:pt>
                <c:pt idx="2382">
                  <c:v>192.08483823868301</c:v>
                </c:pt>
                <c:pt idx="2383">
                  <c:v>192.10020748482199</c:v>
                </c:pt>
                <c:pt idx="2384">
                  <c:v>192.88403903788401</c:v>
                </c:pt>
                <c:pt idx="2385">
                  <c:v>191.78321678321601</c:v>
                </c:pt>
                <c:pt idx="2386">
                  <c:v>192.340351955735</c:v>
                </c:pt>
                <c:pt idx="2387">
                  <c:v>191.08775839544899</c:v>
                </c:pt>
                <c:pt idx="2388">
                  <c:v>191.450856835471</c:v>
                </c:pt>
                <c:pt idx="2389">
                  <c:v>192.29616537308701</c:v>
                </c:pt>
                <c:pt idx="2390">
                  <c:v>190.24244985783301</c:v>
                </c:pt>
                <c:pt idx="2391">
                  <c:v>187.149389072465</c:v>
                </c:pt>
                <c:pt idx="2392">
                  <c:v>186.425113348189</c:v>
                </c:pt>
                <c:pt idx="2393">
                  <c:v>186.15230922923101</c:v>
                </c:pt>
                <c:pt idx="2394">
                  <c:v>187.103281334049</c:v>
                </c:pt>
                <c:pt idx="2395">
                  <c:v>189.698762775685</c:v>
                </c:pt>
                <c:pt idx="2396">
                  <c:v>188.40198263275099</c:v>
                </c:pt>
                <c:pt idx="2397">
                  <c:v>187.07446399753999</c:v>
                </c:pt>
                <c:pt idx="2398">
                  <c:v>190.48451548451399</c:v>
                </c:pt>
                <c:pt idx="2399">
                  <c:v>191.16268347037499</c:v>
                </c:pt>
                <c:pt idx="2400">
                  <c:v>191.42011834319399</c:v>
                </c:pt>
                <c:pt idx="2401">
                  <c:v>191.239529701067</c:v>
                </c:pt>
                <c:pt idx="2402">
                  <c:v>193.15492200107499</c:v>
                </c:pt>
                <c:pt idx="2403">
                  <c:v>192.95896411280901</c:v>
                </c:pt>
                <c:pt idx="2404">
                  <c:v>192.00799200799099</c:v>
                </c:pt>
                <c:pt idx="2405">
                  <c:v>193.30669330669201</c:v>
                </c:pt>
                <c:pt idx="2406">
                  <c:v>193.81964189656401</c:v>
                </c:pt>
                <c:pt idx="2407">
                  <c:v>193.487281948819</c:v>
                </c:pt>
                <c:pt idx="2408">
                  <c:v>193.035810343501</c:v>
                </c:pt>
                <c:pt idx="2409">
                  <c:v>192.29616537308701</c:v>
                </c:pt>
                <c:pt idx="2410">
                  <c:v>191.64681472373701</c:v>
                </c:pt>
                <c:pt idx="2411">
                  <c:v>192.23468838853299</c:v>
                </c:pt>
                <c:pt idx="2412">
                  <c:v>191.691001306385</c:v>
                </c:pt>
                <c:pt idx="2413">
                  <c:v>191.84277261200199</c:v>
                </c:pt>
                <c:pt idx="2414">
                  <c:v>194.13663259817</c:v>
                </c:pt>
                <c:pt idx="2415">
                  <c:v>195.752324598477</c:v>
                </c:pt>
                <c:pt idx="2416">
                  <c:v>196.24990394221001</c:v>
                </c:pt>
                <c:pt idx="2417">
                  <c:v>197.24506262967699</c:v>
                </c:pt>
                <c:pt idx="2418">
                  <c:v>196.401675247828</c:v>
                </c:pt>
                <c:pt idx="2419">
                  <c:v>196.38630600168901</c:v>
                </c:pt>
                <c:pt idx="2420">
                  <c:v>195.842618919541</c:v>
                </c:pt>
                <c:pt idx="2421">
                  <c:v>195.67547836778499</c:v>
                </c:pt>
                <c:pt idx="2422">
                  <c:v>195.917543994466</c:v>
                </c:pt>
                <c:pt idx="2423">
                  <c:v>196.853146853146</c:v>
                </c:pt>
                <c:pt idx="2424">
                  <c:v>197.079843233688</c:v>
                </c:pt>
                <c:pt idx="2425">
                  <c:v>197.200876047029</c:v>
                </c:pt>
                <c:pt idx="2426">
                  <c:v>197.17013755475199</c:v>
                </c:pt>
                <c:pt idx="2427">
                  <c:v>198.347806040113</c:v>
                </c:pt>
                <c:pt idx="2428">
                  <c:v>198.724352570505</c:v>
                </c:pt>
                <c:pt idx="2429">
                  <c:v>196.97417966648601</c:v>
                </c:pt>
                <c:pt idx="2430">
                  <c:v>196.06931530008299</c:v>
                </c:pt>
                <c:pt idx="2431">
                  <c:v>196.62645047260301</c:v>
                </c:pt>
                <c:pt idx="2432">
                  <c:v>196.824329516636</c:v>
                </c:pt>
                <c:pt idx="2433">
                  <c:v>198.75509106278199</c:v>
                </c:pt>
                <c:pt idx="2434">
                  <c:v>199.55429186198299</c:v>
                </c:pt>
                <c:pt idx="2435">
                  <c:v>199.56966110812101</c:v>
                </c:pt>
                <c:pt idx="2436">
                  <c:v>200.03842311534501</c:v>
                </c:pt>
                <c:pt idx="2437">
                  <c:v>200.311227234303</c:v>
                </c:pt>
                <c:pt idx="2438">
                  <c:v>199.81172673480299</c:v>
                </c:pt>
                <c:pt idx="2439">
                  <c:v>200.87220471835701</c:v>
                </c:pt>
                <c:pt idx="2440">
                  <c:v>199.90202105586599</c:v>
                </c:pt>
                <c:pt idx="2441">
                  <c:v>199.29493583339601</c:v>
                </c:pt>
                <c:pt idx="2442">
                  <c:v>200.82609697994201</c:v>
                </c:pt>
                <c:pt idx="2443">
                  <c:v>202.493660185967</c:v>
                </c:pt>
                <c:pt idx="2444">
                  <c:v>202.73764696841499</c:v>
                </c:pt>
                <c:pt idx="2445">
                  <c:v>202.66080073772301</c:v>
                </c:pt>
                <c:pt idx="2446">
                  <c:v>202.493660185967</c:v>
                </c:pt>
                <c:pt idx="2447">
                  <c:v>201.73672481364699</c:v>
                </c:pt>
                <c:pt idx="2448">
                  <c:v>202.161300238222</c:v>
                </c:pt>
                <c:pt idx="2449">
                  <c:v>204.52624298777999</c:v>
                </c:pt>
                <c:pt idx="2450">
                  <c:v>204.92007992007899</c:v>
                </c:pt>
                <c:pt idx="2451">
                  <c:v>204.66264504725899</c:v>
                </c:pt>
                <c:pt idx="2452">
                  <c:v>204.78367786059999</c:v>
                </c:pt>
                <c:pt idx="2453">
                  <c:v>205.05648197955799</c:v>
                </c:pt>
                <c:pt idx="2454">
                  <c:v>204.814416352877</c:v>
                </c:pt>
                <c:pt idx="2455">
                  <c:v>206.58764312610401</c:v>
                </c:pt>
                <c:pt idx="2456">
                  <c:v>207.11788211788101</c:v>
                </c:pt>
                <c:pt idx="2457">
                  <c:v>207.43679397525401</c:v>
                </c:pt>
                <c:pt idx="2458">
                  <c:v>206.783601014369</c:v>
                </c:pt>
                <c:pt idx="2459">
                  <c:v>207.05640513332699</c:v>
                </c:pt>
                <c:pt idx="2460">
                  <c:v>207.390686236839</c:v>
                </c:pt>
                <c:pt idx="2461">
                  <c:v>207.43679397525401</c:v>
                </c:pt>
                <c:pt idx="2462">
                  <c:v>208.39160839160701</c:v>
                </c:pt>
                <c:pt idx="2463">
                  <c:v>209.012141704448</c:v>
                </c:pt>
                <c:pt idx="2464">
                  <c:v>209.72489049411999</c:v>
                </c:pt>
                <c:pt idx="2465">
                  <c:v>210.378083455005</c:v>
                </c:pt>
                <c:pt idx="2466">
                  <c:v>209.058249442864</c:v>
                </c:pt>
                <c:pt idx="2467">
                  <c:v>208.90647813724601</c:v>
                </c:pt>
                <c:pt idx="2468">
                  <c:v>208.875739644969</c:v>
                </c:pt>
                <c:pt idx="2469">
                  <c:v>207.46753246753099</c:v>
                </c:pt>
                <c:pt idx="2470">
                  <c:v>207.344578498424</c:v>
                </c:pt>
                <c:pt idx="2471">
                  <c:v>206.98148005840201</c:v>
                </c:pt>
                <c:pt idx="2472">
                  <c:v>209.315684315683</c:v>
                </c:pt>
                <c:pt idx="2473">
                  <c:v>210.11872742641901</c:v>
                </c:pt>
                <c:pt idx="2474">
                  <c:v>210.57404134327101</c:v>
                </c:pt>
                <c:pt idx="2475">
                  <c:v>209.46745562130101</c:v>
                </c:pt>
                <c:pt idx="2476">
                  <c:v>209.55774994236401</c:v>
                </c:pt>
                <c:pt idx="2477">
                  <c:v>210.07454084377099</c:v>
                </c:pt>
                <c:pt idx="2478">
                  <c:v>211.64988857296399</c:v>
                </c:pt>
                <c:pt idx="2479">
                  <c:v>212.25697379543399</c:v>
                </c:pt>
                <c:pt idx="2480">
                  <c:v>212.80258203335001</c:v>
                </c:pt>
                <c:pt idx="2481">
                  <c:v>212.864059017904</c:v>
                </c:pt>
                <c:pt idx="2482">
                  <c:v>212.985091831245</c:v>
                </c:pt>
                <c:pt idx="2483">
                  <c:v>213.196418965649</c:v>
                </c:pt>
                <c:pt idx="2484">
                  <c:v>213.62099439022401</c:v>
                </c:pt>
                <c:pt idx="2485">
                  <c:v>212.756474294935</c:v>
                </c:pt>
                <c:pt idx="2486">
                  <c:v>209.830554061322</c:v>
                </c:pt>
                <c:pt idx="2487">
                  <c:v>210.74118189502701</c:v>
                </c:pt>
                <c:pt idx="2488">
                  <c:v>212.938984092829</c:v>
                </c:pt>
                <c:pt idx="2489">
                  <c:v>213.029278413893</c:v>
                </c:pt>
                <c:pt idx="2490">
                  <c:v>212.560516406669</c:v>
                </c:pt>
                <c:pt idx="2491">
                  <c:v>214.18197187427799</c:v>
                </c:pt>
                <c:pt idx="2492">
                  <c:v>215.10604779835401</c:v>
                </c:pt>
                <c:pt idx="2493">
                  <c:v>214.92545915622699</c:v>
                </c:pt>
                <c:pt idx="2494">
                  <c:v>213.984092830245</c:v>
                </c:pt>
                <c:pt idx="2495">
                  <c:v>214.37985091831101</c:v>
                </c:pt>
                <c:pt idx="2496">
                  <c:v>215.000384231152</c:v>
                </c:pt>
                <c:pt idx="2497">
                  <c:v>214.83324367939599</c:v>
                </c:pt>
                <c:pt idx="2498">
                  <c:v>215.06186121570599</c:v>
                </c:pt>
                <c:pt idx="2499">
                  <c:v>216.95612080227301</c:v>
                </c:pt>
                <c:pt idx="2500">
                  <c:v>216.97533235994601</c:v>
                </c:pt>
                <c:pt idx="2501">
                  <c:v>216.38169522784801</c:v>
                </c:pt>
                <c:pt idx="2502">
                  <c:v>216.79282256205201</c:v>
                </c:pt>
                <c:pt idx="2503">
                  <c:v>216.671789748712</c:v>
                </c:pt>
                <c:pt idx="2504">
                  <c:v>215.87835241681299</c:v>
                </c:pt>
                <c:pt idx="2505">
                  <c:v>214.552754937369</c:v>
                </c:pt>
                <c:pt idx="2506">
                  <c:v>215.816875432259</c:v>
                </c:pt>
                <c:pt idx="2507">
                  <c:v>217.23468838853299</c:v>
                </c:pt>
                <c:pt idx="2508">
                  <c:v>216.77745331591399</c:v>
                </c:pt>
                <c:pt idx="2509">
                  <c:v>215.87835241681299</c:v>
                </c:pt>
                <c:pt idx="2510">
                  <c:v>215.49796357488501</c:v>
                </c:pt>
                <c:pt idx="2511">
                  <c:v>215.955198647505</c:v>
                </c:pt>
                <c:pt idx="2512">
                  <c:v>214.231921924228</c:v>
                </c:pt>
                <c:pt idx="2513">
                  <c:v>215.22323830016001</c:v>
                </c:pt>
                <c:pt idx="2514">
                  <c:v>215.04072850226601</c:v>
                </c:pt>
                <c:pt idx="2515">
                  <c:v>215.75731960347201</c:v>
                </c:pt>
                <c:pt idx="2516">
                  <c:v>216.70252824098799</c:v>
                </c:pt>
                <c:pt idx="2517">
                  <c:v>218.347037577805</c:v>
                </c:pt>
                <c:pt idx="2518">
                  <c:v>217.92054099746301</c:v>
                </c:pt>
                <c:pt idx="2519">
                  <c:v>218.01275647429401</c:v>
                </c:pt>
                <c:pt idx="2520">
                  <c:v>217.28079612694901</c:v>
                </c:pt>
                <c:pt idx="2521">
                  <c:v>217.707292707291</c:v>
                </c:pt>
                <c:pt idx="2522">
                  <c:v>217.0368093445</c:v>
                </c:pt>
                <c:pt idx="2523">
                  <c:v>217.67655421501399</c:v>
                </c:pt>
                <c:pt idx="2524">
                  <c:v>219.430569430568</c:v>
                </c:pt>
                <c:pt idx="2525">
                  <c:v>216.854299546606</c:v>
                </c:pt>
                <c:pt idx="2526">
                  <c:v>216.65642050257301</c:v>
                </c:pt>
                <c:pt idx="2527">
                  <c:v>216.533466533465</c:v>
                </c:pt>
                <c:pt idx="2528">
                  <c:v>217.661184968876</c:v>
                </c:pt>
                <c:pt idx="2529">
                  <c:v>219.12510566356599</c:v>
                </c:pt>
                <c:pt idx="2530">
                  <c:v>220.43533389687099</c:v>
                </c:pt>
                <c:pt idx="2531">
                  <c:v>220.740797663873</c:v>
                </c:pt>
                <c:pt idx="2532">
                  <c:v>220.80227464842699</c:v>
                </c:pt>
                <c:pt idx="2533">
                  <c:v>220.86375163298101</c:v>
                </c:pt>
                <c:pt idx="2534">
                  <c:v>221.35172519787801</c:v>
                </c:pt>
                <c:pt idx="2535">
                  <c:v>221.06163067701399</c:v>
                </c:pt>
                <c:pt idx="2536">
                  <c:v>219.41520018443001</c:v>
                </c:pt>
                <c:pt idx="2537">
                  <c:v>218.66787059094599</c:v>
                </c:pt>
                <c:pt idx="2538">
                  <c:v>220.512180127563</c:v>
                </c:pt>
                <c:pt idx="2539">
                  <c:v>221.96073157611499</c:v>
                </c:pt>
                <c:pt idx="2540">
                  <c:v>222.25082609697901</c:v>
                </c:pt>
                <c:pt idx="2541">
                  <c:v>222.14324137400899</c:v>
                </c:pt>
                <c:pt idx="2542">
                  <c:v>222.61584569276701</c:v>
                </c:pt>
                <c:pt idx="2543">
                  <c:v>222.52555137170401</c:v>
                </c:pt>
                <c:pt idx="2544">
                  <c:v>222.356489664181</c:v>
                </c:pt>
                <c:pt idx="2545">
                  <c:v>221.48812725735701</c:v>
                </c:pt>
                <c:pt idx="2546">
                  <c:v>221.29024821332399</c:v>
                </c:pt>
                <c:pt idx="2547">
                  <c:v>212.64696841619801</c:v>
                </c:pt>
                <c:pt idx="2548">
                  <c:v>214.827480212094</c:v>
                </c:pt>
                <c:pt idx="2549">
                  <c:v>214.185814185813</c:v>
                </c:pt>
                <c:pt idx="2550">
                  <c:v>211.38092676554101</c:v>
                </c:pt>
                <c:pt idx="2551">
                  <c:v>209.369476677168</c:v>
                </c:pt>
                <c:pt idx="2552">
                  <c:v>212.95243218319999</c:v>
                </c:pt>
                <c:pt idx="2553">
                  <c:v>212.73918389302901</c:v>
                </c:pt>
                <c:pt idx="2554">
                  <c:v>214.53738569123101</c:v>
                </c:pt>
                <c:pt idx="2555">
                  <c:v>214.59886267578401</c:v>
                </c:pt>
                <c:pt idx="2556">
                  <c:v>214.917774533158</c:v>
                </c:pt>
                <c:pt idx="2557">
                  <c:v>210.74118189502701</c:v>
                </c:pt>
                <c:pt idx="2558">
                  <c:v>212.31076615691899</c:v>
                </c:pt>
                <c:pt idx="2559">
                  <c:v>212.600860677783</c:v>
                </c:pt>
                <c:pt idx="2560">
                  <c:v>212.00530238991701</c:v>
                </c:pt>
                <c:pt idx="2561">
                  <c:v>214.562360716206</c:v>
                </c:pt>
                <c:pt idx="2562">
                  <c:v>215.74002920156599</c:v>
                </c:pt>
                <c:pt idx="2563">
                  <c:v>219.29032505955499</c:v>
                </c:pt>
                <c:pt idx="2564">
                  <c:v>219.12126335203101</c:v>
                </c:pt>
                <c:pt idx="2565">
                  <c:v>219.44401752093901</c:v>
                </c:pt>
                <c:pt idx="2566">
                  <c:v>219.15200184430799</c:v>
                </c:pt>
                <c:pt idx="2567">
                  <c:v>218.633289787135</c:v>
                </c:pt>
                <c:pt idx="2568">
                  <c:v>217.04065165603501</c:v>
                </c:pt>
                <c:pt idx="2569">
                  <c:v>217.27119034811199</c:v>
                </c:pt>
                <c:pt idx="2570">
                  <c:v>217.31537693076001</c:v>
                </c:pt>
                <c:pt idx="2571">
                  <c:v>217.561284868976</c:v>
                </c:pt>
                <c:pt idx="2572">
                  <c:v>219.90317374932599</c:v>
                </c:pt>
                <c:pt idx="2573">
                  <c:v>220.147160531775</c:v>
                </c:pt>
                <c:pt idx="2574">
                  <c:v>220.74463997540801</c:v>
                </c:pt>
                <c:pt idx="2575">
                  <c:v>221.05010374240999</c:v>
                </c:pt>
                <c:pt idx="2576">
                  <c:v>221.311380926764</c:v>
                </c:pt>
                <c:pt idx="2577">
                  <c:v>220.40843771612899</c:v>
                </c:pt>
                <c:pt idx="2578">
                  <c:v>221.38630600168901</c:v>
                </c:pt>
                <c:pt idx="2579">
                  <c:v>222.39683393529401</c:v>
                </c:pt>
                <c:pt idx="2580">
                  <c:v>224.50818412356799</c:v>
                </c:pt>
                <c:pt idx="2581">
                  <c:v>225.10566356720099</c:v>
                </c:pt>
                <c:pt idx="2582">
                  <c:v>225.382309997693</c:v>
                </c:pt>
                <c:pt idx="2583">
                  <c:v>225.32083301313901</c:v>
                </c:pt>
                <c:pt idx="2584">
                  <c:v>227.447552447551</c:v>
                </c:pt>
                <c:pt idx="2585">
                  <c:v>226.59071697533099</c:v>
                </c:pt>
                <c:pt idx="2586">
                  <c:v>226.68293245216199</c:v>
                </c:pt>
                <c:pt idx="2587">
                  <c:v>228.76354414815799</c:v>
                </c:pt>
                <c:pt idx="2588">
                  <c:v>229.022900176745</c:v>
                </c:pt>
                <c:pt idx="2589">
                  <c:v>228.840390378851</c:v>
                </c:pt>
                <c:pt idx="2590">
                  <c:v>226.942288480749</c:v>
                </c:pt>
                <c:pt idx="2591">
                  <c:v>227.52439867824401</c:v>
                </c:pt>
                <c:pt idx="2592">
                  <c:v>228.85575962498899</c:v>
                </c:pt>
                <c:pt idx="2593">
                  <c:v>230.09490509490399</c:v>
                </c:pt>
                <c:pt idx="2594">
                  <c:v>230.967109813262</c:v>
                </c:pt>
                <c:pt idx="2595">
                  <c:v>231.013217551678</c:v>
                </c:pt>
                <c:pt idx="2596">
                  <c:v>230.70775378467599</c:v>
                </c:pt>
                <c:pt idx="2597">
                  <c:v>231.334050564818</c:v>
                </c:pt>
                <c:pt idx="2598">
                  <c:v>228.91723660954301</c:v>
                </c:pt>
                <c:pt idx="2599">
                  <c:v>230.874894336431</c:v>
                </c:pt>
                <c:pt idx="2600">
                  <c:v>230.36963036962899</c:v>
                </c:pt>
                <c:pt idx="2601">
                  <c:v>230.43110735418301</c:v>
                </c:pt>
                <c:pt idx="2602">
                  <c:v>232.00837623914401</c:v>
                </c:pt>
                <c:pt idx="2603">
                  <c:v>231.54922001075701</c:v>
                </c:pt>
                <c:pt idx="2604">
                  <c:v>233.56835472219899</c:v>
                </c:pt>
                <c:pt idx="2605">
                  <c:v>233.44732190885901</c:v>
                </c:pt>
                <c:pt idx="2606">
                  <c:v>233.26289095519701</c:v>
                </c:pt>
                <c:pt idx="2607">
                  <c:v>233.29362944747399</c:v>
                </c:pt>
                <c:pt idx="2608">
                  <c:v>231.18227925920101</c:v>
                </c:pt>
                <c:pt idx="2609">
                  <c:v>232.14669945438999</c:v>
                </c:pt>
                <c:pt idx="2610">
                  <c:v>232.98816568047201</c:v>
                </c:pt>
                <c:pt idx="2611">
                  <c:v>234.884346422807</c:v>
                </c:pt>
                <c:pt idx="2612">
                  <c:v>234.64035964035801</c:v>
                </c:pt>
                <c:pt idx="2613">
                  <c:v>235.802658879581</c:v>
                </c:pt>
                <c:pt idx="2614">
                  <c:v>235.83339737185699</c:v>
                </c:pt>
                <c:pt idx="2615">
                  <c:v>234.89971566894499</c:v>
                </c:pt>
                <c:pt idx="2616">
                  <c:v>232.37531699069999</c:v>
                </c:pt>
                <c:pt idx="2617">
                  <c:v>228.18143395066301</c:v>
                </c:pt>
                <c:pt idx="2618">
                  <c:v>231.151540766924</c:v>
                </c:pt>
                <c:pt idx="2619">
                  <c:v>231.54922001075701</c:v>
                </c:pt>
                <c:pt idx="2620">
                  <c:v>229.022900176745</c:v>
                </c:pt>
                <c:pt idx="2621">
                  <c:v>232.45216322139299</c:v>
                </c:pt>
                <c:pt idx="2622">
                  <c:v>233.93721662952299</c:v>
                </c:pt>
                <c:pt idx="2623">
                  <c:v>235.26665642050099</c:v>
                </c:pt>
                <c:pt idx="2624">
                  <c:v>234.99000999000799</c:v>
                </c:pt>
                <c:pt idx="2625">
                  <c:v>235.57404134327101</c:v>
                </c:pt>
                <c:pt idx="2626">
                  <c:v>232.30039191577501</c:v>
                </c:pt>
                <c:pt idx="2627">
                  <c:v>233.591408591407</c:v>
                </c:pt>
                <c:pt idx="2628">
                  <c:v>231.39360639360501</c:v>
                </c:pt>
                <c:pt idx="2629">
                  <c:v>230.28702067163499</c:v>
                </c:pt>
                <c:pt idx="2630">
                  <c:v>227.92015676630899</c:v>
                </c:pt>
                <c:pt idx="2631">
                  <c:v>231.16306770152801</c:v>
                </c:pt>
                <c:pt idx="2632">
                  <c:v>231.132329209251</c:v>
                </c:pt>
                <c:pt idx="2633">
                  <c:v>231.20917543994301</c:v>
                </c:pt>
                <c:pt idx="2634">
                  <c:v>233.29939291477601</c:v>
                </c:pt>
                <c:pt idx="2635">
                  <c:v>234.14470145239201</c:v>
                </c:pt>
                <c:pt idx="2636">
                  <c:v>233.89879351417699</c:v>
                </c:pt>
                <c:pt idx="2637">
                  <c:v>235.12833320525499</c:v>
                </c:pt>
                <c:pt idx="2638">
                  <c:v>235.31276415891699</c:v>
                </c:pt>
                <c:pt idx="2639">
                  <c:v>231.96226850072901</c:v>
                </c:pt>
                <c:pt idx="2640">
                  <c:v>233.60677783754599</c:v>
                </c:pt>
                <c:pt idx="2641">
                  <c:v>237.29539691078</c:v>
                </c:pt>
                <c:pt idx="2642">
                  <c:v>238.00238223315</c:v>
                </c:pt>
                <c:pt idx="2643">
                  <c:v>237.97164374087299</c:v>
                </c:pt>
                <c:pt idx="2644">
                  <c:v>237.84868977176501</c:v>
                </c:pt>
                <c:pt idx="2645">
                  <c:v>237.41835087988801</c:v>
                </c:pt>
                <c:pt idx="2646">
                  <c:v>238.340505648196</c:v>
                </c:pt>
                <c:pt idx="2647">
                  <c:v>235.92753400445599</c:v>
                </c:pt>
                <c:pt idx="2648">
                  <c:v>236.64988857296399</c:v>
                </c:pt>
                <c:pt idx="2649">
                  <c:v>232.546299853991</c:v>
                </c:pt>
                <c:pt idx="2650">
                  <c:v>233.022746484283</c:v>
                </c:pt>
                <c:pt idx="2651">
                  <c:v>227.50518712057001</c:v>
                </c:pt>
                <c:pt idx="2652">
                  <c:v>223.032736494273</c:v>
                </c:pt>
                <c:pt idx="2653">
                  <c:v>226.521555367708</c:v>
                </c:pt>
                <c:pt idx="2654">
                  <c:v>223.970260508721</c:v>
                </c:pt>
                <c:pt idx="2655">
                  <c:v>225.061476984552</c:v>
                </c:pt>
                <c:pt idx="2656">
                  <c:v>226.859678782754</c:v>
                </c:pt>
                <c:pt idx="2657">
                  <c:v>221.01936525013301</c:v>
                </c:pt>
                <c:pt idx="2658">
                  <c:v>224.723353569506</c:v>
                </c:pt>
                <c:pt idx="2659">
                  <c:v>227.12095596710799</c:v>
                </c:pt>
                <c:pt idx="2660">
                  <c:v>230.287020671634</c:v>
                </c:pt>
                <c:pt idx="2661">
                  <c:v>223.46307538615099</c:v>
                </c:pt>
                <c:pt idx="2662">
                  <c:v>222.41796664873399</c:v>
                </c:pt>
                <c:pt idx="2663">
                  <c:v>223.217167447935</c:v>
                </c:pt>
                <c:pt idx="2664">
                  <c:v>219.805194805193</c:v>
                </c:pt>
                <c:pt idx="2665">
                  <c:v>216.77745331591299</c:v>
                </c:pt>
                <c:pt idx="2666">
                  <c:v>218.40659340659201</c:v>
                </c:pt>
                <c:pt idx="2667">
                  <c:v>222.41796664873399</c:v>
                </c:pt>
                <c:pt idx="2668">
                  <c:v>222.310381925765</c:v>
                </c:pt>
                <c:pt idx="2669">
                  <c:v>222.75609006378099</c:v>
                </c:pt>
                <c:pt idx="2670">
                  <c:v>225.399600399599</c:v>
                </c:pt>
                <c:pt idx="2671">
                  <c:v>225.199800199799</c:v>
                </c:pt>
                <c:pt idx="2672">
                  <c:v>227.98163375086301</c:v>
                </c:pt>
                <c:pt idx="2673">
                  <c:v>225.860677783753</c:v>
                </c:pt>
                <c:pt idx="2674">
                  <c:v>220.896411281025</c:v>
                </c:pt>
                <c:pt idx="2675">
                  <c:v>225.23053869207601</c:v>
                </c:pt>
                <c:pt idx="2676">
                  <c:v>224.631138092675</c:v>
                </c:pt>
                <c:pt idx="2677">
                  <c:v>226.84430953661601</c:v>
                </c:pt>
                <c:pt idx="2678">
                  <c:v>229.134327211249</c:v>
                </c:pt>
                <c:pt idx="2679">
                  <c:v>227.151694459385</c:v>
                </c:pt>
                <c:pt idx="2680">
                  <c:v>227.674248828093</c:v>
                </c:pt>
                <c:pt idx="2681">
                  <c:v>224.50818412356699</c:v>
                </c:pt>
                <c:pt idx="2682">
                  <c:v>224.07784523168999</c:v>
                </c:pt>
                <c:pt idx="2683">
                  <c:v>226.69061707523099</c:v>
                </c:pt>
                <c:pt idx="2684">
                  <c:v>227.27464842849301</c:v>
                </c:pt>
                <c:pt idx="2685">
                  <c:v>228.87305002689399</c:v>
                </c:pt>
                <c:pt idx="2686">
                  <c:v>228.857680780756</c:v>
                </c:pt>
                <c:pt idx="2687">
                  <c:v>227.628141089678</c:v>
                </c:pt>
                <c:pt idx="2688">
                  <c:v>234.32913240605399</c:v>
                </c:pt>
                <c:pt idx="2689">
                  <c:v>235.71236455851701</c:v>
                </c:pt>
                <c:pt idx="2690">
                  <c:v>234.05248597556101</c:v>
                </c:pt>
                <c:pt idx="2691">
                  <c:v>234.68454622300601</c:v>
                </c:pt>
                <c:pt idx="2692">
                  <c:v>234.25228617536101</c:v>
                </c:pt>
                <c:pt idx="2693">
                  <c:v>233.78928763543999</c:v>
                </c:pt>
                <c:pt idx="2694">
                  <c:v>235.02459079382001</c:v>
                </c:pt>
                <c:pt idx="2695">
                  <c:v>236.41358641358499</c:v>
                </c:pt>
                <c:pt idx="2696">
                  <c:v>235.625912548988</c:v>
                </c:pt>
                <c:pt idx="2697">
                  <c:v>238.28287097517699</c:v>
                </c:pt>
                <c:pt idx="2698">
                  <c:v>237.95819565050201</c:v>
                </c:pt>
                <c:pt idx="2699">
                  <c:v>237.47982786444101</c:v>
                </c:pt>
                <c:pt idx="2700">
                  <c:v>237.85061092753199</c:v>
                </c:pt>
                <c:pt idx="2701">
                  <c:v>240.67663106124499</c:v>
                </c:pt>
                <c:pt idx="2702">
                  <c:v>239.395220164449</c:v>
                </c:pt>
                <c:pt idx="2703">
                  <c:v>241.64873587950299</c:v>
                </c:pt>
                <c:pt idx="2704">
                  <c:v>241.247214324136</c:v>
                </c:pt>
                <c:pt idx="2705">
                  <c:v>240.090678552215</c:v>
                </c:pt>
                <c:pt idx="2706">
                  <c:v>241.41819718742599</c:v>
                </c:pt>
                <c:pt idx="2707">
                  <c:v>239.37985091831101</c:v>
                </c:pt>
                <c:pt idx="2708">
                  <c:v>237.47982786444101</c:v>
                </c:pt>
                <c:pt idx="2709">
                  <c:v>238.20602474448401</c:v>
                </c:pt>
                <c:pt idx="2710">
                  <c:v>237.341504649195</c:v>
                </c:pt>
                <c:pt idx="2711">
                  <c:v>231.132329209251</c:v>
                </c:pt>
                <c:pt idx="2712">
                  <c:v>232.47713824636699</c:v>
                </c:pt>
                <c:pt idx="2713">
                  <c:v>234.359870898331</c:v>
                </c:pt>
                <c:pt idx="2714">
                  <c:v>233.92761085068599</c:v>
                </c:pt>
                <c:pt idx="2715">
                  <c:v>234.48474602320599</c:v>
                </c:pt>
                <c:pt idx="2716">
                  <c:v>237.231998770459</c:v>
                </c:pt>
                <c:pt idx="2717">
                  <c:v>238.019672635055</c:v>
                </c:pt>
                <c:pt idx="2718">
                  <c:v>236.367478675169</c:v>
                </c:pt>
                <c:pt idx="2719">
                  <c:v>238.82271574579099</c:v>
                </c:pt>
                <c:pt idx="2720">
                  <c:v>233.23215246292</c:v>
                </c:pt>
                <c:pt idx="2721">
                  <c:v>233.49535080304099</c:v>
                </c:pt>
                <c:pt idx="2722">
                  <c:v>231.720202874047</c:v>
                </c:pt>
                <c:pt idx="2723">
                  <c:v>234.84015984015801</c:v>
                </c:pt>
                <c:pt idx="2724">
                  <c:v>228.41581495427499</c:v>
                </c:pt>
                <c:pt idx="2725">
                  <c:v>227.25735802658701</c:v>
                </c:pt>
                <c:pt idx="2726">
                  <c:v>224.13740106047601</c:v>
                </c:pt>
                <c:pt idx="2727">
                  <c:v>221.91270268193199</c:v>
                </c:pt>
                <c:pt idx="2728">
                  <c:v>228.67709213862901</c:v>
                </c:pt>
                <c:pt idx="2729">
                  <c:v>228.04503189118401</c:v>
                </c:pt>
                <c:pt idx="2730">
                  <c:v>224.75409206178301</c:v>
                </c:pt>
                <c:pt idx="2731">
                  <c:v>225.14024437101199</c:v>
                </c:pt>
                <c:pt idx="2732">
                  <c:v>222.00683931453</c:v>
                </c:pt>
                <c:pt idx="2733">
                  <c:v>223.365096442018</c:v>
                </c:pt>
                <c:pt idx="2734">
                  <c:v>218.79466687158799</c:v>
                </c:pt>
                <c:pt idx="2735">
                  <c:v>222.577422577421</c:v>
                </c:pt>
                <c:pt idx="2736">
                  <c:v>217.66694843617799</c:v>
                </c:pt>
                <c:pt idx="2737">
                  <c:v>220.16829324521501</c:v>
                </c:pt>
                <c:pt idx="2738">
                  <c:v>227.21125028817201</c:v>
                </c:pt>
                <c:pt idx="2739">
                  <c:v>227.28809651886399</c:v>
                </c:pt>
                <c:pt idx="2740">
                  <c:v>229.572350726195</c:v>
                </c:pt>
                <c:pt idx="2741">
                  <c:v>228.060401137323</c:v>
                </c:pt>
                <c:pt idx="2742">
                  <c:v>226.02205486820699</c:v>
                </c:pt>
                <c:pt idx="2743">
                  <c:v>229.80481057404</c:v>
                </c:pt>
                <c:pt idx="2744">
                  <c:v>233.09382924767399</c:v>
                </c:pt>
                <c:pt idx="2745">
                  <c:v>233.047721509258</c:v>
                </c:pt>
                <c:pt idx="2746">
                  <c:v>234.855529086297</c:v>
                </c:pt>
                <c:pt idx="2747">
                  <c:v>228.41581495427499</c:v>
                </c:pt>
                <c:pt idx="2748">
                  <c:v>230.66933066932901</c:v>
                </c:pt>
                <c:pt idx="2749">
                  <c:v>230.19096288326901</c:v>
                </c:pt>
                <c:pt idx="2750">
                  <c:v>227.272727272726</c:v>
                </c:pt>
                <c:pt idx="2751">
                  <c:v>224.02981633750699</c:v>
                </c:pt>
                <c:pt idx="2752">
                  <c:v>225.28048874202599</c:v>
                </c:pt>
                <c:pt idx="2753">
                  <c:v>225.28048874202599</c:v>
                </c:pt>
                <c:pt idx="2754">
                  <c:v>226.70022285406699</c:v>
                </c:pt>
                <c:pt idx="2755">
                  <c:v>229.968108814261</c:v>
                </c:pt>
                <c:pt idx="2756">
                  <c:v>231.67601629139901</c:v>
                </c:pt>
                <c:pt idx="2757">
                  <c:v>232.17359563513199</c:v>
                </c:pt>
                <c:pt idx="2758">
                  <c:v>229.25536002458901</c:v>
                </c:pt>
                <c:pt idx="2759">
                  <c:v>228.68093445016399</c:v>
                </c:pt>
                <c:pt idx="2760">
                  <c:v>226.988396219164</c:v>
                </c:pt>
                <c:pt idx="2761">
                  <c:v>224.99999999999801</c:v>
                </c:pt>
                <c:pt idx="2762">
                  <c:v>224.89241527702899</c:v>
                </c:pt>
                <c:pt idx="2763">
                  <c:v>219.38061938061799</c:v>
                </c:pt>
                <c:pt idx="2764">
                  <c:v>219.19426727118901</c:v>
                </c:pt>
                <c:pt idx="2765">
                  <c:v>215.65549834780401</c:v>
                </c:pt>
                <c:pt idx="2766">
                  <c:v>217.92246215322999</c:v>
                </c:pt>
                <c:pt idx="2767">
                  <c:v>219.349880888341</c:v>
                </c:pt>
                <c:pt idx="2768">
                  <c:v>217.58049642664901</c:v>
                </c:pt>
                <c:pt idx="2769">
                  <c:v>219.33451164220199</c:v>
                </c:pt>
                <c:pt idx="2770">
                  <c:v>214.506647198953</c:v>
                </c:pt>
                <c:pt idx="2771">
                  <c:v>212.65849535080201</c:v>
                </c:pt>
                <c:pt idx="2772">
                  <c:v>207.14669945438999</c:v>
                </c:pt>
                <c:pt idx="2773">
                  <c:v>205.01998001997899</c:v>
                </c:pt>
                <c:pt idx="2774">
                  <c:v>202.93936832398199</c:v>
                </c:pt>
                <c:pt idx="2775">
                  <c:v>207.81526166141401</c:v>
                </c:pt>
                <c:pt idx="2776">
                  <c:v>209.56927687696799</c:v>
                </c:pt>
                <c:pt idx="2777">
                  <c:v>206.54153538768799</c:v>
                </c:pt>
                <c:pt idx="2778">
                  <c:v>209.957350341964</c:v>
                </c:pt>
                <c:pt idx="2779">
                  <c:v>210.99669561207901</c:v>
                </c:pt>
                <c:pt idx="2780">
                  <c:v>209.444401752093</c:v>
                </c:pt>
                <c:pt idx="2781">
                  <c:v>213.26365941750399</c:v>
                </c:pt>
                <c:pt idx="2782">
                  <c:v>216.69484361791899</c:v>
                </c:pt>
                <c:pt idx="2783">
                  <c:v>213.96296011680499</c:v>
                </c:pt>
                <c:pt idx="2784">
                  <c:v>208.23407361868701</c:v>
                </c:pt>
                <c:pt idx="2785">
                  <c:v>206.55690463382601</c:v>
                </c:pt>
                <c:pt idx="2786">
                  <c:v>207.92284638438301</c:v>
                </c:pt>
                <c:pt idx="2787">
                  <c:v>206.58764312610299</c:v>
                </c:pt>
                <c:pt idx="2788">
                  <c:v>207.644278798123</c:v>
                </c:pt>
                <c:pt idx="2789">
                  <c:v>209.56927687696799</c:v>
                </c:pt>
                <c:pt idx="2790">
                  <c:v>211.71136555751801</c:v>
                </c:pt>
                <c:pt idx="2791">
                  <c:v>209.847844463228</c:v>
                </c:pt>
                <c:pt idx="2792">
                  <c:v>209.801736724812</c:v>
                </c:pt>
                <c:pt idx="2793">
                  <c:v>210.39153154537601</c:v>
                </c:pt>
                <c:pt idx="2794">
                  <c:v>211.012064858217</c:v>
                </c:pt>
                <c:pt idx="2795">
                  <c:v>209.258049642663</c:v>
                </c:pt>
                <c:pt idx="2796">
                  <c:v>210.54714516252801</c:v>
                </c:pt>
                <c:pt idx="2797">
                  <c:v>213.20218243295</c:v>
                </c:pt>
                <c:pt idx="2798">
                  <c:v>214.800584031352</c:v>
                </c:pt>
                <c:pt idx="2799">
                  <c:v>214.58349342964601</c:v>
                </c:pt>
                <c:pt idx="2800">
                  <c:v>212.487512487511</c:v>
                </c:pt>
                <c:pt idx="2801">
                  <c:v>207.75378467685999</c:v>
                </c:pt>
                <c:pt idx="2802">
                  <c:v>207.25620533312701</c:v>
                </c:pt>
                <c:pt idx="2803">
                  <c:v>206.46468915699501</c:v>
                </c:pt>
                <c:pt idx="2804">
                  <c:v>207.76915392299799</c:v>
                </c:pt>
                <c:pt idx="2805">
                  <c:v>203.46768615999201</c:v>
                </c:pt>
                <c:pt idx="2806">
                  <c:v>201.371705217857</c:v>
                </c:pt>
                <c:pt idx="2807">
                  <c:v>198.71666794743601</c:v>
                </c:pt>
                <c:pt idx="2808">
                  <c:v>205.859525090293</c:v>
                </c:pt>
                <c:pt idx="2809">
                  <c:v>203.93452701144901</c:v>
                </c:pt>
                <c:pt idx="2810">
                  <c:v>204.38407746099901</c:v>
                </c:pt>
                <c:pt idx="2811">
                  <c:v>201.216091600705</c:v>
                </c:pt>
                <c:pt idx="2812">
                  <c:v>199.18350879889201</c:v>
                </c:pt>
                <c:pt idx="2813">
                  <c:v>207.45792668869399</c:v>
                </c:pt>
                <c:pt idx="2814">
                  <c:v>202.318835011141</c:v>
                </c:pt>
                <c:pt idx="2815">
                  <c:v>206.067009913162</c:v>
                </c:pt>
                <c:pt idx="2816">
                  <c:v>210.185967878274</c:v>
                </c:pt>
                <c:pt idx="2817">
                  <c:v>210.387689233842</c:v>
                </c:pt>
                <c:pt idx="2818">
                  <c:v>207.81334050564701</c:v>
                </c:pt>
                <c:pt idx="2819">
                  <c:v>207.158226388994</c:v>
                </c:pt>
                <c:pt idx="2820">
                  <c:v>205.17751479289799</c:v>
                </c:pt>
                <c:pt idx="2821">
                  <c:v>205.896027049872</c:v>
                </c:pt>
                <c:pt idx="2822">
                  <c:v>213.13494198109399</c:v>
                </c:pt>
                <c:pt idx="2823">
                  <c:v>213.27518635210799</c:v>
                </c:pt>
                <c:pt idx="2824">
                  <c:v>213.80542534388499</c:v>
                </c:pt>
                <c:pt idx="2825">
                  <c:v>213.571044340274</c:v>
                </c:pt>
                <c:pt idx="2826">
                  <c:v>213.68055021901</c:v>
                </c:pt>
                <c:pt idx="2827">
                  <c:v>213.461538461537</c:v>
                </c:pt>
                <c:pt idx="2828">
                  <c:v>211.91692922461999</c:v>
                </c:pt>
                <c:pt idx="2829">
                  <c:v>212.212787212786</c:v>
                </c:pt>
                <c:pt idx="2830">
                  <c:v>208.095750403441</c:v>
                </c:pt>
                <c:pt idx="2831">
                  <c:v>207.39260739260601</c:v>
                </c:pt>
                <c:pt idx="2832">
                  <c:v>207.876738645968</c:v>
                </c:pt>
                <c:pt idx="2833">
                  <c:v>213.50956735572001</c:v>
                </c:pt>
                <c:pt idx="2834">
                  <c:v>213.82079459002401</c:v>
                </c:pt>
                <c:pt idx="2835">
                  <c:v>216.05125643586999</c:v>
                </c:pt>
                <c:pt idx="2836">
                  <c:v>216.16076231460701</c:v>
                </c:pt>
                <c:pt idx="2837">
                  <c:v>215.20979020978899</c:v>
                </c:pt>
                <c:pt idx="2838">
                  <c:v>214.86590332744001</c:v>
                </c:pt>
                <c:pt idx="2839">
                  <c:v>215.80150618612001</c:v>
                </c:pt>
                <c:pt idx="2840">
                  <c:v>217.799508184122</c:v>
                </c:pt>
                <c:pt idx="2841">
                  <c:v>217.84561592253701</c:v>
                </c:pt>
                <c:pt idx="2842">
                  <c:v>216.98685929454999</c:v>
                </c:pt>
                <c:pt idx="2843">
                  <c:v>215.70929070928901</c:v>
                </c:pt>
                <c:pt idx="2844">
                  <c:v>220.17021440098199</c:v>
                </c:pt>
                <c:pt idx="2845">
                  <c:v>220.779220779219</c:v>
                </c:pt>
                <c:pt idx="2846">
                  <c:v>219.71874279566401</c:v>
                </c:pt>
                <c:pt idx="2847">
                  <c:v>221.62068700530099</c:v>
                </c:pt>
                <c:pt idx="2848">
                  <c:v>217.67463305924699</c:v>
                </c:pt>
                <c:pt idx="2849">
                  <c:v>217.11173441942501</c:v>
                </c:pt>
                <c:pt idx="2850">
                  <c:v>216.706370552523</c:v>
                </c:pt>
                <c:pt idx="2851">
                  <c:v>219.14047490970401</c:v>
                </c:pt>
                <c:pt idx="2852">
                  <c:v>219.17121340198099</c:v>
                </c:pt>
                <c:pt idx="2853">
                  <c:v>219.62460616306601</c:v>
                </c:pt>
                <c:pt idx="2854">
                  <c:v>222.36993775455201</c:v>
                </c:pt>
                <c:pt idx="2855">
                  <c:v>222.57358026588599</c:v>
                </c:pt>
                <c:pt idx="2856">
                  <c:v>223.182586644124</c:v>
                </c:pt>
                <c:pt idx="2857">
                  <c:v>221.37285791131799</c:v>
                </c:pt>
                <c:pt idx="2858">
                  <c:v>217.62660416506401</c:v>
                </c:pt>
                <c:pt idx="2859">
                  <c:v>217.659263813108</c:v>
                </c:pt>
                <c:pt idx="2860">
                  <c:v>214.74102820256499</c:v>
                </c:pt>
                <c:pt idx="2861">
                  <c:v>216.331745177898</c:v>
                </c:pt>
                <c:pt idx="2862">
                  <c:v>217.330746176899</c:v>
                </c:pt>
                <c:pt idx="2863">
                  <c:v>218.423883808498</c:v>
                </c:pt>
                <c:pt idx="2864">
                  <c:v>218.96949204641399</c:v>
                </c:pt>
                <c:pt idx="2865">
                  <c:v>216.706370552523</c:v>
                </c:pt>
                <c:pt idx="2866">
                  <c:v>215.44417121340001</c:v>
                </c:pt>
                <c:pt idx="2867">
                  <c:v>215.33466533466401</c:v>
                </c:pt>
                <c:pt idx="2868">
                  <c:v>219.63997540920499</c:v>
                </c:pt>
                <c:pt idx="2869">
                  <c:v>212.635441481594</c:v>
                </c:pt>
                <c:pt idx="2870">
                  <c:v>213.150311227233</c:v>
                </c:pt>
                <c:pt idx="2871">
                  <c:v>212.08983324367799</c:v>
                </c:pt>
                <c:pt idx="2872">
                  <c:v>208.9679551218</c:v>
                </c:pt>
                <c:pt idx="2873">
                  <c:v>209.763313609466</c:v>
                </c:pt>
                <c:pt idx="2874">
                  <c:v>212.416429724121</c:v>
                </c:pt>
                <c:pt idx="2875">
                  <c:v>212.54130484899599</c:v>
                </c:pt>
                <c:pt idx="2876">
                  <c:v>211.51156535771801</c:v>
                </c:pt>
                <c:pt idx="2877">
                  <c:v>209.452086375162</c:v>
                </c:pt>
                <c:pt idx="2878">
                  <c:v>209.71720587105099</c:v>
                </c:pt>
                <c:pt idx="2879">
                  <c:v>206.31291785137799</c:v>
                </c:pt>
                <c:pt idx="2880">
                  <c:v>206.10927534004301</c:v>
                </c:pt>
                <c:pt idx="2881">
                  <c:v>205.701990317374</c:v>
                </c:pt>
                <c:pt idx="2882">
                  <c:v>206.674095135632</c:v>
                </c:pt>
                <c:pt idx="2883">
                  <c:v>201.06047798355399</c:v>
                </c:pt>
                <c:pt idx="2884">
                  <c:v>199.96349804042001</c:v>
                </c:pt>
                <c:pt idx="2885">
                  <c:v>200.66856220702201</c:v>
                </c:pt>
                <c:pt idx="2886">
                  <c:v>201.29678014293299</c:v>
                </c:pt>
                <c:pt idx="2887">
                  <c:v>197.84638438484501</c:v>
                </c:pt>
                <c:pt idx="2888">
                  <c:v>198.05002689617899</c:v>
                </c:pt>
                <c:pt idx="2889">
                  <c:v>196.027049873202</c:v>
                </c:pt>
                <c:pt idx="2890">
                  <c:v>199.50818412356699</c:v>
                </c:pt>
                <c:pt idx="2891">
                  <c:v>195.667793744715</c:v>
                </c:pt>
                <c:pt idx="2892">
                  <c:v>196.466994543916</c:v>
                </c:pt>
                <c:pt idx="2893">
                  <c:v>194.17697686928301</c:v>
                </c:pt>
                <c:pt idx="2894">
                  <c:v>192.421040497962</c:v>
                </c:pt>
                <c:pt idx="2895">
                  <c:v>189.708368554521</c:v>
                </c:pt>
                <c:pt idx="2896">
                  <c:v>194.36525013447999</c:v>
                </c:pt>
                <c:pt idx="2897">
                  <c:v>196.30945977099699</c:v>
                </c:pt>
                <c:pt idx="2898">
                  <c:v>197.53323599477301</c:v>
                </c:pt>
                <c:pt idx="2899">
                  <c:v>197.64274187351</c:v>
                </c:pt>
                <c:pt idx="2900">
                  <c:v>199.88473065395999</c:v>
                </c:pt>
                <c:pt idx="2901">
                  <c:v>200.96634135095499</c:v>
                </c:pt>
                <c:pt idx="2902">
                  <c:v>196.795512180126</c:v>
                </c:pt>
                <c:pt idx="2903">
                  <c:v>196.74940444171099</c:v>
                </c:pt>
                <c:pt idx="2904">
                  <c:v>193.863828479212</c:v>
                </c:pt>
                <c:pt idx="2905">
                  <c:v>198.00391915776399</c:v>
                </c:pt>
                <c:pt idx="2906">
                  <c:v>201.53116114654401</c:v>
                </c:pt>
                <c:pt idx="2907">
                  <c:v>198.86459694151901</c:v>
                </c:pt>
                <c:pt idx="2908">
                  <c:v>197.815645892568</c:v>
                </c:pt>
                <c:pt idx="2909">
                  <c:v>195.980942134787</c:v>
                </c:pt>
                <c:pt idx="2910">
                  <c:v>201.264120494888</c:v>
                </c:pt>
                <c:pt idx="2911">
                  <c:v>202.15745792668699</c:v>
                </c:pt>
                <c:pt idx="2912">
                  <c:v>199.14700683931301</c:v>
                </c:pt>
                <c:pt idx="2913">
                  <c:v>202.849074002919</c:v>
                </c:pt>
                <c:pt idx="2914">
                  <c:v>204.948897256588</c:v>
                </c:pt>
                <c:pt idx="2915">
                  <c:v>202.81641435487401</c:v>
                </c:pt>
                <c:pt idx="2916">
                  <c:v>201.594559286866</c:v>
                </c:pt>
                <c:pt idx="2917">
                  <c:v>203.114193498807</c:v>
                </c:pt>
                <c:pt idx="2918">
                  <c:v>204.10166756320501</c:v>
                </c:pt>
                <c:pt idx="2919">
                  <c:v>201.31214938907101</c:v>
                </c:pt>
                <c:pt idx="2920">
                  <c:v>199.116268347036</c:v>
                </c:pt>
                <c:pt idx="2921">
                  <c:v>200.042265426879</c:v>
                </c:pt>
                <c:pt idx="2922">
                  <c:v>200.38615230922801</c:v>
                </c:pt>
                <c:pt idx="2923">
                  <c:v>203.28709751786499</c:v>
                </c:pt>
                <c:pt idx="2924">
                  <c:v>199.164297241219</c:v>
                </c:pt>
                <c:pt idx="2925">
                  <c:v>199.74448628294601</c:v>
                </c:pt>
                <c:pt idx="2926">
                  <c:v>201.68869591946401</c:v>
                </c:pt>
                <c:pt idx="2927">
                  <c:v>204.134327211249</c:v>
                </c:pt>
                <c:pt idx="2928">
                  <c:v>201.93844616921399</c:v>
                </c:pt>
                <c:pt idx="2929">
                  <c:v>200.68393145316099</c:v>
                </c:pt>
                <c:pt idx="2930">
                  <c:v>200.511027434103</c:v>
                </c:pt>
                <c:pt idx="2931">
                  <c:v>194.47475601321599</c:v>
                </c:pt>
                <c:pt idx="2932">
                  <c:v>195.08760470298799</c:v>
                </c:pt>
                <c:pt idx="2933">
                  <c:v>199.116268347036</c:v>
                </c:pt>
                <c:pt idx="2934">
                  <c:v>193.20487205102501</c:v>
                </c:pt>
                <c:pt idx="2935">
                  <c:v>193.98870360408699</c:v>
                </c:pt>
                <c:pt idx="2936">
                  <c:v>196.795512180126</c:v>
                </c:pt>
                <c:pt idx="2937">
                  <c:v>197.706140013831</c:v>
                </c:pt>
                <c:pt idx="2938">
                  <c:v>188.29824022131601</c:v>
                </c:pt>
                <c:pt idx="2939">
                  <c:v>191.44893567970399</c:v>
                </c:pt>
                <c:pt idx="2940">
                  <c:v>182.84023668638901</c:v>
                </c:pt>
                <c:pt idx="2941">
                  <c:v>188.26558057327199</c:v>
                </c:pt>
                <c:pt idx="2942">
                  <c:v>195.742718819641</c:v>
                </c:pt>
                <c:pt idx="2943">
                  <c:v>191.31061246445699</c:v>
                </c:pt>
                <c:pt idx="2944">
                  <c:v>186.95919465150101</c:v>
                </c:pt>
                <c:pt idx="2945">
                  <c:v>187.55859525090199</c:v>
                </c:pt>
                <c:pt idx="2946">
                  <c:v>190.49220010758299</c:v>
                </c:pt>
                <c:pt idx="2947">
                  <c:v>190.58633674018199</c:v>
                </c:pt>
                <c:pt idx="2948">
                  <c:v>175.65127180511701</c:v>
                </c:pt>
                <c:pt idx="2949">
                  <c:v>182.920925228616</c:v>
                </c:pt>
                <c:pt idx="2950">
                  <c:v>183.03235226312</c:v>
                </c:pt>
                <c:pt idx="2951">
                  <c:v>176.392837931298</c:v>
                </c:pt>
                <c:pt idx="2952">
                  <c:v>174.01060477983401</c:v>
                </c:pt>
                <c:pt idx="2953">
                  <c:v>165.148313225235</c:v>
                </c:pt>
                <c:pt idx="2954">
                  <c:v>157.75186352109299</c:v>
                </c:pt>
                <c:pt idx="2955">
                  <c:v>153.77699223853</c:v>
                </c:pt>
                <c:pt idx="2956">
                  <c:v>143.037731499269</c:v>
                </c:pt>
                <c:pt idx="2957">
                  <c:v>139.56812418350799</c:v>
                </c:pt>
                <c:pt idx="2958">
                  <c:v>159.83439637285699</c:v>
                </c:pt>
                <c:pt idx="2959">
                  <c:v>157.46753246753099</c:v>
                </c:pt>
                <c:pt idx="2960">
                  <c:v>141.96572658111</c:v>
                </c:pt>
                <c:pt idx="2961">
                  <c:v>147.879044032889</c:v>
                </c:pt>
                <c:pt idx="2962">
                  <c:v>146.99723353569399</c:v>
                </c:pt>
                <c:pt idx="2963">
                  <c:v>155.82686544224899</c:v>
                </c:pt>
                <c:pt idx="2964">
                  <c:v>151.17574732959201</c:v>
                </c:pt>
                <c:pt idx="2965">
                  <c:v>142.94359486667099</c:v>
                </c:pt>
                <c:pt idx="2966">
                  <c:v>144.59963113809201</c:v>
                </c:pt>
                <c:pt idx="2967">
                  <c:v>137.26657957427099</c:v>
                </c:pt>
                <c:pt idx="2968">
                  <c:v>132.39260739260601</c:v>
                </c:pt>
                <c:pt idx="2969">
                  <c:v>147.86367478675101</c:v>
                </c:pt>
                <c:pt idx="2970">
                  <c:v>146.79166986859201</c:v>
                </c:pt>
                <c:pt idx="2971">
                  <c:v>151.869284561591</c:v>
                </c:pt>
                <c:pt idx="2972">
                  <c:v>152.704987320371</c:v>
                </c:pt>
                <c:pt idx="2973">
                  <c:v>153.14685314685201</c:v>
                </c:pt>
                <c:pt idx="2974">
                  <c:v>158.35126412049399</c:v>
                </c:pt>
                <c:pt idx="2975">
                  <c:v>151.69638054253301</c:v>
                </c:pt>
                <c:pt idx="2976">
                  <c:v>143.28940290478599</c:v>
                </c:pt>
                <c:pt idx="2977">
                  <c:v>148.02120955967001</c:v>
                </c:pt>
                <c:pt idx="2978">
                  <c:v>146.080842234687</c:v>
                </c:pt>
                <c:pt idx="2979">
                  <c:v>141.571889648812</c:v>
                </c:pt>
                <c:pt idx="2980">
                  <c:v>135.34158149542699</c:v>
                </c:pt>
                <c:pt idx="2981">
                  <c:v>143.77929762545</c:v>
                </c:pt>
                <c:pt idx="2982">
                  <c:v>136.60378083454901</c:v>
                </c:pt>
                <c:pt idx="2983">
                  <c:v>134.79020979020899</c:v>
                </c:pt>
                <c:pt idx="2984">
                  <c:v>137.32997771459199</c:v>
                </c:pt>
                <c:pt idx="2985">
                  <c:v>128.529163144547</c:v>
                </c:pt>
                <c:pt idx="2986">
                  <c:v>118.98870360408699</c:v>
                </c:pt>
                <c:pt idx="2987">
                  <c:v>125.407285022669</c:v>
                </c:pt>
                <c:pt idx="2988">
                  <c:v>134.09667255821</c:v>
                </c:pt>
                <c:pt idx="2989">
                  <c:v>135.08991008990901</c:v>
                </c:pt>
                <c:pt idx="2990">
                  <c:v>140.30969030968899</c:v>
                </c:pt>
                <c:pt idx="2991">
                  <c:v>142.075232459847</c:v>
                </c:pt>
                <c:pt idx="2992">
                  <c:v>129.491662183969</c:v>
                </c:pt>
                <c:pt idx="2993">
                  <c:v>134.47514024437001</c:v>
                </c:pt>
                <c:pt idx="2994">
                  <c:v>137.708445400752</c:v>
                </c:pt>
                <c:pt idx="2995">
                  <c:v>134.52124798278501</c:v>
                </c:pt>
                <c:pt idx="2996">
                  <c:v>138.66902328440699</c:v>
                </c:pt>
                <c:pt idx="2997">
                  <c:v>143.51033581802699</c:v>
                </c:pt>
                <c:pt idx="2998">
                  <c:v>141.14539306846899</c:v>
                </c:pt>
                <c:pt idx="2999">
                  <c:v>142.10789210789099</c:v>
                </c:pt>
                <c:pt idx="3000">
                  <c:v>138.68439253054501</c:v>
                </c:pt>
                <c:pt idx="3001">
                  <c:v>140.340428801966</c:v>
                </c:pt>
                <c:pt idx="3002">
                  <c:v>138.386613386612</c:v>
                </c:pt>
                <c:pt idx="3003">
                  <c:v>144.899331437792</c:v>
                </c:pt>
                <c:pt idx="3004">
                  <c:v>143.49496657188899</c:v>
                </c:pt>
                <c:pt idx="3005">
                  <c:v>140.81495427649199</c:v>
                </c:pt>
                <c:pt idx="3006">
                  <c:v>140.20786905402201</c:v>
                </c:pt>
                <c:pt idx="3007">
                  <c:v>138.41158841158699</c:v>
                </c:pt>
                <c:pt idx="3008">
                  <c:v>136.98032736494201</c:v>
                </c:pt>
                <c:pt idx="3009">
                  <c:v>137.77568585260801</c:v>
                </c:pt>
                <c:pt idx="3010">
                  <c:v>138.571044340274</c:v>
                </c:pt>
                <c:pt idx="3011">
                  <c:v>138.17336509644099</c:v>
                </c:pt>
                <c:pt idx="3012">
                  <c:v>141.44893567970399</c:v>
                </c:pt>
                <c:pt idx="3013">
                  <c:v>143.468070391146</c:v>
                </c:pt>
                <c:pt idx="3014">
                  <c:v>147.79259202335999</c:v>
                </c:pt>
                <c:pt idx="3015">
                  <c:v>147.61776684853501</c:v>
                </c:pt>
                <c:pt idx="3016">
                  <c:v>148.603319757165</c:v>
                </c:pt>
                <c:pt idx="3017">
                  <c:v>144.15200184430799</c:v>
                </c:pt>
                <c:pt idx="3018">
                  <c:v>144.73987550910499</c:v>
                </c:pt>
                <c:pt idx="3019">
                  <c:v>141.63913010066699</c:v>
                </c:pt>
                <c:pt idx="3020">
                  <c:v>138.23676323676199</c:v>
                </c:pt>
                <c:pt idx="3021">
                  <c:v>138.49227695381401</c:v>
                </c:pt>
                <c:pt idx="3022">
                  <c:v>134.13509567355601</c:v>
                </c:pt>
                <c:pt idx="3023">
                  <c:v>134.18312456773899</c:v>
                </c:pt>
                <c:pt idx="3024">
                  <c:v>135.23207561669</c:v>
                </c:pt>
                <c:pt idx="3025">
                  <c:v>128.09306078536699</c:v>
                </c:pt>
                <c:pt idx="3026">
                  <c:v>133.62598939521899</c:v>
                </c:pt>
                <c:pt idx="3027">
                  <c:v>131.56074694536099</c:v>
                </c:pt>
                <c:pt idx="3028">
                  <c:v>132.131330208252</c:v>
                </c:pt>
                <c:pt idx="3029">
                  <c:v>133.03811573042199</c:v>
                </c:pt>
                <c:pt idx="3030">
                  <c:v>134.39060939060801</c:v>
                </c:pt>
                <c:pt idx="3031">
                  <c:v>138.93606393606299</c:v>
                </c:pt>
                <c:pt idx="3032">
                  <c:v>134.42134788288499</c:v>
                </c:pt>
                <c:pt idx="3033">
                  <c:v>131.68754322600401</c:v>
                </c:pt>
                <c:pt idx="3034">
                  <c:v>131.289863982171</c:v>
                </c:pt>
                <c:pt idx="3035">
                  <c:v>133.134173518788</c:v>
                </c:pt>
                <c:pt idx="3036">
                  <c:v>132.48290171367</c:v>
                </c:pt>
                <c:pt idx="3037">
                  <c:v>134.45400753093</c:v>
                </c:pt>
                <c:pt idx="3038">
                  <c:v>138.28479213094499</c:v>
                </c:pt>
                <c:pt idx="3039">
                  <c:v>138.47498655190901</c:v>
                </c:pt>
                <c:pt idx="3040">
                  <c:v>132.131330208252</c:v>
                </c:pt>
                <c:pt idx="3041">
                  <c:v>132.91131944978</c:v>
                </c:pt>
                <c:pt idx="3042">
                  <c:v>133.00737723814501</c:v>
                </c:pt>
                <c:pt idx="3043">
                  <c:v>131.57611619150001</c:v>
                </c:pt>
                <c:pt idx="3044">
                  <c:v>125.947129793283</c:v>
                </c:pt>
                <c:pt idx="3045">
                  <c:v>125.645508337815</c:v>
                </c:pt>
                <c:pt idx="3046">
                  <c:v>124.294935833396</c:v>
                </c:pt>
                <c:pt idx="3047">
                  <c:v>123.086528855759</c:v>
                </c:pt>
                <c:pt idx="3048">
                  <c:v>118.681318681318</c:v>
                </c:pt>
                <c:pt idx="3049">
                  <c:v>123.18066548835699</c:v>
                </c:pt>
                <c:pt idx="3050">
                  <c:v>122.21240298163301</c:v>
                </c:pt>
                <c:pt idx="3051">
                  <c:v>120.224006762467</c:v>
                </c:pt>
                <c:pt idx="3052">
                  <c:v>117.538230999768</c:v>
                </c:pt>
                <c:pt idx="3053">
                  <c:v>112.24352570506301</c:v>
                </c:pt>
                <c:pt idx="3054">
                  <c:v>111.40013832321399</c:v>
                </c:pt>
                <c:pt idx="3055">
                  <c:v>114.039806347498</c:v>
                </c:pt>
                <c:pt idx="3056">
                  <c:v>109.381003611772</c:v>
                </c:pt>
                <c:pt idx="3057">
                  <c:v>109.573119188503</c:v>
                </c:pt>
                <c:pt idx="3058">
                  <c:v>108.284023668638</c:v>
                </c:pt>
                <c:pt idx="3059">
                  <c:v>114.739107046798</c:v>
                </c:pt>
                <c:pt idx="3060">
                  <c:v>115.48643664028199</c:v>
                </c:pt>
                <c:pt idx="3061">
                  <c:v>120.033812341504</c:v>
                </c:pt>
                <c:pt idx="3062">
                  <c:v>120.971336355951</c:v>
                </c:pt>
                <c:pt idx="3063">
                  <c:v>120.606316760162</c:v>
                </c:pt>
                <c:pt idx="3064">
                  <c:v>124.294935833396</c:v>
                </c:pt>
                <c:pt idx="3065">
                  <c:v>127.076769384461</c:v>
                </c:pt>
                <c:pt idx="3066">
                  <c:v>125.503342811034</c:v>
                </c:pt>
                <c:pt idx="3067">
                  <c:v>122.83101513870599</c:v>
                </c:pt>
                <c:pt idx="3068">
                  <c:v>131.65296242219199</c:v>
                </c:pt>
                <c:pt idx="3069">
                  <c:v>129.059402136324</c:v>
                </c:pt>
                <c:pt idx="3070">
                  <c:v>130.41958041957901</c:v>
                </c:pt>
                <c:pt idx="3071">
                  <c:v>133.078460001536</c:v>
                </c:pt>
                <c:pt idx="3072">
                  <c:v>130.67701529239901</c:v>
                </c:pt>
                <c:pt idx="3073">
                  <c:v>126.16037808345401</c:v>
                </c:pt>
                <c:pt idx="3074">
                  <c:v>127.330361945745</c:v>
                </c:pt>
                <c:pt idx="3075">
                  <c:v>129.795204795204</c:v>
                </c:pt>
                <c:pt idx="3076">
                  <c:v>133.58948743564</c:v>
                </c:pt>
                <c:pt idx="3077">
                  <c:v>134.918927226618</c:v>
                </c:pt>
                <c:pt idx="3078">
                  <c:v>133.86229155459799</c:v>
                </c:pt>
                <c:pt idx="3079">
                  <c:v>130.74041343272</c:v>
                </c:pt>
                <c:pt idx="3080">
                  <c:v>132.14862061015799</c:v>
                </c:pt>
                <c:pt idx="3081">
                  <c:v>137.40106047798201</c:v>
                </c:pt>
                <c:pt idx="3082">
                  <c:v>137.433720126027</c:v>
                </c:pt>
                <c:pt idx="3083">
                  <c:v>135.06301390916701</c:v>
                </c:pt>
                <c:pt idx="3084">
                  <c:v>136.50388073464899</c:v>
                </c:pt>
                <c:pt idx="3085">
                  <c:v>138.505725044185</c:v>
                </c:pt>
                <c:pt idx="3086">
                  <c:v>139.43556443556301</c:v>
                </c:pt>
                <c:pt idx="3087">
                  <c:v>133.58948743564</c:v>
                </c:pt>
                <c:pt idx="3088">
                  <c:v>136.20033812341401</c:v>
                </c:pt>
                <c:pt idx="3089">
                  <c:v>135.36847767616899</c:v>
                </c:pt>
                <c:pt idx="3090">
                  <c:v>136.69599631137999</c:v>
                </c:pt>
                <c:pt idx="3091">
                  <c:v>138.763159917005</c:v>
                </c:pt>
                <c:pt idx="3092">
                  <c:v>137.44908937216499</c:v>
                </c:pt>
                <c:pt idx="3093">
                  <c:v>137.01682932452101</c:v>
                </c:pt>
                <c:pt idx="3094">
                  <c:v>139.93122262352901</c:v>
                </c:pt>
                <c:pt idx="3095">
                  <c:v>139.97925151771199</c:v>
                </c:pt>
                <c:pt idx="3096">
                  <c:v>140.73234457849699</c:v>
                </c:pt>
                <c:pt idx="3097">
                  <c:v>145.51986475063299</c:v>
                </c:pt>
                <c:pt idx="3098">
                  <c:v>145.02228540690001</c:v>
                </c:pt>
                <c:pt idx="3099">
                  <c:v>147.53707830630799</c:v>
                </c:pt>
                <c:pt idx="3100">
                  <c:v>145.487205102589</c:v>
                </c:pt>
                <c:pt idx="3101">
                  <c:v>148.88188734342501</c:v>
                </c:pt>
                <c:pt idx="3102">
                  <c:v>146.09621148082601</c:v>
                </c:pt>
                <c:pt idx="3103">
                  <c:v>145.66395143318101</c:v>
                </c:pt>
                <c:pt idx="3104">
                  <c:v>141.99646507338699</c:v>
                </c:pt>
                <c:pt idx="3105">
                  <c:v>143.21447782986101</c:v>
                </c:pt>
                <c:pt idx="3106">
                  <c:v>142.04449396756999</c:v>
                </c:pt>
                <c:pt idx="3107">
                  <c:v>146.080842234687</c:v>
                </c:pt>
                <c:pt idx="3108">
                  <c:v>145.90409590409499</c:v>
                </c:pt>
                <c:pt idx="3109">
                  <c:v>144.926227618534</c:v>
                </c:pt>
                <c:pt idx="3110">
                  <c:v>142.845615922538</c:v>
                </c:pt>
                <c:pt idx="3111">
                  <c:v>142.54015215553599</c:v>
                </c:pt>
                <c:pt idx="3112">
                  <c:v>146.192269269191</c:v>
                </c:pt>
                <c:pt idx="3113">
                  <c:v>143.58141858141701</c:v>
                </c:pt>
                <c:pt idx="3114">
                  <c:v>145.58326289095399</c:v>
                </c:pt>
                <c:pt idx="3115">
                  <c:v>148.16145393068399</c:v>
                </c:pt>
                <c:pt idx="3116">
                  <c:v>151.74825174825099</c:v>
                </c:pt>
                <c:pt idx="3117">
                  <c:v>151.87696918466</c:v>
                </c:pt>
                <c:pt idx="3118">
                  <c:v>149.95389226158301</c:v>
                </c:pt>
                <c:pt idx="3119">
                  <c:v>151.364020594789</c:v>
                </c:pt>
                <c:pt idx="3120">
                  <c:v>151.39668024283301</c:v>
                </c:pt>
                <c:pt idx="3121">
                  <c:v>150.77230461845701</c:v>
                </c:pt>
                <c:pt idx="3122">
                  <c:v>151.54076692538101</c:v>
                </c:pt>
                <c:pt idx="3123">
                  <c:v>151.15653577191901</c:v>
                </c:pt>
                <c:pt idx="3124">
                  <c:v>151.82894029047799</c:v>
                </c:pt>
                <c:pt idx="3125">
                  <c:v>152.243909936216</c:v>
                </c:pt>
                <c:pt idx="3126">
                  <c:v>148.75316990701501</c:v>
                </c:pt>
                <c:pt idx="3127">
                  <c:v>146.73595635134001</c:v>
                </c:pt>
                <c:pt idx="3128">
                  <c:v>146.59186966879199</c:v>
                </c:pt>
                <c:pt idx="3129">
                  <c:v>147.66579574271799</c:v>
                </c:pt>
                <c:pt idx="3130">
                  <c:v>148.209482824866</c:v>
                </c:pt>
                <c:pt idx="3131">
                  <c:v>143.76584953507901</c:v>
                </c:pt>
                <c:pt idx="3132">
                  <c:v>143.87727656958299</c:v>
                </c:pt>
                <c:pt idx="3133">
                  <c:v>145.118343195265</c:v>
                </c:pt>
                <c:pt idx="3134">
                  <c:v>148.27288096518799</c:v>
                </c:pt>
                <c:pt idx="3135">
                  <c:v>147.886728655958</c:v>
                </c:pt>
                <c:pt idx="3136">
                  <c:v>149.271881964188</c:v>
                </c:pt>
                <c:pt idx="3137">
                  <c:v>148.06539614231801</c:v>
                </c:pt>
                <c:pt idx="3138">
                  <c:v>148.676323676322</c:v>
                </c:pt>
                <c:pt idx="3139">
                  <c:v>144.61884269576501</c:v>
                </c:pt>
                <c:pt idx="3140">
                  <c:v>144.60155229385899</c:v>
                </c:pt>
                <c:pt idx="3141">
                  <c:v>141.80050718512101</c:v>
                </c:pt>
                <c:pt idx="3142">
                  <c:v>141.70444939675599</c:v>
                </c:pt>
                <c:pt idx="3143">
                  <c:v>141.97725351571401</c:v>
                </c:pt>
                <c:pt idx="3144">
                  <c:v>141.63913010066699</c:v>
                </c:pt>
                <c:pt idx="3145">
                  <c:v>145.08568354722101</c:v>
                </c:pt>
                <c:pt idx="3146">
                  <c:v>145.90601705986199</c:v>
                </c:pt>
                <c:pt idx="3147">
                  <c:v>150.17482517482401</c:v>
                </c:pt>
                <c:pt idx="3148">
                  <c:v>149.932759548143</c:v>
                </c:pt>
                <c:pt idx="3149">
                  <c:v>151.575347729193</c:v>
                </c:pt>
                <c:pt idx="3150">
                  <c:v>153.18527626219799</c:v>
                </c:pt>
                <c:pt idx="3151">
                  <c:v>153.894182740335</c:v>
                </c:pt>
                <c:pt idx="3152">
                  <c:v>153.86152309229101</c:v>
                </c:pt>
                <c:pt idx="3153">
                  <c:v>157.25812648889499</c:v>
                </c:pt>
                <c:pt idx="3154">
                  <c:v>157.903634826711</c:v>
                </c:pt>
                <c:pt idx="3155">
                  <c:v>158.370475678167</c:v>
                </c:pt>
                <c:pt idx="3156">
                  <c:v>157.628909551985</c:v>
                </c:pt>
                <c:pt idx="3157">
                  <c:v>157.242757242756</c:v>
                </c:pt>
                <c:pt idx="3158">
                  <c:v>158.885345423806</c:v>
                </c:pt>
                <c:pt idx="3159">
                  <c:v>159.11012064858099</c:v>
                </c:pt>
                <c:pt idx="3160">
                  <c:v>161.736340582493</c:v>
                </c:pt>
                <c:pt idx="3161">
                  <c:v>162.15515253976699</c:v>
                </c:pt>
                <c:pt idx="3162">
                  <c:v>161.68831168831099</c:v>
                </c:pt>
                <c:pt idx="3163">
                  <c:v>160.85068777376301</c:v>
                </c:pt>
                <c:pt idx="3164">
                  <c:v>162.96011680626901</c:v>
                </c:pt>
                <c:pt idx="3165">
                  <c:v>162.62199339122299</c:v>
                </c:pt>
                <c:pt idx="3166">
                  <c:v>160.59325290094401</c:v>
                </c:pt>
                <c:pt idx="3167">
                  <c:v>162.314608468453</c:v>
                </c:pt>
                <c:pt idx="3168">
                  <c:v>163.55567509413501</c:v>
                </c:pt>
                <c:pt idx="3169">
                  <c:v>162.29923922231501</c:v>
                </c:pt>
                <c:pt idx="3170">
                  <c:v>158.305156382078</c:v>
                </c:pt>
                <c:pt idx="3171">
                  <c:v>159.56159225389899</c:v>
                </c:pt>
                <c:pt idx="3172">
                  <c:v>160.96211480826699</c:v>
                </c:pt>
                <c:pt idx="3173">
                  <c:v>162.62199339122299</c:v>
                </c:pt>
                <c:pt idx="3174">
                  <c:v>165.80919080919</c:v>
                </c:pt>
                <c:pt idx="3175">
                  <c:v>165.79382156305101</c:v>
                </c:pt>
                <c:pt idx="3176">
                  <c:v>166.11465457619201</c:v>
                </c:pt>
                <c:pt idx="3177">
                  <c:v>166.13194497809801</c:v>
                </c:pt>
                <c:pt idx="3178">
                  <c:v>166.50272804118799</c:v>
                </c:pt>
                <c:pt idx="3179">
                  <c:v>166.470068393144</c:v>
                </c:pt>
                <c:pt idx="3180">
                  <c:v>164.98885729654799</c:v>
                </c:pt>
                <c:pt idx="3181">
                  <c:v>161.34826711749699</c:v>
                </c:pt>
                <c:pt idx="3182">
                  <c:v>160.737339583492</c:v>
                </c:pt>
                <c:pt idx="3183">
                  <c:v>162.07446399753999</c:v>
                </c:pt>
                <c:pt idx="3184">
                  <c:v>164.34527011450001</c:v>
                </c:pt>
                <c:pt idx="3185">
                  <c:v>165.76116191500699</c:v>
                </c:pt>
                <c:pt idx="3186">
                  <c:v>167.03296703296601</c:v>
                </c:pt>
                <c:pt idx="3187">
                  <c:v>168.74087451010399</c:v>
                </c:pt>
                <c:pt idx="3188">
                  <c:v>168.70821486206</c:v>
                </c:pt>
                <c:pt idx="3189">
                  <c:v>169.52854837470099</c:v>
                </c:pt>
                <c:pt idx="3190">
                  <c:v>170.237454852838</c:v>
                </c:pt>
                <c:pt idx="3191">
                  <c:v>172.8137247368</c:v>
                </c:pt>
                <c:pt idx="3192">
                  <c:v>172.55628986398099</c:v>
                </c:pt>
                <c:pt idx="3193">
                  <c:v>172.66579574271799</c:v>
                </c:pt>
                <c:pt idx="3194">
                  <c:v>172.22969338353801</c:v>
                </c:pt>
                <c:pt idx="3195">
                  <c:v>173.23253669407401</c:v>
                </c:pt>
                <c:pt idx="3196">
                  <c:v>171.79359102435899</c:v>
                </c:pt>
                <c:pt idx="3197">
                  <c:v>169.899331437792</c:v>
                </c:pt>
                <c:pt idx="3198">
                  <c:v>168.99446707138901</c:v>
                </c:pt>
                <c:pt idx="3199">
                  <c:v>172.02028740490201</c:v>
                </c:pt>
                <c:pt idx="3200">
                  <c:v>171.50157534772799</c:v>
                </c:pt>
                <c:pt idx="3201">
                  <c:v>170.83877660800599</c:v>
                </c:pt>
                <c:pt idx="3202">
                  <c:v>166.598785829554</c:v>
                </c:pt>
                <c:pt idx="3203">
                  <c:v>165.82263889956101</c:v>
                </c:pt>
                <c:pt idx="3204">
                  <c:v>168.29900868362299</c:v>
                </c:pt>
                <c:pt idx="3205">
                  <c:v>170.70813801582901</c:v>
                </c:pt>
                <c:pt idx="3206">
                  <c:v>171.17882117881999</c:v>
                </c:pt>
                <c:pt idx="3207">
                  <c:v>172.48904941212501</c:v>
                </c:pt>
                <c:pt idx="3208">
                  <c:v>173.539921616843</c:v>
                </c:pt>
                <c:pt idx="3209">
                  <c:v>174.22001075847101</c:v>
                </c:pt>
                <c:pt idx="3210">
                  <c:v>173.86459694151901</c:v>
                </c:pt>
                <c:pt idx="3211">
                  <c:v>176.857757626987</c:v>
                </c:pt>
                <c:pt idx="3212">
                  <c:v>177.50518712057001</c:v>
                </c:pt>
                <c:pt idx="3213">
                  <c:v>176.17766848535999</c:v>
                </c:pt>
                <c:pt idx="3214">
                  <c:v>177.63390455698001</c:v>
                </c:pt>
                <c:pt idx="3215">
                  <c:v>176.694459386766</c:v>
                </c:pt>
                <c:pt idx="3216">
                  <c:v>175.10950587873501</c:v>
                </c:pt>
                <c:pt idx="3217">
                  <c:v>176.89041727503101</c:v>
                </c:pt>
                <c:pt idx="3218">
                  <c:v>174.867440252054</c:v>
                </c:pt>
                <c:pt idx="3219">
                  <c:v>172.97318066548701</c:v>
                </c:pt>
                <c:pt idx="3220">
                  <c:v>172.181664489356</c:v>
                </c:pt>
                <c:pt idx="3221">
                  <c:v>168.92914777530001</c:v>
                </c:pt>
                <c:pt idx="3222">
                  <c:v>172.55244755244601</c:v>
                </c:pt>
                <c:pt idx="3223">
                  <c:v>167.55360024590701</c:v>
                </c:pt>
                <c:pt idx="3224">
                  <c:v>168.78313993698501</c:v>
                </c:pt>
                <c:pt idx="3225">
                  <c:v>169.31722124029699</c:v>
                </c:pt>
                <c:pt idx="3226">
                  <c:v>169.75524475524401</c:v>
                </c:pt>
                <c:pt idx="3227">
                  <c:v>172.87712287712199</c:v>
                </c:pt>
                <c:pt idx="3228">
                  <c:v>173.330515638207</c:v>
                </c:pt>
                <c:pt idx="3229">
                  <c:v>177.27849074002799</c:v>
                </c:pt>
                <c:pt idx="3230">
                  <c:v>177.31115038807201</c:v>
                </c:pt>
                <c:pt idx="3231">
                  <c:v>178.216014754475</c:v>
                </c:pt>
                <c:pt idx="3232">
                  <c:v>176.40436486590201</c:v>
                </c:pt>
                <c:pt idx="3233">
                  <c:v>177.35917928225501</c:v>
                </c:pt>
                <c:pt idx="3234">
                  <c:v>179.931606854683</c:v>
                </c:pt>
                <c:pt idx="3235">
                  <c:v>180.141012833319</c:v>
                </c:pt>
                <c:pt idx="3236">
                  <c:v>180.02766464304801</c:v>
                </c:pt>
                <c:pt idx="3237">
                  <c:v>177.68193345116299</c:v>
                </c:pt>
                <c:pt idx="3238">
                  <c:v>177.051794359485</c:v>
                </c:pt>
                <c:pt idx="3239">
                  <c:v>179.299546607238</c:v>
                </c:pt>
                <c:pt idx="3240">
                  <c:v>179.57619303773001</c:v>
                </c:pt>
                <c:pt idx="3241">
                  <c:v>180.206332129408</c:v>
                </c:pt>
                <c:pt idx="3242">
                  <c:v>177.27849074002799</c:v>
                </c:pt>
                <c:pt idx="3243">
                  <c:v>177.875970183661</c:v>
                </c:pt>
                <c:pt idx="3244">
                  <c:v>180.077614692998</c:v>
                </c:pt>
                <c:pt idx="3245">
                  <c:v>179.996926150771</c:v>
                </c:pt>
                <c:pt idx="3246">
                  <c:v>178.58871897333299</c:v>
                </c:pt>
                <c:pt idx="3247">
                  <c:v>179.60693153000699</c:v>
                </c:pt>
                <c:pt idx="3248">
                  <c:v>179.33220625528199</c:v>
                </c:pt>
                <c:pt idx="3249">
                  <c:v>177.34188888034899</c:v>
                </c:pt>
                <c:pt idx="3250">
                  <c:v>178.006608775838</c:v>
                </c:pt>
                <c:pt idx="3251">
                  <c:v>179.00945208637401</c:v>
                </c:pt>
                <c:pt idx="3252">
                  <c:v>179.77022977022901</c:v>
                </c:pt>
                <c:pt idx="3253">
                  <c:v>180.99976946130701</c:v>
                </c:pt>
                <c:pt idx="3254">
                  <c:v>180.15830323522499</c:v>
                </c:pt>
                <c:pt idx="3255">
                  <c:v>180.43302850995099</c:v>
                </c:pt>
                <c:pt idx="3256">
                  <c:v>178.264043648658</c:v>
                </c:pt>
                <c:pt idx="3257">
                  <c:v>179.272650426496</c:v>
                </c:pt>
                <c:pt idx="3258">
                  <c:v>181.095827249672</c:v>
                </c:pt>
                <c:pt idx="3259">
                  <c:v>181.74517789902299</c:v>
                </c:pt>
                <c:pt idx="3260">
                  <c:v>182.10443402751</c:v>
                </c:pt>
                <c:pt idx="3261">
                  <c:v>182.96511181126499</c:v>
                </c:pt>
                <c:pt idx="3262">
                  <c:v>183.35702758779601</c:v>
                </c:pt>
                <c:pt idx="3263">
                  <c:v>183.095750403442</c:v>
                </c:pt>
                <c:pt idx="3264">
                  <c:v>183.030431107353</c:v>
                </c:pt>
                <c:pt idx="3265">
                  <c:v>181.27449473603201</c:v>
                </c:pt>
                <c:pt idx="3266">
                  <c:v>184.34834396372699</c:v>
                </c:pt>
                <c:pt idx="3267">
                  <c:v>184.83631752862399</c:v>
                </c:pt>
                <c:pt idx="3268">
                  <c:v>184.966956120801</c:v>
                </c:pt>
                <c:pt idx="3269">
                  <c:v>185.746945362329</c:v>
                </c:pt>
                <c:pt idx="3270">
                  <c:v>186.36555751940301</c:v>
                </c:pt>
                <c:pt idx="3271">
                  <c:v>186.624913547989</c:v>
                </c:pt>
                <c:pt idx="3272">
                  <c:v>184.884346422807</c:v>
                </c:pt>
                <c:pt idx="3273">
                  <c:v>186.44624606163001</c:v>
                </c:pt>
                <c:pt idx="3274">
                  <c:v>186.95151002843201</c:v>
                </c:pt>
                <c:pt idx="3275">
                  <c:v>184.85360793052999</c:v>
                </c:pt>
                <c:pt idx="3276">
                  <c:v>187.16283716283601</c:v>
                </c:pt>
                <c:pt idx="3277">
                  <c:v>185.258971797432</c:v>
                </c:pt>
                <c:pt idx="3278">
                  <c:v>181.69714900484001</c:v>
                </c:pt>
                <c:pt idx="3279">
                  <c:v>177.64735264735199</c:v>
                </c:pt>
                <c:pt idx="3280">
                  <c:v>178.55798048105601</c:v>
                </c:pt>
                <c:pt idx="3281">
                  <c:v>177.80872973180601</c:v>
                </c:pt>
                <c:pt idx="3282">
                  <c:v>178.655959425189</c:v>
                </c:pt>
                <c:pt idx="3283">
                  <c:v>176.60608622147001</c:v>
                </c:pt>
                <c:pt idx="3284">
                  <c:v>174.686851609928</c:v>
                </c:pt>
                <c:pt idx="3285">
                  <c:v>177.40336586490301</c:v>
                </c:pt>
                <c:pt idx="3286">
                  <c:v>179.54929685698801</c:v>
                </c:pt>
                <c:pt idx="3287">
                  <c:v>178.655959425189</c:v>
                </c:pt>
                <c:pt idx="3288">
                  <c:v>173.14032121724301</c:v>
                </c:pt>
                <c:pt idx="3289">
                  <c:v>173.49957734572999</c:v>
                </c:pt>
                <c:pt idx="3290">
                  <c:v>172.246983785444</c:v>
                </c:pt>
                <c:pt idx="3291">
                  <c:v>174.410205179435</c:v>
                </c:pt>
                <c:pt idx="3292">
                  <c:v>174.06823945285399</c:v>
                </c:pt>
                <c:pt idx="3293">
                  <c:v>175.88949512026301</c:v>
                </c:pt>
                <c:pt idx="3294">
                  <c:v>175.74348728194801</c:v>
                </c:pt>
                <c:pt idx="3295">
                  <c:v>178.50803043110599</c:v>
                </c:pt>
                <c:pt idx="3296">
                  <c:v>179.35526012449</c:v>
                </c:pt>
                <c:pt idx="3297">
                  <c:v>180.41189579651001</c:v>
                </c:pt>
                <c:pt idx="3298">
                  <c:v>180.786521171136</c:v>
                </c:pt>
                <c:pt idx="3299">
                  <c:v>180.81918081917999</c:v>
                </c:pt>
                <c:pt idx="3300">
                  <c:v>178.62329977714501</c:v>
                </c:pt>
                <c:pt idx="3301">
                  <c:v>180.26588795819501</c:v>
                </c:pt>
                <c:pt idx="3302">
                  <c:v>180.021901175746</c:v>
                </c:pt>
                <c:pt idx="3303">
                  <c:v>180.135249366018</c:v>
                </c:pt>
                <c:pt idx="3304">
                  <c:v>182.00645508337701</c:v>
                </c:pt>
                <c:pt idx="3305">
                  <c:v>182.509797894412</c:v>
                </c:pt>
                <c:pt idx="3306">
                  <c:v>182.67309613463399</c:v>
                </c:pt>
                <c:pt idx="3307">
                  <c:v>183.226388995619</c:v>
                </c:pt>
                <c:pt idx="3308">
                  <c:v>185.84492430646199</c:v>
                </c:pt>
                <c:pt idx="3309">
                  <c:v>185.87758395450601</c:v>
                </c:pt>
                <c:pt idx="3310">
                  <c:v>186.186890033043</c:v>
                </c:pt>
                <c:pt idx="3311">
                  <c:v>187.01682932452101</c:v>
                </c:pt>
                <c:pt idx="3312">
                  <c:v>187.79681856604799</c:v>
                </c:pt>
                <c:pt idx="3313">
                  <c:v>187.81410896795401</c:v>
                </c:pt>
                <c:pt idx="3314">
                  <c:v>187.86213786213699</c:v>
                </c:pt>
                <c:pt idx="3315">
                  <c:v>189.358718204871</c:v>
                </c:pt>
                <c:pt idx="3316">
                  <c:v>190.48067317298</c:v>
                </c:pt>
                <c:pt idx="3317">
                  <c:v>190.38269422884699</c:v>
                </c:pt>
                <c:pt idx="3318">
                  <c:v>189.42019518942499</c:v>
                </c:pt>
                <c:pt idx="3319">
                  <c:v>190.432644278797</c:v>
                </c:pt>
                <c:pt idx="3320">
                  <c:v>191.771689848612</c:v>
                </c:pt>
                <c:pt idx="3321">
                  <c:v>190.83992930146701</c:v>
                </c:pt>
                <c:pt idx="3322">
                  <c:v>190.53062322292999</c:v>
                </c:pt>
                <c:pt idx="3323">
                  <c:v>190.415353876891</c:v>
                </c:pt>
                <c:pt idx="3324">
                  <c:v>191.623760854529</c:v>
                </c:pt>
                <c:pt idx="3325">
                  <c:v>191.754399446706</c:v>
                </c:pt>
                <c:pt idx="3326">
                  <c:v>191.101206485821</c:v>
                </c:pt>
                <c:pt idx="3327">
                  <c:v>192.40951356335901</c:v>
                </c:pt>
                <c:pt idx="3328">
                  <c:v>193.97717666948299</c:v>
                </c:pt>
                <c:pt idx="3329">
                  <c:v>194.43441174210301</c:v>
                </c:pt>
                <c:pt idx="3330">
                  <c:v>193.32398370859801</c:v>
                </c:pt>
                <c:pt idx="3331">
                  <c:v>193.992545915622</c:v>
                </c:pt>
                <c:pt idx="3332">
                  <c:v>195.266272189348</c:v>
                </c:pt>
                <c:pt idx="3333">
                  <c:v>195.577499423652</c:v>
                </c:pt>
                <c:pt idx="3334">
                  <c:v>195.723507261968</c:v>
                </c:pt>
                <c:pt idx="3335">
                  <c:v>197.94628448474501</c:v>
                </c:pt>
                <c:pt idx="3336">
                  <c:v>198.109582724966</c:v>
                </c:pt>
                <c:pt idx="3337">
                  <c:v>194.95696611081101</c:v>
                </c:pt>
                <c:pt idx="3338">
                  <c:v>195.69084761392401</c:v>
                </c:pt>
                <c:pt idx="3339">
                  <c:v>197.439099362175</c:v>
                </c:pt>
                <c:pt idx="3340">
                  <c:v>197.079843233688</c:v>
                </c:pt>
                <c:pt idx="3341">
                  <c:v>197.667716898485</c:v>
                </c:pt>
                <c:pt idx="3342">
                  <c:v>198.95873357411699</c:v>
                </c:pt>
                <c:pt idx="3343">
                  <c:v>198.20756166909899</c:v>
                </c:pt>
                <c:pt idx="3344">
                  <c:v>193.51994159686399</c:v>
                </c:pt>
                <c:pt idx="3345">
                  <c:v>194.98962575885599</c:v>
                </c:pt>
                <c:pt idx="3346">
                  <c:v>197.40643971413101</c:v>
                </c:pt>
                <c:pt idx="3347">
                  <c:v>194.05786521171001</c:v>
                </c:pt>
                <c:pt idx="3348">
                  <c:v>196.57457926688599</c:v>
                </c:pt>
                <c:pt idx="3349">
                  <c:v>191.95227849073899</c:v>
                </c:pt>
                <c:pt idx="3350">
                  <c:v>190.80726965342299</c:v>
                </c:pt>
                <c:pt idx="3351">
                  <c:v>184.47129793283599</c:v>
                </c:pt>
                <c:pt idx="3352">
                  <c:v>181.72596634134999</c:v>
                </c:pt>
                <c:pt idx="3353">
                  <c:v>189.72950126796201</c:v>
                </c:pt>
                <c:pt idx="3354">
                  <c:v>189.19157765311499</c:v>
                </c:pt>
                <c:pt idx="3355">
                  <c:v>191.837009144701</c:v>
                </c:pt>
                <c:pt idx="3356">
                  <c:v>189.452854837469</c:v>
                </c:pt>
                <c:pt idx="3357">
                  <c:v>186.021670637054</c:v>
                </c:pt>
                <c:pt idx="3358">
                  <c:v>186.11964958118699</c:v>
                </c:pt>
                <c:pt idx="3359">
                  <c:v>183.58948743564</c:v>
                </c:pt>
                <c:pt idx="3360">
                  <c:v>182.54245754245699</c:v>
                </c:pt>
                <c:pt idx="3361">
                  <c:v>175.65127180511701</c:v>
                </c:pt>
                <c:pt idx="3362">
                  <c:v>178.21409359870799</c:v>
                </c:pt>
                <c:pt idx="3363">
                  <c:v>175.92791823561001</c:v>
                </c:pt>
                <c:pt idx="3364">
                  <c:v>176.108506877737</c:v>
                </c:pt>
                <c:pt idx="3365">
                  <c:v>175.046107738415</c:v>
                </c:pt>
                <c:pt idx="3366">
                  <c:v>180.90947514024299</c:v>
                </c:pt>
                <c:pt idx="3367">
                  <c:v>178.638669023284</c:v>
                </c:pt>
                <c:pt idx="3368">
                  <c:v>175.63398140321101</c:v>
                </c:pt>
                <c:pt idx="3369">
                  <c:v>180.208253285176</c:v>
                </c:pt>
                <c:pt idx="3370">
                  <c:v>180.82878659801699</c:v>
                </c:pt>
                <c:pt idx="3371">
                  <c:v>174.47360331975599</c:v>
                </c:pt>
                <c:pt idx="3372">
                  <c:v>172.302697302696</c:v>
                </c:pt>
                <c:pt idx="3373">
                  <c:v>174.147006839314</c:v>
                </c:pt>
                <c:pt idx="3374">
                  <c:v>173.21716744793599</c:v>
                </c:pt>
                <c:pt idx="3375">
                  <c:v>178.27941289479699</c:v>
                </c:pt>
                <c:pt idx="3376">
                  <c:v>179.14585414585301</c:v>
                </c:pt>
                <c:pt idx="3377">
                  <c:v>178.867286559593</c:v>
                </c:pt>
                <c:pt idx="3378">
                  <c:v>182.93437331898801</c:v>
                </c:pt>
                <c:pt idx="3379">
                  <c:v>182.86905402289901</c:v>
                </c:pt>
                <c:pt idx="3380">
                  <c:v>183.16299085529801</c:v>
                </c:pt>
                <c:pt idx="3381">
                  <c:v>183.362791055098</c:v>
                </c:pt>
                <c:pt idx="3382">
                  <c:v>182.83639437485499</c:v>
                </c:pt>
                <c:pt idx="3383">
                  <c:v>179.81825866441201</c:v>
                </c:pt>
                <c:pt idx="3384">
                  <c:v>179.25920233612501</c:v>
                </c:pt>
                <c:pt idx="3385">
                  <c:v>176.28909551986399</c:v>
                </c:pt>
                <c:pt idx="3386">
                  <c:v>177.02874049027801</c:v>
                </c:pt>
                <c:pt idx="3387">
                  <c:v>176.46968416199101</c:v>
                </c:pt>
                <c:pt idx="3388">
                  <c:v>171.02128640590101</c:v>
                </c:pt>
                <c:pt idx="3389">
                  <c:v>169.395988626757</c:v>
                </c:pt>
                <c:pt idx="3390">
                  <c:v>168.640974410204</c:v>
                </c:pt>
                <c:pt idx="3391">
                  <c:v>167.72266195342999</c:v>
                </c:pt>
                <c:pt idx="3392">
                  <c:v>168.82156305233201</c:v>
                </c:pt>
                <c:pt idx="3393">
                  <c:v>174.13932221624501</c:v>
                </c:pt>
                <c:pt idx="3394">
                  <c:v>175.86259893952101</c:v>
                </c:pt>
                <c:pt idx="3395">
                  <c:v>177.17474832859401</c:v>
                </c:pt>
                <c:pt idx="3396">
                  <c:v>177.290017674632</c:v>
                </c:pt>
                <c:pt idx="3397">
                  <c:v>179.96618765849499</c:v>
                </c:pt>
                <c:pt idx="3398">
                  <c:v>179.94889725658899</c:v>
                </c:pt>
                <c:pt idx="3399">
                  <c:v>179.99884730653901</c:v>
                </c:pt>
                <c:pt idx="3400">
                  <c:v>175.04226542687999</c:v>
                </c:pt>
                <c:pt idx="3401">
                  <c:v>176.07584722969301</c:v>
                </c:pt>
                <c:pt idx="3402">
                  <c:v>178.02966264504599</c:v>
                </c:pt>
                <c:pt idx="3403">
                  <c:v>175.714669945438</c:v>
                </c:pt>
                <c:pt idx="3404">
                  <c:v>179.63767002228499</c:v>
                </c:pt>
                <c:pt idx="3405">
                  <c:v>181.19572734957299</c:v>
                </c:pt>
                <c:pt idx="3406">
                  <c:v>183.08422346883799</c:v>
                </c:pt>
                <c:pt idx="3407">
                  <c:v>183.06693306693199</c:v>
                </c:pt>
                <c:pt idx="3408">
                  <c:v>181.885422270037</c:v>
                </c:pt>
                <c:pt idx="3409">
                  <c:v>180.99976946130701</c:v>
                </c:pt>
                <c:pt idx="3410">
                  <c:v>180.96710981326299</c:v>
                </c:pt>
                <c:pt idx="3411">
                  <c:v>185.05340813033001</c:v>
                </c:pt>
                <c:pt idx="3412">
                  <c:v>184.16583416583299</c:v>
                </c:pt>
                <c:pt idx="3413">
                  <c:v>185.397295012679</c:v>
                </c:pt>
                <c:pt idx="3414">
                  <c:v>185.20133712441299</c:v>
                </c:pt>
                <c:pt idx="3415">
                  <c:v>184.446322907861</c:v>
                </c:pt>
                <c:pt idx="3416">
                  <c:v>185.42995466072301</c:v>
                </c:pt>
                <c:pt idx="3417">
                  <c:v>184.42903250595501</c:v>
                </c:pt>
                <c:pt idx="3418">
                  <c:v>179.374471682163</c:v>
                </c:pt>
                <c:pt idx="3419">
                  <c:v>178.27557058326201</c:v>
                </c:pt>
                <c:pt idx="3420">
                  <c:v>177.749173903019</c:v>
                </c:pt>
                <c:pt idx="3421">
                  <c:v>177.668485360792</c:v>
                </c:pt>
                <c:pt idx="3422">
                  <c:v>179.850918312456</c:v>
                </c:pt>
                <c:pt idx="3423">
                  <c:v>180.179435948666</c:v>
                </c:pt>
                <c:pt idx="3424">
                  <c:v>177.044109736417</c:v>
                </c:pt>
                <c:pt idx="3425">
                  <c:v>176.46968416199101</c:v>
                </c:pt>
                <c:pt idx="3426">
                  <c:v>175.797279643433</c:v>
                </c:pt>
                <c:pt idx="3427">
                  <c:v>173.18835011142599</c:v>
                </c:pt>
                <c:pt idx="3428">
                  <c:v>173.860754629985</c:v>
                </c:pt>
                <c:pt idx="3429">
                  <c:v>172.69461307922799</c:v>
                </c:pt>
                <c:pt idx="3430">
                  <c:v>175.37078306308999</c:v>
                </c:pt>
                <c:pt idx="3431">
                  <c:v>172.82717282717201</c:v>
                </c:pt>
                <c:pt idx="3432">
                  <c:v>172.82717282717201</c:v>
                </c:pt>
                <c:pt idx="3433">
                  <c:v>177.99508184123499</c:v>
                </c:pt>
                <c:pt idx="3434">
                  <c:v>179.65303926842299</c:v>
                </c:pt>
                <c:pt idx="3435">
                  <c:v>181.98340121416999</c:v>
                </c:pt>
                <c:pt idx="3436">
                  <c:v>179.93352801045</c:v>
                </c:pt>
                <c:pt idx="3437">
                  <c:v>181.19572734957299</c:v>
                </c:pt>
                <c:pt idx="3438">
                  <c:v>182.03335126412</c:v>
                </c:pt>
                <c:pt idx="3439">
                  <c:v>182.951663720894</c:v>
                </c:pt>
                <c:pt idx="3440">
                  <c:v>184.98808883424201</c:v>
                </c:pt>
                <c:pt idx="3441">
                  <c:v>184.87281948820299</c:v>
                </c:pt>
                <c:pt idx="3442">
                  <c:v>185.57788365480599</c:v>
                </c:pt>
                <c:pt idx="3443">
                  <c:v>185.527933604856</c:v>
                </c:pt>
                <c:pt idx="3444">
                  <c:v>185.599016368246</c:v>
                </c:pt>
                <c:pt idx="3445">
                  <c:v>188.43656343656301</c:v>
                </c:pt>
                <c:pt idx="3446">
                  <c:v>188.056174594635</c:v>
                </c:pt>
                <c:pt idx="3447">
                  <c:v>187.132098670559</c:v>
                </c:pt>
                <c:pt idx="3448">
                  <c:v>185.61438561438499</c:v>
                </c:pt>
                <c:pt idx="3449">
                  <c:v>189.443249058633</c:v>
                </c:pt>
                <c:pt idx="3450">
                  <c:v>188.534542380695</c:v>
                </c:pt>
                <c:pt idx="3451">
                  <c:v>189.19541996465</c:v>
                </c:pt>
                <c:pt idx="3452">
                  <c:v>188.864981172673</c:v>
                </c:pt>
                <c:pt idx="3453">
                  <c:v>188.304003688618</c:v>
                </c:pt>
                <c:pt idx="3454">
                  <c:v>189.09551986475</c:v>
                </c:pt>
                <c:pt idx="3455">
                  <c:v>187.67770690847499</c:v>
                </c:pt>
                <c:pt idx="3456">
                  <c:v>191.45469914700601</c:v>
                </c:pt>
                <c:pt idx="3457">
                  <c:v>191.43932990086799</c:v>
                </c:pt>
                <c:pt idx="3458">
                  <c:v>191.20687005302301</c:v>
                </c:pt>
                <c:pt idx="3459">
                  <c:v>192.28079612694901</c:v>
                </c:pt>
                <c:pt idx="3460">
                  <c:v>192.46138476907601</c:v>
                </c:pt>
                <c:pt idx="3461">
                  <c:v>193.055021901175</c:v>
                </c:pt>
                <c:pt idx="3462">
                  <c:v>194.55736571121099</c:v>
                </c:pt>
                <c:pt idx="3463">
                  <c:v>193.798509183124</c:v>
                </c:pt>
                <c:pt idx="3464">
                  <c:v>194.19426727118901</c:v>
                </c:pt>
                <c:pt idx="3465">
                  <c:v>195.15100284331001</c:v>
                </c:pt>
                <c:pt idx="3466">
                  <c:v>192.59394451702099</c:v>
                </c:pt>
                <c:pt idx="3467">
                  <c:v>194.47475601321699</c:v>
                </c:pt>
                <c:pt idx="3468">
                  <c:v>194.90317374932701</c:v>
                </c:pt>
                <c:pt idx="3469">
                  <c:v>195.266272189348</c:v>
                </c:pt>
                <c:pt idx="3470">
                  <c:v>195.844540075308</c:v>
                </c:pt>
                <c:pt idx="3471">
                  <c:v>195.87719972335299</c:v>
                </c:pt>
                <c:pt idx="3472">
                  <c:v>195.31622223929801</c:v>
                </c:pt>
                <c:pt idx="3473">
                  <c:v>195.348881887343</c:v>
                </c:pt>
                <c:pt idx="3474">
                  <c:v>195.49681088142501</c:v>
                </c:pt>
                <c:pt idx="3475">
                  <c:v>195.56405133328099</c:v>
                </c:pt>
                <c:pt idx="3476">
                  <c:v>197.11442403749999</c:v>
                </c:pt>
                <c:pt idx="3477">
                  <c:v>197.90594021363199</c:v>
                </c:pt>
                <c:pt idx="3478">
                  <c:v>201.71751325597401</c:v>
                </c:pt>
                <c:pt idx="3479">
                  <c:v>202.47636978406101</c:v>
                </c:pt>
                <c:pt idx="3480">
                  <c:v>202.097902097901</c:v>
                </c:pt>
                <c:pt idx="3481">
                  <c:v>200.64550833781499</c:v>
                </c:pt>
                <c:pt idx="3482">
                  <c:v>201.454314915852</c:v>
                </c:pt>
                <c:pt idx="3483">
                  <c:v>200.695458387765</c:v>
                </c:pt>
                <c:pt idx="3484">
                  <c:v>198.318988703603</c:v>
                </c:pt>
                <c:pt idx="3485">
                  <c:v>198.03849996157601</c:v>
                </c:pt>
                <c:pt idx="3486">
                  <c:v>194.95312379927699</c:v>
                </c:pt>
                <c:pt idx="3487">
                  <c:v>195.05110274341001</c:v>
                </c:pt>
                <c:pt idx="3488">
                  <c:v>197.92323061553699</c:v>
                </c:pt>
                <c:pt idx="3489">
                  <c:v>198.466917697686</c:v>
                </c:pt>
                <c:pt idx="3490">
                  <c:v>198.301698301697</c:v>
                </c:pt>
                <c:pt idx="3491">
                  <c:v>195.431491585337</c:v>
                </c:pt>
                <c:pt idx="3492">
                  <c:v>198.318988703603</c:v>
                </c:pt>
                <c:pt idx="3493">
                  <c:v>196.009759471297</c:v>
                </c:pt>
                <c:pt idx="3494">
                  <c:v>196.60339660339599</c:v>
                </c:pt>
                <c:pt idx="3495">
                  <c:v>195.49681088142501</c:v>
                </c:pt>
                <c:pt idx="3496">
                  <c:v>199.65611311765099</c:v>
                </c:pt>
                <c:pt idx="3497">
                  <c:v>202.21317144394001</c:v>
                </c:pt>
                <c:pt idx="3498">
                  <c:v>202.756858526088</c:v>
                </c:pt>
                <c:pt idx="3499">
                  <c:v>202.54168908015001</c:v>
                </c:pt>
                <c:pt idx="3500">
                  <c:v>202.658879581956</c:v>
                </c:pt>
                <c:pt idx="3501">
                  <c:v>203.400445708137</c:v>
                </c:pt>
                <c:pt idx="3502">
                  <c:v>204.19196188426901</c:v>
                </c:pt>
                <c:pt idx="3503">
                  <c:v>205.381157304233</c:v>
                </c:pt>
                <c:pt idx="3504">
                  <c:v>205.51179589641001</c:v>
                </c:pt>
                <c:pt idx="3505">
                  <c:v>205.694305694305</c:v>
                </c:pt>
                <c:pt idx="3506">
                  <c:v>204.75293936832301</c:v>
                </c:pt>
                <c:pt idx="3507">
                  <c:v>205.942134788288</c:v>
                </c:pt>
                <c:pt idx="3508">
                  <c:v>206.161146545761</c:v>
                </c:pt>
                <c:pt idx="3509">
                  <c:v>206.65872588949401</c:v>
                </c:pt>
                <c:pt idx="3510">
                  <c:v>207.968954122799</c:v>
                </c:pt>
                <c:pt idx="3511">
                  <c:v>208.61638361638299</c:v>
                </c:pt>
                <c:pt idx="3512">
                  <c:v>208.31860447245001</c:v>
                </c:pt>
                <c:pt idx="3513">
                  <c:v>208.40121417044401</c:v>
                </c:pt>
                <c:pt idx="3514">
                  <c:v>208.69899331437699</c:v>
                </c:pt>
                <c:pt idx="3515">
                  <c:v>208.848843464227</c:v>
                </c:pt>
                <c:pt idx="3516">
                  <c:v>208.51648351648299</c:v>
                </c:pt>
                <c:pt idx="3517">
                  <c:v>208.56643356643301</c:v>
                </c:pt>
                <c:pt idx="3518">
                  <c:v>210.72389149312099</c:v>
                </c:pt>
                <c:pt idx="3519">
                  <c:v>210.60670099131499</c:v>
                </c:pt>
                <c:pt idx="3520">
                  <c:v>211.701759778682</c:v>
                </c:pt>
                <c:pt idx="3521">
                  <c:v>211.286790132943</c:v>
                </c:pt>
                <c:pt idx="3522">
                  <c:v>210.87182048720399</c:v>
                </c:pt>
                <c:pt idx="3523">
                  <c:v>210.60670099131499</c:v>
                </c:pt>
                <c:pt idx="3524">
                  <c:v>211.35403058479901</c:v>
                </c:pt>
                <c:pt idx="3525">
                  <c:v>213.26173826173701</c:v>
                </c:pt>
                <c:pt idx="3526">
                  <c:v>212.912087912087</c:v>
                </c:pt>
                <c:pt idx="3527">
                  <c:v>214.45477599323601</c:v>
                </c:pt>
                <c:pt idx="3528">
                  <c:v>214.81979558902501</c:v>
                </c:pt>
                <c:pt idx="3529">
                  <c:v>212.71420886805399</c:v>
                </c:pt>
                <c:pt idx="3530">
                  <c:v>212.431798970259</c:v>
                </c:pt>
                <c:pt idx="3531">
                  <c:v>212.912087912087</c:v>
                </c:pt>
                <c:pt idx="3532">
                  <c:v>214.122416045492</c:v>
                </c:pt>
                <c:pt idx="3533">
                  <c:v>214.239606547298</c:v>
                </c:pt>
                <c:pt idx="3534">
                  <c:v>215.06954583877601</c:v>
                </c:pt>
                <c:pt idx="3535">
                  <c:v>215.59978483055301</c:v>
                </c:pt>
                <c:pt idx="3536">
                  <c:v>211.83431952662599</c:v>
                </c:pt>
                <c:pt idx="3537">
                  <c:v>213.42695765772601</c:v>
                </c:pt>
                <c:pt idx="3538">
                  <c:v>216.84277261200199</c:v>
                </c:pt>
                <c:pt idx="3539">
                  <c:v>216.42780296626299</c:v>
                </c:pt>
                <c:pt idx="3540">
                  <c:v>216.910013063858</c:v>
                </c:pt>
                <c:pt idx="3541">
                  <c:v>217.52286175363</c:v>
                </c:pt>
                <c:pt idx="3542">
                  <c:v>218.88304003688501</c:v>
                </c:pt>
                <c:pt idx="3543">
                  <c:v>219.87819872435199</c:v>
                </c:pt>
                <c:pt idx="3544">
                  <c:v>219.38061938061799</c:v>
                </c:pt>
                <c:pt idx="3545">
                  <c:v>219.46322907861301</c:v>
                </c:pt>
                <c:pt idx="3546">
                  <c:v>220.77345731191801</c:v>
                </c:pt>
                <c:pt idx="3547">
                  <c:v>221.30561745946301</c:v>
                </c:pt>
                <c:pt idx="3548">
                  <c:v>220.60823791592901</c:v>
                </c:pt>
                <c:pt idx="3549">
                  <c:v>222.001075847229</c:v>
                </c:pt>
                <c:pt idx="3550">
                  <c:v>222.66579574271799</c:v>
                </c:pt>
                <c:pt idx="3551">
                  <c:v>223.12879428263901</c:v>
                </c:pt>
                <c:pt idx="3552">
                  <c:v>218.65058018904099</c:v>
                </c:pt>
                <c:pt idx="3553">
                  <c:v>217.30769230769101</c:v>
                </c:pt>
                <c:pt idx="3554">
                  <c:v>217.157842157841</c:v>
                </c:pt>
                <c:pt idx="3555">
                  <c:v>219.48051948051801</c:v>
                </c:pt>
                <c:pt idx="3556">
                  <c:v>220.84069776377399</c:v>
                </c:pt>
                <c:pt idx="3557">
                  <c:v>217.157842157841</c:v>
                </c:pt>
                <c:pt idx="3558">
                  <c:v>217.62276185352999</c:v>
                </c:pt>
                <c:pt idx="3559">
                  <c:v>221.37093675555101</c:v>
                </c:pt>
                <c:pt idx="3560">
                  <c:v>219.71297932836299</c:v>
                </c:pt>
                <c:pt idx="3561">
                  <c:v>217.98778144931899</c:v>
                </c:pt>
                <c:pt idx="3562">
                  <c:v>219.89548912625699</c:v>
                </c:pt>
                <c:pt idx="3563">
                  <c:v>219.580419580419</c:v>
                </c:pt>
                <c:pt idx="3564">
                  <c:v>215.517175132559</c:v>
                </c:pt>
                <c:pt idx="3565">
                  <c:v>217.009913163758</c:v>
                </c:pt>
                <c:pt idx="3566">
                  <c:v>215.699684930453</c:v>
                </c:pt>
                <c:pt idx="3567">
                  <c:v>213.22715745792601</c:v>
                </c:pt>
                <c:pt idx="3568">
                  <c:v>209.281103511872</c:v>
                </c:pt>
                <c:pt idx="3569">
                  <c:v>212.049488972565</c:v>
                </c:pt>
                <c:pt idx="3570">
                  <c:v>212.82179359102301</c:v>
                </c:pt>
                <c:pt idx="3571">
                  <c:v>216.120418043494</c:v>
                </c:pt>
                <c:pt idx="3572">
                  <c:v>215.369246138476</c:v>
                </c:pt>
                <c:pt idx="3573">
                  <c:v>215.98593713978201</c:v>
                </c:pt>
                <c:pt idx="3574">
                  <c:v>218.05117958963999</c:v>
                </c:pt>
                <c:pt idx="3575">
                  <c:v>218.717820640897</c:v>
                </c:pt>
                <c:pt idx="3576">
                  <c:v>218.185660493352</c:v>
                </c:pt>
                <c:pt idx="3577">
                  <c:v>219.651502343809</c:v>
                </c:pt>
                <c:pt idx="3578">
                  <c:v>221.16729424421601</c:v>
                </c:pt>
                <c:pt idx="3579">
                  <c:v>220.86759394451599</c:v>
                </c:pt>
                <c:pt idx="3580">
                  <c:v>221.79935449166101</c:v>
                </c:pt>
                <c:pt idx="3581">
                  <c:v>221.98378544532301</c:v>
                </c:pt>
                <c:pt idx="3582">
                  <c:v>221.94920464151099</c:v>
                </c:pt>
                <c:pt idx="3583">
                  <c:v>222.64850534081199</c:v>
                </c:pt>
                <c:pt idx="3584">
                  <c:v>222.08368554522301</c:v>
                </c:pt>
                <c:pt idx="3585">
                  <c:v>221.31714439406699</c:v>
                </c:pt>
                <c:pt idx="3586">
                  <c:v>220.65050334281</c:v>
                </c:pt>
                <c:pt idx="3587">
                  <c:v>219.00215169445801</c:v>
                </c:pt>
                <c:pt idx="3588">
                  <c:v>218.98486129255301</c:v>
                </c:pt>
                <c:pt idx="3589">
                  <c:v>219.15200184430901</c:v>
                </c:pt>
                <c:pt idx="3590">
                  <c:v>219.95120264350899</c:v>
                </c:pt>
                <c:pt idx="3591">
                  <c:v>217.486359794051</c:v>
                </c:pt>
                <c:pt idx="3592">
                  <c:v>218.735111042802</c:v>
                </c:pt>
                <c:pt idx="3593">
                  <c:v>221.716744793667</c:v>
                </c:pt>
                <c:pt idx="3594">
                  <c:v>222.85022669637999</c:v>
                </c:pt>
                <c:pt idx="3595">
                  <c:v>222.615845692768</c:v>
                </c:pt>
                <c:pt idx="3596">
                  <c:v>224.531237992775</c:v>
                </c:pt>
                <c:pt idx="3597">
                  <c:v>225.997079843233</c:v>
                </c:pt>
                <c:pt idx="3598">
                  <c:v>226.730961346345</c:v>
                </c:pt>
                <c:pt idx="3599">
                  <c:v>227.26312149389</c:v>
                </c:pt>
                <c:pt idx="3600">
                  <c:v>226.913471144239</c:v>
                </c:pt>
                <c:pt idx="3601">
                  <c:v>226.09697994313299</c:v>
                </c:pt>
                <c:pt idx="3602">
                  <c:v>224.59847844463101</c:v>
                </c:pt>
                <c:pt idx="3603">
                  <c:v>222.56589564281799</c:v>
                </c:pt>
                <c:pt idx="3604">
                  <c:v>223.54952739568</c:v>
                </c:pt>
                <c:pt idx="3605">
                  <c:v>224.41596864673701</c:v>
                </c:pt>
                <c:pt idx="3606">
                  <c:v>226.33136094674501</c:v>
                </c:pt>
                <c:pt idx="3607">
                  <c:v>223.94912779528099</c:v>
                </c:pt>
                <c:pt idx="3608">
                  <c:v>225.01536924613799</c:v>
                </c:pt>
                <c:pt idx="3609">
                  <c:v>223.282486744024</c:v>
                </c:pt>
                <c:pt idx="3610">
                  <c:v>221.86659494351699</c:v>
                </c:pt>
                <c:pt idx="3611">
                  <c:v>221.833935295473</c:v>
                </c:pt>
                <c:pt idx="3612">
                  <c:v>223.814646891569</c:v>
                </c:pt>
                <c:pt idx="3613">
                  <c:v>224.34872819488101</c:v>
                </c:pt>
                <c:pt idx="3614">
                  <c:v>222.56589564281799</c:v>
                </c:pt>
                <c:pt idx="3615">
                  <c:v>219.983862291554</c:v>
                </c:pt>
                <c:pt idx="3616">
                  <c:v>219.80135249365901</c:v>
                </c:pt>
                <c:pt idx="3617">
                  <c:v>220.533312841004</c:v>
                </c:pt>
                <c:pt idx="3618">
                  <c:v>221.549604241911</c:v>
                </c:pt>
                <c:pt idx="3619">
                  <c:v>222.39875509106199</c:v>
                </c:pt>
                <c:pt idx="3620">
                  <c:v>224.71566894643701</c:v>
                </c:pt>
                <c:pt idx="3621">
                  <c:v>219.66687158994799</c:v>
                </c:pt>
                <c:pt idx="3622">
                  <c:v>219.43441174210301</c:v>
                </c:pt>
                <c:pt idx="3623">
                  <c:v>217.25197879043901</c:v>
                </c:pt>
                <c:pt idx="3624">
                  <c:v>214.95427649273699</c:v>
                </c:pt>
                <c:pt idx="3625">
                  <c:v>214.81979558902501</c:v>
                </c:pt>
                <c:pt idx="3626">
                  <c:v>213.920694689925</c:v>
                </c:pt>
                <c:pt idx="3627">
                  <c:v>215.553677092138</c:v>
                </c:pt>
                <c:pt idx="3628">
                  <c:v>212.55475293936701</c:v>
                </c:pt>
                <c:pt idx="3629">
                  <c:v>212.72189349112301</c:v>
                </c:pt>
                <c:pt idx="3630">
                  <c:v>215.41919618842601</c:v>
                </c:pt>
                <c:pt idx="3631">
                  <c:v>211.58841158841099</c:v>
                </c:pt>
                <c:pt idx="3632">
                  <c:v>212.05525243986699</c:v>
                </c:pt>
                <c:pt idx="3633">
                  <c:v>212.68731268731199</c:v>
                </c:pt>
                <c:pt idx="3634">
                  <c:v>213.77660800737601</c:v>
                </c:pt>
                <c:pt idx="3635">
                  <c:v>216.70637055252399</c:v>
                </c:pt>
                <c:pt idx="3636">
                  <c:v>215.39998463075301</c:v>
                </c:pt>
                <c:pt idx="3637">
                  <c:v>214.77945131791199</c:v>
                </c:pt>
                <c:pt idx="3638">
                  <c:v>212.28579113194399</c:v>
                </c:pt>
                <c:pt idx="3639">
                  <c:v>214.178129562744</c:v>
                </c:pt>
                <c:pt idx="3640">
                  <c:v>216.97341120418</c:v>
                </c:pt>
                <c:pt idx="3641">
                  <c:v>218.83116883116799</c:v>
                </c:pt>
                <c:pt idx="3642">
                  <c:v>220.92330746176799</c:v>
                </c:pt>
                <c:pt idx="3643">
                  <c:v>224.189272266194</c:v>
                </c:pt>
                <c:pt idx="3644">
                  <c:v>224.00484131253299</c:v>
                </c:pt>
                <c:pt idx="3645">
                  <c:v>224.27188196418899</c:v>
                </c:pt>
                <c:pt idx="3646">
                  <c:v>226.59840159840101</c:v>
                </c:pt>
                <c:pt idx="3647">
                  <c:v>224.99231537693001</c:v>
                </c:pt>
                <c:pt idx="3648">
                  <c:v>220.92330746176799</c:v>
                </c:pt>
                <c:pt idx="3649">
                  <c:v>219.97041420118299</c:v>
                </c:pt>
                <c:pt idx="3650">
                  <c:v>220.706216860062</c:v>
                </c:pt>
                <c:pt idx="3651">
                  <c:v>219.18274033658599</c:v>
                </c:pt>
                <c:pt idx="3652">
                  <c:v>220.45454545454501</c:v>
                </c:pt>
                <c:pt idx="3653">
                  <c:v>218.64673787750601</c:v>
                </c:pt>
                <c:pt idx="3654">
                  <c:v>222.19703373549399</c:v>
                </c:pt>
                <c:pt idx="3655">
                  <c:v>222.06255283178299</c:v>
                </c:pt>
                <c:pt idx="3656">
                  <c:v>225.14216552677999</c:v>
                </c:pt>
                <c:pt idx="3657">
                  <c:v>225.293936832398</c:v>
                </c:pt>
                <c:pt idx="3658">
                  <c:v>224.03750096057701</c:v>
                </c:pt>
                <c:pt idx="3659">
                  <c:v>223.19987704603</c:v>
                </c:pt>
                <c:pt idx="3660">
                  <c:v>218.63136863136799</c:v>
                </c:pt>
                <c:pt idx="3661">
                  <c:v>217.99546607238801</c:v>
                </c:pt>
                <c:pt idx="3662">
                  <c:v>216.504649196956</c:v>
                </c:pt>
                <c:pt idx="3663">
                  <c:v>215.58441558441501</c:v>
                </c:pt>
                <c:pt idx="3664">
                  <c:v>210.076461999538</c:v>
                </c:pt>
                <c:pt idx="3665">
                  <c:v>211.213786213785</c:v>
                </c:pt>
                <c:pt idx="3666">
                  <c:v>201.32175516790801</c:v>
                </c:pt>
                <c:pt idx="3667">
                  <c:v>201.02013371244101</c:v>
                </c:pt>
                <c:pt idx="3668">
                  <c:v>187.929378313993</c:v>
                </c:pt>
                <c:pt idx="3669">
                  <c:v>196.66679474371699</c:v>
                </c:pt>
                <c:pt idx="3670">
                  <c:v>187.97932836394301</c:v>
                </c:pt>
                <c:pt idx="3671">
                  <c:v>196.41512333819901</c:v>
                </c:pt>
                <c:pt idx="3672">
                  <c:v>197.73879966187599</c:v>
                </c:pt>
                <c:pt idx="3673">
                  <c:v>201.923076923076</c:v>
                </c:pt>
                <c:pt idx="3674">
                  <c:v>200.199800199799</c:v>
                </c:pt>
                <c:pt idx="3675">
                  <c:v>200.33235994774401</c:v>
                </c:pt>
                <c:pt idx="3676">
                  <c:v>191.69484361791999</c:v>
                </c:pt>
                <c:pt idx="3677">
                  <c:v>188.56528087297201</c:v>
                </c:pt>
                <c:pt idx="3678">
                  <c:v>188.71513102282299</c:v>
                </c:pt>
                <c:pt idx="3679">
                  <c:v>194.92622761853499</c:v>
                </c:pt>
                <c:pt idx="3680">
                  <c:v>197.67155921002001</c:v>
                </c:pt>
                <c:pt idx="3681">
                  <c:v>194.659186966878</c:v>
                </c:pt>
                <c:pt idx="3682">
                  <c:v>197.48712825635801</c:v>
                </c:pt>
                <c:pt idx="3683">
                  <c:v>203.162222392991</c:v>
                </c:pt>
                <c:pt idx="3684">
                  <c:v>203.69822485207001</c:v>
                </c:pt>
                <c:pt idx="3685">
                  <c:v>204.603089218473</c:v>
                </c:pt>
                <c:pt idx="3686">
                  <c:v>202.45907938215601</c:v>
                </c:pt>
                <c:pt idx="3687">
                  <c:v>197.28732805655801</c:v>
                </c:pt>
                <c:pt idx="3688">
                  <c:v>195.84646123107601</c:v>
                </c:pt>
                <c:pt idx="3689">
                  <c:v>201.37170521785799</c:v>
                </c:pt>
                <c:pt idx="3690">
                  <c:v>199.27956658725799</c:v>
                </c:pt>
                <c:pt idx="3691">
                  <c:v>194.055944055943</c:v>
                </c:pt>
                <c:pt idx="3692">
                  <c:v>195.310458771996</c:v>
                </c:pt>
                <c:pt idx="3693">
                  <c:v>197.10289710289601</c:v>
                </c:pt>
                <c:pt idx="3694">
                  <c:v>199.83093829247599</c:v>
                </c:pt>
                <c:pt idx="3695">
                  <c:v>203.27941289479699</c:v>
                </c:pt>
                <c:pt idx="3696">
                  <c:v>204.48205640513299</c:v>
                </c:pt>
                <c:pt idx="3697">
                  <c:v>202.447552447552</c:v>
                </c:pt>
                <c:pt idx="3698">
                  <c:v>202.21125028817301</c:v>
                </c:pt>
                <c:pt idx="3699">
                  <c:v>196.25374625374499</c:v>
                </c:pt>
                <c:pt idx="3700">
                  <c:v>189.910089910089</c:v>
                </c:pt>
                <c:pt idx="3701">
                  <c:v>191.05509874740599</c:v>
                </c:pt>
                <c:pt idx="3702">
                  <c:v>195.59863213709301</c:v>
                </c:pt>
                <c:pt idx="3703">
                  <c:v>197.78490740029099</c:v>
                </c:pt>
                <c:pt idx="3704">
                  <c:v>193.74663797740601</c:v>
                </c:pt>
                <c:pt idx="3705">
                  <c:v>195.27779912395201</c:v>
                </c:pt>
                <c:pt idx="3706">
                  <c:v>190.398063474986</c:v>
                </c:pt>
                <c:pt idx="3707">
                  <c:v>184.98040421117301</c:v>
                </c:pt>
                <c:pt idx="3708">
                  <c:v>189.03596403596299</c:v>
                </c:pt>
                <c:pt idx="3709">
                  <c:v>192.53630984400101</c:v>
                </c:pt>
                <c:pt idx="3710">
                  <c:v>196.019365250134</c:v>
                </c:pt>
                <c:pt idx="3711">
                  <c:v>194.70529470529399</c:v>
                </c:pt>
                <c:pt idx="3712">
                  <c:v>201.218012756474</c:v>
                </c:pt>
                <c:pt idx="3713">
                  <c:v>201.419734112041</c:v>
                </c:pt>
                <c:pt idx="3714">
                  <c:v>203.18719741796599</c:v>
                </c:pt>
                <c:pt idx="3715">
                  <c:v>202.78375470683099</c:v>
                </c:pt>
                <c:pt idx="3716">
                  <c:v>206.24951971105699</c:v>
                </c:pt>
                <c:pt idx="3717">
                  <c:v>202.311150388073</c:v>
                </c:pt>
                <c:pt idx="3718">
                  <c:v>206.26681011296299</c:v>
                </c:pt>
                <c:pt idx="3719">
                  <c:v>203.82694228848001</c:v>
                </c:pt>
                <c:pt idx="3720">
                  <c:v>204.71835856451199</c:v>
                </c:pt>
                <c:pt idx="3721">
                  <c:v>208.60485668177901</c:v>
                </c:pt>
                <c:pt idx="3722">
                  <c:v>211.16383616383499</c:v>
                </c:pt>
                <c:pt idx="3723">
                  <c:v>207.05640513332801</c:v>
                </c:pt>
                <c:pt idx="3724">
                  <c:v>209.160070698532</c:v>
                </c:pt>
                <c:pt idx="3725">
                  <c:v>216.44701452393701</c:v>
                </c:pt>
                <c:pt idx="3726">
                  <c:v>216.397064473987</c:v>
                </c:pt>
                <c:pt idx="3727">
                  <c:v>211.179205409974</c:v>
                </c:pt>
                <c:pt idx="3728">
                  <c:v>205.29086298317</c:v>
                </c:pt>
                <c:pt idx="3729">
                  <c:v>208.639437485591</c:v>
                </c:pt>
                <c:pt idx="3730">
                  <c:v>212.44140474909599</c:v>
                </c:pt>
                <c:pt idx="3731">
                  <c:v>211.14654576193001</c:v>
                </c:pt>
                <c:pt idx="3732">
                  <c:v>212.45869515100199</c:v>
                </c:pt>
                <c:pt idx="3733">
                  <c:v>215.184815184814</c:v>
                </c:pt>
                <c:pt idx="3734">
                  <c:v>207.242757242756</c:v>
                </c:pt>
                <c:pt idx="3735">
                  <c:v>209.19465150234299</c:v>
                </c:pt>
                <c:pt idx="3736">
                  <c:v>213.13109966956</c:v>
                </c:pt>
                <c:pt idx="3737">
                  <c:v>211.11196495811799</c:v>
                </c:pt>
                <c:pt idx="3738">
                  <c:v>212.15515253976699</c:v>
                </c:pt>
                <c:pt idx="3739">
                  <c:v>208.79120879120799</c:v>
                </c:pt>
                <c:pt idx="3740">
                  <c:v>205.475293936832</c:v>
                </c:pt>
                <c:pt idx="3741">
                  <c:v>205.25628217935801</c:v>
                </c:pt>
                <c:pt idx="3742">
                  <c:v>201.35249366018499</c:v>
                </c:pt>
                <c:pt idx="3743">
                  <c:v>200.56289863982099</c:v>
                </c:pt>
                <c:pt idx="3744">
                  <c:v>196.13655575193999</c:v>
                </c:pt>
                <c:pt idx="3745">
                  <c:v>195.76577268884901</c:v>
                </c:pt>
                <c:pt idx="3746">
                  <c:v>201.43702451394699</c:v>
                </c:pt>
                <c:pt idx="3747">
                  <c:v>202.00952893260501</c:v>
                </c:pt>
                <c:pt idx="3748">
                  <c:v>210.32236993775399</c:v>
                </c:pt>
                <c:pt idx="3749">
                  <c:v>210.287789133942</c:v>
                </c:pt>
                <c:pt idx="3750">
                  <c:v>210.10335818028099</c:v>
                </c:pt>
                <c:pt idx="3751">
                  <c:v>212.39145469914601</c:v>
                </c:pt>
                <c:pt idx="3752">
                  <c:v>212.45869515100199</c:v>
                </c:pt>
                <c:pt idx="3753">
                  <c:v>213.250211327134</c:v>
                </c:pt>
                <c:pt idx="3754">
                  <c:v>208.57219703373499</c:v>
                </c:pt>
                <c:pt idx="3755">
                  <c:v>212.105202489817</c:v>
                </c:pt>
                <c:pt idx="3756">
                  <c:v>209.01022054868099</c:v>
                </c:pt>
                <c:pt idx="3757">
                  <c:v>207.05640513332801</c:v>
                </c:pt>
                <c:pt idx="3758">
                  <c:v>204.85283946822301</c:v>
                </c:pt>
                <c:pt idx="3759">
                  <c:v>205.592484438638</c:v>
                </c:pt>
                <c:pt idx="3760">
                  <c:v>205.89794820564001</c:v>
                </c:pt>
                <c:pt idx="3761">
                  <c:v>203.696303696303</c:v>
                </c:pt>
                <c:pt idx="3762">
                  <c:v>209.86129255360001</c:v>
                </c:pt>
                <c:pt idx="3763">
                  <c:v>210.26665642050199</c:v>
                </c:pt>
                <c:pt idx="3764">
                  <c:v>212.130177514792</c:v>
                </c:pt>
                <c:pt idx="3765">
                  <c:v>214.02635825712699</c:v>
                </c:pt>
                <c:pt idx="3766">
                  <c:v>214.19541996465</c:v>
                </c:pt>
                <c:pt idx="3767">
                  <c:v>211.38476907707599</c:v>
                </c:pt>
                <c:pt idx="3768">
                  <c:v>213.56912318450699</c:v>
                </c:pt>
                <c:pt idx="3769">
                  <c:v>212.52017213555601</c:v>
                </c:pt>
                <c:pt idx="3770">
                  <c:v>215.90524859755601</c:v>
                </c:pt>
                <c:pt idx="3771">
                  <c:v>216.24529316836899</c:v>
                </c:pt>
                <c:pt idx="3772">
                  <c:v>216.819718742795</c:v>
                </c:pt>
                <c:pt idx="3773">
                  <c:v>216.26258357027501</c:v>
                </c:pt>
                <c:pt idx="3774">
                  <c:v>216.78705909475099</c:v>
                </c:pt>
                <c:pt idx="3775">
                  <c:v>218.66594943517899</c:v>
                </c:pt>
                <c:pt idx="3776">
                  <c:v>218.78506109275301</c:v>
                </c:pt>
                <c:pt idx="3777">
                  <c:v>219.30953661722799</c:v>
                </c:pt>
                <c:pt idx="3778">
                  <c:v>218.176054714515</c:v>
                </c:pt>
                <c:pt idx="3779">
                  <c:v>219.02136325213201</c:v>
                </c:pt>
                <c:pt idx="3780">
                  <c:v>221.44394067470901</c:v>
                </c:pt>
                <c:pt idx="3781">
                  <c:v>222.612003381233</c:v>
                </c:pt>
                <c:pt idx="3782">
                  <c:v>223.44194267271101</c:v>
                </c:pt>
                <c:pt idx="3783">
                  <c:v>222.86559594251801</c:v>
                </c:pt>
                <c:pt idx="3784">
                  <c:v>222.612003381233</c:v>
                </c:pt>
                <c:pt idx="3785">
                  <c:v>224.47360331975599</c:v>
                </c:pt>
                <c:pt idx="3786">
                  <c:v>223.32283101513801</c:v>
                </c:pt>
                <c:pt idx="3787">
                  <c:v>223.221009759471</c:v>
                </c:pt>
                <c:pt idx="3788">
                  <c:v>222.46023207561601</c:v>
                </c:pt>
                <c:pt idx="3789">
                  <c:v>222.375701221854</c:v>
                </c:pt>
                <c:pt idx="3790">
                  <c:v>224.32183201413901</c:v>
                </c:pt>
                <c:pt idx="3791">
                  <c:v>224.677245831091</c:v>
                </c:pt>
                <c:pt idx="3792">
                  <c:v>227.82794128947901</c:v>
                </c:pt>
                <c:pt idx="3793">
                  <c:v>227.67424882809399</c:v>
                </c:pt>
                <c:pt idx="3794">
                  <c:v>228.25059555828699</c:v>
                </c:pt>
                <c:pt idx="3795">
                  <c:v>228.92876354414699</c:v>
                </c:pt>
                <c:pt idx="3796">
                  <c:v>229.216936909244</c:v>
                </c:pt>
                <c:pt idx="3797">
                  <c:v>227.522477522477</c:v>
                </c:pt>
                <c:pt idx="3798">
                  <c:v>229.216936909244</c:v>
                </c:pt>
                <c:pt idx="3799">
                  <c:v>228.92876354414699</c:v>
                </c:pt>
                <c:pt idx="3800">
                  <c:v>227.860600937523</c:v>
                </c:pt>
                <c:pt idx="3801">
                  <c:v>230.38499961576801</c:v>
                </c:pt>
                <c:pt idx="3802">
                  <c:v>230.99400599400499</c:v>
                </c:pt>
                <c:pt idx="3803">
                  <c:v>231.09582724967299</c:v>
                </c:pt>
                <c:pt idx="3804">
                  <c:v>230.35041881195599</c:v>
                </c:pt>
                <c:pt idx="3805">
                  <c:v>231.36671021286301</c:v>
                </c:pt>
                <c:pt idx="3806">
                  <c:v>231.87389533543299</c:v>
                </c:pt>
                <c:pt idx="3807">
                  <c:v>232.263889956197</c:v>
                </c:pt>
                <c:pt idx="3808">
                  <c:v>232.942057942057</c:v>
                </c:pt>
                <c:pt idx="3809">
                  <c:v>232.02758779681801</c:v>
                </c:pt>
                <c:pt idx="3810">
                  <c:v>233.23023130715401</c:v>
                </c:pt>
                <c:pt idx="3811">
                  <c:v>232.51748251748199</c:v>
                </c:pt>
                <c:pt idx="3812">
                  <c:v>231.57035272419799</c:v>
                </c:pt>
                <c:pt idx="3813">
                  <c:v>228.18335510643101</c:v>
                </c:pt>
                <c:pt idx="3814">
                  <c:v>229.77407208176399</c:v>
                </c:pt>
                <c:pt idx="3815">
                  <c:v>232.060247444862</c:v>
                </c:pt>
                <c:pt idx="3816">
                  <c:v>232.959348343963</c:v>
                </c:pt>
                <c:pt idx="3817">
                  <c:v>232.97471759010099</c:v>
                </c:pt>
                <c:pt idx="3818">
                  <c:v>237.17436409743999</c:v>
                </c:pt>
                <c:pt idx="3819">
                  <c:v>236.920771536155</c:v>
                </c:pt>
                <c:pt idx="3820">
                  <c:v>238.29247675401399</c:v>
                </c:pt>
                <c:pt idx="3821">
                  <c:v>238.62291554599199</c:v>
                </c:pt>
                <c:pt idx="3822">
                  <c:v>239.55851840467099</c:v>
                </c:pt>
                <c:pt idx="3823">
                  <c:v>238.86113886113799</c:v>
                </c:pt>
                <c:pt idx="3824">
                  <c:v>238.46922308460699</c:v>
                </c:pt>
                <c:pt idx="3825">
                  <c:v>236.75170982863199</c:v>
                </c:pt>
                <c:pt idx="3826">
                  <c:v>237.516329824021</c:v>
                </c:pt>
                <c:pt idx="3827">
                  <c:v>240.85145623607099</c:v>
                </c:pt>
                <c:pt idx="3828">
                  <c:v>240.10220548682</c:v>
                </c:pt>
                <c:pt idx="3829">
                  <c:v>238.911088911088</c:v>
                </c:pt>
                <c:pt idx="3830">
                  <c:v>238.50380388841799</c:v>
                </c:pt>
                <c:pt idx="3831">
                  <c:v>239.489356797048</c:v>
                </c:pt>
                <c:pt idx="3832">
                  <c:v>241.241450856835</c:v>
                </c:pt>
                <c:pt idx="3833">
                  <c:v>240.25589794820499</c:v>
                </c:pt>
                <c:pt idx="3834">
                  <c:v>237.873664796741</c:v>
                </c:pt>
                <c:pt idx="3835">
                  <c:v>237.754553139168</c:v>
                </c:pt>
                <c:pt idx="3836">
                  <c:v>235.08414662260699</c:v>
                </c:pt>
                <c:pt idx="3837">
                  <c:v>231.13809267655299</c:v>
                </c:pt>
                <c:pt idx="3838">
                  <c:v>233.00929839391301</c:v>
                </c:pt>
                <c:pt idx="3839">
                  <c:v>236.05433028509901</c:v>
                </c:pt>
                <c:pt idx="3840">
                  <c:v>233.24752170905899</c:v>
                </c:pt>
                <c:pt idx="3841">
                  <c:v>233.095750403442</c:v>
                </c:pt>
                <c:pt idx="3842">
                  <c:v>236.54806731729701</c:v>
                </c:pt>
                <c:pt idx="3843">
                  <c:v>235.74886651809601</c:v>
                </c:pt>
                <c:pt idx="3844">
                  <c:v>234.23499577345601</c:v>
                </c:pt>
                <c:pt idx="3845">
                  <c:v>234.62499039421999</c:v>
                </c:pt>
                <c:pt idx="3846">
                  <c:v>232.65196342119299</c:v>
                </c:pt>
                <c:pt idx="3847">
                  <c:v>233.537616229923</c:v>
                </c:pt>
                <c:pt idx="3848">
                  <c:v>236.73441942672599</c:v>
                </c:pt>
                <c:pt idx="3849">
                  <c:v>238.38469223084499</c:v>
                </c:pt>
                <c:pt idx="3850">
                  <c:v>238.774686851609</c:v>
                </c:pt>
                <c:pt idx="3851">
                  <c:v>237.89095519864699</c:v>
                </c:pt>
                <c:pt idx="3852">
                  <c:v>239.370245139475</c:v>
                </c:pt>
                <c:pt idx="3853">
                  <c:v>238.65749634980301</c:v>
                </c:pt>
                <c:pt idx="3854">
                  <c:v>236.83624068239399</c:v>
                </c:pt>
                <c:pt idx="3855">
                  <c:v>233.00929839391301</c:v>
                </c:pt>
                <c:pt idx="3856">
                  <c:v>233.18028125720301</c:v>
                </c:pt>
                <c:pt idx="3857">
                  <c:v>232.244678398524</c:v>
                </c:pt>
                <c:pt idx="3858">
                  <c:v>230.867209713363</c:v>
                </c:pt>
                <c:pt idx="3859">
                  <c:v>231.343656343655</c:v>
                </c:pt>
                <c:pt idx="3860">
                  <c:v>230.646276800122</c:v>
                </c:pt>
                <c:pt idx="3861">
                  <c:v>228.09498194113499</c:v>
                </c:pt>
                <c:pt idx="3862">
                  <c:v>226.78475370782999</c:v>
                </c:pt>
                <c:pt idx="3863">
                  <c:v>225.91831245677301</c:v>
                </c:pt>
                <c:pt idx="3864">
                  <c:v>222.567816798585</c:v>
                </c:pt>
                <c:pt idx="3865">
                  <c:v>220.662030277414</c:v>
                </c:pt>
                <c:pt idx="3866">
                  <c:v>224.45439176208299</c:v>
                </c:pt>
                <c:pt idx="3867">
                  <c:v>224.84630753861401</c:v>
                </c:pt>
                <c:pt idx="3868">
                  <c:v>224.96541919618801</c:v>
                </c:pt>
                <c:pt idx="3869">
                  <c:v>225.40728502266899</c:v>
                </c:pt>
                <c:pt idx="3870">
                  <c:v>224.67532467532399</c:v>
                </c:pt>
                <c:pt idx="3871">
                  <c:v>227.39760239760199</c:v>
                </c:pt>
                <c:pt idx="3872">
                  <c:v>224.09705678936399</c:v>
                </c:pt>
                <c:pt idx="3873">
                  <c:v>223.605240912932</c:v>
                </c:pt>
                <c:pt idx="3874">
                  <c:v>217.974333358948</c:v>
                </c:pt>
                <c:pt idx="3875">
                  <c:v>217.872512103281</c:v>
                </c:pt>
                <c:pt idx="3876">
                  <c:v>219.522784907399</c:v>
                </c:pt>
                <c:pt idx="3877">
                  <c:v>224.45439176208299</c:v>
                </c:pt>
                <c:pt idx="3878">
                  <c:v>224.59079382156199</c:v>
                </c:pt>
                <c:pt idx="3879">
                  <c:v>226.37746868516001</c:v>
                </c:pt>
                <c:pt idx="3880">
                  <c:v>223.50149850149799</c:v>
                </c:pt>
                <c:pt idx="3881">
                  <c:v>226.07008376239099</c:v>
                </c:pt>
                <c:pt idx="3882">
                  <c:v>224.62537462537401</c:v>
                </c:pt>
                <c:pt idx="3883">
                  <c:v>227.00568662107</c:v>
                </c:pt>
                <c:pt idx="3884">
                  <c:v>229.328363943748</c:v>
                </c:pt>
                <c:pt idx="3885">
                  <c:v>229.77215092599599</c:v>
                </c:pt>
                <c:pt idx="3886">
                  <c:v>231.994928148773</c:v>
                </c:pt>
                <c:pt idx="3887">
                  <c:v>231.61838161838099</c:v>
                </c:pt>
                <c:pt idx="3888">
                  <c:v>226.42165526780801</c:v>
                </c:pt>
                <c:pt idx="3889">
                  <c:v>228.16606470452501</c:v>
                </c:pt>
                <c:pt idx="3890">
                  <c:v>224.50626296780001</c:v>
                </c:pt>
                <c:pt idx="3891">
                  <c:v>225.63398140321101</c:v>
                </c:pt>
                <c:pt idx="3892">
                  <c:v>227.668485360792</c:v>
                </c:pt>
                <c:pt idx="3893">
                  <c:v>227.01913471144101</c:v>
                </c:pt>
                <c:pt idx="3894">
                  <c:v>232.67885960193601</c:v>
                </c:pt>
                <c:pt idx="3895">
                  <c:v>233.380081457004</c:v>
                </c:pt>
                <c:pt idx="3896">
                  <c:v>234.91892722661899</c:v>
                </c:pt>
                <c:pt idx="3897">
                  <c:v>233.858449243064</c:v>
                </c:pt>
                <c:pt idx="3898">
                  <c:v>231.63567202028599</c:v>
                </c:pt>
                <c:pt idx="3899">
                  <c:v>231.345577499423</c:v>
                </c:pt>
                <c:pt idx="3900">
                  <c:v>229.328363943748</c:v>
                </c:pt>
                <c:pt idx="3901">
                  <c:v>229.36102359179199</c:v>
                </c:pt>
                <c:pt idx="3902">
                  <c:v>228.25059555828699</c:v>
                </c:pt>
                <c:pt idx="3903">
                  <c:v>232.079459002535</c:v>
                </c:pt>
                <c:pt idx="3904">
                  <c:v>231.53385076461899</c:v>
                </c:pt>
                <c:pt idx="3905">
                  <c:v>233.122646584184</c:v>
                </c:pt>
                <c:pt idx="3906">
                  <c:v>234.84976561899501</c:v>
                </c:pt>
                <c:pt idx="3907">
                  <c:v>235.464535464535</c:v>
                </c:pt>
                <c:pt idx="3908">
                  <c:v>233.31091984938001</c:v>
                </c:pt>
                <c:pt idx="3909">
                  <c:v>230.95174056712401</c:v>
                </c:pt>
                <c:pt idx="3910">
                  <c:v>228.969107815261</c:v>
                </c:pt>
                <c:pt idx="3911">
                  <c:v>229.01905786521101</c:v>
                </c:pt>
                <c:pt idx="3912">
                  <c:v>232.79797125950901</c:v>
                </c:pt>
                <c:pt idx="3913">
                  <c:v>237.08983324367799</c:v>
                </c:pt>
                <c:pt idx="3914">
                  <c:v>237.08983324367799</c:v>
                </c:pt>
                <c:pt idx="3915">
                  <c:v>235.43187581648999</c:v>
                </c:pt>
                <c:pt idx="3916">
                  <c:v>235.22631214938801</c:v>
                </c:pt>
                <c:pt idx="3917">
                  <c:v>233.601014370244</c:v>
                </c:pt>
                <c:pt idx="3918">
                  <c:v>238.23484208099501</c:v>
                </c:pt>
                <c:pt idx="3919">
                  <c:v>238.69591946514899</c:v>
                </c:pt>
                <c:pt idx="3920">
                  <c:v>239.892799508183</c:v>
                </c:pt>
                <c:pt idx="3921">
                  <c:v>240.18289402904699</c:v>
                </c:pt>
                <c:pt idx="3922">
                  <c:v>240.388457696149</c:v>
                </c:pt>
                <c:pt idx="3923">
                  <c:v>240.782294628448</c:v>
                </c:pt>
                <c:pt idx="3924">
                  <c:v>240.663182970874</c:v>
                </c:pt>
                <c:pt idx="3925">
                  <c:v>240.69584261891899</c:v>
                </c:pt>
                <c:pt idx="3926">
                  <c:v>240.97056789364399</c:v>
                </c:pt>
                <c:pt idx="3927">
                  <c:v>242.74763697840501</c:v>
                </c:pt>
                <c:pt idx="3928">
                  <c:v>243.07231230308099</c:v>
                </c:pt>
                <c:pt idx="3929">
                  <c:v>243.08960270498599</c:v>
                </c:pt>
                <c:pt idx="3930">
                  <c:v>242.35572120187399</c:v>
                </c:pt>
                <c:pt idx="3931">
                  <c:v>242.457542457541</c:v>
                </c:pt>
                <c:pt idx="3932">
                  <c:v>240.47490970567799</c:v>
                </c:pt>
                <c:pt idx="3933">
                  <c:v>241.927303465764</c:v>
                </c:pt>
                <c:pt idx="3934">
                  <c:v>241.97917467148099</c:v>
                </c:pt>
                <c:pt idx="3935">
                  <c:v>241.73903020056801</c:v>
                </c:pt>
                <c:pt idx="3936">
                  <c:v>241.927303465764</c:v>
                </c:pt>
                <c:pt idx="3937">
                  <c:v>240.18289402904699</c:v>
                </c:pt>
                <c:pt idx="3938">
                  <c:v>241.32982402213099</c:v>
                </c:pt>
                <c:pt idx="3939">
                  <c:v>241.10696995312301</c:v>
                </c:pt>
                <c:pt idx="3940">
                  <c:v>240.901406286021</c:v>
                </c:pt>
                <c:pt idx="3941">
                  <c:v>245.790747713824</c:v>
                </c:pt>
                <c:pt idx="3942">
                  <c:v>246.74940444171099</c:v>
                </c:pt>
                <c:pt idx="3943">
                  <c:v>245.346960731575</c:v>
                </c:pt>
                <c:pt idx="3944">
                  <c:v>246.03089218473701</c:v>
                </c:pt>
                <c:pt idx="3945">
                  <c:v>246.85122569737899</c:v>
                </c:pt>
                <c:pt idx="3946">
                  <c:v>250.612848689771</c:v>
                </c:pt>
                <c:pt idx="3947">
                  <c:v>251.723276723276</c:v>
                </c:pt>
                <c:pt idx="3948">
                  <c:v>250.868362406823</c:v>
                </c:pt>
                <c:pt idx="3949">
                  <c:v>250.66279873972101</c:v>
                </c:pt>
                <c:pt idx="3950">
                  <c:v>250.80112195496699</c:v>
                </c:pt>
                <c:pt idx="3951">
                  <c:v>250.81841235687301</c:v>
                </c:pt>
                <c:pt idx="3952">
                  <c:v>250.712748789671</c:v>
                </c:pt>
                <c:pt idx="3953">
                  <c:v>250.33428110351099</c:v>
                </c:pt>
                <c:pt idx="3954">
                  <c:v>247.669638054252</c:v>
                </c:pt>
                <c:pt idx="3955">
                  <c:v>246.27872127872001</c:v>
                </c:pt>
                <c:pt idx="3956">
                  <c:v>248.59947744562999</c:v>
                </c:pt>
                <c:pt idx="3957">
                  <c:v>247.44678398524499</c:v>
                </c:pt>
                <c:pt idx="3958">
                  <c:v>248.09997694613</c:v>
                </c:pt>
                <c:pt idx="3959">
                  <c:v>248.357411818949</c:v>
                </c:pt>
                <c:pt idx="3960">
                  <c:v>249.37178206408899</c:v>
                </c:pt>
                <c:pt idx="3961">
                  <c:v>251.16037808345399</c:v>
                </c:pt>
                <c:pt idx="3962">
                  <c:v>251.17766848535999</c:v>
                </c:pt>
                <c:pt idx="3963">
                  <c:v>250.31699070160499</c:v>
                </c:pt>
                <c:pt idx="3964">
                  <c:v>247.84254207331</c:v>
                </c:pt>
                <c:pt idx="3965">
                  <c:v>246.26143087681399</c:v>
                </c:pt>
                <c:pt idx="3966">
                  <c:v>246.39783293629301</c:v>
                </c:pt>
                <c:pt idx="3967">
                  <c:v>245.59094751402299</c:v>
                </c:pt>
                <c:pt idx="3968">
                  <c:v>247.63697840620799</c:v>
                </c:pt>
                <c:pt idx="3969">
                  <c:v>250.14600783831401</c:v>
                </c:pt>
                <c:pt idx="3970">
                  <c:v>251.27948974102699</c:v>
                </c:pt>
                <c:pt idx="3971">
                  <c:v>250.62629678014201</c:v>
                </c:pt>
                <c:pt idx="3972">
                  <c:v>246.449704142011</c:v>
                </c:pt>
                <c:pt idx="3973">
                  <c:v>246.484284945822</c:v>
                </c:pt>
                <c:pt idx="3974">
                  <c:v>243.064627680011</c:v>
                </c:pt>
                <c:pt idx="3975">
                  <c:v>242.376853915314</c:v>
                </c:pt>
                <c:pt idx="3976">
                  <c:v>243.081918081917</c:v>
                </c:pt>
                <c:pt idx="3977">
                  <c:v>242.94359486667099</c:v>
                </c:pt>
                <c:pt idx="3978">
                  <c:v>242.94359486667099</c:v>
                </c:pt>
                <c:pt idx="3979">
                  <c:v>245.487205102589</c:v>
                </c:pt>
                <c:pt idx="3980">
                  <c:v>243.304772150925</c:v>
                </c:pt>
                <c:pt idx="3981">
                  <c:v>243.80427265042599</c:v>
                </c:pt>
                <c:pt idx="3982">
                  <c:v>245.71198032736399</c:v>
                </c:pt>
                <c:pt idx="3983">
                  <c:v>240.14254975793301</c:v>
                </c:pt>
                <c:pt idx="3984">
                  <c:v>237.25505263966701</c:v>
                </c:pt>
                <c:pt idx="3985">
                  <c:v>237.460616306769</c:v>
                </c:pt>
                <c:pt idx="3986">
                  <c:v>237.65081072773299</c:v>
                </c:pt>
                <c:pt idx="3987">
                  <c:v>236.82471374779001</c:v>
                </c:pt>
                <c:pt idx="3988">
                  <c:v>233.627910550986</c:v>
                </c:pt>
                <c:pt idx="3989">
                  <c:v>233.23215246292099</c:v>
                </c:pt>
                <c:pt idx="3990">
                  <c:v>234.38484592330599</c:v>
                </c:pt>
                <c:pt idx="3991">
                  <c:v>239.12817951279399</c:v>
                </c:pt>
                <c:pt idx="3992">
                  <c:v>239.231921924229</c:v>
                </c:pt>
                <c:pt idx="3993">
                  <c:v>239.67763006224399</c:v>
                </c:pt>
                <c:pt idx="3994">
                  <c:v>242.94359486667099</c:v>
                </c:pt>
                <c:pt idx="3995">
                  <c:v>242.42872512103199</c:v>
                </c:pt>
                <c:pt idx="3996">
                  <c:v>241.19150080688399</c:v>
                </c:pt>
                <c:pt idx="3997">
                  <c:v>243.13378928763399</c:v>
                </c:pt>
                <c:pt idx="3998">
                  <c:v>244.267271190347</c:v>
                </c:pt>
                <c:pt idx="3999">
                  <c:v>244.319142396064</c:v>
                </c:pt>
                <c:pt idx="4000">
                  <c:v>243.11649888572899</c:v>
                </c:pt>
                <c:pt idx="4001">
                  <c:v>242.77261200338</c:v>
                </c:pt>
                <c:pt idx="4002">
                  <c:v>243.20102973949</c:v>
                </c:pt>
                <c:pt idx="4003">
                  <c:v>244.027126719433</c:v>
                </c:pt>
                <c:pt idx="4004">
                  <c:v>244.76677168984699</c:v>
                </c:pt>
                <c:pt idx="4005">
                  <c:v>244.86859294551499</c:v>
                </c:pt>
                <c:pt idx="4006">
                  <c:v>246.53615615154001</c:v>
                </c:pt>
                <c:pt idx="4007">
                  <c:v>246.65718896487999</c:v>
                </c:pt>
                <c:pt idx="4008">
                  <c:v>245.14331822023999</c:v>
                </c:pt>
                <c:pt idx="4009">
                  <c:v>244.23269038653501</c:v>
                </c:pt>
                <c:pt idx="4010">
                  <c:v>247.10289710289601</c:v>
                </c:pt>
                <c:pt idx="4011">
                  <c:v>249.85399216168301</c:v>
                </c:pt>
                <c:pt idx="4012">
                  <c:v>247.99623453469499</c:v>
                </c:pt>
                <c:pt idx="4013">
                  <c:v>249.42365326980601</c:v>
                </c:pt>
                <c:pt idx="4014">
                  <c:v>247.16053177591499</c:v>
                </c:pt>
                <c:pt idx="4015">
                  <c:v>246.39783293629301</c:v>
                </c:pt>
                <c:pt idx="4016">
                  <c:v>245.36040882194601</c:v>
                </c:pt>
                <c:pt idx="4017">
                  <c:v>245.02997002996901</c:v>
                </c:pt>
                <c:pt idx="4018">
                  <c:v>242.38261738261599</c:v>
                </c:pt>
                <c:pt idx="4019">
                  <c:v>246.50157534772799</c:v>
                </c:pt>
                <c:pt idx="4020">
                  <c:v>252.82025666640899</c:v>
                </c:pt>
                <c:pt idx="4021">
                  <c:v>252.24775224775101</c:v>
                </c:pt>
                <c:pt idx="4022">
                  <c:v>253.356259125489</c:v>
                </c:pt>
                <c:pt idx="4023">
                  <c:v>252.66464304925699</c:v>
                </c:pt>
                <c:pt idx="4024">
                  <c:v>251.93652501344701</c:v>
                </c:pt>
                <c:pt idx="4025">
                  <c:v>252.57819103972801</c:v>
                </c:pt>
                <c:pt idx="4026">
                  <c:v>254.58579881656701</c:v>
                </c:pt>
                <c:pt idx="4027">
                  <c:v>254.56850841466101</c:v>
                </c:pt>
                <c:pt idx="4028">
                  <c:v>254.39560439560299</c:v>
                </c:pt>
                <c:pt idx="4029">
                  <c:v>254.56850841466101</c:v>
                </c:pt>
                <c:pt idx="4030">
                  <c:v>254.53392761084899</c:v>
                </c:pt>
                <c:pt idx="4031">
                  <c:v>256.178436947666</c:v>
                </c:pt>
                <c:pt idx="4032">
                  <c:v>256.74902021055698</c:v>
                </c:pt>
                <c:pt idx="4033">
                  <c:v>258.13417351878797</c:v>
                </c:pt>
                <c:pt idx="4034">
                  <c:v>258.54914316452698</c:v>
                </c:pt>
                <c:pt idx="4035">
                  <c:v>258.61830477215</c:v>
                </c:pt>
                <c:pt idx="4036">
                  <c:v>260.07261968800299</c:v>
                </c:pt>
                <c:pt idx="4037">
                  <c:v>259.76139245369899</c:v>
                </c:pt>
                <c:pt idx="4038">
                  <c:v>260.78152616614</c:v>
                </c:pt>
                <c:pt idx="4039">
                  <c:v>259.76139245369899</c:v>
                </c:pt>
                <c:pt idx="4040">
                  <c:v>259.11972642741802</c:v>
                </c:pt>
                <c:pt idx="4041">
                  <c:v>261.78629063244301</c:v>
                </c:pt>
                <c:pt idx="4042">
                  <c:v>258.84307999692498</c:v>
                </c:pt>
                <c:pt idx="4043">
                  <c:v>261.45777299623302</c:v>
                </c:pt>
                <c:pt idx="4044">
                  <c:v>261.64796741719698</c:v>
                </c:pt>
                <c:pt idx="4045">
                  <c:v>261.30215937908099</c:v>
                </c:pt>
                <c:pt idx="4046">
                  <c:v>262.754553139167</c:v>
                </c:pt>
                <c:pt idx="4047">
                  <c:v>262.70268193344998</c:v>
                </c:pt>
                <c:pt idx="4048">
                  <c:v>263.13686313686202</c:v>
                </c:pt>
                <c:pt idx="4049">
                  <c:v>263.36163836163701</c:v>
                </c:pt>
                <c:pt idx="4050">
                  <c:v>263.60370398831799</c:v>
                </c:pt>
                <c:pt idx="4051">
                  <c:v>263.29247675401399</c:v>
                </c:pt>
                <c:pt idx="4052">
                  <c:v>265.26550372704099</c:v>
                </c:pt>
                <c:pt idx="4053">
                  <c:v>261.95919465150098</c:v>
                </c:pt>
                <c:pt idx="4054">
                  <c:v>260.36655652040099</c:v>
                </c:pt>
                <c:pt idx="4055">
                  <c:v>262.91016675631897</c:v>
                </c:pt>
                <c:pt idx="4056">
                  <c:v>257.90939829401202</c:v>
                </c:pt>
                <c:pt idx="4057">
                  <c:v>259.67494044416998</c:v>
                </c:pt>
                <c:pt idx="4058">
                  <c:v>262.94474756013102</c:v>
                </c:pt>
                <c:pt idx="4059">
                  <c:v>262.42603550295701</c:v>
                </c:pt>
                <c:pt idx="4060">
                  <c:v>263.29247675401399</c:v>
                </c:pt>
                <c:pt idx="4061">
                  <c:v>264.69299930838298</c:v>
                </c:pt>
                <c:pt idx="4062">
                  <c:v>267.06562668100997</c:v>
                </c:pt>
                <c:pt idx="4063">
                  <c:v>267.42872512103099</c:v>
                </c:pt>
                <c:pt idx="4064">
                  <c:v>267.91285637439302</c:v>
                </c:pt>
                <c:pt idx="4065">
                  <c:v>269.05594405594297</c:v>
                </c:pt>
                <c:pt idx="4066">
                  <c:v>270.07799892415102</c:v>
                </c:pt>
                <c:pt idx="4067">
                  <c:v>269.47091370168198</c:v>
                </c:pt>
                <c:pt idx="4068">
                  <c:v>269.85130254360899</c:v>
                </c:pt>
                <c:pt idx="4069">
                  <c:v>271.28832705755599</c:v>
                </c:pt>
                <c:pt idx="4070">
                  <c:v>270.93099208483699</c:v>
                </c:pt>
                <c:pt idx="4071">
                  <c:v>269.43441174210301</c:v>
                </c:pt>
                <c:pt idx="4072">
                  <c:v>268.81003611772701</c:v>
                </c:pt>
                <c:pt idx="4073">
                  <c:v>270.687005302388</c:v>
                </c:pt>
                <c:pt idx="4074">
                  <c:v>268.37393375854799</c:v>
                </c:pt>
                <c:pt idx="4075">
                  <c:v>270.53139168523597</c:v>
                </c:pt>
                <c:pt idx="4076">
                  <c:v>269.39983093829102</c:v>
                </c:pt>
                <c:pt idx="4077">
                  <c:v>271.55728886498002</c:v>
                </c:pt>
                <c:pt idx="4078">
                  <c:v>271.55728886498002</c:v>
                </c:pt>
                <c:pt idx="4079">
                  <c:v>272.39107046799199</c:v>
                </c:pt>
                <c:pt idx="4080">
                  <c:v>271.31330208253098</c:v>
                </c:pt>
                <c:pt idx="4081">
                  <c:v>272.65234765234601</c:v>
                </c:pt>
                <c:pt idx="4082">
                  <c:v>269.88780450318802</c:v>
                </c:pt>
                <c:pt idx="4083">
                  <c:v>270.98286329055401</c:v>
                </c:pt>
                <c:pt idx="4084">
                  <c:v>269.76485053407998</c:v>
                </c:pt>
                <c:pt idx="4085">
                  <c:v>271.59186966879099</c:v>
                </c:pt>
                <c:pt idx="4086">
                  <c:v>272.52939368323803</c:v>
                </c:pt>
                <c:pt idx="4087">
                  <c:v>275.868362406823</c:v>
                </c:pt>
                <c:pt idx="4088">
                  <c:v>276.77322677322502</c:v>
                </c:pt>
                <c:pt idx="4089">
                  <c:v>276.09505878736502</c:v>
                </c:pt>
                <c:pt idx="4090">
                  <c:v>269.69568892645702</c:v>
                </c:pt>
                <c:pt idx="4091">
                  <c:v>273.67824483209</c:v>
                </c:pt>
                <c:pt idx="4092">
                  <c:v>269.67839852455103</c:v>
                </c:pt>
                <c:pt idx="4093">
                  <c:v>267.99162376085297</c:v>
                </c:pt>
                <c:pt idx="4094">
                  <c:v>270.3219857066</c:v>
                </c:pt>
                <c:pt idx="4095">
                  <c:v>271.52270806116798</c:v>
                </c:pt>
                <c:pt idx="4096">
                  <c:v>274.32183201413801</c:v>
                </c:pt>
                <c:pt idx="4097">
                  <c:v>274.49473603319598</c:v>
                </c:pt>
                <c:pt idx="4098">
                  <c:v>275.60708522246802</c:v>
                </c:pt>
                <c:pt idx="4099">
                  <c:v>275.12103281333901</c:v>
                </c:pt>
                <c:pt idx="4100">
                  <c:v>276.96342119418898</c:v>
                </c:pt>
                <c:pt idx="4101">
                  <c:v>277.62429877814299</c:v>
                </c:pt>
                <c:pt idx="4102">
                  <c:v>275.19019442096197</c:v>
                </c:pt>
                <c:pt idx="4103">
                  <c:v>277.74533159148399</c:v>
                </c:pt>
                <c:pt idx="4104">
                  <c:v>280.56174594636002</c:v>
                </c:pt>
                <c:pt idx="4105">
                  <c:v>281.27449473603201</c:v>
                </c:pt>
                <c:pt idx="4106">
                  <c:v>282.70191347114297</c:v>
                </c:pt>
                <c:pt idx="4107">
                  <c:v>283.98716667947298</c:v>
                </c:pt>
                <c:pt idx="4108">
                  <c:v>283.18796588027197</c:v>
                </c:pt>
                <c:pt idx="4109">
                  <c:v>284.11012064858102</c:v>
                </c:pt>
                <c:pt idx="4110">
                  <c:v>284.334895873356</c:v>
                </c:pt>
                <c:pt idx="4111">
                  <c:v>287.27426419733899</c:v>
                </c:pt>
                <c:pt idx="4112">
                  <c:v>288.82079459002398</c:v>
                </c:pt>
                <c:pt idx="4113">
                  <c:v>287.46445861830301</c:v>
                </c:pt>
                <c:pt idx="4114">
                  <c:v>290.246292169367</c:v>
                </c:pt>
                <c:pt idx="4115">
                  <c:v>290.22900176746202</c:v>
                </c:pt>
                <c:pt idx="4116">
                  <c:v>290.64589256896801</c:v>
                </c:pt>
                <c:pt idx="4117">
                  <c:v>288.49035579804598</c:v>
                </c:pt>
                <c:pt idx="4118">
                  <c:v>287.65657419503401</c:v>
                </c:pt>
                <c:pt idx="4119">
                  <c:v>287.41258741258599</c:v>
                </c:pt>
                <c:pt idx="4120">
                  <c:v>289.13394298009501</c:v>
                </c:pt>
                <c:pt idx="4121">
                  <c:v>287.25697379543402</c:v>
                </c:pt>
                <c:pt idx="4122">
                  <c:v>288.31745177898898</c:v>
                </c:pt>
                <c:pt idx="4123">
                  <c:v>284.17928225620398</c:v>
                </c:pt>
                <c:pt idx="4124">
                  <c:v>285.74310305079399</c:v>
                </c:pt>
                <c:pt idx="4125">
                  <c:v>284.36947667716697</c:v>
                </c:pt>
                <c:pt idx="4126">
                  <c:v>280.388841927302</c:v>
                </c:pt>
                <c:pt idx="4127">
                  <c:v>282.92668869591802</c:v>
                </c:pt>
                <c:pt idx="4128">
                  <c:v>286.52693460385598</c:v>
                </c:pt>
                <c:pt idx="4129">
                  <c:v>286.52693460385598</c:v>
                </c:pt>
                <c:pt idx="4130">
                  <c:v>283.57027587796603</c:v>
                </c:pt>
                <c:pt idx="4131">
                  <c:v>281.22262353031402</c:v>
                </c:pt>
                <c:pt idx="4132">
                  <c:v>285.50103742411301</c:v>
                </c:pt>
                <c:pt idx="4133">
                  <c:v>283.70859909321302</c:v>
                </c:pt>
                <c:pt idx="4134">
                  <c:v>285.900637823713</c:v>
                </c:pt>
                <c:pt idx="4135">
                  <c:v>288.15991700606901</c:v>
                </c:pt>
                <c:pt idx="4136">
                  <c:v>284.17928225620398</c:v>
                </c:pt>
                <c:pt idx="4137">
                  <c:v>277.13824636901398</c:v>
                </c:pt>
                <c:pt idx="4138">
                  <c:v>278.02774148927801</c:v>
                </c:pt>
                <c:pt idx="4139">
                  <c:v>274.51394759086901</c:v>
                </c:pt>
                <c:pt idx="4140">
                  <c:v>277.15361561515198</c:v>
                </c:pt>
                <c:pt idx="4141">
                  <c:v>279.89702605087098</c:v>
                </c:pt>
                <c:pt idx="4142">
                  <c:v>281.53961423191998</c:v>
                </c:pt>
                <c:pt idx="4143">
                  <c:v>280.38692077153399</c:v>
                </c:pt>
                <c:pt idx="4144">
                  <c:v>282.02950895258402</c:v>
                </c:pt>
                <c:pt idx="4145">
                  <c:v>281.76823176823001</c:v>
                </c:pt>
                <c:pt idx="4146">
                  <c:v>281.88926458157101</c:v>
                </c:pt>
                <c:pt idx="4147">
                  <c:v>284.93045416122197</c:v>
                </c:pt>
                <c:pt idx="4148">
                  <c:v>286.55575194036601</c:v>
                </c:pt>
                <c:pt idx="4149">
                  <c:v>288.61907323445598</c:v>
                </c:pt>
                <c:pt idx="4150">
                  <c:v>288.72473680165803</c:v>
                </c:pt>
                <c:pt idx="4151">
                  <c:v>292.65734265734102</c:v>
                </c:pt>
                <c:pt idx="4152">
                  <c:v>292.778375470681</c:v>
                </c:pt>
                <c:pt idx="4153">
                  <c:v>293.89648812725602</c:v>
                </c:pt>
                <c:pt idx="4154">
                  <c:v>292.79566587258699</c:v>
                </c:pt>
                <c:pt idx="4155">
                  <c:v>293.54875893337299</c:v>
                </c:pt>
                <c:pt idx="4156">
                  <c:v>295.15676631061098</c:v>
                </c:pt>
                <c:pt idx="4157">
                  <c:v>295.67932067931901</c:v>
                </c:pt>
                <c:pt idx="4158">
                  <c:v>296.25758856527898</c:v>
                </c:pt>
                <c:pt idx="4159">
                  <c:v>295.62744947360198</c:v>
                </c:pt>
                <c:pt idx="4160">
                  <c:v>294.54391762083901</c:v>
                </c:pt>
                <c:pt idx="4161">
                  <c:v>295.26050872204502</c:v>
                </c:pt>
                <c:pt idx="4162">
                  <c:v>295.575578267884</c:v>
                </c:pt>
                <c:pt idx="4163">
                  <c:v>294.66687158994699</c:v>
                </c:pt>
                <c:pt idx="4164">
                  <c:v>294.66687158994699</c:v>
                </c:pt>
                <c:pt idx="4165">
                  <c:v>294.87627756858399</c:v>
                </c:pt>
                <c:pt idx="4166">
                  <c:v>298.28440789979101</c:v>
                </c:pt>
                <c:pt idx="4167">
                  <c:v>298.79159302236098</c:v>
                </c:pt>
                <c:pt idx="4168">
                  <c:v>298.35356950741402</c:v>
                </c:pt>
                <c:pt idx="4169">
                  <c:v>296.65911012064697</c:v>
                </c:pt>
                <c:pt idx="4170">
                  <c:v>295.69853223699198</c:v>
                </c:pt>
                <c:pt idx="4171">
                  <c:v>296.78206408975501</c:v>
                </c:pt>
                <c:pt idx="4172">
                  <c:v>295.92522861753503</c:v>
                </c:pt>
                <c:pt idx="4173">
                  <c:v>295.575578267884</c:v>
                </c:pt>
                <c:pt idx="4174">
                  <c:v>296.44970414200998</c:v>
                </c:pt>
                <c:pt idx="4175">
                  <c:v>294.92814877430101</c:v>
                </c:pt>
                <c:pt idx="4176">
                  <c:v>290.80342734188702</c:v>
                </c:pt>
                <c:pt idx="4177">
                  <c:v>289.84284945823202</c:v>
                </c:pt>
                <c:pt idx="4178">
                  <c:v>287.98893414277899</c:v>
                </c:pt>
                <c:pt idx="4179">
                  <c:v>289.40482594328603</c:v>
                </c:pt>
                <c:pt idx="4180">
                  <c:v>287.62199339122299</c:v>
                </c:pt>
                <c:pt idx="4181">
                  <c:v>290.24437101360002</c:v>
                </c:pt>
                <c:pt idx="4182">
                  <c:v>291.22416045492798</c:v>
                </c:pt>
                <c:pt idx="4183">
                  <c:v>290.13870744639797</c:v>
                </c:pt>
                <c:pt idx="4184">
                  <c:v>285.47222008760298</c:v>
                </c:pt>
                <c:pt idx="4185">
                  <c:v>286.48659033274299</c:v>
                </c:pt>
                <c:pt idx="4186">
                  <c:v>286.94190424959498</c:v>
                </c:pt>
                <c:pt idx="4187">
                  <c:v>286.03319757165798</c:v>
                </c:pt>
                <c:pt idx="4188">
                  <c:v>287.32613540305698</c:v>
                </c:pt>
                <c:pt idx="4189">
                  <c:v>289.70260508721901</c:v>
                </c:pt>
                <c:pt idx="4190">
                  <c:v>290.06954583877501</c:v>
                </c:pt>
                <c:pt idx="4191">
                  <c:v>290.20979020978899</c:v>
                </c:pt>
                <c:pt idx="4192">
                  <c:v>292.98778144931799</c:v>
                </c:pt>
                <c:pt idx="4193">
                  <c:v>295.15676631061098</c:v>
                </c:pt>
                <c:pt idx="4194">
                  <c:v>296.08276339045398</c:v>
                </c:pt>
                <c:pt idx="4195">
                  <c:v>295.29508952585701</c:v>
                </c:pt>
                <c:pt idx="4196">
                  <c:v>295.95980942134599</c:v>
                </c:pt>
                <c:pt idx="4197">
                  <c:v>297.67348036578602</c:v>
                </c:pt>
                <c:pt idx="4198">
                  <c:v>299.00099900099701</c:v>
                </c:pt>
                <c:pt idx="4199">
                  <c:v>302.46100053792202</c:v>
                </c:pt>
                <c:pt idx="4200">
                  <c:v>301.95573657111999</c:v>
                </c:pt>
                <c:pt idx="4201">
                  <c:v>299.84438638284598</c:v>
                </c:pt>
                <c:pt idx="4202">
                  <c:v>298.45539076308103</c:v>
                </c:pt>
                <c:pt idx="4203">
                  <c:v>297.75416890801301</c:v>
                </c:pt>
                <c:pt idx="4204">
                  <c:v>296.89349112425901</c:v>
                </c:pt>
                <c:pt idx="4205">
                  <c:v>298.03465765004103</c:v>
                </c:pt>
                <c:pt idx="4206">
                  <c:v>296.66487358794899</c:v>
                </c:pt>
                <c:pt idx="4207">
                  <c:v>295.08376239145298</c:v>
                </c:pt>
                <c:pt idx="4208">
                  <c:v>297.41988780450203</c:v>
                </c:pt>
                <c:pt idx="4209">
                  <c:v>297.13939906247401</c:v>
                </c:pt>
                <c:pt idx="4210">
                  <c:v>294.39983093829102</c:v>
                </c:pt>
                <c:pt idx="4211">
                  <c:v>296.630292784137</c:v>
                </c:pt>
                <c:pt idx="4212">
                  <c:v>294.06554983477901</c:v>
                </c:pt>
                <c:pt idx="4213">
                  <c:v>290.64012910166599</c:v>
                </c:pt>
                <c:pt idx="4214">
                  <c:v>290.85145623607002</c:v>
                </c:pt>
                <c:pt idx="4215">
                  <c:v>297.12210866056898</c:v>
                </c:pt>
                <c:pt idx="4216">
                  <c:v>299.035579804809</c:v>
                </c:pt>
                <c:pt idx="4217">
                  <c:v>300.23053869207502</c:v>
                </c:pt>
                <c:pt idx="4218">
                  <c:v>298.051948051946</c:v>
                </c:pt>
                <c:pt idx="4219">
                  <c:v>302.215092599706</c:v>
                </c:pt>
                <c:pt idx="4220">
                  <c:v>304.23422731114903</c:v>
                </c:pt>
                <c:pt idx="4221">
                  <c:v>306.28986398217</c:v>
                </c:pt>
                <c:pt idx="4222">
                  <c:v>306.307154384076</c:v>
                </c:pt>
                <c:pt idx="4223">
                  <c:v>308.08038115730199</c:v>
                </c:pt>
                <c:pt idx="4224">
                  <c:v>306.60493352800898</c:v>
                </c:pt>
                <c:pt idx="4225">
                  <c:v>307.62506724044999</c:v>
                </c:pt>
                <c:pt idx="4226">
                  <c:v>309.029432106353</c:v>
                </c:pt>
                <c:pt idx="4227">
                  <c:v>309.52124798278498</c:v>
                </c:pt>
                <c:pt idx="4228">
                  <c:v>311.17152078690401</c:v>
                </c:pt>
                <c:pt idx="4229">
                  <c:v>309.62691154998703</c:v>
                </c:pt>
                <c:pt idx="4230">
                  <c:v>308.74894336432601</c:v>
                </c:pt>
                <c:pt idx="4231">
                  <c:v>309.48666717897299</c:v>
                </c:pt>
                <c:pt idx="4232">
                  <c:v>310.57596249903798</c:v>
                </c:pt>
                <c:pt idx="4233">
                  <c:v>309.59233074617498</c:v>
                </c:pt>
                <c:pt idx="4234">
                  <c:v>311.17152078690401</c:v>
                </c:pt>
                <c:pt idx="4235">
                  <c:v>307.23891493122102</c:v>
                </c:pt>
                <c:pt idx="4236">
                  <c:v>311.38284792130798</c:v>
                </c:pt>
                <c:pt idx="4237">
                  <c:v>311.43664028279198</c:v>
                </c:pt>
                <c:pt idx="4238">
                  <c:v>310.80265887958001</c:v>
                </c:pt>
                <c:pt idx="4239">
                  <c:v>313.29824022131498</c:v>
                </c:pt>
                <c:pt idx="4240">
                  <c:v>314.86013986013802</c:v>
                </c:pt>
                <c:pt idx="4241">
                  <c:v>316.22992392223</c:v>
                </c:pt>
                <c:pt idx="4242">
                  <c:v>315.12333820025901</c:v>
                </c:pt>
                <c:pt idx="4243">
                  <c:v>314.439406747097</c:v>
                </c:pt>
                <c:pt idx="4244">
                  <c:v>313.45577499423501</c:v>
                </c:pt>
                <c:pt idx="4245">
                  <c:v>315.98401598401398</c:v>
                </c:pt>
                <c:pt idx="4246">
                  <c:v>317.56512718050999</c:v>
                </c:pt>
                <c:pt idx="4247">
                  <c:v>317.25005763467101</c:v>
                </c:pt>
                <c:pt idx="4248">
                  <c:v>317.33650964420002</c:v>
                </c:pt>
                <c:pt idx="4249">
                  <c:v>318.11073541842597</c:v>
                </c:pt>
                <c:pt idx="4250">
                  <c:v>317.899408284022</c:v>
                </c:pt>
                <c:pt idx="4251">
                  <c:v>317.07331130407903</c:v>
                </c:pt>
                <c:pt idx="4252">
                  <c:v>315.70352724198699</c:v>
                </c:pt>
                <c:pt idx="4253">
                  <c:v>315.668946438175</c:v>
                </c:pt>
                <c:pt idx="4254">
                  <c:v>314.28187197417799</c:v>
                </c:pt>
                <c:pt idx="4255">
                  <c:v>317.79374471682002</c:v>
                </c:pt>
                <c:pt idx="4256">
                  <c:v>318.60063013909001</c:v>
                </c:pt>
                <c:pt idx="4257">
                  <c:v>317.459463613308</c:v>
                </c:pt>
                <c:pt idx="4258">
                  <c:v>313.89379850918101</c:v>
                </c:pt>
                <c:pt idx="4259">
                  <c:v>312.85829555060099</c:v>
                </c:pt>
                <c:pt idx="4260">
                  <c:v>312.82371474679002</c:v>
                </c:pt>
                <c:pt idx="4261">
                  <c:v>314.77176669484197</c:v>
                </c:pt>
                <c:pt idx="4262">
                  <c:v>313.77084454007399</c:v>
                </c:pt>
                <c:pt idx="4263">
                  <c:v>319.1289479751</c:v>
                </c:pt>
                <c:pt idx="4264">
                  <c:v>318.76008606777702</c:v>
                </c:pt>
                <c:pt idx="4265">
                  <c:v>320.61400138323</c:v>
                </c:pt>
                <c:pt idx="4266">
                  <c:v>322.327672327671</c:v>
                </c:pt>
                <c:pt idx="4267">
                  <c:v>323.03273649427302</c:v>
                </c:pt>
                <c:pt idx="4268">
                  <c:v>324.675324675323</c:v>
                </c:pt>
                <c:pt idx="4269">
                  <c:v>324.658034273417</c:v>
                </c:pt>
                <c:pt idx="4270">
                  <c:v>324.60424191193198</c:v>
                </c:pt>
                <c:pt idx="4271">
                  <c:v>326.14116652578002</c:v>
                </c:pt>
                <c:pt idx="4272">
                  <c:v>323.01544609236697</c:v>
                </c:pt>
                <c:pt idx="4273">
                  <c:v>322.96357488665001</c:v>
                </c:pt>
                <c:pt idx="4274">
                  <c:v>322.02605087220297</c:v>
                </c:pt>
                <c:pt idx="4275">
                  <c:v>324.00484131253199</c:v>
                </c:pt>
                <c:pt idx="4276">
                  <c:v>324.07592407592199</c:v>
                </c:pt>
                <c:pt idx="4277">
                  <c:v>324.28725121032602</c:v>
                </c:pt>
                <c:pt idx="4278">
                  <c:v>325.170982863289</c:v>
                </c:pt>
                <c:pt idx="4279">
                  <c:v>320.84454007530701</c:v>
                </c:pt>
                <c:pt idx="4280">
                  <c:v>324.34104357181099</c:v>
                </c:pt>
                <c:pt idx="4281">
                  <c:v>326.089295320063</c:v>
                </c:pt>
                <c:pt idx="4282">
                  <c:v>325.664719895487</c:v>
                </c:pt>
                <c:pt idx="4283">
                  <c:v>324.28725121032602</c:v>
                </c:pt>
                <c:pt idx="4284">
                  <c:v>325.24014447091201</c:v>
                </c:pt>
                <c:pt idx="4285">
                  <c:v>325.45339276108302</c:v>
                </c:pt>
                <c:pt idx="4286">
                  <c:v>322.786828556057</c:v>
                </c:pt>
                <c:pt idx="4287">
                  <c:v>315.89948513025303</c:v>
                </c:pt>
                <c:pt idx="4288">
                  <c:v>314.34527011449899</c:v>
                </c:pt>
                <c:pt idx="4289">
                  <c:v>316.21647583185899</c:v>
                </c:pt>
                <c:pt idx="4290">
                  <c:v>313.17912856374198</c:v>
                </c:pt>
                <c:pt idx="4291">
                  <c:v>316.49888572965301</c:v>
                </c:pt>
                <c:pt idx="4292">
                  <c:v>314.64497041419901</c:v>
                </c:pt>
                <c:pt idx="4293">
                  <c:v>307.56359025589597</c:v>
                </c:pt>
                <c:pt idx="4294">
                  <c:v>309.71912702681698</c:v>
                </c:pt>
                <c:pt idx="4295">
                  <c:v>309.33105356182102</c:v>
                </c:pt>
                <c:pt idx="4296">
                  <c:v>313.40966725581899</c:v>
                </c:pt>
                <c:pt idx="4297">
                  <c:v>317.29424421731898</c:v>
                </c:pt>
                <c:pt idx="4298">
                  <c:v>317.87635441481399</c:v>
                </c:pt>
                <c:pt idx="4299">
                  <c:v>321.35556750941203</c:v>
                </c:pt>
                <c:pt idx="4300">
                  <c:v>321.51502343809801</c:v>
                </c:pt>
                <c:pt idx="4301">
                  <c:v>323.17490202105398</c:v>
                </c:pt>
                <c:pt idx="4302">
                  <c:v>324.95773457311702</c:v>
                </c:pt>
                <c:pt idx="4303">
                  <c:v>325.34772919388098</c:v>
                </c:pt>
                <c:pt idx="4304">
                  <c:v>323.19219242295998</c:v>
                </c:pt>
                <c:pt idx="4305">
                  <c:v>325.09990009989798</c:v>
                </c:pt>
                <c:pt idx="4306">
                  <c:v>324.729117036807</c:v>
                </c:pt>
                <c:pt idx="4307">
                  <c:v>326.52923999077598</c:v>
                </c:pt>
                <c:pt idx="4308">
                  <c:v>326.40628602166902</c:v>
                </c:pt>
                <c:pt idx="4309">
                  <c:v>326.42357642357399</c:v>
                </c:pt>
                <c:pt idx="4310">
                  <c:v>328.13724736801498</c:v>
                </c:pt>
                <c:pt idx="4311">
                  <c:v>328.96718665949197</c:v>
                </c:pt>
                <c:pt idx="4312">
                  <c:v>326.65411511565202</c:v>
                </c:pt>
                <c:pt idx="4313">
                  <c:v>331.24567739952198</c:v>
                </c:pt>
                <c:pt idx="4314">
                  <c:v>331.545377699222</c:v>
                </c:pt>
                <c:pt idx="4315">
                  <c:v>332.304234227309</c:v>
                </c:pt>
                <c:pt idx="4316">
                  <c:v>332.44639975409001</c:v>
                </c:pt>
                <c:pt idx="4317">
                  <c:v>332.269653423497</c:v>
                </c:pt>
                <c:pt idx="4318">
                  <c:v>330.627065242448</c:v>
                </c:pt>
                <c:pt idx="4319">
                  <c:v>330.71543840774399</c:v>
                </c:pt>
                <c:pt idx="4320">
                  <c:v>327.00760777683701</c:v>
                </c:pt>
                <c:pt idx="4321">
                  <c:v>326.089295320063</c:v>
                </c:pt>
                <c:pt idx="4322">
                  <c:v>329.03826942288299</c:v>
                </c:pt>
                <c:pt idx="4323">
                  <c:v>331.38592177053499</c:v>
                </c:pt>
                <c:pt idx="4324">
                  <c:v>329.620379620378</c:v>
                </c:pt>
                <c:pt idx="4325">
                  <c:v>331.545377699222</c:v>
                </c:pt>
                <c:pt idx="4326">
                  <c:v>330.25820333512399</c:v>
                </c:pt>
                <c:pt idx="4327">
                  <c:v>328.892261584567</c:v>
                </c:pt>
                <c:pt idx="4328">
                  <c:v>330.45416122338997</c:v>
                </c:pt>
                <c:pt idx="4329">
                  <c:v>328.077691539228</c:v>
                </c:pt>
                <c:pt idx="4330">
                  <c:v>327.38607546299698</c:v>
                </c:pt>
                <c:pt idx="4331">
                  <c:v>328.99984630753698</c:v>
                </c:pt>
                <c:pt idx="4332">
                  <c:v>331.69522784907201</c:v>
                </c:pt>
                <c:pt idx="4333">
                  <c:v>333.89495120264201</c:v>
                </c:pt>
                <c:pt idx="4334">
                  <c:v>335.011142703448</c:v>
                </c:pt>
                <c:pt idx="4335">
                  <c:v>334.56927687696702</c:v>
                </c:pt>
                <c:pt idx="4336">
                  <c:v>330.61361715207698</c:v>
                </c:pt>
                <c:pt idx="4337">
                  <c:v>326.959578882654</c:v>
                </c:pt>
                <c:pt idx="4338">
                  <c:v>328.308230231305</c:v>
                </c:pt>
                <c:pt idx="4339">
                  <c:v>331.83739337585303</c:v>
                </c:pt>
                <c:pt idx="4340">
                  <c:v>324.867440252054</c:v>
                </c:pt>
                <c:pt idx="4341">
                  <c:v>321.93959886267402</c:v>
                </c:pt>
                <c:pt idx="4342">
                  <c:v>324.475524475523</c:v>
                </c:pt>
                <c:pt idx="4343">
                  <c:v>326.711749788671</c:v>
                </c:pt>
                <c:pt idx="4344">
                  <c:v>330.13524936601698</c:v>
                </c:pt>
                <c:pt idx="4345">
                  <c:v>330.59632675017099</c:v>
                </c:pt>
                <c:pt idx="4346">
                  <c:v>331.74902021055698</c:v>
                </c:pt>
                <c:pt idx="4347">
                  <c:v>333.25520633212699</c:v>
                </c:pt>
                <c:pt idx="4348">
                  <c:v>332.47521709059998</c:v>
                </c:pt>
                <c:pt idx="4349">
                  <c:v>333.149542764925</c:v>
                </c:pt>
                <c:pt idx="4350">
                  <c:v>330.417659263811</c:v>
                </c:pt>
                <c:pt idx="4351">
                  <c:v>331.46468915699501</c:v>
                </c:pt>
                <c:pt idx="4352">
                  <c:v>333.00737723814501</c:v>
                </c:pt>
                <c:pt idx="4353">
                  <c:v>334.00061476984399</c:v>
                </c:pt>
                <c:pt idx="4354">
                  <c:v>334.037116729422</c:v>
                </c:pt>
                <c:pt idx="4355">
                  <c:v>333.55682778759501</c:v>
                </c:pt>
                <c:pt idx="4356">
                  <c:v>334.19657265810901</c:v>
                </c:pt>
                <c:pt idx="4357">
                  <c:v>331.287942826402</c:v>
                </c:pt>
                <c:pt idx="4358">
                  <c:v>333.23791593022202</c:v>
                </c:pt>
                <c:pt idx="4359">
                  <c:v>332.88442326903697</c:v>
                </c:pt>
                <c:pt idx="4360">
                  <c:v>333.38008145700297</c:v>
                </c:pt>
                <c:pt idx="4361">
                  <c:v>336.626834703756</c:v>
                </c:pt>
                <c:pt idx="4362">
                  <c:v>336.928456159223</c:v>
                </c:pt>
                <c:pt idx="4363">
                  <c:v>335.331975716589</c:v>
                </c:pt>
                <c:pt idx="4364">
                  <c:v>332.38684392530399</c:v>
                </c:pt>
                <c:pt idx="4365">
                  <c:v>333.53953738568902</c:v>
                </c:pt>
                <c:pt idx="4366">
                  <c:v>334.76331360946602</c:v>
                </c:pt>
                <c:pt idx="4367">
                  <c:v>332.65388457696002</c:v>
                </c:pt>
                <c:pt idx="4368">
                  <c:v>335.45492968569698</c:v>
                </c:pt>
                <c:pt idx="4369">
                  <c:v>336.27142088680398</c:v>
                </c:pt>
                <c:pt idx="4370">
                  <c:v>337.62007223545498</c:v>
                </c:pt>
                <c:pt idx="4371">
                  <c:v>339.69492046414899</c:v>
                </c:pt>
                <c:pt idx="4372">
                  <c:v>339.44709137016599</c:v>
                </c:pt>
                <c:pt idx="4373">
                  <c:v>341.20110658572003</c:v>
                </c:pt>
                <c:pt idx="4374">
                  <c:v>341.75247829093797</c:v>
                </c:pt>
                <c:pt idx="4375">
                  <c:v>342.14247291170199</c:v>
                </c:pt>
                <c:pt idx="4376">
                  <c:v>341.96572658110898</c:v>
                </c:pt>
                <c:pt idx="4377">
                  <c:v>342.65734265734102</c:v>
                </c:pt>
                <c:pt idx="4378">
                  <c:v>344.89164681472198</c:v>
                </c:pt>
                <c:pt idx="4379">
                  <c:v>346.539998463073</c:v>
                </c:pt>
                <c:pt idx="4380">
                  <c:v>346.89541228002599</c:v>
                </c:pt>
                <c:pt idx="4381">
                  <c:v>346.93191423960502</c:v>
                </c:pt>
                <c:pt idx="4382">
                  <c:v>345.72542841773401</c:v>
                </c:pt>
                <c:pt idx="4383">
                  <c:v>343.27787597018198</c:v>
                </c:pt>
                <c:pt idx="4384">
                  <c:v>344.32298470759798</c:v>
                </c:pt>
                <c:pt idx="4385">
                  <c:v>344.60731576116001</c:v>
                </c:pt>
                <c:pt idx="4386">
                  <c:v>345.565972489047</c:v>
                </c:pt>
                <c:pt idx="4387">
                  <c:v>348.10189810189598</c:v>
                </c:pt>
                <c:pt idx="4388">
                  <c:v>348.49189272266</c:v>
                </c:pt>
                <c:pt idx="4389">
                  <c:v>349.19887804503003</c:v>
                </c:pt>
                <c:pt idx="4390">
                  <c:v>349.09129332206101</c:v>
                </c:pt>
                <c:pt idx="4391">
                  <c:v>346.989548912624</c:v>
                </c:pt>
                <c:pt idx="4392">
                  <c:v>348.55721201874798</c:v>
                </c:pt>
                <c:pt idx="4393">
                  <c:v>348.307461768998</c:v>
                </c:pt>
                <c:pt idx="4394">
                  <c:v>348.98562975485902</c:v>
                </c:pt>
                <c:pt idx="4395">
                  <c:v>348.80696226849898</c:v>
                </c:pt>
                <c:pt idx="4396">
                  <c:v>351.14116652578002</c:v>
                </c:pt>
                <c:pt idx="4397">
                  <c:v>351.49850149849999</c:v>
                </c:pt>
                <c:pt idx="4398">
                  <c:v>353.22562053331097</c:v>
                </c:pt>
                <c:pt idx="4399">
                  <c:v>351.99608084223303</c:v>
                </c:pt>
                <c:pt idx="4400">
                  <c:v>349.73295934834198</c:v>
                </c:pt>
                <c:pt idx="4401">
                  <c:v>351.30254361023401</c:v>
                </c:pt>
                <c:pt idx="4402">
                  <c:v>349.91162683470202</c:v>
                </c:pt>
                <c:pt idx="4403">
                  <c:v>350.391915776529</c:v>
                </c:pt>
                <c:pt idx="4404">
                  <c:v>352.15745792668702</c:v>
                </c:pt>
                <c:pt idx="4405">
                  <c:v>351.49850149849902</c:v>
                </c:pt>
                <c:pt idx="4406">
                  <c:v>352.79912395296799</c:v>
                </c:pt>
                <c:pt idx="4407">
                  <c:v>348.78967186659298</c:v>
                </c:pt>
                <c:pt idx="4408">
                  <c:v>352.35341581495197</c:v>
                </c:pt>
                <c:pt idx="4409">
                  <c:v>351.694459386765</c:v>
                </c:pt>
                <c:pt idx="4410">
                  <c:v>353.22562053331097</c:v>
                </c:pt>
                <c:pt idx="4411">
                  <c:v>354.01137324214</c:v>
                </c:pt>
                <c:pt idx="4412">
                  <c:v>354.02866364404599</c:v>
                </c:pt>
                <c:pt idx="4413">
                  <c:v>352.37070621685803</c:v>
                </c:pt>
                <c:pt idx="4414">
                  <c:v>352.51287174363898</c:v>
                </c:pt>
                <c:pt idx="4415">
                  <c:v>350.99900099899901</c:v>
                </c:pt>
                <c:pt idx="4416">
                  <c:v>351.05279336048397</c:v>
                </c:pt>
                <c:pt idx="4417">
                  <c:v>344.11934219626301</c:v>
                </c:pt>
                <c:pt idx="4418">
                  <c:v>343.06846999154499</c:v>
                </c:pt>
                <c:pt idx="4419">
                  <c:v>345.54483977560699</c:v>
                </c:pt>
                <c:pt idx="4420">
                  <c:v>342.19434411741901</c:v>
                </c:pt>
                <c:pt idx="4421">
                  <c:v>342.30192884038797</c:v>
                </c:pt>
                <c:pt idx="4422">
                  <c:v>340.44801352493403</c:v>
                </c:pt>
                <c:pt idx="4423">
                  <c:v>344.38638284791898</c:v>
                </c:pt>
                <c:pt idx="4424">
                  <c:v>345.38538384691998</c:v>
                </c:pt>
                <c:pt idx="4425">
                  <c:v>344.90317374932499</c:v>
                </c:pt>
                <c:pt idx="4426">
                  <c:v>347.23929916237398</c:v>
                </c:pt>
                <c:pt idx="4427">
                  <c:v>348.87804503188897</c:v>
                </c:pt>
                <c:pt idx="4428">
                  <c:v>348.80696226849801</c:v>
                </c:pt>
                <c:pt idx="4429">
                  <c:v>351.72904019057597</c:v>
                </c:pt>
                <c:pt idx="4430">
                  <c:v>353.56566510412398</c:v>
                </c:pt>
                <c:pt idx="4431">
                  <c:v>354.50895258587298</c:v>
                </c:pt>
                <c:pt idx="4432">
                  <c:v>355.54253438868602</c:v>
                </c:pt>
                <c:pt idx="4433">
                  <c:v>354.99116268346802</c:v>
                </c:pt>
                <c:pt idx="4434">
                  <c:v>356.791285637437</c:v>
                </c:pt>
                <c:pt idx="4435">
                  <c:v>357.021824329514</c:v>
                </c:pt>
                <c:pt idx="4436">
                  <c:v>356.87965880273299</c:v>
                </c:pt>
                <c:pt idx="4437">
                  <c:v>356.68370091446798</c:v>
                </c:pt>
                <c:pt idx="4438">
                  <c:v>357.69999231537503</c:v>
                </c:pt>
                <c:pt idx="4439">
                  <c:v>357.52132482901499</c:v>
                </c:pt>
                <c:pt idx="4440">
                  <c:v>357.32536694074901</c:v>
                </c:pt>
                <c:pt idx="4441">
                  <c:v>356.808576039343</c:v>
                </c:pt>
                <c:pt idx="4442">
                  <c:v>358.412741105046</c:v>
                </c:pt>
                <c:pt idx="4443">
                  <c:v>357.486744025203</c:v>
                </c:pt>
                <c:pt idx="4444">
                  <c:v>355.22170137554502</c:v>
                </c:pt>
                <c:pt idx="4445">
                  <c:v>356.55882578959302</c:v>
                </c:pt>
                <c:pt idx="4446">
                  <c:v>356.96995312379698</c:v>
                </c:pt>
                <c:pt idx="4447">
                  <c:v>354.883577960499</c:v>
                </c:pt>
                <c:pt idx="4448">
                  <c:v>354.61653730884302</c:v>
                </c:pt>
                <c:pt idx="4449">
                  <c:v>357.29078613693798</c:v>
                </c:pt>
                <c:pt idx="4450">
                  <c:v>357.77107507876502</c:v>
                </c:pt>
                <c:pt idx="4451">
                  <c:v>359.67878275570399</c:v>
                </c:pt>
                <c:pt idx="4452">
                  <c:v>359.35410743102801</c:v>
                </c:pt>
                <c:pt idx="4453">
                  <c:v>356.57803734726599</c:v>
                </c:pt>
                <c:pt idx="4454">
                  <c:v>354.53776992238301</c:v>
                </c:pt>
                <c:pt idx="4455">
                  <c:v>357.31384000614599</c:v>
                </c:pt>
                <c:pt idx="4456">
                  <c:v>351.54845154844901</c:v>
                </c:pt>
                <c:pt idx="4457">
                  <c:v>354.33989087834999</c:v>
                </c:pt>
                <c:pt idx="4458">
                  <c:v>353.69630369630198</c:v>
                </c:pt>
                <c:pt idx="4459">
                  <c:v>352.764543149156</c:v>
                </c:pt>
                <c:pt idx="4460">
                  <c:v>347.98470760009002</c:v>
                </c:pt>
                <c:pt idx="4461">
                  <c:v>348.03849996157498</c:v>
                </c:pt>
                <c:pt idx="4462">
                  <c:v>351.86928456159001</c:v>
                </c:pt>
                <c:pt idx="4463">
                  <c:v>351.45815722738598</c:v>
                </c:pt>
                <c:pt idx="4464">
                  <c:v>346.03281334050399</c:v>
                </c:pt>
                <c:pt idx="4465">
                  <c:v>352.08445400752902</c:v>
                </c:pt>
                <c:pt idx="4466">
                  <c:v>345.10105279335801</c:v>
                </c:pt>
                <c:pt idx="4467">
                  <c:v>341.16268347037402</c:v>
                </c:pt>
                <c:pt idx="4468">
                  <c:v>335.55867209713199</c:v>
                </c:pt>
                <c:pt idx="4469">
                  <c:v>336.07738415430498</c:v>
                </c:pt>
                <c:pt idx="4470">
                  <c:v>333.80465688157801</c:v>
                </c:pt>
                <c:pt idx="4471">
                  <c:v>333.516483516481</c:v>
                </c:pt>
                <c:pt idx="4472">
                  <c:v>337.45677399523299</c:v>
                </c:pt>
                <c:pt idx="4473">
                  <c:v>340.732344578496</c:v>
                </c:pt>
                <c:pt idx="4474">
                  <c:v>347.483285944822</c:v>
                </c:pt>
                <c:pt idx="4475">
                  <c:v>345.01267962806202</c:v>
                </c:pt>
                <c:pt idx="4476">
                  <c:v>349.02213171443702</c:v>
                </c:pt>
                <c:pt idx="4477">
                  <c:v>351.70790747713602</c:v>
                </c:pt>
                <c:pt idx="4478">
                  <c:v>351.22569737954097</c:v>
                </c:pt>
                <c:pt idx="4479">
                  <c:v>355.25436102358998</c:v>
                </c:pt>
                <c:pt idx="4480">
                  <c:v>354.71643740874299</c:v>
                </c:pt>
                <c:pt idx="4481">
                  <c:v>356.99108583723699</c:v>
                </c:pt>
                <c:pt idx="4482">
                  <c:v>361.07354184277</c:v>
                </c:pt>
                <c:pt idx="4483">
                  <c:v>361.26949973103598</c:v>
                </c:pt>
                <c:pt idx="4484">
                  <c:v>360.01690617075002</c:v>
                </c:pt>
                <c:pt idx="4485">
                  <c:v>362.29155459924499</c:v>
                </c:pt>
                <c:pt idx="4486">
                  <c:v>363.74010604779602</c:v>
                </c:pt>
                <c:pt idx="4487">
                  <c:v>364.08207177437703</c:v>
                </c:pt>
                <c:pt idx="4488">
                  <c:v>365.22708061169402</c:v>
                </c:pt>
                <c:pt idx="4489">
                  <c:v>365.58441558441302</c:v>
                </c:pt>
                <c:pt idx="4490">
                  <c:v>365.19057865211499</c:v>
                </c:pt>
                <c:pt idx="4491">
                  <c:v>365.603627142086</c:v>
                </c:pt>
                <c:pt idx="4492">
                  <c:v>365.69200030738301</c:v>
                </c:pt>
                <c:pt idx="4493">
                  <c:v>365.924460155227</c:v>
                </c:pt>
                <c:pt idx="4494">
                  <c:v>368.03773149926798</c:v>
                </c:pt>
                <c:pt idx="4495">
                  <c:v>367.44793667870402</c:v>
                </c:pt>
                <c:pt idx="4496">
                  <c:v>368.09152386075198</c:v>
                </c:pt>
                <c:pt idx="4497">
                  <c:v>370.06070852224502</c:v>
                </c:pt>
                <c:pt idx="4498">
                  <c:v>371.10005379235901</c:v>
                </c:pt>
                <c:pt idx="4499">
                  <c:v>370.83109198493599</c:v>
                </c:pt>
                <c:pt idx="4500">
                  <c:v>371.78014293398701</c:v>
                </c:pt>
                <c:pt idx="4501">
                  <c:v>370.99246906938998</c:v>
                </c:pt>
                <c:pt idx="4502">
                  <c:v>368.41427802966001</c:v>
                </c:pt>
                <c:pt idx="4503">
                  <c:v>370.796511181124</c:v>
                </c:pt>
                <c:pt idx="4504">
                  <c:v>372.22777222777</c:v>
                </c:pt>
                <c:pt idx="4505">
                  <c:v>371.81664489356598</c:v>
                </c:pt>
                <c:pt idx="4506">
                  <c:v>372.42565127180302</c:v>
                </c:pt>
                <c:pt idx="4507">
                  <c:v>369.93583339737</c:v>
                </c:pt>
                <c:pt idx="4508">
                  <c:v>369.686083147619</c:v>
                </c:pt>
                <c:pt idx="4509">
                  <c:v>363.75931760546899</c:v>
                </c:pt>
                <c:pt idx="4510">
                  <c:v>365.603627142086</c:v>
                </c:pt>
                <c:pt idx="4511">
                  <c:v>359.69415200184199</c:v>
                </c:pt>
                <c:pt idx="4512">
                  <c:v>357.223545685082</c:v>
                </c:pt>
                <c:pt idx="4513">
                  <c:v>354.35910243602302</c:v>
                </c:pt>
                <c:pt idx="4514">
                  <c:v>361.30600169061501</c:v>
                </c:pt>
                <c:pt idx="4515">
                  <c:v>370.24129716437199</c:v>
                </c:pt>
                <c:pt idx="4516">
                  <c:v>371.81664489356598</c:v>
                </c:pt>
                <c:pt idx="4517">
                  <c:v>373.52647352647102</c:v>
                </c:pt>
                <c:pt idx="4518">
                  <c:v>374.02981633750602</c:v>
                </c:pt>
                <c:pt idx="4519">
                  <c:v>374.06631829708499</c:v>
                </c:pt>
                <c:pt idx="4520">
                  <c:v>375.272804118956</c:v>
                </c:pt>
                <c:pt idx="4521">
                  <c:v>375.776146929991</c:v>
                </c:pt>
                <c:pt idx="4522">
                  <c:v>373.76085453008301</c:v>
                </c:pt>
                <c:pt idx="4523">
                  <c:v>370.05110274340802</c:v>
                </c:pt>
                <c:pt idx="4524">
                  <c:v>369.85322369937501</c:v>
                </c:pt>
                <c:pt idx="4525">
                  <c:v>363.17336509644002</c:v>
                </c:pt>
                <c:pt idx="4526">
                  <c:v>359.75370783062903</c:v>
                </c:pt>
                <c:pt idx="4527">
                  <c:v>364.23576423576202</c:v>
                </c:pt>
                <c:pt idx="4528">
                  <c:v>370.69853223699198</c:v>
                </c:pt>
                <c:pt idx="4529">
                  <c:v>367.72842542073101</c:v>
                </c:pt>
                <c:pt idx="4530">
                  <c:v>364.84861292553398</c:v>
                </c:pt>
                <c:pt idx="4531">
                  <c:v>363.82271574578999</c:v>
                </c:pt>
                <c:pt idx="4532">
                  <c:v>361.624913547988</c:v>
                </c:pt>
                <c:pt idx="4533">
                  <c:v>358.31284100514699</c:v>
                </c:pt>
                <c:pt idx="4534">
                  <c:v>363.01198801198598</c:v>
                </c:pt>
                <c:pt idx="4535">
                  <c:v>363.78621378621199</c:v>
                </c:pt>
                <c:pt idx="4536">
                  <c:v>365.62283869976</c:v>
                </c:pt>
                <c:pt idx="4537">
                  <c:v>371.05970952124602</c:v>
                </c:pt>
                <c:pt idx="4538">
                  <c:v>369.025205563665</c:v>
                </c:pt>
                <c:pt idx="4539">
                  <c:v>369.88972565895398</c:v>
                </c:pt>
                <c:pt idx="4540">
                  <c:v>365.00999000998797</c:v>
                </c:pt>
                <c:pt idx="4541">
                  <c:v>360.33005456082202</c:v>
                </c:pt>
                <c:pt idx="4542">
                  <c:v>363.65941750556902</c:v>
                </c:pt>
                <c:pt idx="4543">
                  <c:v>359.08706677937198</c:v>
                </c:pt>
                <c:pt idx="4544">
                  <c:v>363.53454238069401</c:v>
                </c:pt>
                <c:pt idx="4545">
                  <c:v>368.79082456005301</c:v>
                </c:pt>
                <c:pt idx="4546">
                  <c:v>367.38645969415001</c:v>
                </c:pt>
                <c:pt idx="4547">
                  <c:v>371.09621148082499</c:v>
                </c:pt>
                <c:pt idx="4548">
                  <c:v>370.06839314531402</c:v>
                </c:pt>
                <c:pt idx="4549">
                  <c:v>368.41235687389297</c:v>
                </c:pt>
                <c:pt idx="4550">
                  <c:v>372.33727810650697</c:v>
                </c:pt>
                <c:pt idx="4551">
                  <c:v>372.55436870821302</c:v>
                </c:pt>
                <c:pt idx="4552">
                  <c:v>376.13732421424498</c:v>
                </c:pt>
                <c:pt idx="4553">
                  <c:v>377.68577576269701</c:v>
                </c:pt>
                <c:pt idx="4554">
                  <c:v>378.27941289479497</c:v>
                </c:pt>
                <c:pt idx="4555">
                  <c:v>378.315914854374</c:v>
                </c:pt>
                <c:pt idx="4556">
                  <c:v>378.04503189118401</c:v>
                </c:pt>
                <c:pt idx="4557">
                  <c:v>380.313916852376</c:v>
                </c:pt>
                <c:pt idx="4558">
                  <c:v>380.26012449089097</c:v>
                </c:pt>
                <c:pt idx="4559">
                  <c:v>381.33981403211999</c:v>
                </c:pt>
                <c:pt idx="4560">
                  <c:v>381.01513870744401</c:v>
                </c:pt>
                <c:pt idx="4561">
                  <c:v>380.56558825789398</c:v>
                </c:pt>
                <c:pt idx="4562">
                  <c:v>379.26880811496</c:v>
                </c:pt>
                <c:pt idx="4563">
                  <c:v>381.664489356795</c:v>
                </c:pt>
                <c:pt idx="4564">
                  <c:v>380.09682625067001</c:v>
                </c:pt>
                <c:pt idx="4565">
                  <c:v>378.49458234073398</c:v>
                </c:pt>
                <c:pt idx="4566">
                  <c:v>378.90955198647299</c:v>
                </c:pt>
                <c:pt idx="4567">
                  <c:v>373.58026588795599</c:v>
                </c:pt>
                <c:pt idx="4568">
                  <c:v>375.12871743640699</c:v>
                </c:pt>
                <c:pt idx="4569">
                  <c:v>369.04249596557099</c:v>
                </c:pt>
                <c:pt idx="4570">
                  <c:v>368.17989702604899</c:v>
                </c:pt>
                <c:pt idx="4571">
                  <c:v>372.859832475215</c:v>
                </c:pt>
                <c:pt idx="4572">
                  <c:v>370.573657112116</c:v>
                </c:pt>
                <c:pt idx="4573">
                  <c:v>375.52447552447302</c:v>
                </c:pt>
                <c:pt idx="4574">
                  <c:v>374.408284023666</c:v>
                </c:pt>
                <c:pt idx="4575">
                  <c:v>378.90955198647299</c:v>
                </c:pt>
                <c:pt idx="4576">
                  <c:v>377.18051179589401</c:v>
                </c:pt>
                <c:pt idx="4577">
                  <c:v>380.50987474064198</c:v>
                </c:pt>
                <c:pt idx="4578">
                  <c:v>379.76830861446001</c:v>
                </c:pt>
                <c:pt idx="4579">
                  <c:v>377.63390455697902</c:v>
                </c:pt>
                <c:pt idx="4580">
                  <c:v>372.10097594712698</c:v>
                </c:pt>
                <c:pt idx="4581">
                  <c:v>371.21532313839799</c:v>
                </c:pt>
                <c:pt idx="4582">
                  <c:v>372.06447398754898</c:v>
                </c:pt>
                <c:pt idx="4583">
                  <c:v>376.60416506570101</c:v>
                </c:pt>
                <c:pt idx="4584">
                  <c:v>373.31130408053298</c:v>
                </c:pt>
                <c:pt idx="4585">
                  <c:v>371.99147006839098</c:v>
                </c:pt>
                <c:pt idx="4586">
                  <c:v>373.33051563820601</c:v>
                </c:pt>
                <c:pt idx="4587">
                  <c:v>375.84338738184698</c:v>
                </c:pt>
                <c:pt idx="4588">
                  <c:v>374.850149850148</c:v>
                </c:pt>
                <c:pt idx="4589">
                  <c:v>376.11619150080497</c:v>
                </c:pt>
                <c:pt idx="4590">
                  <c:v>377.77991239529501</c:v>
                </c:pt>
                <c:pt idx="4591">
                  <c:v>379.84131253361801</c:v>
                </c:pt>
                <c:pt idx="4592">
                  <c:v>378.12187812187602</c:v>
                </c:pt>
                <c:pt idx="4593">
                  <c:v>378.84615384615199</c:v>
                </c:pt>
                <c:pt idx="4594">
                  <c:v>380.546376700221</c:v>
                </c:pt>
                <c:pt idx="4595">
                  <c:v>380.43687082148398</c:v>
                </c:pt>
                <c:pt idx="4596">
                  <c:v>376.06047798355303</c:v>
                </c:pt>
                <c:pt idx="4597">
                  <c:v>379.497425651269</c:v>
                </c:pt>
                <c:pt idx="4598">
                  <c:v>379.04595404595199</c:v>
                </c:pt>
                <c:pt idx="4599">
                  <c:v>380.90755398447499</c:v>
                </c:pt>
                <c:pt idx="4600">
                  <c:v>381.86621071236198</c:v>
                </c:pt>
                <c:pt idx="4601">
                  <c:v>382.75186352109199</c:v>
                </c:pt>
                <c:pt idx="4602">
                  <c:v>381.16114654576</c:v>
                </c:pt>
                <c:pt idx="4603">
                  <c:v>382.37339583493201</c:v>
                </c:pt>
                <c:pt idx="4604">
                  <c:v>380.799969261505</c:v>
                </c:pt>
                <c:pt idx="4605">
                  <c:v>376.98263275186099</c:v>
                </c:pt>
                <c:pt idx="4606">
                  <c:v>381.07085222469601</c:v>
                </c:pt>
                <c:pt idx="4607">
                  <c:v>382.15630523322602</c:v>
                </c:pt>
                <c:pt idx="4608">
                  <c:v>377.77991239529501</c:v>
                </c:pt>
                <c:pt idx="4609">
                  <c:v>376.223776223774</c:v>
                </c:pt>
                <c:pt idx="4610">
                  <c:v>377.72419887804301</c:v>
                </c:pt>
                <c:pt idx="4611">
                  <c:v>382.69807115960703</c:v>
                </c:pt>
                <c:pt idx="4612">
                  <c:v>380.87105202489602</c:v>
                </c:pt>
                <c:pt idx="4613">
                  <c:v>379.73180665488098</c:v>
                </c:pt>
                <c:pt idx="4614">
                  <c:v>379.80481057403898</c:v>
                </c:pt>
                <c:pt idx="4615">
                  <c:v>383.764312610464</c:v>
                </c:pt>
                <c:pt idx="4616">
                  <c:v>384.18120341196999</c:v>
                </c:pt>
                <c:pt idx="4617">
                  <c:v>385.37424114346999</c:v>
                </c:pt>
                <c:pt idx="4618">
                  <c:v>385.24744486282702</c:v>
                </c:pt>
                <c:pt idx="4619">
                  <c:v>384.97656189963698</c:v>
                </c:pt>
                <c:pt idx="4620">
                  <c:v>386.09851686774499</c:v>
                </c:pt>
                <c:pt idx="4621">
                  <c:v>385.17636209943697</c:v>
                </c:pt>
                <c:pt idx="4622">
                  <c:v>381.03435026511698</c:v>
                </c:pt>
                <c:pt idx="4623">
                  <c:v>384.651886574961</c:v>
                </c:pt>
                <c:pt idx="4624">
                  <c:v>384.21770537154902</c:v>
                </c:pt>
                <c:pt idx="4625">
                  <c:v>381.82970875278301</c:v>
                </c:pt>
                <c:pt idx="4626">
                  <c:v>382.607776838544</c:v>
                </c:pt>
                <c:pt idx="4627">
                  <c:v>382.22738799661698</c:v>
                </c:pt>
                <c:pt idx="4628">
                  <c:v>383.239837085989</c:v>
                </c:pt>
                <c:pt idx="4629">
                  <c:v>380.002689618072</c:v>
                </c:pt>
                <c:pt idx="4630">
                  <c:v>379.353338968721</c:v>
                </c:pt>
                <c:pt idx="4631">
                  <c:v>376.91154998847099</c:v>
                </c:pt>
                <c:pt idx="4632">
                  <c:v>376.96534234995602</c:v>
                </c:pt>
                <c:pt idx="4633">
                  <c:v>381.50503342810799</c:v>
                </c:pt>
                <c:pt idx="4634">
                  <c:v>382.75186352109199</c:v>
                </c:pt>
                <c:pt idx="4635">
                  <c:v>379.64151233381801</c:v>
                </c:pt>
                <c:pt idx="4636">
                  <c:v>378.141089679549</c:v>
                </c:pt>
                <c:pt idx="4637">
                  <c:v>380.21978021977799</c:v>
                </c:pt>
                <c:pt idx="4638">
                  <c:v>380.83455006531699</c:v>
                </c:pt>
                <c:pt idx="4639">
                  <c:v>384.66917697686699</c:v>
                </c:pt>
                <c:pt idx="4640">
                  <c:v>383.08806578037098</c:v>
                </c:pt>
                <c:pt idx="4641">
                  <c:v>385.05148697456201</c:v>
                </c:pt>
                <c:pt idx="4642">
                  <c:v>385.341581495426</c:v>
                </c:pt>
                <c:pt idx="4643">
                  <c:v>382.542457542455</c:v>
                </c:pt>
                <c:pt idx="4644">
                  <c:v>381.30715438407498</c:v>
                </c:pt>
                <c:pt idx="4645">
                  <c:v>381.433950664718</c:v>
                </c:pt>
                <c:pt idx="4646">
                  <c:v>373.38430799969098</c:v>
                </c:pt>
                <c:pt idx="4647">
                  <c:v>374.14700683931198</c:v>
                </c:pt>
                <c:pt idx="4648">
                  <c:v>377.19972335356698</c:v>
                </c:pt>
                <c:pt idx="4649">
                  <c:v>376.74633059248202</c:v>
                </c:pt>
                <c:pt idx="4650">
                  <c:v>375.56481979558703</c:v>
                </c:pt>
                <c:pt idx="4651">
                  <c:v>378.00084530853599</c:v>
                </c:pt>
                <c:pt idx="4652">
                  <c:v>371.676400522552</c:v>
                </c:pt>
                <c:pt idx="4653">
                  <c:v>372.16629524321598</c:v>
                </c:pt>
                <c:pt idx="4654">
                  <c:v>377.03642511334601</c:v>
                </c:pt>
                <c:pt idx="4655">
                  <c:v>381.18035810343298</c:v>
                </c:pt>
                <c:pt idx="4656">
                  <c:v>382.92476754015001</c:v>
                </c:pt>
                <c:pt idx="4657">
                  <c:v>382.76146929992899</c:v>
                </c:pt>
                <c:pt idx="4658">
                  <c:v>385.74118189502599</c:v>
                </c:pt>
                <c:pt idx="4659">
                  <c:v>386.10428033504701</c:v>
                </c:pt>
                <c:pt idx="4660">
                  <c:v>386.377084454005</c:v>
                </c:pt>
                <c:pt idx="4661">
                  <c:v>384.81518481518299</c:v>
                </c:pt>
                <c:pt idx="4662">
                  <c:v>383.96027049872998</c:v>
                </c:pt>
                <c:pt idx="4663">
                  <c:v>381.87005302389701</c:v>
                </c:pt>
                <c:pt idx="4664">
                  <c:v>377.87212787212599</c:v>
                </c:pt>
                <c:pt idx="4665">
                  <c:v>375.69161607622902</c:v>
                </c:pt>
                <c:pt idx="4666">
                  <c:v>380.361945746559</c:v>
                </c:pt>
                <c:pt idx="4667">
                  <c:v>383.01506186121401</c:v>
                </c:pt>
                <c:pt idx="4668">
                  <c:v>383.10727733804401</c:v>
                </c:pt>
                <c:pt idx="4669">
                  <c:v>382.43487281948597</c:v>
                </c:pt>
                <c:pt idx="4670">
                  <c:v>381.12656574194801</c:v>
                </c:pt>
                <c:pt idx="4671">
                  <c:v>380.38115730423198</c:v>
                </c:pt>
                <c:pt idx="4672">
                  <c:v>381.79897026050702</c:v>
                </c:pt>
                <c:pt idx="4673">
                  <c:v>378.61753630984202</c:v>
                </c:pt>
                <c:pt idx="4674">
                  <c:v>377.83562591254702</c:v>
                </c:pt>
                <c:pt idx="4675">
                  <c:v>382.76146929992899</c:v>
                </c:pt>
                <c:pt idx="4676">
                  <c:v>379.180434949664</c:v>
                </c:pt>
                <c:pt idx="4677">
                  <c:v>379.65303926842199</c:v>
                </c:pt>
                <c:pt idx="4678">
                  <c:v>379.25343886882098</c:v>
                </c:pt>
                <c:pt idx="4679">
                  <c:v>380.45416122338997</c:v>
                </c:pt>
                <c:pt idx="4680">
                  <c:v>382.63467301928603</c:v>
                </c:pt>
                <c:pt idx="4681">
                  <c:v>381.48966418197</c:v>
                </c:pt>
                <c:pt idx="4682">
                  <c:v>378.490740029199</c:v>
                </c:pt>
                <c:pt idx="4683">
                  <c:v>370.73119188503603</c:v>
                </c:pt>
                <c:pt idx="4684">
                  <c:v>359.13701682932202</c:v>
                </c:pt>
                <c:pt idx="4685">
                  <c:v>344.45362329977502</c:v>
                </c:pt>
                <c:pt idx="4686">
                  <c:v>340.238607546298</c:v>
                </c:pt>
                <c:pt idx="4687">
                  <c:v>353.77699223852898</c:v>
                </c:pt>
                <c:pt idx="4688">
                  <c:v>361.91692922461903</c:v>
                </c:pt>
                <c:pt idx="4689">
                  <c:v>362.06293706293502</c:v>
                </c:pt>
                <c:pt idx="4690">
                  <c:v>358.973718589101</c:v>
                </c:pt>
                <c:pt idx="4691">
                  <c:v>348.48805041112502</c:v>
                </c:pt>
                <c:pt idx="4692">
                  <c:v>355.10258971797202</c:v>
                </c:pt>
                <c:pt idx="4693">
                  <c:v>355.53869207715201</c:v>
                </c:pt>
                <c:pt idx="4694">
                  <c:v>349.978867286558</c:v>
                </c:pt>
                <c:pt idx="4695">
                  <c:v>358.82771075078603</c:v>
                </c:pt>
                <c:pt idx="4696">
                  <c:v>353.92107892107703</c:v>
                </c:pt>
                <c:pt idx="4697">
                  <c:v>355.90371167294001</c:v>
                </c:pt>
                <c:pt idx="4698">
                  <c:v>357.51940367324801</c:v>
                </c:pt>
                <c:pt idx="4699">
                  <c:v>356.13809267655199</c:v>
                </c:pt>
                <c:pt idx="4700">
                  <c:v>360.62783370475501</c:v>
                </c:pt>
                <c:pt idx="4701">
                  <c:v>363.697840620916</c:v>
                </c:pt>
                <c:pt idx="4702">
                  <c:v>362.89863982171499</c:v>
                </c:pt>
                <c:pt idx="4703">
                  <c:v>356.85852608929298</c:v>
                </c:pt>
                <c:pt idx="4704">
                  <c:v>358.83155306231998</c:v>
                </c:pt>
                <c:pt idx="4705">
                  <c:v>354.19196188426798</c:v>
                </c:pt>
                <c:pt idx="4706">
                  <c:v>353.64443249058399</c:v>
                </c:pt>
                <c:pt idx="4707">
                  <c:v>352.42065626680801</c:v>
                </c:pt>
                <c:pt idx="4708">
                  <c:v>352.31115038807098</c:v>
                </c:pt>
                <c:pt idx="4709">
                  <c:v>343.25097978943899</c:v>
                </c:pt>
                <c:pt idx="4710">
                  <c:v>343.56028586797601</c:v>
                </c:pt>
                <c:pt idx="4711">
                  <c:v>349.97310381925598</c:v>
                </c:pt>
                <c:pt idx="4712">
                  <c:v>350.95865672788602</c:v>
                </c:pt>
                <c:pt idx="4713">
                  <c:v>356.20149081687401</c:v>
                </c:pt>
                <c:pt idx="4714">
                  <c:v>362.53938369322799</c:v>
                </c:pt>
                <c:pt idx="4715">
                  <c:v>361.29831706754601</c:v>
                </c:pt>
                <c:pt idx="4716">
                  <c:v>364.256896949203</c:v>
                </c:pt>
                <c:pt idx="4717">
                  <c:v>367.54591562283701</c:v>
                </c:pt>
                <c:pt idx="4718">
                  <c:v>367.76492738030998</c:v>
                </c:pt>
                <c:pt idx="4719">
                  <c:v>368.11073541842597</c:v>
                </c:pt>
                <c:pt idx="4720">
                  <c:v>365.79190040728298</c:v>
                </c:pt>
                <c:pt idx="4721">
                  <c:v>364.03788519173003</c:v>
                </c:pt>
                <c:pt idx="4722">
                  <c:v>369.62652731883298</c:v>
                </c:pt>
                <c:pt idx="4723">
                  <c:v>371.30753861522902</c:v>
                </c:pt>
                <c:pt idx="4724">
                  <c:v>371.49004841312399</c:v>
                </c:pt>
                <c:pt idx="4725">
                  <c:v>371.015522938598</c:v>
                </c:pt>
                <c:pt idx="4726">
                  <c:v>368.713978329361</c:v>
                </c:pt>
                <c:pt idx="4727">
                  <c:v>374.85207100591498</c:v>
                </c:pt>
                <c:pt idx="4728">
                  <c:v>379.07092907092698</c:v>
                </c:pt>
                <c:pt idx="4729">
                  <c:v>378.10266656420299</c:v>
                </c:pt>
                <c:pt idx="4730">
                  <c:v>377.336125413047</c:v>
                </c:pt>
                <c:pt idx="4731">
                  <c:v>381.664489356795</c:v>
                </c:pt>
                <c:pt idx="4732">
                  <c:v>381.57419503573198</c:v>
                </c:pt>
                <c:pt idx="4733">
                  <c:v>379.820179820178</c:v>
                </c:pt>
                <c:pt idx="4734">
                  <c:v>384.31376315991503</c:v>
                </c:pt>
                <c:pt idx="4735">
                  <c:v>385.42803350495501</c:v>
                </c:pt>
                <c:pt idx="4736">
                  <c:v>384.29647275800897</c:v>
                </c:pt>
                <c:pt idx="4737">
                  <c:v>383.87573964496897</c:v>
                </c:pt>
                <c:pt idx="4738">
                  <c:v>383.67401828940098</c:v>
                </c:pt>
                <c:pt idx="4739">
                  <c:v>380.09490509490303</c:v>
                </c:pt>
                <c:pt idx="4740">
                  <c:v>380.97095212479701</c:v>
                </c:pt>
                <c:pt idx="4741">
                  <c:v>379.47245062629497</c:v>
                </c:pt>
                <c:pt idx="4742">
                  <c:v>374.17582417582202</c:v>
                </c:pt>
                <c:pt idx="4743">
                  <c:v>369.97425651271601</c:v>
                </c:pt>
                <c:pt idx="4744">
                  <c:v>375.601321755166</c:v>
                </c:pt>
                <c:pt idx="4745">
                  <c:v>375.32659648044103</c:v>
                </c:pt>
                <c:pt idx="4746">
                  <c:v>381.28217935910101</c:v>
                </c:pt>
                <c:pt idx="4747">
                  <c:v>380.95366172289101</c:v>
                </c:pt>
                <c:pt idx="4748">
                  <c:v>382.34073618688802</c:v>
                </c:pt>
                <c:pt idx="4749">
                  <c:v>381.90271267194203</c:v>
                </c:pt>
                <c:pt idx="4750">
                  <c:v>382.41374010604602</c:v>
                </c:pt>
                <c:pt idx="4751">
                  <c:v>382.359947744561</c:v>
                </c:pt>
                <c:pt idx="4752">
                  <c:v>382.79797125950802</c:v>
                </c:pt>
                <c:pt idx="4753">
                  <c:v>381.20917543994301</c:v>
                </c:pt>
                <c:pt idx="4754">
                  <c:v>384.844002151692</c:v>
                </c:pt>
                <c:pt idx="4755">
                  <c:v>380.91715976331199</c:v>
                </c:pt>
                <c:pt idx="4756">
                  <c:v>375.58211019749302</c:v>
                </c:pt>
                <c:pt idx="4757">
                  <c:v>382.90747713824402</c:v>
                </c:pt>
                <c:pt idx="4758">
                  <c:v>380.58672097133399</c:v>
                </c:pt>
                <c:pt idx="4759">
                  <c:v>378.02966264504499</c:v>
                </c:pt>
                <c:pt idx="4760">
                  <c:v>375.088373165294</c:v>
                </c:pt>
                <c:pt idx="4761">
                  <c:v>376.05663567201799</c:v>
                </c:pt>
                <c:pt idx="4762">
                  <c:v>368.769691846613</c:v>
                </c:pt>
                <c:pt idx="4763">
                  <c:v>370.631291785136</c:v>
                </c:pt>
                <c:pt idx="4764">
                  <c:v>374.52355336970498</c:v>
                </c:pt>
                <c:pt idx="4765">
                  <c:v>380.002689618072</c:v>
                </c:pt>
                <c:pt idx="4766">
                  <c:v>374.21232613540099</c:v>
                </c:pt>
                <c:pt idx="4767">
                  <c:v>367.54591562283701</c:v>
                </c:pt>
                <c:pt idx="4768">
                  <c:v>370.57749942365098</c:v>
                </c:pt>
                <c:pt idx="4769">
                  <c:v>373.93952201644299</c:v>
                </c:pt>
                <c:pt idx="4770">
                  <c:v>378.56950741565902</c:v>
                </c:pt>
                <c:pt idx="4771">
                  <c:v>377.94513179128398</c:v>
                </c:pt>
                <c:pt idx="4772">
                  <c:v>377.08253285176198</c:v>
                </c:pt>
                <c:pt idx="4773">
                  <c:v>381.105433028508</c:v>
                </c:pt>
                <c:pt idx="4774">
                  <c:v>378.40428801967101</c:v>
                </c:pt>
                <c:pt idx="4775">
                  <c:v>374.619611158071</c:v>
                </c:pt>
                <c:pt idx="4776">
                  <c:v>369.38254053638502</c:v>
                </c:pt>
                <c:pt idx="4777">
                  <c:v>370.00691616076102</c:v>
                </c:pt>
                <c:pt idx="4778">
                  <c:v>365.34042880196603</c:v>
                </c:pt>
                <c:pt idx="4779">
                  <c:v>356.57419503573198</c:v>
                </c:pt>
                <c:pt idx="4780">
                  <c:v>352.66080073772201</c:v>
                </c:pt>
                <c:pt idx="4781">
                  <c:v>353.01045108737299</c:v>
                </c:pt>
                <c:pt idx="4782">
                  <c:v>355.857603934525</c:v>
                </c:pt>
                <c:pt idx="4783">
                  <c:v>346.98378544532198</c:v>
                </c:pt>
                <c:pt idx="4784">
                  <c:v>352.68001229539499</c:v>
                </c:pt>
                <c:pt idx="4785">
                  <c:v>345.10873741642803</c:v>
                </c:pt>
                <c:pt idx="4786">
                  <c:v>345.567893644815</c:v>
                </c:pt>
                <c:pt idx="4787">
                  <c:v>341.13962960116601</c:v>
                </c:pt>
                <c:pt idx="4788">
                  <c:v>343.05117958964001</c:v>
                </c:pt>
                <c:pt idx="4789">
                  <c:v>350.08837316529502</c:v>
                </c:pt>
                <c:pt idx="4790">
                  <c:v>344.79558902635699</c:v>
                </c:pt>
                <c:pt idx="4791">
                  <c:v>349.50049950049799</c:v>
                </c:pt>
                <c:pt idx="4792">
                  <c:v>345.696611081225</c:v>
                </c:pt>
                <c:pt idx="4793">
                  <c:v>347.49673403519398</c:v>
                </c:pt>
                <c:pt idx="4794">
                  <c:v>355.96903096902901</c:v>
                </c:pt>
                <c:pt idx="4795">
                  <c:v>355.84031353261997</c:v>
                </c:pt>
                <c:pt idx="4796">
                  <c:v>349.42749558134</c:v>
                </c:pt>
                <c:pt idx="4797">
                  <c:v>351.521555367708</c:v>
                </c:pt>
                <c:pt idx="4798">
                  <c:v>352.07292707292498</c:v>
                </c:pt>
                <c:pt idx="4799">
                  <c:v>345.36617228924803</c:v>
                </c:pt>
                <c:pt idx="4800">
                  <c:v>340.716975332358</c:v>
                </c:pt>
                <c:pt idx="4801">
                  <c:v>340.734265734264</c:v>
                </c:pt>
                <c:pt idx="4802">
                  <c:v>340.440328901866</c:v>
                </c:pt>
                <c:pt idx="4803">
                  <c:v>336.012064858217</c:v>
                </c:pt>
                <c:pt idx="4804">
                  <c:v>342.93975255513601</c:v>
                </c:pt>
                <c:pt idx="4805">
                  <c:v>348.72819488203902</c:v>
                </c:pt>
                <c:pt idx="4806">
                  <c:v>354.42442173211202</c:v>
                </c:pt>
                <c:pt idx="4807">
                  <c:v>352.97394912779401</c:v>
                </c:pt>
                <c:pt idx="4808">
                  <c:v>352.80872973180499</c:v>
                </c:pt>
                <c:pt idx="4809">
                  <c:v>357.91708291708102</c:v>
                </c:pt>
                <c:pt idx="4810">
                  <c:v>353.39660339660202</c:v>
                </c:pt>
                <c:pt idx="4811">
                  <c:v>355.012295396909</c:v>
                </c:pt>
                <c:pt idx="4812">
                  <c:v>359.31184200414799</c:v>
                </c:pt>
                <c:pt idx="4813">
                  <c:v>358.48574502420502</c:v>
                </c:pt>
                <c:pt idx="4814">
                  <c:v>355.675094136631</c:v>
                </c:pt>
                <c:pt idx="4815">
                  <c:v>364.03596403596202</c:v>
                </c:pt>
                <c:pt idx="4816">
                  <c:v>365.670867593943</c:v>
                </c:pt>
                <c:pt idx="4817">
                  <c:v>367.10404979635598</c:v>
                </c:pt>
                <c:pt idx="4818">
                  <c:v>368.29900868362199</c:v>
                </c:pt>
                <c:pt idx="4819">
                  <c:v>368.59294551602102</c:v>
                </c:pt>
                <c:pt idx="4820">
                  <c:v>364.568124183507</c:v>
                </c:pt>
                <c:pt idx="4821">
                  <c:v>366.36824713747598</c:v>
                </c:pt>
                <c:pt idx="4822">
                  <c:v>366.662183969875</c:v>
                </c:pt>
                <c:pt idx="4823">
                  <c:v>372.57934373318801</c:v>
                </c:pt>
                <c:pt idx="4824">
                  <c:v>372.10289710289499</c:v>
                </c:pt>
                <c:pt idx="4825">
                  <c:v>371.495811880426</c:v>
                </c:pt>
                <c:pt idx="4826">
                  <c:v>373.64558518404499</c:v>
                </c:pt>
                <c:pt idx="4827">
                  <c:v>376.016291400905</c:v>
                </c:pt>
                <c:pt idx="4828">
                  <c:v>377.49366018596601</c:v>
                </c:pt>
                <c:pt idx="4829">
                  <c:v>378.02774148927801</c:v>
                </c:pt>
                <c:pt idx="4830">
                  <c:v>377.82602013371098</c:v>
                </c:pt>
                <c:pt idx="4831">
                  <c:v>375.33235994774299</c:v>
                </c:pt>
                <c:pt idx="4832">
                  <c:v>375.16521939598698</c:v>
                </c:pt>
                <c:pt idx="4833">
                  <c:v>375.38807346499499</c:v>
                </c:pt>
                <c:pt idx="4834">
                  <c:v>378.85960193652301</c:v>
                </c:pt>
                <c:pt idx="4835">
                  <c:v>380.52140167524601</c:v>
                </c:pt>
                <c:pt idx="4836">
                  <c:v>379.59924690693799</c:v>
                </c:pt>
                <c:pt idx="4837">
                  <c:v>382.185122569736</c:v>
                </c:pt>
                <c:pt idx="4838">
                  <c:v>380.94597709982202</c:v>
                </c:pt>
                <c:pt idx="4839">
                  <c:v>377.14208868054902</c:v>
                </c:pt>
                <c:pt idx="4840">
                  <c:v>381.26104664565997</c:v>
                </c:pt>
                <c:pt idx="4841">
                  <c:v>376.69830169829999</c:v>
                </c:pt>
                <c:pt idx="4842">
                  <c:v>377.71459309920698</c:v>
                </c:pt>
                <c:pt idx="4843">
                  <c:v>376.82894029047702</c:v>
                </c:pt>
                <c:pt idx="4844">
                  <c:v>380.33697072158401</c:v>
                </c:pt>
                <c:pt idx="4845">
                  <c:v>384.17928225620398</c:v>
                </c:pt>
                <c:pt idx="4846">
                  <c:v>384.19849381387701</c:v>
                </c:pt>
                <c:pt idx="4847">
                  <c:v>383.77199723353402</c:v>
                </c:pt>
                <c:pt idx="4848">
                  <c:v>386.469299930837</c:v>
                </c:pt>
                <c:pt idx="4849">
                  <c:v>387.689233843078</c:v>
                </c:pt>
                <c:pt idx="4850">
                  <c:v>388.058095750402</c:v>
                </c:pt>
                <c:pt idx="4851">
                  <c:v>385.96979943133601</c:v>
                </c:pt>
                <c:pt idx="4852">
                  <c:v>385.96979943133601</c:v>
                </c:pt>
                <c:pt idx="4853">
                  <c:v>385.30507953584703</c:v>
                </c:pt>
                <c:pt idx="4854">
                  <c:v>385.87758395450498</c:v>
                </c:pt>
                <c:pt idx="4855">
                  <c:v>386.67294244217101</c:v>
                </c:pt>
                <c:pt idx="4856">
                  <c:v>383.16299085529698</c:v>
                </c:pt>
                <c:pt idx="4857">
                  <c:v>381.09390609390402</c:v>
                </c:pt>
                <c:pt idx="4858">
                  <c:v>384.12356873895197</c:v>
                </c:pt>
                <c:pt idx="4859">
                  <c:v>380.78075770383299</c:v>
                </c:pt>
                <c:pt idx="4860">
                  <c:v>378.65595942518797</c:v>
                </c:pt>
                <c:pt idx="4861">
                  <c:v>378.582955506031</c:v>
                </c:pt>
                <c:pt idx="4862">
                  <c:v>379.96810881426097</c:v>
                </c:pt>
                <c:pt idx="4863">
                  <c:v>380.28125720433201</c:v>
                </c:pt>
                <c:pt idx="4864">
                  <c:v>385.011142703448</c:v>
                </c:pt>
                <c:pt idx="4865">
                  <c:v>381.40897563974301</c:v>
                </c:pt>
                <c:pt idx="4866">
                  <c:v>381.51848151847997</c:v>
                </c:pt>
                <c:pt idx="4867">
                  <c:v>378.19488204103402</c:v>
                </c:pt>
                <c:pt idx="4868">
                  <c:v>381.92576654114902</c:v>
                </c:pt>
                <c:pt idx="4869">
                  <c:v>378.36010143702299</c:v>
                </c:pt>
                <c:pt idx="4870">
                  <c:v>378.47152847152699</c:v>
                </c:pt>
                <c:pt idx="4871">
                  <c:v>377.16130023822097</c:v>
                </c:pt>
                <c:pt idx="4872">
                  <c:v>379.54353338968502</c:v>
                </c:pt>
                <c:pt idx="4873">
                  <c:v>379.02674248827901</c:v>
                </c:pt>
                <c:pt idx="4874">
                  <c:v>383.93913778528997</c:v>
                </c:pt>
                <c:pt idx="4875">
                  <c:v>386.54422500576197</c:v>
                </c:pt>
                <c:pt idx="4876">
                  <c:v>386.65373088449797</c:v>
                </c:pt>
                <c:pt idx="4877">
                  <c:v>388.31553062322098</c:v>
                </c:pt>
                <c:pt idx="4878">
                  <c:v>387.577806808574</c:v>
                </c:pt>
                <c:pt idx="4879">
                  <c:v>388.37124414047298</c:v>
                </c:pt>
                <c:pt idx="4880">
                  <c:v>389.55467609313598</c:v>
                </c:pt>
                <c:pt idx="4881">
                  <c:v>388.39045569814601</c:v>
                </c:pt>
                <c:pt idx="4882">
                  <c:v>390.367324982708</c:v>
                </c:pt>
                <c:pt idx="4883">
                  <c:v>390.97633136094498</c:v>
                </c:pt>
                <c:pt idx="4884">
                  <c:v>392.25005763467101</c:v>
                </c:pt>
                <c:pt idx="4885">
                  <c:v>391.71405517559202</c:v>
                </c:pt>
                <c:pt idx="4886">
                  <c:v>388.00238223315</c:v>
                </c:pt>
                <c:pt idx="4887">
                  <c:v>385.01114270344902</c:v>
                </c:pt>
                <c:pt idx="4888">
                  <c:v>384.25228617536101</c:v>
                </c:pt>
                <c:pt idx="4889">
                  <c:v>383.718204872049</c:v>
                </c:pt>
                <c:pt idx="4890">
                  <c:v>384.86321370936599</c:v>
                </c:pt>
                <c:pt idx="4891">
                  <c:v>383.43003150695301</c:v>
                </c:pt>
                <c:pt idx="4892">
                  <c:v>385.89871666794602</c:v>
                </c:pt>
                <c:pt idx="4893">
                  <c:v>386.993775455312</c:v>
                </c:pt>
                <c:pt idx="4894">
                  <c:v>386.36363636363501</c:v>
                </c:pt>
                <c:pt idx="4895">
                  <c:v>391.395143318218</c:v>
                </c:pt>
                <c:pt idx="4896">
                  <c:v>377.33996772458102</c:v>
                </c:pt>
                <c:pt idx="4897">
                  <c:v>370.58134173518602</c:v>
                </c:pt>
                <c:pt idx="4898">
                  <c:v>377.26504264965598</c:v>
                </c:pt>
                <c:pt idx="4899">
                  <c:v>383.68938753553999</c:v>
                </c:pt>
                <c:pt idx="4900">
                  <c:v>388.92645815722602</c:v>
                </c:pt>
                <c:pt idx="4901">
                  <c:v>389.742949358332</c:v>
                </c:pt>
                <c:pt idx="4902">
                  <c:v>386.93998309382698</c:v>
                </c:pt>
                <c:pt idx="4903">
                  <c:v>389.26073926073798</c:v>
                </c:pt>
                <c:pt idx="4904">
                  <c:v>389.018673634057</c:v>
                </c:pt>
                <c:pt idx="4905">
                  <c:v>394.81095827249499</c:v>
                </c:pt>
                <c:pt idx="4906">
                  <c:v>396.20379620379401</c:v>
                </c:pt>
                <c:pt idx="4907">
                  <c:v>399.08168754322401</c:v>
                </c:pt>
                <c:pt idx="4908">
                  <c:v>399.025974025972</c:v>
                </c:pt>
                <c:pt idx="4909">
                  <c:v>401.25451471605101</c:v>
                </c:pt>
                <c:pt idx="4910">
                  <c:v>400.71466994543698</c:v>
                </c:pt>
                <c:pt idx="4911">
                  <c:v>401.79243833089799</c:v>
                </c:pt>
                <c:pt idx="4912">
                  <c:v>401.38323215246101</c:v>
                </c:pt>
                <c:pt idx="4913">
                  <c:v>403.05463767001999</c:v>
                </c:pt>
                <c:pt idx="4914">
                  <c:v>401.53116114654398</c:v>
                </c:pt>
                <c:pt idx="4915">
                  <c:v>403.33320525628</c:v>
                </c:pt>
                <c:pt idx="4916">
                  <c:v>402.23814646891401</c:v>
                </c:pt>
                <c:pt idx="4917">
                  <c:v>402.42257742257601</c:v>
                </c:pt>
                <c:pt idx="4918">
                  <c:v>401.99608084223303</c:v>
                </c:pt>
                <c:pt idx="4919">
                  <c:v>402.46100053792202</c:v>
                </c:pt>
                <c:pt idx="4920">
                  <c:v>403.11035118727199</c:v>
                </c:pt>
                <c:pt idx="4921">
                  <c:v>402.776070083761</c:v>
                </c:pt>
                <c:pt idx="4922">
                  <c:v>400.19595788826399</c:v>
                </c:pt>
                <c:pt idx="4923">
                  <c:v>401.36402059478797</c:v>
                </c:pt>
                <c:pt idx="4924">
                  <c:v>401.79243833089799</c:v>
                </c:pt>
                <c:pt idx="4925">
                  <c:v>405.07761469299697</c:v>
                </c:pt>
                <c:pt idx="4926">
                  <c:v>404.83747022208399</c:v>
                </c:pt>
                <c:pt idx="4927">
                  <c:v>405.07761469299697</c:v>
                </c:pt>
                <c:pt idx="4928">
                  <c:v>404.07477138246202</c:v>
                </c:pt>
                <c:pt idx="4929">
                  <c:v>405.95174056712301</c:v>
                </c:pt>
                <c:pt idx="4930">
                  <c:v>405.59824790593802</c:v>
                </c:pt>
                <c:pt idx="4931">
                  <c:v>406.76823176823001</c:v>
                </c:pt>
                <c:pt idx="4932">
                  <c:v>404.67032967032799</c:v>
                </c:pt>
                <c:pt idx="4933">
                  <c:v>405.43110735418202</c:v>
                </c:pt>
                <c:pt idx="4934">
                  <c:v>406.33981403211999</c:v>
                </c:pt>
                <c:pt idx="4935">
                  <c:v>405.746176900021</c:v>
                </c:pt>
                <c:pt idx="4936">
                  <c:v>405.728886498115</c:v>
                </c:pt>
                <c:pt idx="4937">
                  <c:v>406.545377699222</c:v>
                </c:pt>
                <c:pt idx="4938">
                  <c:v>404.46476600322598</c:v>
                </c:pt>
                <c:pt idx="4939">
                  <c:v>404.18619841696602</c:v>
                </c:pt>
                <c:pt idx="4940">
                  <c:v>403.42542073311103</c:v>
                </c:pt>
                <c:pt idx="4941">
                  <c:v>405.41189579650899</c:v>
                </c:pt>
                <c:pt idx="4942">
                  <c:v>404.74333358948502</c:v>
                </c:pt>
                <c:pt idx="4943">
                  <c:v>403.59256128486697</c:v>
                </c:pt>
                <c:pt idx="4944">
                  <c:v>403.61177284254001</c:v>
                </c:pt>
                <c:pt idx="4945">
                  <c:v>405.43110735418202</c:v>
                </c:pt>
                <c:pt idx="4946">
                  <c:v>406.65680473372601</c:v>
                </c:pt>
                <c:pt idx="4947">
                  <c:v>406.61838161837898</c:v>
                </c:pt>
                <c:pt idx="4948">
                  <c:v>405.690463382769</c:v>
                </c:pt>
                <c:pt idx="4949">
                  <c:v>395.98094213478601</c:v>
                </c:pt>
                <c:pt idx="4950">
                  <c:v>401.66179973872102</c:v>
                </c:pt>
                <c:pt idx="4951">
                  <c:v>395.88872665795498</c:v>
                </c:pt>
                <c:pt idx="4952">
                  <c:v>395.73887650810502</c:v>
                </c:pt>
                <c:pt idx="4953">
                  <c:v>399.69453623299597</c:v>
                </c:pt>
                <c:pt idx="4954">
                  <c:v>398.14992699607899</c:v>
                </c:pt>
                <c:pt idx="4955">
                  <c:v>398.22293091523699</c:v>
                </c:pt>
                <c:pt idx="4956">
                  <c:v>398.24214247291002</c:v>
                </c:pt>
                <c:pt idx="4957">
                  <c:v>402.72035656650797</c:v>
                </c:pt>
                <c:pt idx="4958">
                  <c:v>405.25820333512399</c:v>
                </c:pt>
                <c:pt idx="4959">
                  <c:v>403.03734726811399</c:v>
                </c:pt>
                <c:pt idx="4960">
                  <c:v>399.77330361945502</c:v>
                </c:pt>
                <c:pt idx="4961">
                  <c:v>402.253515715052</c:v>
                </c:pt>
                <c:pt idx="4962">
                  <c:v>404.251517713054</c:v>
                </c:pt>
                <c:pt idx="4963">
                  <c:v>400.593637132097</c:v>
                </c:pt>
                <c:pt idx="4964">
                  <c:v>403.61561515407499</c:v>
                </c:pt>
                <c:pt idx="4965">
                  <c:v>402.645431491583</c:v>
                </c:pt>
                <c:pt idx="4966">
                  <c:v>400.593637132097</c:v>
                </c:pt>
                <c:pt idx="4967">
                  <c:v>402.36686390532299</c:v>
                </c:pt>
                <c:pt idx="4968">
                  <c:v>402.645431491583</c:v>
                </c:pt>
                <c:pt idx="4969">
                  <c:v>401.26604165065498</c:v>
                </c:pt>
                <c:pt idx="4970">
                  <c:v>403.35433796972097</c:v>
                </c:pt>
                <c:pt idx="4971">
                  <c:v>398.26135403058299</c:v>
                </c:pt>
                <c:pt idx="4972">
                  <c:v>398.78390839929102</c:v>
                </c:pt>
                <c:pt idx="4973">
                  <c:v>397.47752247752101</c:v>
                </c:pt>
                <c:pt idx="4974">
                  <c:v>397.68308614462302</c:v>
                </c:pt>
                <c:pt idx="4975">
                  <c:v>396.301775147927</c:v>
                </c:pt>
                <c:pt idx="4976">
                  <c:v>398.78390839929102</c:v>
                </c:pt>
                <c:pt idx="4977">
                  <c:v>399.84630753861302</c:v>
                </c:pt>
                <c:pt idx="4978">
                  <c:v>399.10089910089698</c:v>
                </c:pt>
                <c:pt idx="4979">
                  <c:v>399.28725121032602</c:v>
                </c:pt>
                <c:pt idx="4980">
                  <c:v>400.98555290862799</c:v>
                </c:pt>
                <c:pt idx="4981">
                  <c:v>399.64266502727901</c:v>
                </c:pt>
                <c:pt idx="4982">
                  <c:v>398.83962191654302</c:v>
                </c:pt>
                <c:pt idx="4983">
                  <c:v>397.77530162145399</c:v>
                </c:pt>
                <c:pt idx="4984">
                  <c:v>396.59955429185999</c:v>
                </c:pt>
                <c:pt idx="4985">
                  <c:v>396.61876584953302</c:v>
                </c:pt>
                <c:pt idx="4986">
                  <c:v>393.74471682163801</c:v>
                </c:pt>
                <c:pt idx="4987">
                  <c:v>391.37593176054497</c:v>
                </c:pt>
                <c:pt idx="4988">
                  <c:v>389.58349342964499</c:v>
                </c:pt>
                <c:pt idx="4989">
                  <c:v>389.15507569353503</c:v>
                </c:pt>
                <c:pt idx="4990">
                  <c:v>397.73879966187502</c:v>
                </c:pt>
                <c:pt idx="4991">
                  <c:v>399.529316837007</c:v>
                </c:pt>
                <c:pt idx="4992">
                  <c:v>403.765465303925</c:v>
                </c:pt>
                <c:pt idx="4993">
                  <c:v>404.77407208176197</c:v>
                </c:pt>
                <c:pt idx="4994">
                  <c:v>403.84039037884997</c:v>
                </c:pt>
                <c:pt idx="4995">
                  <c:v>404.15738108045599</c:v>
                </c:pt>
                <c:pt idx="4996">
                  <c:v>407.31191885037799</c:v>
                </c:pt>
                <c:pt idx="4997">
                  <c:v>406.545377699222</c:v>
                </c:pt>
                <c:pt idx="4998">
                  <c:v>408.63559517405503</c:v>
                </c:pt>
                <c:pt idx="4999">
                  <c:v>407.72112502881498</c:v>
                </c:pt>
                <c:pt idx="5000">
                  <c:v>410.80073772381297</c:v>
                </c:pt>
                <c:pt idx="5001">
                  <c:v>411.60378083454799</c:v>
                </c:pt>
                <c:pt idx="5002">
                  <c:v>411.826634903556</c:v>
                </c:pt>
                <c:pt idx="5003">
                  <c:v>413.35779605010202</c:v>
                </c:pt>
                <c:pt idx="5004">
                  <c:v>411.41550756935197</c:v>
                </c:pt>
                <c:pt idx="5005">
                  <c:v>412.21855068008699</c:v>
                </c:pt>
                <c:pt idx="5006">
                  <c:v>411.22915545992299</c:v>
                </c:pt>
                <c:pt idx="5007">
                  <c:v>409.71912702681698</c:v>
                </c:pt>
                <c:pt idx="5008">
                  <c:v>409.92276953815201</c:v>
                </c:pt>
                <c:pt idx="5009">
                  <c:v>412.38761238760998</c:v>
                </c:pt>
                <c:pt idx="5010">
                  <c:v>413.69207715361398</c:v>
                </c:pt>
                <c:pt idx="5011">
                  <c:v>419.10397295012501</c:v>
                </c:pt>
                <c:pt idx="5012">
                  <c:v>420.12987012986798</c:v>
                </c:pt>
                <c:pt idx="5013">
                  <c:v>422.667716898484</c:v>
                </c:pt>
                <c:pt idx="5014">
                  <c:v>422.18358564512198</c:v>
                </c:pt>
                <c:pt idx="5015">
                  <c:v>424.99999999999801</c:v>
                </c:pt>
                <c:pt idx="5016">
                  <c:v>421.49196956889102</c:v>
                </c:pt>
                <c:pt idx="5017">
                  <c:v>423.22869438253798</c:v>
                </c:pt>
                <c:pt idx="5018">
                  <c:v>422.40067624682803</c:v>
                </c:pt>
                <c:pt idx="5019">
                  <c:v>423.32090985936901</c:v>
                </c:pt>
                <c:pt idx="5020">
                  <c:v>424.95389226158198</c:v>
                </c:pt>
                <c:pt idx="5021">
                  <c:v>423.77046030892001</c:v>
                </c:pt>
                <c:pt idx="5022">
                  <c:v>423.03849996157498</c:v>
                </c:pt>
                <c:pt idx="5023">
                  <c:v>423.65711211864902</c:v>
                </c:pt>
                <c:pt idx="5024">
                  <c:v>424.70990547913402</c:v>
                </c:pt>
                <c:pt idx="5025">
                  <c:v>421.198032736492</c:v>
                </c:pt>
                <c:pt idx="5026">
                  <c:v>421.10581725966102</c:v>
                </c:pt>
                <c:pt idx="5027">
                  <c:v>419.56505033427902</c:v>
                </c:pt>
                <c:pt idx="5028">
                  <c:v>422.77530162145302</c:v>
                </c:pt>
                <c:pt idx="5029">
                  <c:v>425.290094520862</c:v>
                </c:pt>
                <c:pt idx="5030">
                  <c:v>424.95389226158198</c:v>
                </c:pt>
                <c:pt idx="5031">
                  <c:v>426.47352647352398</c:v>
                </c:pt>
                <c:pt idx="5032">
                  <c:v>425.06531929608599</c:v>
                </c:pt>
                <c:pt idx="5033">
                  <c:v>425.06531929608599</c:v>
                </c:pt>
                <c:pt idx="5034">
                  <c:v>426.26604165065498</c:v>
                </c:pt>
                <c:pt idx="5035">
                  <c:v>425.19787904403103</c:v>
                </c:pt>
                <c:pt idx="5036">
                  <c:v>426.17382617382401</c:v>
                </c:pt>
                <c:pt idx="5037">
                  <c:v>424.67148236378802</c:v>
                </c:pt>
                <c:pt idx="5038">
                  <c:v>425.60900637823499</c:v>
                </c:pt>
                <c:pt idx="5039">
                  <c:v>424.033658649041</c:v>
                </c:pt>
                <c:pt idx="5040">
                  <c:v>425.591715976329</c:v>
                </c:pt>
                <c:pt idx="5041">
                  <c:v>424.483209098592</c:v>
                </c:pt>
                <c:pt idx="5042">
                  <c:v>427.205486820869</c:v>
                </c:pt>
                <c:pt idx="5043">
                  <c:v>430.90371167294001</c:v>
                </c:pt>
                <c:pt idx="5044">
                  <c:v>430.45224006762299</c:v>
                </c:pt>
                <c:pt idx="5045">
                  <c:v>429.77599323752997</c:v>
                </c:pt>
                <c:pt idx="5046">
                  <c:v>427.11135018827099</c:v>
                </c:pt>
                <c:pt idx="5047">
                  <c:v>427.07484822869202</c:v>
                </c:pt>
                <c:pt idx="5048">
                  <c:v>427.24198878044803</c:v>
                </c:pt>
                <c:pt idx="5049">
                  <c:v>427.52439867824302</c:v>
                </c:pt>
                <c:pt idx="5050">
                  <c:v>430.47145162529603</c:v>
                </c:pt>
                <c:pt idx="5051">
                  <c:v>429.701068162605</c:v>
                </c:pt>
                <c:pt idx="5052">
                  <c:v>429.72027972027797</c:v>
                </c:pt>
                <c:pt idx="5053">
                  <c:v>430.28317836009899</c:v>
                </c:pt>
                <c:pt idx="5054">
                  <c:v>432.83639437485402</c:v>
                </c:pt>
                <c:pt idx="5055">
                  <c:v>434.54430185199197</c:v>
                </c:pt>
                <c:pt idx="5056">
                  <c:v>436.90924460154997</c:v>
                </c:pt>
                <c:pt idx="5057">
                  <c:v>438.65557519403501</c:v>
                </c:pt>
                <c:pt idx="5058">
                  <c:v>440.94559286866797</c:v>
                </c:pt>
                <c:pt idx="5059">
                  <c:v>440.56904633827497</c:v>
                </c:pt>
                <c:pt idx="5060">
                  <c:v>441.26450472604103</c:v>
                </c:pt>
                <c:pt idx="5061">
                  <c:v>443.89264581572098</c:v>
                </c:pt>
                <c:pt idx="5062">
                  <c:v>443.49688772765501</c:v>
                </c:pt>
                <c:pt idx="5063">
                  <c:v>443.79850918312201</c:v>
                </c:pt>
                <c:pt idx="5064">
                  <c:v>444.36140782294399</c:v>
                </c:pt>
                <c:pt idx="5065">
                  <c:v>445.054945054943</c:v>
                </c:pt>
                <c:pt idx="5066">
                  <c:v>443.85422270037401</c:v>
                </c:pt>
                <c:pt idx="5067">
                  <c:v>450.06724045185399</c:v>
                </c:pt>
                <c:pt idx="5068">
                  <c:v>447.23353569507202</c:v>
                </c:pt>
                <c:pt idx="5069">
                  <c:v>447.51402443709901</c:v>
                </c:pt>
                <c:pt idx="5070">
                  <c:v>446.182663490354</c:v>
                </c:pt>
                <c:pt idx="5071">
                  <c:v>444.84938138784099</c:v>
                </c:pt>
                <c:pt idx="5072">
                  <c:v>444.02328440789699</c:v>
                </c:pt>
                <c:pt idx="5073">
                  <c:v>444.58618304771898</c:v>
                </c:pt>
                <c:pt idx="5074">
                  <c:v>446.14424037500697</c:v>
                </c:pt>
                <c:pt idx="5075">
                  <c:v>446.36901559978298</c:v>
                </c:pt>
                <c:pt idx="5076">
                  <c:v>444.66110812264401</c:v>
                </c:pt>
                <c:pt idx="5077">
                  <c:v>448.50918312456599</c:v>
                </c:pt>
                <c:pt idx="5078">
                  <c:v>447.62737262736999</c:v>
                </c:pt>
                <c:pt idx="5079">
                  <c:v>446.84161991854103</c:v>
                </c:pt>
                <c:pt idx="5080">
                  <c:v>446.35172519787699</c:v>
                </c:pt>
                <c:pt idx="5081">
                  <c:v>440.62091754399199</c:v>
                </c:pt>
                <c:pt idx="5082">
                  <c:v>441.65642050257202</c:v>
                </c:pt>
                <c:pt idx="5083">
                  <c:v>441.18573733958101</c:v>
                </c:pt>
                <c:pt idx="5084">
                  <c:v>440.86490432644098</c:v>
                </c:pt>
                <c:pt idx="5085">
                  <c:v>440.413432721123</c:v>
                </c:pt>
                <c:pt idx="5086">
                  <c:v>443.61792054099499</c:v>
                </c:pt>
                <c:pt idx="5087">
                  <c:v>444.03289018673399</c:v>
                </c:pt>
                <c:pt idx="5088">
                  <c:v>445.446860831474</c:v>
                </c:pt>
                <c:pt idx="5089">
                  <c:v>444.40943671712699</c:v>
                </c:pt>
                <c:pt idx="5090">
                  <c:v>443.63713209866802</c:v>
                </c:pt>
                <c:pt idx="5091">
                  <c:v>443.91954199646301</c:v>
                </c:pt>
                <c:pt idx="5092">
                  <c:v>442.59970798432101</c:v>
                </c:pt>
                <c:pt idx="5093">
                  <c:v>443.842695765771</c:v>
                </c:pt>
                <c:pt idx="5094">
                  <c:v>443.39122416045302</c:v>
                </c:pt>
                <c:pt idx="5095">
                  <c:v>443.65442250057401</c:v>
                </c:pt>
                <c:pt idx="5096">
                  <c:v>443.128025820331</c:v>
                </c:pt>
                <c:pt idx="5097">
                  <c:v>441.18573733958101</c:v>
                </c:pt>
                <c:pt idx="5098">
                  <c:v>438.31937293475499</c:v>
                </c:pt>
                <c:pt idx="5099">
                  <c:v>442.20394989625498</c:v>
                </c:pt>
                <c:pt idx="5100">
                  <c:v>440.88411588411401</c:v>
                </c:pt>
                <c:pt idx="5101">
                  <c:v>440.07338815030897</c:v>
                </c:pt>
                <c:pt idx="5102">
                  <c:v>443.65442250057401</c:v>
                </c:pt>
                <c:pt idx="5103">
                  <c:v>442.24045185583401</c:v>
                </c:pt>
                <c:pt idx="5104">
                  <c:v>447.10481825866202</c:v>
                </c:pt>
                <c:pt idx="5105">
                  <c:v>449.70606316759898</c:v>
                </c:pt>
                <c:pt idx="5106">
                  <c:v>449.42365326980502</c:v>
                </c:pt>
                <c:pt idx="5107">
                  <c:v>449.80019980019699</c:v>
                </c:pt>
                <c:pt idx="5108">
                  <c:v>448.82041035886999</c:v>
                </c:pt>
                <c:pt idx="5109">
                  <c:v>449.95197110581501</c:v>
                </c:pt>
                <c:pt idx="5110">
                  <c:v>450.12103281333799</c:v>
                </c:pt>
                <c:pt idx="5111">
                  <c:v>449.57542457542201</c:v>
                </c:pt>
                <c:pt idx="5112">
                  <c:v>450.10182125566502</c:v>
                </c:pt>
                <c:pt idx="5113">
                  <c:v>451.87504802889202</c:v>
                </c:pt>
                <c:pt idx="5114">
                  <c:v>451.79820179819899</c:v>
                </c:pt>
                <c:pt idx="5115">
                  <c:v>451.38515330822798</c:v>
                </c:pt>
                <c:pt idx="5116">
                  <c:v>452.19395988626502</c:v>
                </c:pt>
                <c:pt idx="5117">
                  <c:v>451.271805117957</c:v>
                </c:pt>
                <c:pt idx="5118">
                  <c:v>450.51679090140402</c:v>
                </c:pt>
                <c:pt idx="5119">
                  <c:v>453.00468762007</c:v>
                </c:pt>
                <c:pt idx="5120">
                  <c:v>452.59163913009797</c:v>
                </c:pt>
                <c:pt idx="5121">
                  <c:v>444.559286866977</c:v>
                </c:pt>
                <c:pt idx="5122">
                  <c:v>446.35172519787699</c:v>
                </c:pt>
                <c:pt idx="5123">
                  <c:v>449.25459156228197</c:v>
                </c:pt>
                <c:pt idx="5124">
                  <c:v>451.53500345807799</c:v>
                </c:pt>
                <c:pt idx="5125">
                  <c:v>452.53400445707899</c:v>
                </c:pt>
                <c:pt idx="5126">
                  <c:v>453.59064012909897</c:v>
                </c:pt>
                <c:pt idx="5127">
                  <c:v>455.75770383462498</c:v>
                </c:pt>
                <c:pt idx="5128">
                  <c:v>455.663567202026</c:v>
                </c:pt>
                <c:pt idx="5129">
                  <c:v>455.26780911396099</c:v>
                </c:pt>
                <c:pt idx="5130">
                  <c:v>455.15446092368899</c:v>
                </c:pt>
                <c:pt idx="5131">
                  <c:v>458.773918389301</c:v>
                </c:pt>
                <c:pt idx="5132">
                  <c:v>460.30123722431199</c:v>
                </c:pt>
                <c:pt idx="5133">
                  <c:v>459.96119265349802</c:v>
                </c:pt>
                <c:pt idx="5134">
                  <c:v>458.49150849150601</c:v>
                </c:pt>
                <c:pt idx="5135">
                  <c:v>459.340659340657</c:v>
                </c:pt>
                <c:pt idx="5136">
                  <c:v>459.56543456543199</c:v>
                </c:pt>
                <c:pt idx="5137">
                  <c:v>458.86805502189901</c:v>
                </c:pt>
                <c:pt idx="5138">
                  <c:v>458.773918389301</c:v>
                </c:pt>
                <c:pt idx="5139">
                  <c:v>461.017828325518</c:v>
                </c:pt>
                <c:pt idx="5140">
                  <c:v>460.433796972256</c:v>
                </c:pt>
                <c:pt idx="5141">
                  <c:v>459.54622300775901</c:v>
                </c:pt>
                <c:pt idx="5142">
                  <c:v>459.64804426342698</c:v>
                </c:pt>
                <c:pt idx="5143">
                  <c:v>463.47498655190702</c:v>
                </c:pt>
                <c:pt idx="5144">
                  <c:v>460.349266118495</c:v>
                </c:pt>
                <c:pt idx="5145">
                  <c:v>460.23399677245601</c:v>
                </c:pt>
                <c:pt idx="5146">
                  <c:v>460.02651194958702</c:v>
                </c:pt>
                <c:pt idx="5147">
                  <c:v>460.57596249903702</c:v>
                </c:pt>
                <c:pt idx="5148">
                  <c:v>460.87950511027202</c:v>
                </c:pt>
                <c:pt idx="5149">
                  <c:v>457.16591101206302</c:v>
                </c:pt>
                <c:pt idx="5150">
                  <c:v>461.257972796432</c:v>
                </c:pt>
                <c:pt idx="5151">
                  <c:v>457.20433412740903</c:v>
                </c:pt>
                <c:pt idx="5152">
                  <c:v>458.05540613232699</c:v>
                </c:pt>
                <c:pt idx="5153">
                  <c:v>458.83347421808702</c:v>
                </c:pt>
                <c:pt idx="5154">
                  <c:v>459.89395220164198</c:v>
                </c:pt>
                <c:pt idx="5155">
                  <c:v>455.68854222700099</c:v>
                </c:pt>
                <c:pt idx="5156">
                  <c:v>458.64327979712402</c:v>
                </c:pt>
                <c:pt idx="5157">
                  <c:v>459.13509567355499</c:v>
                </c:pt>
                <c:pt idx="5158">
                  <c:v>458.79505110274101</c:v>
                </c:pt>
                <c:pt idx="5159">
                  <c:v>462.24352570506198</c:v>
                </c:pt>
                <c:pt idx="5160">
                  <c:v>463.01967263505497</c:v>
                </c:pt>
                <c:pt idx="5161">
                  <c:v>465.17905171751102</c:v>
                </c:pt>
                <c:pt idx="5162">
                  <c:v>465.12141704449198</c:v>
                </c:pt>
                <c:pt idx="5163">
                  <c:v>465.36924613847401</c:v>
                </c:pt>
                <c:pt idx="5164">
                  <c:v>467.887881349417</c:v>
                </c:pt>
                <c:pt idx="5165">
                  <c:v>468.09728732805399</c:v>
                </c:pt>
                <c:pt idx="5166">
                  <c:v>467.68039652654801</c:v>
                </c:pt>
                <c:pt idx="5167">
                  <c:v>467.56512718050902</c:v>
                </c:pt>
                <c:pt idx="5168">
                  <c:v>468.70245139475702</c:v>
                </c:pt>
                <c:pt idx="5169">
                  <c:v>468.72166295242999</c:v>
                </c:pt>
                <c:pt idx="5170">
                  <c:v>468.28556059325001</c:v>
                </c:pt>
                <c:pt idx="5171">
                  <c:v>467.73611004380001</c:v>
                </c:pt>
                <c:pt idx="5172">
                  <c:v>467.47099054791101</c:v>
                </c:pt>
                <c:pt idx="5173">
                  <c:v>468.512256973793</c:v>
                </c:pt>
                <c:pt idx="5174">
                  <c:v>468.74087451010303</c:v>
                </c:pt>
                <c:pt idx="5175">
                  <c:v>467.83024667639802</c:v>
                </c:pt>
                <c:pt idx="5176">
                  <c:v>468.68323983708399</c:v>
                </c:pt>
                <c:pt idx="5177">
                  <c:v>469.55544455544202</c:v>
                </c:pt>
                <c:pt idx="5178">
                  <c:v>468.39890878352202</c:v>
                </c:pt>
                <c:pt idx="5179">
                  <c:v>468.37969722584899</c:v>
                </c:pt>
                <c:pt idx="5180">
                  <c:v>461.76900023053599</c:v>
                </c:pt>
                <c:pt idx="5181">
                  <c:v>462.45101052793098</c:v>
                </c:pt>
                <c:pt idx="5182">
                  <c:v>467.034888188732</c:v>
                </c:pt>
                <c:pt idx="5183">
                  <c:v>466.97917467148</c:v>
                </c:pt>
                <c:pt idx="5184">
                  <c:v>467.79374471681899</c:v>
                </c:pt>
                <c:pt idx="5185">
                  <c:v>460.49911626834501</c:v>
                </c:pt>
                <c:pt idx="5186">
                  <c:v>459.780604011371</c:v>
                </c:pt>
                <c:pt idx="5187">
                  <c:v>460.139860139858</c:v>
                </c:pt>
                <c:pt idx="5188">
                  <c:v>464.95235533696803</c:v>
                </c:pt>
                <c:pt idx="5189">
                  <c:v>463.28479213094403</c:v>
                </c:pt>
                <c:pt idx="5190">
                  <c:v>462.20510258971598</c:v>
                </c:pt>
                <c:pt idx="5191">
                  <c:v>463.28479213094403</c:v>
                </c:pt>
                <c:pt idx="5192">
                  <c:v>463.304003688617</c:v>
                </c:pt>
                <c:pt idx="5193">
                  <c:v>463.83424268039403</c:v>
                </c:pt>
                <c:pt idx="5194">
                  <c:v>466.03204487819602</c:v>
                </c:pt>
                <c:pt idx="5195">
                  <c:v>468.83501114270098</c:v>
                </c:pt>
                <c:pt idx="5196">
                  <c:v>469.49780988242298</c:v>
                </c:pt>
                <c:pt idx="5197">
                  <c:v>466.12618151079499</c:v>
                </c:pt>
                <c:pt idx="5198">
                  <c:v>467.71689848612698</c:v>
                </c:pt>
                <c:pt idx="5199">
                  <c:v>467.66118496887498</c:v>
                </c:pt>
                <c:pt idx="5200">
                  <c:v>467.11173441942401</c:v>
                </c:pt>
                <c:pt idx="5201">
                  <c:v>472.09329132405799</c:v>
                </c:pt>
                <c:pt idx="5202">
                  <c:v>473.684008299391</c:v>
                </c:pt>
                <c:pt idx="5203">
                  <c:v>473.9126258357</c:v>
                </c:pt>
                <c:pt idx="5204">
                  <c:v>473.76085453008301</c:v>
                </c:pt>
                <c:pt idx="5205">
                  <c:v>474.39867824483002</c:v>
                </c:pt>
                <c:pt idx="5206">
                  <c:v>475.407285022667</c:v>
                </c:pt>
                <c:pt idx="5207">
                  <c:v>475.88373165296002</c:v>
                </c:pt>
                <c:pt idx="5208">
                  <c:v>476.05471451625101</c:v>
                </c:pt>
                <c:pt idx="5209">
                  <c:v>474.77906708675698</c:v>
                </c:pt>
                <c:pt idx="5210">
                  <c:v>474.87512487512299</c:v>
                </c:pt>
                <c:pt idx="5211">
                  <c:v>473.90302005686402</c:v>
                </c:pt>
                <c:pt idx="5212">
                  <c:v>474.18927226619297</c:v>
                </c:pt>
                <c:pt idx="5213">
                  <c:v>476.03550295857798</c:v>
                </c:pt>
                <c:pt idx="5214">
                  <c:v>476.60608622146799</c:v>
                </c:pt>
                <c:pt idx="5215">
                  <c:v>478.28133405056298</c:v>
                </c:pt>
                <c:pt idx="5216">
                  <c:v>480.35618227925698</c:v>
                </c:pt>
                <c:pt idx="5217">
                  <c:v>481.38592177053499</c:v>
                </c:pt>
                <c:pt idx="5218">
                  <c:v>481.95650503342603</c:v>
                </c:pt>
                <c:pt idx="5219">
                  <c:v>484.81134250364801</c:v>
                </c:pt>
                <c:pt idx="5220">
                  <c:v>484.25997079843</c:v>
                </c:pt>
                <c:pt idx="5221">
                  <c:v>483.460769999229</c:v>
                </c:pt>
                <c:pt idx="5222">
                  <c:v>484.73641742872297</c:v>
                </c:pt>
                <c:pt idx="5223">
                  <c:v>485.497195112577</c:v>
                </c:pt>
                <c:pt idx="5224">
                  <c:v>484.77291938830098</c:v>
                </c:pt>
                <c:pt idx="5225">
                  <c:v>485.36463536463299</c:v>
                </c:pt>
                <c:pt idx="5226">
                  <c:v>486.01206485821598</c:v>
                </c:pt>
                <c:pt idx="5227">
                  <c:v>486.35403058479699</c:v>
                </c:pt>
                <c:pt idx="5228">
                  <c:v>486.83047721509001</c:v>
                </c:pt>
                <c:pt idx="5229">
                  <c:v>486.96303696303403</c:v>
                </c:pt>
                <c:pt idx="5230">
                  <c:v>489.475908706675</c:v>
                </c:pt>
                <c:pt idx="5231">
                  <c:v>487.57204334127198</c:v>
                </c:pt>
                <c:pt idx="5232">
                  <c:v>488.42887881349202</c:v>
                </c:pt>
                <c:pt idx="5233">
                  <c:v>486.01206485821598</c:v>
                </c:pt>
                <c:pt idx="5234">
                  <c:v>486.64028279412599</c:v>
                </c:pt>
                <c:pt idx="5235">
                  <c:v>490.61899638822399</c:v>
                </c:pt>
                <c:pt idx="5236">
                  <c:v>488.790056097746</c:v>
                </c:pt>
                <c:pt idx="5237">
                  <c:v>489.55275493736798</c:v>
                </c:pt>
                <c:pt idx="5238">
                  <c:v>490.20018443095103</c:v>
                </c:pt>
                <c:pt idx="5239">
                  <c:v>490.39037885191499</c:v>
                </c:pt>
                <c:pt idx="5240">
                  <c:v>492.02720356566198</c:v>
                </c:pt>
                <c:pt idx="5241">
                  <c:v>492.78798124951697</c:v>
                </c:pt>
                <c:pt idx="5242">
                  <c:v>492.44601552293602</c:v>
                </c:pt>
                <c:pt idx="5243">
                  <c:v>493.28363943748298</c:v>
                </c:pt>
                <c:pt idx="5244">
                  <c:v>491.49312226235003</c:v>
                </c:pt>
                <c:pt idx="5245">
                  <c:v>491.34135095673298</c:v>
                </c:pt>
                <c:pt idx="5246">
                  <c:v>491.79858602935298</c:v>
                </c:pt>
                <c:pt idx="5247">
                  <c:v>490.65549834780302</c:v>
                </c:pt>
                <c:pt idx="5248">
                  <c:v>488.20026127718199</c:v>
                </c:pt>
                <c:pt idx="5249">
                  <c:v>492.34995773457098</c:v>
                </c:pt>
                <c:pt idx="5250">
                  <c:v>490.90332744178602</c:v>
                </c:pt>
                <c:pt idx="5251">
                  <c:v>491.74095135633303</c:v>
                </c:pt>
                <c:pt idx="5252">
                  <c:v>494.95888726657699</c:v>
                </c:pt>
                <c:pt idx="5253">
                  <c:v>494.52086375162997</c:v>
                </c:pt>
                <c:pt idx="5254">
                  <c:v>495.66395143317999</c:v>
                </c:pt>
                <c:pt idx="5255">
                  <c:v>495.41612233919699</c:v>
                </c:pt>
                <c:pt idx="5256">
                  <c:v>500.44186582647899</c:v>
                </c:pt>
                <c:pt idx="5257">
                  <c:v>500.13640205947598</c:v>
                </c:pt>
                <c:pt idx="5258">
                  <c:v>504.51663720894197</c:v>
                </c:pt>
                <c:pt idx="5259">
                  <c:v>503.46768615999099</c:v>
                </c:pt>
                <c:pt idx="5260">
                  <c:v>502.85867978175401</c:v>
                </c:pt>
                <c:pt idx="5261">
                  <c:v>501.05087220471597</c:v>
                </c:pt>
                <c:pt idx="5262">
                  <c:v>501.14692999308102</c:v>
                </c:pt>
                <c:pt idx="5263">
                  <c:v>502.72612003380999</c:v>
                </c:pt>
                <c:pt idx="5264">
                  <c:v>505.46760931376099</c:v>
                </c:pt>
                <c:pt idx="5265">
                  <c:v>506.99108583723699</c:v>
                </c:pt>
                <c:pt idx="5266">
                  <c:v>507.88634442480401</c:v>
                </c:pt>
                <c:pt idx="5267">
                  <c:v>507.828709751784</c:v>
                </c:pt>
                <c:pt idx="5268">
                  <c:v>505.75386152308999</c:v>
                </c:pt>
                <c:pt idx="5269">
                  <c:v>509.965034965033</c:v>
                </c:pt>
                <c:pt idx="5270">
                  <c:v>513.19834012141496</c:v>
                </c:pt>
                <c:pt idx="5271">
                  <c:v>511.22723430415499</c:v>
                </c:pt>
                <c:pt idx="5272">
                  <c:v>510.96019365249902</c:v>
                </c:pt>
                <c:pt idx="5273">
                  <c:v>512.01298701298504</c:v>
                </c:pt>
                <c:pt idx="5274">
                  <c:v>511.87850610927302</c:v>
                </c:pt>
                <c:pt idx="5275">
                  <c:v>511.265657419501</c:v>
                </c:pt>
                <c:pt idx="5276">
                  <c:v>511.51540766925098</c:v>
                </c:pt>
                <c:pt idx="5277">
                  <c:v>512.56627987396996</c:v>
                </c:pt>
                <c:pt idx="5278">
                  <c:v>510.633597172056</c:v>
                </c:pt>
                <c:pt idx="5279">
                  <c:v>514.28955659724602</c:v>
                </c:pt>
                <c:pt idx="5280">
                  <c:v>517.54207331130203</c:v>
                </c:pt>
                <c:pt idx="5281">
                  <c:v>519.72450626296495</c:v>
                </c:pt>
                <c:pt idx="5282">
                  <c:v>523.18642895565699</c:v>
                </c:pt>
                <c:pt idx="5283">
                  <c:v>524.143164527777</c:v>
                </c:pt>
                <c:pt idx="5284">
                  <c:v>525.33043879197498</c:v>
                </c:pt>
                <c:pt idx="5285">
                  <c:v>524.52547452547196</c:v>
                </c:pt>
                <c:pt idx="5286">
                  <c:v>528.35433796971995</c:v>
                </c:pt>
                <c:pt idx="5287">
                  <c:v>531.79704910473902</c:v>
                </c:pt>
                <c:pt idx="5288">
                  <c:v>529.97963574886398</c:v>
                </c:pt>
                <c:pt idx="5289">
                  <c:v>535.03227541688796</c:v>
                </c:pt>
                <c:pt idx="5290">
                  <c:v>534.13125336201995</c:v>
                </c:pt>
                <c:pt idx="5291">
                  <c:v>536.561515407667</c:v>
                </c:pt>
                <c:pt idx="5292">
                  <c:v>540.92446015522705</c:v>
                </c:pt>
                <c:pt idx="5293">
                  <c:v>542.07331130407795</c:v>
                </c:pt>
                <c:pt idx="5294">
                  <c:v>541.86198416967397</c:v>
                </c:pt>
                <c:pt idx="5295">
                  <c:v>542.09252286175104</c:v>
                </c:pt>
                <c:pt idx="5296">
                  <c:v>548.36893875355099</c:v>
                </c:pt>
                <c:pt idx="5297">
                  <c:v>544.732190886034</c:v>
                </c:pt>
                <c:pt idx="5298">
                  <c:v>539.14546991469797</c:v>
                </c:pt>
                <c:pt idx="5299">
                  <c:v>539.41251056635394</c:v>
                </c:pt>
                <c:pt idx="5300">
                  <c:v>538.80158303234998</c:v>
                </c:pt>
                <c:pt idx="5301">
                  <c:v>527.07100591715698</c:v>
                </c:pt>
                <c:pt idx="5302">
                  <c:v>505.02766464304699</c:v>
                </c:pt>
                <c:pt idx="5303">
                  <c:v>514.97733036194302</c:v>
                </c:pt>
                <c:pt idx="5304">
                  <c:v>512.183969876275</c:v>
                </c:pt>
                <c:pt idx="5305">
                  <c:v>492.97241220317898</c:v>
                </c:pt>
                <c:pt idx="5306">
                  <c:v>500.37846768615799</c:v>
                </c:pt>
                <c:pt idx="5307">
                  <c:v>507.726888496117</c:v>
                </c:pt>
                <c:pt idx="5308">
                  <c:v>508.98908783523899</c:v>
                </c:pt>
                <c:pt idx="5309">
                  <c:v>515.85914085913805</c:v>
                </c:pt>
                <c:pt idx="5310">
                  <c:v>522.44102051794096</c:v>
                </c:pt>
                <c:pt idx="5311">
                  <c:v>522.594712979326</c:v>
                </c:pt>
                <c:pt idx="5312">
                  <c:v>519.32106355182998</c:v>
                </c:pt>
                <c:pt idx="5313">
                  <c:v>516.73903020056605</c:v>
                </c:pt>
                <c:pt idx="5314">
                  <c:v>517.40759240758996</c:v>
                </c:pt>
                <c:pt idx="5315">
                  <c:v>525.65511411665</c:v>
                </c:pt>
                <c:pt idx="5316">
                  <c:v>531.75862598939295</c:v>
                </c:pt>
                <c:pt idx="5317">
                  <c:v>525.11911165756999</c:v>
                </c:pt>
                <c:pt idx="5318">
                  <c:v>519.79943133789004</c:v>
                </c:pt>
                <c:pt idx="5319">
                  <c:v>512.24160454929404</c:v>
                </c:pt>
                <c:pt idx="5320">
                  <c:v>514.88319372934495</c:v>
                </c:pt>
                <c:pt idx="5321">
                  <c:v>520.83301314070297</c:v>
                </c:pt>
                <c:pt idx="5322">
                  <c:v>522.15284715284497</c:v>
                </c:pt>
                <c:pt idx="5323">
                  <c:v>521.96265273188101</c:v>
                </c:pt>
                <c:pt idx="5324">
                  <c:v>524.48897256589305</c:v>
                </c:pt>
                <c:pt idx="5325">
                  <c:v>533.61638361638097</c:v>
                </c:pt>
                <c:pt idx="5326">
                  <c:v>532.94590025359003</c:v>
                </c:pt>
                <c:pt idx="5327">
                  <c:v>529.50126796280404</c:v>
                </c:pt>
                <c:pt idx="5328">
                  <c:v>526.78475370782803</c:v>
                </c:pt>
                <c:pt idx="5329">
                  <c:v>526.21032813340196</c:v>
                </c:pt>
                <c:pt idx="5330">
                  <c:v>526.78091139629305</c:v>
                </c:pt>
                <c:pt idx="5331">
                  <c:v>519.65342349957496</c:v>
                </c:pt>
                <c:pt idx="5332">
                  <c:v>520.53715515253703</c:v>
                </c:pt>
                <c:pt idx="5333">
                  <c:v>519.53815415353597</c:v>
                </c:pt>
                <c:pt idx="5334">
                  <c:v>506.551141166523</c:v>
                </c:pt>
                <c:pt idx="5335">
                  <c:v>495.75424575424302</c:v>
                </c:pt>
                <c:pt idx="5336">
                  <c:v>509.31760547144899</c:v>
                </c:pt>
                <c:pt idx="5337">
                  <c:v>500.65319296088302</c:v>
                </c:pt>
                <c:pt idx="5338">
                  <c:v>499.17390302005401</c:v>
                </c:pt>
                <c:pt idx="5339">
                  <c:v>505.552140167522</c:v>
                </c:pt>
                <c:pt idx="5340">
                  <c:v>494.639975409204</c:v>
                </c:pt>
                <c:pt idx="5341">
                  <c:v>500.97978944132501</c:v>
                </c:pt>
                <c:pt idx="5342">
                  <c:v>506.33981403211902</c:v>
                </c:pt>
                <c:pt idx="5343">
                  <c:v>510.33581802812301</c:v>
                </c:pt>
                <c:pt idx="5344">
                  <c:v>498.96257588564998</c:v>
                </c:pt>
                <c:pt idx="5345">
                  <c:v>501.42165526780599</c:v>
                </c:pt>
                <c:pt idx="5346">
                  <c:v>509.394451702141</c:v>
                </c:pt>
                <c:pt idx="5347">
                  <c:v>506.72404518558102</c:v>
                </c:pt>
                <c:pt idx="5348">
                  <c:v>510.89295320064298</c:v>
                </c:pt>
                <c:pt idx="5349">
                  <c:v>509.394451702141</c:v>
                </c:pt>
                <c:pt idx="5350">
                  <c:v>513.58257127487605</c:v>
                </c:pt>
                <c:pt idx="5351">
                  <c:v>519.07707676938196</c:v>
                </c:pt>
                <c:pt idx="5352">
                  <c:v>519.46130792284396</c:v>
                </c:pt>
                <c:pt idx="5353">
                  <c:v>516.57957427187898</c:v>
                </c:pt>
                <c:pt idx="5354">
                  <c:v>512.19933912241299</c:v>
                </c:pt>
                <c:pt idx="5355">
                  <c:v>512.12249289172098</c:v>
                </c:pt>
                <c:pt idx="5356">
                  <c:v>505.22554368707898</c:v>
                </c:pt>
                <c:pt idx="5357">
                  <c:v>506.47429493583002</c:v>
                </c:pt>
                <c:pt idx="5358">
                  <c:v>511.62299239222</c:v>
                </c:pt>
                <c:pt idx="5359">
                  <c:v>512.10328133404801</c:v>
                </c:pt>
                <c:pt idx="5360">
                  <c:v>508.164912011063</c:v>
                </c:pt>
                <c:pt idx="5361">
                  <c:v>509.06785522169798</c:v>
                </c:pt>
                <c:pt idx="5362">
                  <c:v>505.64819795588699</c:v>
                </c:pt>
                <c:pt idx="5363">
                  <c:v>504.53392761084802</c:v>
                </c:pt>
                <c:pt idx="5364">
                  <c:v>511.06585721969998</c:v>
                </c:pt>
                <c:pt idx="5365">
                  <c:v>512.79489741027896</c:v>
                </c:pt>
                <c:pt idx="5366">
                  <c:v>512.79489741027896</c:v>
                </c:pt>
              </c:numCache>
            </c:numRef>
          </c:val>
          <c:smooth val="0"/>
          <c:extLst>
            <c:ext xmlns:c16="http://schemas.microsoft.com/office/drawing/2014/chart" uri="{C3380CC4-5D6E-409C-BE32-E72D297353CC}">
              <c16:uniqueId val="{00000001-FA2F-4DB2-941F-F1939F0D824A}"/>
            </c:ext>
          </c:extLst>
        </c:ser>
        <c:dLbls>
          <c:showLegendKey val="0"/>
          <c:showVal val="0"/>
          <c:showCatName val="0"/>
          <c:showSerName val="0"/>
          <c:showPercent val="0"/>
          <c:showBubbleSize val="0"/>
        </c:dLbls>
        <c:smooth val="0"/>
        <c:axId val="187931640"/>
        <c:axId val="188212400"/>
      </c:lineChart>
      <c:dateAx>
        <c:axId val="187931640"/>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212400"/>
        <c:crosses val="autoZero"/>
        <c:auto val="1"/>
        <c:lblOffset val="100"/>
        <c:baseTimeUnit val="days"/>
        <c:majorUnit val="18"/>
        <c:majorTimeUnit val="months"/>
      </c:dateAx>
      <c:valAx>
        <c:axId val="188212400"/>
        <c:scaling>
          <c:orientation val="minMax"/>
          <c:min val="9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931640"/>
        <c:crosses val="autoZero"/>
        <c:crossBetween val="between"/>
      </c:valAx>
      <c:spPr>
        <a:noFill/>
        <a:ln>
          <a:noFill/>
        </a:ln>
        <a:effectLst/>
      </c:spPr>
    </c:plotArea>
    <c:legend>
      <c:legendPos val="b"/>
      <c:layout>
        <c:manualLayout>
          <c:xMode val="edge"/>
          <c:yMode val="edge"/>
          <c:x val="0.34709284436223709"/>
          <c:y val="0.94087638448621391"/>
          <c:w val="0.30581419516346836"/>
          <c:h val="5.912361551378613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Rule</a:t>
            </a:r>
            <a:r>
              <a:rPr lang="en-GB" baseline="0" dirty="0"/>
              <a:t>-Based Model – Risk Zones – IT ST</a:t>
            </a:r>
            <a:endParaRPr lang="en-GB"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8860454943132097E-2"/>
          <c:y val="0.18097222222222226"/>
          <c:w val="0.82005686789151355"/>
          <c:h val="0.61498432487605714"/>
        </c:manualLayout>
      </c:layout>
      <c:lineChart>
        <c:grouping val="standard"/>
        <c:varyColors val="0"/>
        <c:ser>
          <c:idx val="0"/>
          <c:order val="0"/>
          <c:tx>
            <c:strRef>
              <c:f>'Heatmap IT ST'!$K$1</c:f>
              <c:strCache>
                <c:ptCount val="1"/>
                <c:pt idx="0">
                  <c:v>Rule-Based Value</c:v>
                </c:pt>
              </c:strCache>
            </c:strRef>
          </c:tx>
          <c:spPr>
            <a:ln w="6350" cap="rnd">
              <a:solidFill>
                <a:srgbClr val="00B0F0"/>
              </a:solidFill>
              <a:round/>
            </a:ln>
            <a:effectLst/>
          </c:spPr>
          <c:marker>
            <c:symbol val="none"/>
          </c:marker>
          <c:cat>
            <c:numRef>
              <c:f>'Heatmap IT ST'!$B$2:$B$5368</c:f>
              <c:numCache>
                <c:formatCode>m/d/yyyy</c:formatCode>
                <c:ptCount val="5367"/>
                <c:pt idx="0">
                  <c:v>35440</c:v>
                </c:pt>
                <c:pt idx="1">
                  <c:v>35443</c:v>
                </c:pt>
                <c:pt idx="2">
                  <c:v>35444</c:v>
                </c:pt>
                <c:pt idx="3">
                  <c:v>35445</c:v>
                </c:pt>
                <c:pt idx="4">
                  <c:v>35446</c:v>
                </c:pt>
                <c:pt idx="5">
                  <c:v>35447</c:v>
                </c:pt>
                <c:pt idx="6">
                  <c:v>35450</c:v>
                </c:pt>
                <c:pt idx="7">
                  <c:v>35451</c:v>
                </c:pt>
                <c:pt idx="8">
                  <c:v>35452</c:v>
                </c:pt>
                <c:pt idx="9">
                  <c:v>35453</c:v>
                </c:pt>
                <c:pt idx="10">
                  <c:v>35454</c:v>
                </c:pt>
                <c:pt idx="11">
                  <c:v>35457</c:v>
                </c:pt>
                <c:pt idx="12">
                  <c:v>35458</c:v>
                </c:pt>
                <c:pt idx="13">
                  <c:v>35459</c:v>
                </c:pt>
                <c:pt idx="14">
                  <c:v>35460</c:v>
                </c:pt>
                <c:pt idx="15">
                  <c:v>35461</c:v>
                </c:pt>
                <c:pt idx="16">
                  <c:v>35464</c:v>
                </c:pt>
                <c:pt idx="17">
                  <c:v>35465</c:v>
                </c:pt>
                <c:pt idx="18">
                  <c:v>35466</c:v>
                </c:pt>
                <c:pt idx="19">
                  <c:v>35467</c:v>
                </c:pt>
                <c:pt idx="20">
                  <c:v>35468</c:v>
                </c:pt>
                <c:pt idx="21">
                  <c:v>35471</c:v>
                </c:pt>
                <c:pt idx="22">
                  <c:v>35472</c:v>
                </c:pt>
                <c:pt idx="23">
                  <c:v>35473</c:v>
                </c:pt>
                <c:pt idx="24">
                  <c:v>35474</c:v>
                </c:pt>
                <c:pt idx="25">
                  <c:v>35475</c:v>
                </c:pt>
                <c:pt idx="26">
                  <c:v>35479</c:v>
                </c:pt>
                <c:pt idx="27">
                  <c:v>35480</c:v>
                </c:pt>
                <c:pt idx="28">
                  <c:v>35481</c:v>
                </c:pt>
                <c:pt idx="29">
                  <c:v>35482</c:v>
                </c:pt>
                <c:pt idx="30">
                  <c:v>35485</c:v>
                </c:pt>
                <c:pt idx="31">
                  <c:v>35486</c:v>
                </c:pt>
                <c:pt idx="32">
                  <c:v>35487</c:v>
                </c:pt>
                <c:pt idx="33">
                  <c:v>35488</c:v>
                </c:pt>
                <c:pt idx="34">
                  <c:v>35489</c:v>
                </c:pt>
                <c:pt idx="35">
                  <c:v>35492</c:v>
                </c:pt>
                <c:pt idx="36">
                  <c:v>35493</c:v>
                </c:pt>
                <c:pt idx="37">
                  <c:v>35494</c:v>
                </c:pt>
                <c:pt idx="38">
                  <c:v>35495</c:v>
                </c:pt>
                <c:pt idx="39">
                  <c:v>35496</c:v>
                </c:pt>
                <c:pt idx="40">
                  <c:v>35499</c:v>
                </c:pt>
                <c:pt idx="41">
                  <c:v>35500</c:v>
                </c:pt>
                <c:pt idx="42">
                  <c:v>35501</c:v>
                </c:pt>
                <c:pt idx="43">
                  <c:v>35502</c:v>
                </c:pt>
                <c:pt idx="44">
                  <c:v>35503</c:v>
                </c:pt>
                <c:pt idx="45">
                  <c:v>35506</c:v>
                </c:pt>
                <c:pt idx="46">
                  <c:v>35507</c:v>
                </c:pt>
                <c:pt idx="47">
                  <c:v>35508</c:v>
                </c:pt>
                <c:pt idx="48">
                  <c:v>35509</c:v>
                </c:pt>
                <c:pt idx="49">
                  <c:v>35510</c:v>
                </c:pt>
                <c:pt idx="50">
                  <c:v>35513</c:v>
                </c:pt>
                <c:pt idx="51">
                  <c:v>35514</c:v>
                </c:pt>
                <c:pt idx="52">
                  <c:v>35515</c:v>
                </c:pt>
                <c:pt idx="53">
                  <c:v>35516</c:v>
                </c:pt>
                <c:pt idx="54">
                  <c:v>35520</c:v>
                </c:pt>
                <c:pt idx="55">
                  <c:v>35521</c:v>
                </c:pt>
                <c:pt idx="56">
                  <c:v>35522</c:v>
                </c:pt>
                <c:pt idx="57">
                  <c:v>35523</c:v>
                </c:pt>
                <c:pt idx="58">
                  <c:v>35524</c:v>
                </c:pt>
                <c:pt idx="59">
                  <c:v>35527</c:v>
                </c:pt>
                <c:pt idx="60">
                  <c:v>35528</c:v>
                </c:pt>
                <c:pt idx="61">
                  <c:v>35529</c:v>
                </c:pt>
                <c:pt idx="62">
                  <c:v>35530</c:v>
                </c:pt>
                <c:pt idx="63">
                  <c:v>35531</c:v>
                </c:pt>
                <c:pt idx="64">
                  <c:v>35534</c:v>
                </c:pt>
                <c:pt idx="65">
                  <c:v>35535</c:v>
                </c:pt>
                <c:pt idx="66">
                  <c:v>35536</c:v>
                </c:pt>
                <c:pt idx="67">
                  <c:v>35537</c:v>
                </c:pt>
                <c:pt idx="68">
                  <c:v>35538</c:v>
                </c:pt>
                <c:pt idx="69">
                  <c:v>35541</c:v>
                </c:pt>
                <c:pt idx="70">
                  <c:v>35542</c:v>
                </c:pt>
                <c:pt idx="71">
                  <c:v>35543</c:v>
                </c:pt>
                <c:pt idx="72">
                  <c:v>35544</c:v>
                </c:pt>
                <c:pt idx="73">
                  <c:v>35545</c:v>
                </c:pt>
                <c:pt idx="74">
                  <c:v>35548</c:v>
                </c:pt>
                <c:pt idx="75">
                  <c:v>35549</c:v>
                </c:pt>
                <c:pt idx="76">
                  <c:v>35550</c:v>
                </c:pt>
                <c:pt idx="77">
                  <c:v>35551</c:v>
                </c:pt>
                <c:pt idx="78">
                  <c:v>35552</c:v>
                </c:pt>
                <c:pt idx="79">
                  <c:v>35555</c:v>
                </c:pt>
                <c:pt idx="80">
                  <c:v>35556</c:v>
                </c:pt>
                <c:pt idx="81">
                  <c:v>35557</c:v>
                </c:pt>
                <c:pt idx="82">
                  <c:v>35558</c:v>
                </c:pt>
                <c:pt idx="83">
                  <c:v>35559</c:v>
                </c:pt>
                <c:pt idx="84">
                  <c:v>35562</c:v>
                </c:pt>
                <c:pt idx="85">
                  <c:v>35563</c:v>
                </c:pt>
                <c:pt idx="86">
                  <c:v>35564</c:v>
                </c:pt>
                <c:pt idx="87">
                  <c:v>35565</c:v>
                </c:pt>
                <c:pt idx="88">
                  <c:v>35566</c:v>
                </c:pt>
                <c:pt idx="89">
                  <c:v>35569</c:v>
                </c:pt>
                <c:pt idx="90">
                  <c:v>35570</c:v>
                </c:pt>
                <c:pt idx="91">
                  <c:v>35571</c:v>
                </c:pt>
                <c:pt idx="92">
                  <c:v>35572</c:v>
                </c:pt>
                <c:pt idx="93">
                  <c:v>35573</c:v>
                </c:pt>
                <c:pt idx="94">
                  <c:v>35577</c:v>
                </c:pt>
                <c:pt idx="95">
                  <c:v>35578</c:v>
                </c:pt>
                <c:pt idx="96">
                  <c:v>35579</c:v>
                </c:pt>
                <c:pt idx="97">
                  <c:v>35580</c:v>
                </c:pt>
                <c:pt idx="98">
                  <c:v>35583</c:v>
                </c:pt>
                <c:pt idx="99">
                  <c:v>35584</c:v>
                </c:pt>
                <c:pt idx="100">
                  <c:v>35585</c:v>
                </c:pt>
                <c:pt idx="101">
                  <c:v>35586</c:v>
                </c:pt>
                <c:pt idx="102">
                  <c:v>35587</c:v>
                </c:pt>
                <c:pt idx="103">
                  <c:v>35590</c:v>
                </c:pt>
                <c:pt idx="104">
                  <c:v>35591</c:v>
                </c:pt>
                <c:pt idx="105">
                  <c:v>35592</c:v>
                </c:pt>
                <c:pt idx="106">
                  <c:v>35593</c:v>
                </c:pt>
                <c:pt idx="107">
                  <c:v>35594</c:v>
                </c:pt>
                <c:pt idx="108">
                  <c:v>35597</c:v>
                </c:pt>
                <c:pt idx="109">
                  <c:v>35598</c:v>
                </c:pt>
                <c:pt idx="110">
                  <c:v>35599</c:v>
                </c:pt>
                <c:pt idx="111">
                  <c:v>35600</c:v>
                </c:pt>
                <c:pt idx="112">
                  <c:v>35601</c:v>
                </c:pt>
                <c:pt idx="113">
                  <c:v>35604</c:v>
                </c:pt>
                <c:pt idx="114">
                  <c:v>35605</c:v>
                </c:pt>
                <c:pt idx="115">
                  <c:v>35606</c:v>
                </c:pt>
                <c:pt idx="116">
                  <c:v>35607</c:v>
                </c:pt>
                <c:pt idx="117">
                  <c:v>35608</c:v>
                </c:pt>
                <c:pt idx="118">
                  <c:v>35611</c:v>
                </c:pt>
                <c:pt idx="119">
                  <c:v>35612</c:v>
                </c:pt>
                <c:pt idx="120">
                  <c:v>35613</c:v>
                </c:pt>
                <c:pt idx="121">
                  <c:v>35614</c:v>
                </c:pt>
                <c:pt idx="122">
                  <c:v>35618</c:v>
                </c:pt>
                <c:pt idx="123">
                  <c:v>35619</c:v>
                </c:pt>
                <c:pt idx="124">
                  <c:v>35620</c:v>
                </c:pt>
                <c:pt idx="125">
                  <c:v>35621</c:v>
                </c:pt>
                <c:pt idx="126">
                  <c:v>35622</c:v>
                </c:pt>
                <c:pt idx="127">
                  <c:v>35625</c:v>
                </c:pt>
                <c:pt idx="128">
                  <c:v>35626</c:v>
                </c:pt>
                <c:pt idx="129">
                  <c:v>35627</c:v>
                </c:pt>
                <c:pt idx="130">
                  <c:v>35628</c:v>
                </c:pt>
                <c:pt idx="131">
                  <c:v>35629</c:v>
                </c:pt>
                <c:pt idx="132">
                  <c:v>35632</c:v>
                </c:pt>
                <c:pt idx="133">
                  <c:v>35633</c:v>
                </c:pt>
                <c:pt idx="134">
                  <c:v>35634</c:v>
                </c:pt>
                <c:pt idx="135">
                  <c:v>35635</c:v>
                </c:pt>
                <c:pt idx="136">
                  <c:v>35636</c:v>
                </c:pt>
                <c:pt idx="137">
                  <c:v>35639</c:v>
                </c:pt>
                <c:pt idx="138">
                  <c:v>35640</c:v>
                </c:pt>
                <c:pt idx="139">
                  <c:v>35641</c:v>
                </c:pt>
                <c:pt idx="140">
                  <c:v>35642</c:v>
                </c:pt>
                <c:pt idx="141">
                  <c:v>35643</c:v>
                </c:pt>
                <c:pt idx="142">
                  <c:v>35646</c:v>
                </c:pt>
                <c:pt idx="143">
                  <c:v>35647</c:v>
                </c:pt>
                <c:pt idx="144">
                  <c:v>35648</c:v>
                </c:pt>
                <c:pt idx="145">
                  <c:v>35649</c:v>
                </c:pt>
                <c:pt idx="146">
                  <c:v>35650</c:v>
                </c:pt>
                <c:pt idx="147">
                  <c:v>35653</c:v>
                </c:pt>
                <c:pt idx="148">
                  <c:v>35654</c:v>
                </c:pt>
                <c:pt idx="149">
                  <c:v>35655</c:v>
                </c:pt>
                <c:pt idx="150">
                  <c:v>35656</c:v>
                </c:pt>
                <c:pt idx="151">
                  <c:v>35657</c:v>
                </c:pt>
                <c:pt idx="152">
                  <c:v>35660</c:v>
                </c:pt>
                <c:pt idx="153">
                  <c:v>35661</c:v>
                </c:pt>
                <c:pt idx="154">
                  <c:v>35662</c:v>
                </c:pt>
                <c:pt idx="155">
                  <c:v>35663</c:v>
                </c:pt>
                <c:pt idx="156">
                  <c:v>35664</c:v>
                </c:pt>
                <c:pt idx="157">
                  <c:v>35667</c:v>
                </c:pt>
                <c:pt idx="158">
                  <c:v>35668</c:v>
                </c:pt>
                <c:pt idx="159">
                  <c:v>35669</c:v>
                </c:pt>
                <c:pt idx="160">
                  <c:v>35670</c:v>
                </c:pt>
                <c:pt idx="161">
                  <c:v>35671</c:v>
                </c:pt>
                <c:pt idx="162">
                  <c:v>35675</c:v>
                </c:pt>
                <c:pt idx="163">
                  <c:v>35676</c:v>
                </c:pt>
                <c:pt idx="164">
                  <c:v>35677</c:v>
                </c:pt>
                <c:pt idx="165">
                  <c:v>35678</c:v>
                </c:pt>
                <c:pt idx="166">
                  <c:v>35681</c:v>
                </c:pt>
                <c:pt idx="167">
                  <c:v>35682</c:v>
                </c:pt>
                <c:pt idx="168">
                  <c:v>35683</c:v>
                </c:pt>
                <c:pt idx="169">
                  <c:v>35684</c:v>
                </c:pt>
                <c:pt idx="170">
                  <c:v>35685</c:v>
                </c:pt>
                <c:pt idx="171">
                  <c:v>35688</c:v>
                </c:pt>
                <c:pt idx="172">
                  <c:v>35689</c:v>
                </c:pt>
                <c:pt idx="173">
                  <c:v>35690</c:v>
                </c:pt>
                <c:pt idx="174">
                  <c:v>35691</c:v>
                </c:pt>
                <c:pt idx="175">
                  <c:v>35692</c:v>
                </c:pt>
                <c:pt idx="176">
                  <c:v>35695</c:v>
                </c:pt>
                <c:pt idx="177">
                  <c:v>35696</c:v>
                </c:pt>
                <c:pt idx="178">
                  <c:v>35697</c:v>
                </c:pt>
                <c:pt idx="179">
                  <c:v>35698</c:v>
                </c:pt>
                <c:pt idx="180">
                  <c:v>35699</c:v>
                </c:pt>
                <c:pt idx="181">
                  <c:v>35702</c:v>
                </c:pt>
                <c:pt idx="182">
                  <c:v>35703</c:v>
                </c:pt>
                <c:pt idx="183">
                  <c:v>35704</c:v>
                </c:pt>
                <c:pt idx="184">
                  <c:v>35705</c:v>
                </c:pt>
                <c:pt idx="185">
                  <c:v>35706</c:v>
                </c:pt>
                <c:pt idx="186">
                  <c:v>35709</c:v>
                </c:pt>
                <c:pt idx="187">
                  <c:v>35710</c:v>
                </c:pt>
                <c:pt idx="188">
                  <c:v>35711</c:v>
                </c:pt>
                <c:pt idx="189">
                  <c:v>35712</c:v>
                </c:pt>
                <c:pt idx="190">
                  <c:v>35713</c:v>
                </c:pt>
                <c:pt idx="191">
                  <c:v>35716</c:v>
                </c:pt>
                <c:pt idx="192">
                  <c:v>35717</c:v>
                </c:pt>
                <c:pt idx="193">
                  <c:v>35718</c:v>
                </c:pt>
                <c:pt idx="194">
                  <c:v>35719</c:v>
                </c:pt>
                <c:pt idx="195">
                  <c:v>35720</c:v>
                </c:pt>
                <c:pt idx="196">
                  <c:v>35723</c:v>
                </c:pt>
                <c:pt idx="197">
                  <c:v>35724</c:v>
                </c:pt>
                <c:pt idx="198">
                  <c:v>35725</c:v>
                </c:pt>
                <c:pt idx="199">
                  <c:v>35726</c:v>
                </c:pt>
                <c:pt idx="200">
                  <c:v>35727</c:v>
                </c:pt>
                <c:pt idx="201">
                  <c:v>35730</c:v>
                </c:pt>
                <c:pt idx="202">
                  <c:v>35731</c:v>
                </c:pt>
                <c:pt idx="203">
                  <c:v>35732</c:v>
                </c:pt>
                <c:pt idx="204">
                  <c:v>35733</c:v>
                </c:pt>
                <c:pt idx="205">
                  <c:v>35734</c:v>
                </c:pt>
                <c:pt idx="206">
                  <c:v>35737</c:v>
                </c:pt>
                <c:pt idx="207">
                  <c:v>35738</c:v>
                </c:pt>
                <c:pt idx="208">
                  <c:v>35739</c:v>
                </c:pt>
                <c:pt idx="209">
                  <c:v>35740</c:v>
                </c:pt>
                <c:pt idx="210">
                  <c:v>35741</c:v>
                </c:pt>
                <c:pt idx="211">
                  <c:v>35744</c:v>
                </c:pt>
                <c:pt idx="212">
                  <c:v>35745</c:v>
                </c:pt>
                <c:pt idx="213">
                  <c:v>35746</c:v>
                </c:pt>
                <c:pt idx="214">
                  <c:v>35747</c:v>
                </c:pt>
                <c:pt idx="215">
                  <c:v>35748</c:v>
                </c:pt>
                <c:pt idx="216">
                  <c:v>35751</c:v>
                </c:pt>
                <c:pt idx="217">
                  <c:v>35752</c:v>
                </c:pt>
                <c:pt idx="218">
                  <c:v>35753</c:v>
                </c:pt>
                <c:pt idx="219">
                  <c:v>35754</c:v>
                </c:pt>
                <c:pt idx="220">
                  <c:v>35755</c:v>
                </c:pt>
                <c:pt idx="221">
                  <c:v>35758</c:v>
                </c:pt>
                <c:pt idx="222">
                  <c:v>35759</c:v>
                </c:pt>
                <c:pt idx="223">
                  <c:v>35760</c:v>
                </c:pt>
                <c:pt idx="224">
                  <c:v>35762</c:v>
                </c:pt>
                <c:pt idx="225">
                  <c:v>35765</c:v>
                </c:pt>
                <c:pt idx="226">
                  <c:v>35766</c:v>
                </c:pt>
                <c:pt idx="227">
                  <c:v>35767</c:v>
                </c:pt>
                <c:pt idx="228">
                  <c:v>35768</c:v>
                </c:pt>
                <c:pt idx="229">
                  <c:v>35769</c:v>
                </c:pt>
                <c:pt idx="230">
                  <c:v>35772</c:v>
                </c:pt>
                <c:pt idx="231">
                  <c:v>35773</c:v>
                </c:pt>
                <c:pt idx="232">
                  <c:v>35774</c:v>
                </c:pt>
                <c:pt idx="233">
                  <c:v>35775</c:v>
                </c:pt>
                <c:pt idx="234">
                  <c:v>35776</c:v>
                </c:pt>
                <c:pt idx="235">
                  <c:v>35779</c:v>
                </c:pt>
                <c:pt idx="236">
                  <c:v>35780</c:v>
                </c:pt>
                <c:pt idx="237">
                  <c:v>35781</c:v>
                </c:pt>
                <c:pt idx="238">
                  <c:v>35782</c:v>
                </c:pt>
                <c:pt idx="239">
                  <c:v>35783</c:v>
                </c:pt>
                <c:pt idx="240">
                  <c:v>35786</c:v>
                </c:pt>
                <c:pt idx="241">
                  <c:v>35787</c:v>
                </c:pt>
                <c:pt idx="242">
                  <c:v>35788</c:v>
                </c:pt>
                <c:pt idx="243">
                  <c:v>35790</c:v>
                </c:pt>
                <c:pt idx="244">
                  <c:v>35793</c:v>
                </c:pt>
                <c:pt idx="245">
                  <c:v>35794</c:v>
                </c:pt>
                <c:pt idx="246">
                  <c:v>35795</c:v>
                </c:pt>
                <c:pt idx="247">
                  <c:v>35797</c:v>
                </c:pt>
                <c:pt idx="248">
                  <c:v>35800</c:v>
                </c:pt>
                <c:pt idx="249">
                  <c:v>35801</c:v>
                </c:pt>
                <c:pt idx="250">
                  <c:v>35802</c:v>
                </c:pt>
                <c:pt idx="251">
                  <c:v>35803</c:v>
                </c:pt>
                <c:pt idx="252">
                  <c:v>35804</c:v>
                </c:pt>
                <c:pt idx="253">
                  <c:v>35807</c:v>
                </c:pt>
                <c:pt idx="254">
                  <c:v>35808</c:v>
                </c:pt>
                <c:pt idx="255">
                  <c:v>35809</c:v>
                </c:pt>
                <c:pt idx="256">
                  <c:v>35810</c:v>
                </c:pt>
                <c:pt idx="257">
                  <c:v>35811</c:v>
                </c:pt>
                <c:pt idx="258">
                  <c:v>35815</c:v>
                </c:pt>
                <c:pt idx="259">
                  <c:v>35816</c:v>
                </c:pt>
                <c:pt idx="260">
                  <c:v>35817</c:v>
                </c:pt>
                <c:pt idx="261">
                  <c:v>35818</c:v>
                </c:pt>
                <c:pt idx="262">
                  <c:v>35821</c:v>
                </c:pt>
                <c:pt idx="263">
                  <c:v>35822</c:v>
                </c:pt>
                <c:pt idx="264">
                  <c:v>35823</c:v>
                </c:pt>
                <c:pt idx="265">
                  <c:v>35824</c:v>
                </c:pt>
                <c:pt idx="266">
                  <c:v>35825</c:v>
                </c:pt>
                <c:pt idx="267">
                  <c:v>35828</c:v>
                </c:pt>
                <c:pt idx="268">
                  <c:v>35829</c:v>
                </c:pt>
                <c:pt idx="269">
                  <c:v>35830</c:v>
                </c:pt>
                <c:pt idx="270">
                  <c:v>35831</c:v>
                </c:pt>
                <c:pt idx="271">
                  <c:v>35832</c:v>
                </c:pt>
                <c:pt idx="272">
                  <c:v>35835</c:v>
                </c:pt>
                <c:pt idx="273">
                  <c:v>35836</c:v>
                </c:pt>
                <c:pt idx="274">
                  <c:v>35837</c:v>
                </c:pt>
                <c:pt idx="275">
                  <c:v>35838</c:v>
                </c:pt>
                <c:pt idx="276">
                  <c:v>35839</c:v>
                </c:pt>
                <c:pt idx="277">
                  <c:v>35843</c:v>
                </c:pt>
                <c:pt idx="278">
                  <c:v>35844</c:v>
                </c:pt>
                <c:pt idx="279">
                  <c:v>35845</c:v>
                </c:pt>
                <c:pt idx="280">
                  <c:v>35846</c:v>
                </c:pt>
                <c:pt idx="281">
                  <c:v>35849</c:v>
                </c:pt>
                <c:pt idx="282">
                  <c:v>35850</c:v>
                </c:pt>
                <c:pt idx="283">
                  <c:v>35851</c:v>
                </c:pt>
                <c:pt idx="284">
                  <c:v>35852</c:v>
                </c:pt>
                <c:pt idx="285">
                  <c:v>35853</c:v>
                </c:pt>
                <c:pt idx="286">
                  <c:v>35856</c:v>
                </c:pt>
                <c:pt idx="287">
                  <c:v>35857</c:v>
                </c:pt>
                <c:pt idx="288">
                  <c:v>35858</c:v>
                </c:pt>
                <c:pt idx="289">
                  <c:v>35859</c:v>
                </c:pt>
                <c:pt idx="290">
                  <c:v>35860</c:v>
                </c:pt>
                <c:pt idx="291">
                  <c:v>35863</c:v>
                </c:pt>
                <c:pt idx="292">
                  <c:v>35864</c:v>
                </c:pt>
                <c:pt idx="293">
                  <c:v>35865</c:v>
                </c:pt>
                <c:pt idx="294">
                  <c:v>35866</c:v>
                </c:pt>
                <c:pt idx="295">
                  <c:v>35867</c:v>
                </c:pt>
                <c:pt idx="296">
                  <c:v>35870</c:v>
                </c:pt>
                <c:pt idx="297">
                  <c:v>35871</c:v>
                </c:pt>
                <c:pt idx="298">
                  <c:v>35872</c:v>
                </c:pt>
                <c:pt idx="299">
                  <c:v>35873</c:v>
                </c:pt>
                <c:pt idx="300">
                  <c:v>35874</c:v>
                </c:pt>
                <c:pt idx="301">
                  <c:v>35877</c:v>
                </c:pt>
                <c:pt idx="302">
                  <c:v>35878</c:v>
                </c:pt>
                <c:pt idx="303">
                  <c:v>35879</c:v>
                </c:pt>
                <c:pt idx="304">
                  <c:v>35880</c:v>
                </c:pt>
                <c:pt idx="305">
                  <c:v>35881</c:v>
                </c:pt>
                <c:pt idx="306">
                  <c:v>35884</c:v>
                </c:pt>
                <c:pt idx="307">
                  <c:v>35885</c:v>
                </c:pt>
                <c:pt idx="308">
                  <c:v>35886</c:v>
                </c:pt>
                <c:pt idx="309">
                  <c:v>35887</c:v>
                </c:pt>
                <c:pt idx="310">
                  <c:v>35888</c:v>
                </c:pt>
                <c:pt idx="311">
                  <c:v>35891</c:v>
                </c:pt>
                <c:pt idx="312">
                  <c:v>35892</c:v>
                </c:pt>
                <c:pt idx="313">
                  <c:v>35893</c:v>
                </c:pt>
                <c:pt idx="314">
                  <c:v>35894</c:v>
                </c:pt>
                <c:pt idx="315">
                  <c:v>35898</c:v>
                </c:pt>
                <c:pt idx="316">
                  <c:v>35899</c:v>
                </c:pt>
                <c:pt idx="317">
                  <c:v>35900</c:v>
                </c:pt>
                <c:pt idx="318">
                  <c:v>35901</c:v>
                </c:pt>
                <c:pt idx="319">
                  <c:v>35902</c:v>
                </c:pt>
                <c:pt idx="320">
                  <c:v>35905</c:v>
                </c:pt>
                <c:pt idx="321">
                  <c:v>35906</c:v>
                </c:pt>
                <c:pt idx="322">
                  <c:v>35907</c:v>
                </c:pt>
                <c:pt idx="323">
                  <c:v>35908</c:v>
                </c:pt>
                <c:pt idx="324">
                  <c:v>35909</c:v>
                </c:pt>
                <c:pt idx="325">
                  <c:v>35912</c:v>
                </c:pt>
                <c:pt idx="326">
                  <c:v>35913</c:v>
                </c:pt>
                <c:pt idx="327">
                  <c:v>35914</c:v>
                </c:pt>
                <c:pt idx="328">
                  <c:v>35915</c:v>
                </c:pt>
                <c:pt idx="329">
                  <c:v>35916</c:v>
                </c:pt>
                <c:pt idx="330">
                  <c:v>35919</c:v>
                </c:pt>
                <c:pt idx="331">
                  <c:v>35920</c:v>
                </c:pt>
                <c:pt idx="332">
                  <c:v>35921</c:v>
                </c:pt>
                <c:pt idx="333">
                  <c:v>35922</c:v>
                </c:pt>
                <c:pt idx="334">
                  <c:v>35923</c:v>
                </c:pt>
                <c:pt idx="335">
                  <c:v>35926</c:v>
                </c:pt>
                <c:pt idx="336">
                  <c:v>35927</c:v>
                </c:pt>
                <c:pt idx="337">
                  <c:v>35928</c:v>
                </c:pt>
                <c:pt idx="338">
                  <c:v>35929</c:v>
                </c:pt>
                <c:pt idx="339">
                  <c:v>35930</c:v>
                </c:pt>
                <c:pt idx="340">
                  <c:v>35933</c:v>
                </c:pt>
                <c:pt idx="341">
                  <c:v>35934</c:v>
                </c:pt>
                <c:pt idx="342">
                  <c:v>35935</c:v>
                </c:pt>
                <c:pt idx="343">
                  <c:v>35936</c:v>
                </c:pt>
                <c:pt idx="344">
                  <c:v>35937</c:v>
                </c:pt>
                <c:pt idx="345">
                  <c:v>35941</c:v>
                </c:pt>
                <c:pt idx="346">
                  <c:v>35942</c:v>
                </c:pt>
                <c:pt idx="347">
                  <c:v>35943</c:v>
                </c:pt>
                <c:pt idx="348">
                  <c:v>35944</c:v>
                </c:pt>
                <c:pt idx="349">
                  <c:v>35947</c:v>
                </c:pt>
                <c:pt idx="350">
                  <c:v>35948</c:v>
                </c:pt>
                <c:pt idx="351">
                  <c:v>35949</c:v>
                </c:pt>
                <c:pt idx="352">
                  <c:v>35950</c:v>
                </c:pt>
                <c:pt idx="353">
                  <c:v>35951</c:v>
                </c:pt>
                <c:pt idx="354">
                  <c:v>35954</c:v>
                </c:pt>
                <c:pt idx="355">
                  <c:v>35955</c:v>
                </c:pt>
                <c:pt idx="356">
                  <c:v>35956</c:v>
                </c:pt>
                <c:pt idx="357">
                  <c:v>35957</c:v>
                </c:pt>
                <c:pt idx="358">
                  <c:v>35958</c:v>
                </c:pt>
                <c:pt idx="359">
                  <c:v>35961</c:v>
                </c:pt>
                <c:pt idx="360">
                  <c:v>35962</c:v>
                </c:pt>
                <c:pt idx="361">
                  <c:v>35963</c:v>
                </c:pt>
                <c:pt idx="362">
                  <c:v>35964</c:v>
                </c:pt>
                <c:pt idx="363">
                  <c:v>35965</c:v>
                </c:pt>
                <c:pt idx="364">
                  <c:v>35968</c:v>
                </c:pt>
                <c:pt idx="365">
                  <c:v>35969</c:v>
                </c:pt>
                <c:pt idx="366">
                  <c:v>35970</c:v>
                </c:pt>
                <c:pt idx="367">
                  <c:v>35971</c:v>
                </c:pt>
                <c:pt idx="368">
                  <c:v>35972</c:v>
                </c:pt>
                <c:pt idx="369">
                  <c:v>35975</c:v>
                </c:pt>
                <c:pt idx="370">
                  <c:v>35976</c:v>
                </c:pt>
                <c:pt idx="371">
                  <c:v>35977</c:v>
                </c:pt>
                <c:pt idx="372">
                  <c:v>35978</c:v>
                </c:pt>
                <c:pt idx="373">
                  <c:v>35982</c:v>
                </c:pt>
                <c:pt idx="374">
                  <c:v>35983</c:v>
                </c:pt>
                <c:pt idx="375">
                  <c:v>35984</c:v>
                </c:pt>
                <c:pt idx="376">
                  <c:v>35985</c:v>
                </c:pt>
                <c:pt idx="377">
                  <c:v>35986</c:v>
                </c:pt>
                <c:pt idx="378">
                  <c:v>35989</c:v>
                </c:pt>
                <c:pt idx="379">
                  <c:v>35990</c:v>
                </c:pt>
                <c:pt idx="380">
                  <c:v>35991</c:v>
                </c:pt>
                <c:pt idx="381">
                  <c:v>35992</c:v>
                </c:pt>
                <c:pt idx="382">
                  <c:v>35993</c:v>
                </c:pt>
                <c:pt idx="383">
                  <c:v>35996</c:v>
                </c:pt>
                <c:pt idx="384">
                  <c:v>35997</c:v>
                </c:pt>
                <c:pt idx="385">
                  <c:v>35998</c:v>
                </c:pt>
                <c:pt idx="386">
                  <c:v>35999</c:v>
                </c:pt>
                <c:pt idx="387">
                  <c:v>36000</c:v>
                </c:pt>
                <c:pt idx="388">
                  <c:v>36003</c:v>
                </c:pt>
                <c:pt idx="389">
                  <c:v>36004</c:v>
                </c:pt>
                <c:pt idx="390">
                  <c:v>36005</c:v>
                </c:pt>
                <c:pt idx="391">
                  <c:v>36006</c:v>
                </c:pt>
                <c:pt idx="392">
                  <c:v>36007</c:v>
                </c:pt>
                <c:pt idx="393">
                  <c:v>36010</c:v>
                </c:pt>
                <c:pt idx="394">
                  <c:v>36011</c:v>
                </c:pt>
                <c:pt idx="395">
                  <c:v>36012</c:v>
                </c:pt>
                <c:pt idx="396">
                  <c:v>36013</c:v>
                </c:pt>
                <c:pt idx="397">
                  <c:v>36014</c:v>
                </c:pt>
                <c:pt idx="398">
                  <c:v>36017</c:v>
                </c:pt>
                <c:pt idx="399">
                  <c:v>36018</c:v>
                </c:pt>
                <c:pt idx="400">
                  <c:v>36019</c:v>
                </c:pt>
                <c:pt idx="401">
                  <c:v>36020</c:v>
                </c:pt>
                <c:pt idx="402">
                  <c:v>36021</c:v>
                </c:pt>
                <c:pt idx="403">
                  <c:v>36024</c:v>
                </c:pt>
                <c:pt idx="404">
                  <c:v>36025</c:v>
                </c:pt>
                <c:pt idx="405">
                  <c:v>36026</c:v>
                </c:pt>
                <c:pt idx="406">
                  <c:v>36027</c:v>
                </c:pt>
                <c:pt idx="407">
                  <c:v>36028</c:v>
                </c:pt>
                <c:pt idx="408">
                  <c:v>36031</c:v>
                </c:pt>
                <c:pt idx="409">
                  <c:v>36032</c:v>
                </c:pt>
                <c:pt idx="410">
                  <c:v>36033</c:v>
                </c:pt>
                <c:pt idx="411">
                  <c:v>36034</c:v>
                </c:pt>
                <c:pt idx="412">
                  <c:v>36035</c:v>
                </c:pt>
                <c:pt idx="413">
                  <c:v>36038</c:v>
                </c:pt>
                <c:pt idx="414">
                  <c:v>36039</c:v>
                </c:pt>
                <c:pt idx="415">
                  <c:v>36040</c:v>
                </c:pt>
                <c:pt idx="416">
                  <c:v>36041</c:v>
                </c:pt>
                <c:pt idx="417">
                  <c:v>36042</c:v>
                </c:pt>
                <c:pt idx="418">
                  <c:v>36046</c:v>
                </c:pt>
                <c:pt idx="419">
                  <c:v>36047</c:v>
                </c:pt>
                <c:pt idx="420">
                  <c:v>36048</c:v>
                </c:pt>
                <c:pt idx="421">
                  <c:v>36049</c:v>
                </c:pt>
                <c:pt idx="422">
                  <c:v>36052</c:v>
                </c:pt>
                <c:pt idx="423">
                  <c:v>36053</c:v>
                </c:pt>
                <c:pt idx="424">
                  <c:v>36054</c:v>
                </c:pt>
                <c:pt idx="425">
                  <c:v>36055</c:v>
                </c:pt>
                <c:pt idx="426">
                  <c:v>36056</c:v>
                </c:pt>
                <c:pt idx="427">
                  <c:v>36059</c:v>
                </c:pt>
                <c:pt idx="428">
                  <c:v>36060</c:v>
                </c:pt>
                <c:pt idx="429">
                  <c:v>36061</c:v>
                </c:pt>
                <c:pt idx="430">
                  <c:v>36062</c:v>
                </c:pt>
                <c:pt idx="431">
                  <c:v>36063</c:v>
                </c:pt>
                <c:pt idx="432">
                  <c:v>36066</c:v>
                </c:pt>
                <c:pt idx="433">
                  <c:v>36067</c:v>
                </c:pt>
                <c:pt idx="434">
                  <c:v>36068</c:v>
                </c:pt>
                <c:pt idx="435">
                  <c:v>36069</c:v>
                </c:pt>
                <c:pt idx="436">
                  <c:v>36070</c:v>
                </c:pt>
                <c:pt idx="437">
                  <c:v>36073</c:v>
                </c:pt>
                <c:pt idx="438">
                  <c:v>36074</c:v>
                </c:pt>
                <c:pt idx="439">
                  <c:v>36075</c:v>
                </c:pt>
                <c:pt idx="440">
                  <c:v>36076</c:v>
                </c:pt>
                <c:pt idx="441">
                  <c:v>36077</c:v>
                </c:pt>
                <c:pt idx="442">
                  <c:v>36080</c:v>
                </c:pt>
                <c:pt idx="443">
                  <c:v>36081</c:v>
                </c:pt>
                <c:pt idx="444">
                  <c:v>36082</c:v>
                </c:pt>
                <c:pt idx="445">
                  <c:v>36083</c:v>
                </c:pt>
                <c:pt idx="446">
                  <c:v>36084</c:v>
                </c:pt>
                <c:pt idx="447">
                  <c:v>36087</c:v>
                </c:pt>
                <c:pt idx="448">
                  <c:v>36088</c:v>
                </c:pt>
                <c:pt idx="449">
                  <c:v>36089</c:v>
                </c:pt>
                <c:pt idx="450">
                  <c:v>36090</c:v>
                </c:pt>
                <c:pt idx="451">
                  <c:v>36091</c:v>
                </c:pt>
                <c:pt idx="452">
                  <c:v>36094</c:v>
                </c:pt>
                <c:pt idx="453">
                  <c:v>36095</c:v>
                </c:pt>
                <c:pt idx="454">
                  <c:v>36096</c:v>
                </c:pt>
                <c:pt idx="455">
                  <c:v>36097</c:v>
                </c:pt>
                <c:pt idx="456">
                  <c:v>36098</c:v>
                </c:pt>
                <c:pt idx="457">
                  <c:v>36101</c:v>
                </c:pt>
                <c:pt idx="458">
                  <c:v>36102</c:v>
                </c:pt>
                <c:pt idx="459">
                  <c:v>36103</c:v>
                </c:pt>
                <c:pt idx="460">
                  <c:v>36104</c:v>
                </c:pt>
                <c:pt idx="461">
                  <c:v>36105</c:v>
                </c:pt>
                <c:pt idx="462">
                  <c:v>36108</c:v>
                </c:pt>
                <c:pt idx="463">
                  <c:v>36109</c:v>
                </c:pt>
                <c:pt idx="464">
                  <c:v>36110</c:v>
                </c:pt>
                <c:pt idx="465">
                  <c:v>36111</c:v>
                </c:pt>
                <c:pt idx="466">
                  <c:v>36112</c:v>
                </c:pt>
                <c:pt idx="467">
                  <c:v>36115</c:v>
                </c:pt>
                <c:pt idx="468">
                  <c:v>36116</c:v>
                </c:pt>
                <c:pt idx="469">
                  <c:v>36117</c:v>
                </c:pt>
                <c:pt idx="470">
                  <c:v>36118</c:v>
                </c:pt>
                <c:pt idx="471">
                  <c:v>36119</c:v>
                </c:pt>
                <c:pt idx="472">
                  <c:v>36122</c:v>
                </c:pt>
                <c:pt idx="473">
                  <c:v>36123</c:v>
                </c:pt>
                <c:pt idx="474">
                  <c:v>36124</c:v>
                </c:pt>
                <c:pt idx="475">
                  <c:v>36126</c:v>
                </c:pt>
                <c:pt idx="476">
                  <c:v>36129</c:v>
                </c:pt>
                <c:pt idx="477">
                  <c:v>36130</c:v>
                </c:pt>
                <c:pt idx="478">
                  <c:v>36131</c:v>
                </c:pt>
                <c:pt idx="479">
                  <c:v>36132</c:v>
                </c:pt>
                <c:pt idx="480">
                  <c:v>36133</c:v>
                </c:pt>
                <c:pt idx="481">
                  <c:v>36136</c:v>
                </c:pt>
                <c:pt idx="482">
                  <c:v>36137</c:v>
                </c:pt>
                <c:pt idx="483">
                  <c:v>36138</c:v>
                </c:pt>
                <c:pt idx="484">
                  <c:v>36139</c:v>
                </c:pt>
                <c:pt idx="485">
                  <c:v>36140</c:v>
                </c:pt>
                <c:pt idx="486">
                  <c:v>36143</c:v>
                </c:pt>
                <c:pt idx="487">
                  <c:v>36144</c:v>
                </c:pt>
                <c:pt idx="488">
                  <c:v>36145</c:v>
                </c:pt>
                <c:pt idx="489">
                  <c:v>36146</c:v>
                </c:pt>
                <c:pt idx="490">
                  <c:v>36147</c:v>
                </c:pt>
                <c:pt idx="491">
                  <c:v>36150</c:v>
                </c:pt>
                <c:pt idx="492">
                  <c:v>36151</c:v>
                </c:pt>
                <c:pt idx="493">
                  <c:v>36152</c:v>
                </c:pt>
                <c:pt idx="494">
                  <c:v>36153</c:v>
                </c:pt>
                <c:pt idx="495">
                  <c:v>36157</c:v>
                </c:pt>
                <c:pt idx="496">
                  <c:v>36158</c:v>
                </c:pt>
                <c:pt idx="497">
                  <c:v>36159</c:v>
                </c:pt>
                <c:pt idx="498">
                  <c:v>36160</c:v>
                </c:pt>
                <c:pt idx="499">
                  <c:v>36164</c:v>
                </c:pt>
                <c:pt idx="500">
                  <c:v>36165</c:v>
                </c:pt>
                <c:pt idx="501">
                  <c:v>36166</c:v>
                </c:pt>
                <c:pt idx="502">
                  <c:v>36167</c:v>
                </c:pt>
                <c:pt idx="503">
                  <c:v>36168</c:v>
                </c:pt>
                <c:pt idx="504">
                  <c:v>36171</c:v>
                </c:pt>
                <c:pt idx="505">
                  <c:v>36172</c:v>
                </c:pt>
                <c:pt idx="506">
                  <c:v>36173</c:v>
                </c:pt>
                <c:pt idx="507">
                  <c:v>36174</c:v>
                </c:pt>
                <c:pt idx="508">
                  <c:v>36175</c:v>
                </c:pt>
                <c:pt idx="509">
                  <c:v>36179</c:v>
                </c:pt>
                <c:pt idx="510">
                  <c:v>36180</c:v>
                </c:pt>
                <c:pt idx="511">
                  <c:v>36181</c:v>
                </c:pt>
                <c:pt idx="512">
                  <c:v>36182</c:v>
                </c:pt>
                <c:pt idx="513">
                  <c:v>36185</c:v>
                </c:pt>
                <c:pt idx="514">
                  <c:v>36186</c:v>
                </c:pt>
                <c:pt idx="515">
                  <c:v>36187</c:v>
                </c:pt>
                <c:pt idx="516">
                  <c:v>36188</c:v>
                </c:pt>
                <c:pt idx="517">
                  <c:v>36189</c:v>
                </c:pt>
                <c:pt idx="518">
                  <c:v>36192</c:v>
                </c:pt>
                <c:pt idx="519">
                  <c:v>36193</c:v>
                </c:pt>
                <c:pt idx="520">
                  <c:v>36194</c:v>
                </c:pt>
                <c:pt idx="521">
                  <c:v>36195</c:v>
                </c:pt>
                <c:pt idx="522">
                  <c:v>36196</c:v>
                </c:pt>
                <c:pt idx="523">
                  <c:v>36199</c:v>
                </c:pt>
                <c:pt idx="524">
                  <c:v>36200</c:v>
                </c:pt>
                <c:pt idx="525">
                  <c:v>36201</c:v>
                </c:pt>
                <c:pt idx="526">
                  <c:v>36202</c:v>
                </c:pt>
                <c:pt idx="527">
                  <c:v>36203</c:v>
                </c:pt>
                <c:pt idx="528">
                  <c:v>36207</c:v>
                </c:pt>
                <c:pt idx="529">
                  <c:v>36208</c:v>
                </c:pt>
                <c:pt idx="530">
                  <c:v>36209</c:v>
                </c:pt>
                <c:pt idx="531">
                  <c:v>36210</c:v>
                </c:pt>
                <c:pt idx="532">
                  <c:v>36213</c:v>
                </c:pt>
                <c:pt idx="533">
                  <c:v>36214</c:v>
                </c:pt>
                <c:pt idx="534">
                  <c:v>36215</c:v>
                </c:pt>
                <c:pt idx="535">
                  <c:v>36216</c:v>
                </c:pt>
                <c:pt idx="536">
                  <c:v>36217</c:v>
                </c:pt>
                <c:pt idx="537">
                  <c:v>36220</c:v>
                </c:pt>
                <c:pt idx="538">
                  <c:v>36221</c:v>
                </c:pt>
                <c:pt idx="539">
                  <c:v>36222</c:v>
                </c:pt>
                <c:pt idx="540">
                  <c:v>36223</c:v>
                </c:pt>
                <c:pt idx="541">
                  <c:v>36224</c:v>
                </c:pt>
                <c:pt idx="542">
                  <c:v>36227</c:v>
                </c:pt>
                <c:pt idx="543">
                  <c:v>36228</c:v>
                </c:pt>
                <c:pt idx="544">
                  <c:v>36229</c:v>
                </c:pt>
                <c:pt idx="545">
                  <c:v>36230</c:v>
                </c:pt>
                <c:pt idx="546">
                  <c:v>36231</c:v>
                </c:pt>
                <c:pt idx="547">
                  <c:v>36234</c:v>
                </c:pt>
                <c:pt idx="548">
                  <c:v>36235</c:v>
                </c:pt>
                <c:pt idx="549">
                  <c:v>36236</c:v>
                </c:pt>
                <c:pt idx="550">
                  <c:v>36237</c:v>
                </c:pt>
                <c:pt idx="551">
                  <c:v>36238</c:v>
                </c:pt>
                <c:pt idx="552">
                  <c:v>36241</c:v>
                </c:pt>
                <c:pt idx="553">
                  <c:v>36242</c:v>
                </c:pt>
                <c:pt idx="554">
                  <c:v>36243</c:v>
                </c:pt>
                <c:pt idx="555">
                  <c:v>36244</c:v>
                </c:pt>
                <c:pt idx="556">
                  <c:v>36245</c:v>
                </c:pt>
                <c:pt idx="557">
                  <c:v>36248</c:v>
                </c:pt>
                <c:pt idx="558">
                  <c:v>36249</c:v>
                </c:pt>
                <c:pt idx="559">
                  <c:v>36250</c:v>
                </c:pt>
                <c:pt idx="560">
                  <c:v>36251</c:v>
                </c:pt>
                <c:pt idx="561">
                  <c:v>36255</c:v>
                </c:pt>
                <c:pt idx="562">
                  <c:v>36256</c:v>
                </c:pt>
                <c:pt idx="563">
                  <c:v>36257</c:v>
                </c:pt>
                <c:pt idx="564">
                  <c:v>36258</c:v>
                </c:pt>
                <c:pt idx="565">
                  <c:v>36259</c:v>
                </c:pt>
                <c:pt idx="566">
                  <c:v>36262</c:v>
                </c:pt>
                <c:pt idx="567">
                  <c:v>36263</c:v>
                </c:pt>
                <c:pt idx="568">
                  <c:v>36264</c:v>
                </c:pt>
                <c:pt idx="569">
                  <c:v>36265</c:v>
                </c:pt>
                <c:pt idx="570">
                  <c:v>36266</c:v>
                </c:pt>
                <c:pt idx="571">
                  <c:v>36269</c:v>
                </c:pt>
                <c:pt idx="572">
                  <c:v>36270</c:v>
                </c:pt>
                <c:pt idx="573">
                  <c:v>36271</c:v>
                </c:pt>
                <c:pt idx="574">
                  <c:v>36272</c:v>
                </c:pt>
                <c:pt idx="575">
                  <c:v>36273</c:v>
                </c:pt>
                <c:pt idx="576">
                  <c:v>36276</c:v>
                </c:pt>
                <c:pt idx="577">
                  <c:v>36277</c:v>
                </c:pt>
                <c:pt idx="578">
                  <c:v>36278</c:v>
                </c:pt>
                <c:pt idx="579">
                  <c:v>36279</c:v>
                </c:pt>
                <c:pt idx="580">
                  <c:v>36280</c:v>
                </c:pt>
                <c:pt idx="581">
                  <c:v>36283</c:v>
                </c:pt>
                <c:pt idx="582">
                  <c:v>36284</c:v>
                </c:pt>
                <c:pt idx="583">
                  <c:v>36285</c:v>
                </c:pt>
                <c:pt idx="584">
                  <c:v>36286</c:v>
                </c:pt>
                <c:pt idx="585">
                  <c:v>36287</c:v>
                </c:pt>
                <c:pt idx="586">
                  <c:v>36290</c:v>
                </c:pt>
                <c:pt idx="587">
                  <c:v>36291</c:v>
                </c:pt>
                <c:pt idx="588">
                  <c:v>36292</c:v>
                </c:pt>
                <c:pt idx="589">
                  <c:v>36293</c:v>
                </c:pt>
                <c:pt idx="590">
                  <c:v>36294</c:v>
                </c:pt>
                <c:pt idx="591">
                  <c:v>36297</c:v>
                </c:pt>
                <c:pt idx="592">
                  <c:v>36298</c:v>
                </c:pt>
                <c:pt idx="593">
                  <c:v>36299</c:v>
                </c:pt>
                <c:pt idx="594">
                  <c:v>36300</c:v>
                </c:pt>
                <c:pt idx="595">
                  <c:v>36301</c:v>
                </c:pt>
                <c:pt idx="596">
                  <c:v>36304</c:v>
                </c:pt>
                <c:pt idx="597">
                  <c:v>36305</c:v>
                </c:pt>
                <c:pt idx="598">
                  <c:v>36306</c:v>
                </c:pt>
                <c:pt idx="599">
                  <c:v>36307</c:v>
                </c:pt>
                <c:pt idx="600">
                  <c:v>36308</c:v>
                </c:pt>
                <c:pt idx="601">
                  <c:v>36312</c:v>
                </c:pt>
                <c:pt idx="602">
                  <c:v>36313</c:v>
                </c:pt>
                <c:pt idx="603">
                  <c:v>36314</c:v>
                </c:pt>
                <c:pt idx="604">
                  <c:v>36315</c:v>
                </c:pt>
                <c:pt idx="605">
                  <c:v>36318</c:v>
                </c:pt>
                <c:pt idx="606">
                  <c:v>36319</c:v>
                </c:pt>
                <c:pt idx="607">
                  <c:v>36320</c:v>
                </c:pt>
                <c:pt idx="608">
                  <c:v>36321</c:v>
                </c:pt>
                <c:pt idx="609">
                  <c:v>36322</c:v>
                </c:pt>
                <c:pt idx="610">
                  <c:v>36325</c:v>
                </c:pt>
                <c:pt idx="611">
                  <c:v>36326</c:v>
                </c:pt>
                <c:pt idx="612">
                  <c:v>36327</c:v>
                </c:pt>
                <c:pt idx="613">
                  <c:v>36328</c:v>
                </c:pt>
                <c:pt idx="614">
                  <c:v>36329</c:v>
                </c:pt>
                <c:pt idx="615">
                  <c:v>36332</c:v>
                </c:pt>
                <c:pt idx="616">
                  <c:v>36333</c:v>
                </c:pt>
                <c:pt idx="617">
                  <c:v>36334</c:v>
                </c:pt>
                <c:pt idx="618">
                  <c:v>36335</c:v>
                </c:pt>
                <c:pt idx="619">
                  <c:v>36336</c:v>
                </c:pt>
                <c:pt idx="620">
                  <c:v>36339</c:v>
                </c:pt>
                <c:pt idx="621">
                  <c:v>36340</c:v>
                </c:pt>
                <c:pt idx="622">
                  <c:v>36341</c:v>
                </c:pt>
                <c:pt idx="623">
                  <c:v>36342</c:v>
                </c:pt>
                <c:pt idx="624">
                  <c:v>36343</c:v>
                </c:pt>
                <c:pt idx="625">
                  <c:v>36347</c:v>
                </c:pt>
                <c:pt idx="626">
                  <c:v>36348</c:v>
                </c:pt>
                <c:pt idx="627">
                  <c:v>36349</c:v>
                </c:pt>
                <c:pt idx="628">
                  <c:v>36350</c:v>
                </c:pt>
                <c:pt idx="629">
                  <c:v>36353</c:v>
                </c:pt>
                <c:pt idx="630">
                  <c:v>36354</c:v>
                </c:pt>
                <c:pt idx="631">
                  <c:v>36355</c:v>
                </c:pt>
                <c:pt idx="632">
                  <c:v>36356</c:v>
                </c:pt>
                <c:pt idx="633">
                  <c:v>36357</c:v>
                </c:pt>
                <c:pt idx="634">
                  <c:v>36360</c:v>
                </c:pt>
                <c:pt idx="635">
                  <c:v>36361</c:v>
                </c:pt>
                <c:pt idx="636">
                  <c:v>36362</c:v>
                </c:pt>
                <c:pt idx="637">
                  <c:v>36363</c:v>
                </c:pt>
                <c:pt idx="638">
                  <c:v>36364</c:v>
                </c:pt>
                <c:pt idx="639">
                  <c:v>36367</c:v>
                </c:pt>
                <c:pt idx="640">
                  <c:v>36368</c:v>
                </c:pt>
                <c:pt idx="641">
                  <c:v>36369</c:v>
                </c:pt>
                <c:pt idx="642">
                  <c:v>36370</c:v>
                </c:pt>
                <c:pt idx="643">
                  <c:v>36371</c:v>
                </c:pt>
                <c:pt idx="644">
                  <c:v>36374</c:v>
                </c:pt>
                <c:pt idx="645">
                  <c:v>36375</c:v>
                </c:pt>
                <c:pt idx="646">
                  <c:v>36376</c:v>
                </c:pt>
                <c:pt idx="647">
                  <c:v>36377</c:v>
                </c:pt>
                <c:pt idx="648">
                  <c:v>36378</c:v>
                </c:pt>
                <c:pt idx="649">
                  <c:v>36381</c:v>
                </c:pt>
                <c:pt idx="650">
                  <c:v>36382</c:v>
                </c:pt>
                <c:pt idx="651">
                  <c:v>36383</c:v>
                </c:pt>
                <c:pt idx="652">
                  <c:v>36384</c:v>
                </c:pt>
                <c:pt idx="653">
                  <c:v>36385</c:v>
                </c:pt>
                <c:pt idx="654">
                  <c:v>36388</c:v>
                </c:pt>
                <c:pt idx="655">
                  <c:v>36389</c:v>
                </c:pt>
                <c:pt idx="656">
                  <c:v>36390</c:v>
                </c:pt>
                <c:pt idx="657">
                  <c:v>36391</c:v>
                </c:pt>
                <c:pt idx="658">
                  <c:v>36392</c:v>
                </c:pt>
                <c:pt idx="659">
                  <c:v>36395</c:v>
                </c:pt>
                <c:pt idx="660">
                  <c:v>36396</c:v>
                </c:pt>
                <c:pt idx="661">
                  <c:v>36397</c:v>
                </c:pt>
                <c:pt idx="662">
                  <c:v>36398</c:v>
                </c:pt>
                <c:pt idx="663">
                  <c:v>36399</c:v>
                </c:pt>
                <c:pt idx="664">
                  <c:v>36402</c:v>
                </c:pt>
                <c:pt idx="665">
                  <c:v>36403</c:v>
                </c:pt>
                <c:pt idx="666">
                  <c:v>36404</c:v>
                </c:pt>
                <c:pt idx="667">
                  <c:v>36405</c:v>
                </c:pt>
                <c:pt idx="668">
                  <c:v>36406</c:v>
                </c:pt>
                <c:pt idx="669">
                  <c:v>36410</c:v>
                </c:pt>
                <c:pt idx="670">
                  <c:v>36411</c:v>
                </c:pt>
                <c:pt idx="671">
                  <c:v>36412</c:v>
                </c:pt>
                <c:pt idx="672">
                  <c:v>36413</c:v>
                </c:pt>
                <c:pt idx="673">
                  <c:v>36416</c:v>
                </c:pt>
                <c:pt idx="674">
                  <c:v>36417</c:v>
                </c:pt>
                <c:pt idx="675">
                  <c:v>36418</c:v>
                </c:pt>
                <c:pt idx="676">
                  <c:v>36419</c:v>
                </c:pt>
                <c:pt idx="677">
                  <c:v>36420</c:v>
                </c:pt>
                <c:pt idx="678">
                  <c:v>36423</c:v>
                </c:pt>
                <c:pt idx="679">
                  <c:v>36424</c:v>
                </c:pt>
                <c:pt idx="680">
                  <c:v>36425</c:v>
                </c:pt>
                <c:pt idx="681">
                  <c:v>36426</c:v>
                </c:pt>
                <c:pt idx="682">
                  <c:v>36427</c:v>
                </c:pt>
                <c:pt idx="683">
                  <c:v>36430</c:v>
                </c:pt>
                <c:pt idx="684">
                  <c:v>36431</c:v>
                </c:pt>
                <c:pt idx="685">
                  <c:v>36432</c:v>
                </c:pt>
                <c:pt idx="686">
                  <c:v>36433</c:v>
                </c:pt>
                <c:pt idx="687">
                  <c:v>36434</c:v>
                </c:pt>
                <c:pt idx="688">
                  <c:v>36437</c:v>
                </c:pt>
                <c:pt idx="689">
                  <c:v>36438</c:v>
                </c:pt>
                <c:pt idx="690">
                  <c:v>36439</c:v>
                </c:pt>
                <c:pt idx="691">
                  <c:v>36440</c:v>
                </c:pt>
                <c:pt idx="692">
                  <c:v>36441</c:v>
                </c:pt>
                <c:pt idx="693">
                  <c:v>36444</c:v>
                </c:pt>
                <c:pt idx="694">
                  <c:v>36445</c:v>
                </c:pt>
                <c:pt idx="695">
                  <c:v>36446</c:v>
                </c:pt>
                <c:pt idx="696">
                  <c:v>36447</c:v>
                </c:pt>
                <c:pt idx="697">
                  <c:v>36448</c:v>
                </c:pt>
                <c:pt idx="698">
                  <c:v>36451</c:v>
                </c:pt>
                <c:pt idx="699">
                  <c:v>36452</c:v>
                </c:pt>
                <c:pt idx="700">
                  <c:v>36453</c:v>
                </c:pt>
                <c:pt idx="701">
                  <c:v>36454</c:v>
                </c:pt>
                <c:pt idx="702">
                  <c:v>36455</c:v>
                </c:pt>
                <c:pt idx="703">
                  <c:v>36458</c:v>
                </c:pt>
                <c:pt idx="704">
                  <c:v>36459</c:v>
                </c:pt>
                <c:pt idx="705">
                  <c:v>36460</c:v>
                </c:pt>
                <c:pt idx="706">
                  <c:v>36461</c:v>
                </c:pt>
                <c:pt idx="707">
                  <c:v>36462</c:v>
                </c:pt>
                <c:pt idx="708">
                  <c:v>36465</c:v>
                </c:pt>
                <c:pt idx="709">
                  <c:v>36466</c:v>
                </c:pt>
                <c:pt idx="710">
                  <c:v>36467</c:v>
                </c:pt>
                <c:pt idx="711">
                  <c:v>36468</c:v>
                </c:pt>
                <c:pt idx="712">
                  <c:v>36469</c:v>
                </c:pt>
                <c:pt idx="713">
                  <c:v>36472</c:v>
                </c:pt>
                <c:pt idx="714">
                  <c:v>36473</c:v>
                </c:pt>
                <c:pt idx="715">
                  <c:v>36474</c:v>
                </c:pt>
                <c:pt idx="716">
                  <c:v>36475</c:v>
                </c:pt>
                <c:pt idx="717">
                  <c:v>36476</c:v>
                </c:pt>
                <c:pt idx="718">
                  <c:v>36479</c:v>
                </c:pt>
                <c:pt idx="719">
                  <c:v>36480</c:v>
                </c:pt>
                <c:pt idx="720">
                  <c:v>36481</c:v>
                </c:pt>
                <c:pt idx="721">
                  <c:v>36482</c:v>
                </c:pt>
                <c:pt idx="722">
                  <c:v>36483</c:v>
                </c:pt>
                <c:pt idx="723">
                  <c:v>36486</c:v>
                </c:pt>
                <c:pt idx="724">
                  <c:v>36487</c:v>
                </c:pt>
                <c:pt idx="725">
                  <c:v>36488</c:v>
                </c:pt>
                <c:pt idx="726">
                  <c:v>36490</c:v>
                </c:pt>
                <c:pt idx="727">
                  <c:v>36493</c:v>
                </c:pt>
                <c:pt idx="728">
                  <c:v>36494</c:v>
                </c:pt>
                <c:pt idx="729">
                  <c:v>36495</c:v>
                </c:pt>
                <c:pt idx="730">
                  <c:v>36496</c:v>
                </c:pt>
                <c:pt idx="731">
                  <c:v>36497</c:v>
                </c:pt>
                <c:pt idx="732">
                  <c:v>36500</c:v>
                </c:pt>
                <c:pt idx="733">
                  <c:v>36501</c:v>
                </c:pt>
                <c:pt idx="734">
                  <c:v>36502</c:v>
                </c:pt>
                <c:pt idx="735">
                  <c:v>36503</c:v>
                </c:pt>
                <c:pt idx="736">
                  <c:v>36504</c:v>
                </c:pt>
                <c:pt idx="737">
                  <c:v>36507</c:v>
                </c:pt>
                <c:pt idx="738">
                  <c:v>36508</c:v>
                </c:pt>
                <c:pt idx="739">
                  <c:v>36509</c:v>
                </c:pt>
                <c:pt idx="740">
                  <c:v>36510</c:v>
                </c:pt>
                <c:pt idx="741">
                  <c:v>36511</c:v>
                </c:pt>
                <c:pt idx="742">
                  <c:v>36514</c:v>
                </c:pt>
                <c:pt idx="743">
                  <c:v>36515</c:v>
                </c:pt>
                <c:pt idx="744">
                  <c:v>36516</c:v>
                </c:pt>
                <c:pt idx="745">
                  <c:v>36517</c:v>
                </c:pt>
                <c:pt idx="746">
                  <c:v>36521</c:v>
                </c:pt>
                <c:pt idx="747">
                  <c:v>36522</c:v>
                </c:pt>
                <c:pt idx="748">
                  <c:v>36523</c:v>
                </c:pt>
                <c:pt idx="749">
                  <c:v>36524</c:v>
                </c:pt>
                <c:pt idx="750">
                  <c:v>36525</c:v>
                </c:pt>
                <c:pt idx="751">
                  <c:v>36528</c:v>
                </c:pt>
                <c:pt idx="752">
                  <c:v>36529</c:v>
                </c:pt>
                <c:pt idx="753">
                  <c:v>36530</c:v>
                </c:pt>
                <c:pt idx="754">
                  <c:v>36531</c:v>
                </c:pt>
                <c:pt idx="755">
                  <c:v>36532</c:v>
                </c:pt>
                <c:pt idx="756">
                  <c:v>36535</c:v>
                </c:pt>
                <c:pt idx="757">
                  <c:v>36536</c:v>
                </c:pt>
                <c:pt idx="758">
                  <c:v>36537</c:v>
                </c:pt>
                <c:pt idx="759">
                  <c:v>36538</c:v>
                </c:pt>
                <c:pt idx="760">
                  <c:v>36539</c:v>
                </c:pt>
                <c:pt idx="761">
                  <c:v>36543</c:v>
                </c:pt>
                <c:pt idx="762">
                  <c:v>36544</c:v>
                </c:pt>
                <c:pt idx="763">
                  <c:v>36545</c:v>
                </c:pt>
                <c:pt idx="764">
                  <c:v>36546</c:v>
                </c:pt>
                <c:pt idx="765">
                  <c:v>36549</c:v>
                </c:pt>
                <c:pt idx="766">
                  <c:v>36550</c:v>
                </c:pt>
                <c:pt idx="767">
                  <c:v>36551</c:v>
                </c:pt>
                <c:pt idx="768">
                  <c:v>36552</c:v>
                </c:pt>
                <c:pt idx="769">
                  <c:v>36553</c:v>
                </c:pt>
                <c:pt idx="770">
                  <c:v>36556</c:v>
                </c:pt>
                <c:pt idx="771">
                  <c:v>36557</c:v>
                </c:pt>
                <c:pt idx="772">
                  <c:v>36558</c:v>
                </c:pt>
                <c:pt idx="773">
                  <c:v>36559</c:v>
                </c:pt>
                <c:pt idx="774">
                  <c:v>36560</c:v>
                </c:pt>
                <c:pt idx="775">
                  <c:v>36563</c:v>
                </c:pt>
                <c:pt idx="776">
                  <c:v>36564</c:v>
                </c:pt>
                <c:pt idx="777">
                  <c:v>36565</c:v>
                </c:pt>
                <c:pt idx="778">
                  <c:v>36566</c:v>
                </c:pt>
                <c:pt idx="779">
                  <c:v>36567</c:v>
                </c:pt>
                <c:pt idx="780">
                  <c:v>36570</c:v>
                </c:pt>
                <c:pt idx="781">
                  <c:v>36571</c:v>
                </c:pt>
                <c:pt idx="782">
                  <c:v>36572</c:v>
                </c:pt>
                <c:pt idx="783">
                  <c:v>36573</c:v>
                </c:pt>
                <c:pt idx="784">
                  <c:v>36574</c:v>
                </c:pt>
                <c:pt idx="785">
                  <c:v>36578</c:v>
                </c:pt>
                <c:pt idx="786">
                  <c:v>36579</c:v>
                </c:pt>
                <c:pt idx="787">
                  <c:v>36580</c:v>
                </c:pt>
                <c:pt idx="788">
                  <c:v>36581</c:v>
                </c:pt>
                <c:pt idx="789">
                  <c:v>36584</c:v>
                </c:pt>
                <c:pt idx="790">
                  <c:v>36585</c:v>
                </c:pt>
                <c:pt idx="791">
                  <c:v>36586</c:v>
                </c:pt>
                <c:pt idx="792">
                  <c:v>36587</c:v>
                </c:pt>
                <c:pt idx="793">
                  <c:v>36588</c:v>
                </c:pt>
                <c:pt idx="794">
                  <c:v>36591</c:v>
                </c:pt>
                <c:pt idx="795">
                  <c:v>36592</c:v>
                </c:pt>
                <c:pt idx="796">
                  <c:v>36593</c:v>
                </c:pt>
                <c:pt idx="797">
                  <c:v>36594</c:v>
                </c:pt>
                <c:pt idx="798">
                  <c:v>36595</c:v>
                </c:pt>
                <c:pt idx="799">
                  <c:v>36598</c:v>
                </c:pt>
                <c:pt idx="800">
                  <c:v>36599</c:v>
                </c:pt>
                <c:pt idx="801">
                  <c:v>36600</c:v>
                </c:pt>
                <c:pt idx="802">
                  <c:v>36601</c:v>
                </c:pt>
                <c:pt idx="803">
                  <c:v>36602</c:v>
                </c:pt>
                <c:pt idx="804">
                  <c:v>36605</c:v>
                </c:pt>
                <c:pt idx="805">
                  <c:v>36606</c:v>
                </c:pt>
                <c:pt idx="806">
                  <c:v>36607</c:v>
                </c:pt>
                <c:pt idx="807">
                  <c:v>36608</c:v>
                </c:pt>
                <c:pt idx="808">
                  <c:v>36609</c:v>
                </c:pt>
                <c:pt idx="809">
                  <c:v>36612</c:v>
                </c:pt>
                <c:pt idx="810">
                  <c:v>36613</c:v>
                </c:pt>
                <c:pt idx="811">
                  <c:v>36614</c:v>
                </c:pt>
                <c:pt idx="812">
                  <c:v>36615</c:v>
                </c:pt>
                <c:pt idx="813">
                  <c:v>36616</c:v>
                </c:pt>
                <c:pt idx="814">
                  <c:v>36619</c:v>
                </c:pt>
                <c:pt idx="815">
                  <c:v>36620</c:v>
                </c:pt>
                <c:pt idx="816">
                  <c:v>36621</c:v>
                </c:pt>
                <c:pt idx="817">
                  <c:v>36622</c:v>
                </c:pt>
                <c:pt idx="818">
                  <c:v>36623</c:v>
                </c:pt>
                <c:pt idx="819">
                  <c:v>36626</c:v>
                </c:pt>
                <c:pt idx="820">
                  <c:v>36627</c:v>
                </c:pt>
                <c:pt idx="821">
                  <c:v>36628</c:v>
                </c:pt>
                <c:pt idx="822">
                  <c:v>36629</c:v>
                </c:pt>
                <c:pt idx="823">
                  <c:v>36630</c:v>
                </c:pt>
                <c:pt idx="824">
                  <c:v>36633</c:v>
                </c:pt>
                <c:pt idx="825">
                  <c:v>36634</c:v>
                </c:pt>
                <c:pt idx="826">
                  <c:v>36635</c:v>
                </c:pt>
                <c:pt idx="827">
                  <c:v>36636</c:v>
                </c:pt>
                <c:pt idx="828">
                  <c:v>36640</c:v>
                </c:pt>
                <c:pt idx="829">
                  <c:v>36641</c:v>
                </c:pt>
                <c:pt idx="830">
                  <c:v>36642</c:v>
                </c:pt>
                <c:pt idx="831">
                  <c:v>36643</c:v>
                </c:pt>
                <c:pt idx="832">
                  <c:v>36644</c:v>
                </c:pt>
                <c:pt idx="833">
                  <c:v>36647</c:v>
                </c:pt>
                <c:pt idx="834">
                  <c:v>36648</c:v>
                </c:pt>
                <c:pt idx="835">
                  <c:v>36649</c:v>
                </c:pt>
                <c:pt idx="836">
                  <c:v>36650</c:v>
                </c:pt>
                <c:pt idx="837">
                  <c:v>36651</c:v>
                </c:pt>
                <c:pt idx="838">
                  <c:v>36654</c:v>
                </c:pt>
                <c:pt idx="839">
                  <c:v>36655</c:v>
                </c:pt>
                <c:pt idx="840">
                  <c:v>36656</c:v>
                </c:pt>
                <c:pt idx="841">
                  <c:v>36657</c:v>
                </c:pt>
                <c:pt idx="842">
                  <c:v>36658</c:v>
                </c:pt>
                <c:pt idx="843">
                  <c:v>36661</c:v>
                </c:pt>
                <c:pt idx="844">
                  <c:v>36662</c:v>
                </c:pt>
                <c:pt idx="845">
                  <c:v>36663</c:v>
                </c:pt>
                <c:pt idx="846">
                  <c:v>36664</c:v>
                </c:pt>
                <c:pt idx="847">
                  <c:v>36665</c:v>
                </c:pt>
                <c:pt idx="848">
                  <c:v>36668</c:v>
                </c:pt>
                <c:pt idx="849">
                  <c:v>36669</c:v>
                </c:pt>
                <c:pt idx="850">
                  <c:v>36670</c:v>
                </c:pt>
                <c:pt idx="851">
                  <c:v>36671</c:v>
                </c:pt>
                <c:pt idx="852">
                  <c:v>36672</c:v>
                </c:pt>
                <c:pt idx="853">
                  <c:v>36676</c:v>
                </c:pt>
                <c:pt idx="854">
                  <c:v>36677</c:v>
                </c:pt>
                <c:pt idx="855">
                  <c:v>36678</c:v>
                </c:pt>
                <c:pt idx="856">
                  <c:v>36679</c:v>
                </c:pt>
                <c:pt idx="857">
                  <c:v>36682</c:v>
                </c:pt>
                <c:pt idx="858">
                  <c:v>36683</c:v>
                </c:pt>
                <c:pt idx="859">
                  <c:v>36684</c:v>
                </c:pt>
                <c:pt idx="860">
                  <c:v>36685</c:v>
                </c:pt>
                <c:pt idx="861">
                  <c:v>36686</c:v>
                </c:pt>
                <c:pt idx="862">
                  <c:v>36689</c:v>
                </c:pt>
                <c:pt idx="863">
                  <c:v>36690</c:v>
                </c:pt>
                <c:pt idx="864">
                  <c:v>36691</c:v>
                </c:pt>
                <c:pt idx="865">
                  <c:v>36692</c:v>
                </c:pt>
                <c:pt idx="866">
                  <c:v>36693</c:v>
                </c:pt>
                <c:pt idx="867">
                  <c:v>36696</c:v>
                </c:pt>
                <c:pt idx="868">
                  <c:v>36697</c:v>
                </c:pt>
                <c:pt idx="869">
                  <c:v>36698</c:v>
                </c:pt>
                <c:pt idx="870">
                  <c:v>36699</c:v>
                </c:pt>
                <c:pt idx="871">
                  <c:v>36700</c:v>
                </c:pt>
                <c:pt idx="872">
                  <c:v>36703</c:v>
                </c:pt>
                <c:pt idx="873">
                  <c:v>36704</c:v>
                </c:pt>
                <c:pt idx="874">
                  <c:v>36705</c:v>
                </c:pt>
                <c:pt idx="875">
                  <c:v>36706</c:v>
                </c:pt>
                <c:pt idx="876">
                  <c:v>36707</c:v>
                </c:pt>
                <c:pt idx="877">
                  <c:v>36710</c:v>
                </c:pt>
                <c:pt idx="878">
                  <c:v>36712</c:v>
                </c:pt>
                <c:pt idx="879">
                  <c:v>36713</c:v>
                </c:pt>
                <c:pt idx="880">
                  <c:v>36714</c:v>
                </c:pt>
                <c:pt idx="881">
                  <c:v>36717</c:v>
                </c:pt>
                <c:pt idx="882">
                  <c:v>36718</c:v>
                </c:pt>
                <c:pt idx="883">
                  <c:v>36719</c:v>
                </c:pt>
                <c:pt idx="884">
                  <c:v>36720</c:v>
                </c:pt>
                <c:pt idx="885">
                  <c:v>36721</c:v>
                </c:pt>
                <c:pt idx="886">
                  <c:v>36724</c:v>
                </c:pt>
                <c:pt idx="887">
                  <c:v>36725</c:v>
                </c:pt>
                <c:pt idx="888">
                  <c:v>36726</c:v>
                </c:pt>
                <c:pt idx="889">
                  <c:v>36727</c:v>
                </c:pt>
                <c:pt idx="890">
                  <c:v>36728</c:v>
                </c:pt>
                <c:pt idx="891">
                  <c:v>36731</c:v>
                </c:pt>
                <c:pt idx="892">
                  <c:v>36732</c:v>
                </c:pt>
                <c:pt idx="893">
                  <c:v>36733</c:v>
                </c:pt>
                <c:pt idx="894">
                  <c:v>36734</c:v>
                </c:pt>
                <c:pt idx="895">
                  <c:v>36735</c:v>
                </c:pt>
                <c:pt idx="896">
                  <c:v>36738</c:v>
                </c:pt>
                <c:pt idx="897">
                  <c:v>36739</c:v>
                </c:pt>
                <c:pt idx="898">
                  <c:v>36740</c:v>
                </c:pt>
                <c:pt idx="899">
                  <c:v>36741</c:v>
                </c:pt>
                <c:pt idx="900">
                  <c:v>36742</c:v>
                </c:pt>
                <c:pt idx="901">
                  <c:v>36745</c:v>
                </c:pt>
                <c:pt idx="902">
                  <c:v>36746</c:v>
                </c:pt>
                <c:pt idx="903">
                  <c:v>36747</c:v>
                </c:pt>
                <c:pt idx="904">
                  <c:v>36748</c:v>
                </c:pt>
                <c:pt idx="905">
                  <c:v>36749</c:v>
                </c:pt>
                <c:pt idx="906">
                  <c:v>36752</c:v>
                </c:pt>
                <c:pt idx="907">
                  <c:v>36753</c:v>
                </c:pt>
                <c:pt idx="908">
                  <c:v>36754</c:v>
                </c:pt>
                <c:pt idx="909">
                  <c:v>36755</c:v>
                </c:pt>
                <c:pt idx="910">
                  <c:v>36756</c:v>
                </c:pt>
                <c:pt idx="911">
                  <c:v>36759</c:v>
                </c:pt>
                <c:pt idx="912">
                  <c:v>36760</c:v>
                </c:pt>
                <c:pt idx="913">
                  <c:v>36761</c:v>
                </c:pt>
                <c:pt idx="914">
                  <c:v>36762</c:v>
                </c:pt>
                <c:pt idx="915">
                  <c:v>36763</c:v>
                </c:pt>
                <c:pt idx="916">
                  <c:v>36766</c:v>
                </c:pt>
                <c:pt idx="917">
                  <c:v>36767</c:v>
                </c:pt>
                <c:pt idx="918">
                  <c:v>36768</c:v>
                </c:pt>
                <c:pt idx="919">
                  <c:v>36769</c:v>
                </c:pt>
                <c:pt idx="920">
                  <c:v>36770</c:v>
                </c:pt>
                <c:pt idx="921">
                  <c:v>36774</c:v>
                </c:pt>
                <c:pt idx="922">
                  <c:v>36775</c:v>
                </c:pt>
                <c:pt idx="923">
                  <c:v>36776</c:v>
                </c:pt>
                <c:pt idx="924">
                  <c:v>36777</c:v>
                </c:pt>
                <c:pt idx="925">
                  <c:v>36780</c:v>
                </c:pt>
                <c:pt idx="926">
                  <c:v>36781</c:v>
                </c:pt>
                <c:pt idx="927">
                  <c:v>36782</c:v>
                </c:pt>
                <c:pt idx="928">
                  <c:v>36783</c:v>
                </c:pt>
                <c:pt idx="929">
                  <c:v>36784</c:v>
                </c:pt>
                <c:pt idx="930">
                  <c:v>36787</c:v>
                </c:pt>
                <c:pt idx="931">
                  <c:v>36788</c:v>
                </c:pt>
                <c:pt idx="932">
                  <c:v>36789</c:v>
                </c:pt>
                <c:pt idx="933">
                  <c:v>36790</c:v>
                </c:pt>
                <c:pt idx="934">
                  <c:v>36791</c:v>
                </c:pt>
                <c:pt idx="935">
                  <c:v>36794</c:v>
                </c:pt>
                <c:pt idx="936">
                  <c:v>36795</c:v>
                </c:pt>
                <c:pt idx="937">
                  <c:v>36796</c:v>
                </c:pt>
                <c:pt idx="938">
                  <c:v>36797</c:v>
                </c:pt>
                <c:pt idx="939">
                  <c:v>36798</c:v>
                </c:pt>
                <c:pt idx="940">
                  <c:v>36801</c:v>
                </c:pt>
                <c:pt idx="941">
                  <c:v>36802</c:v>
                </c:pt>
                <c:pt idx="942">
                  <c:v>36803</c:v>
                </c:pt>
                <c:pt idx="943">
                  <c:v>36804</c:v>
                </c:pt>
                <c:pt idx="944">
                  <c:v>36805</c:v>
                </c:pt>
                <c:pt idx="945">
                  <c:v>36808</c:v>
                </c:pt>
                <c:pt idx="946">
                  <c:v>36809</c:v>
                </c:pt>
                <c:pt idx="947">
                  <c:v>36810</c:v>
                </c:pt>
                <c:pt idx="948">
                  <c:v>36811</c:v>
                </c:pt>
                <c:pt idx="949">
                  <c:v>36812</c:v>
                </c:pt>
                <c:pt idx="950">
                  <c:v>36815</c:v>
                </c:pt>
                <c:pt idx="951">
                  <c:v>36816</c:v>
                </c:pt>
                <c:pt idx="952">
                  <c:v>36817</c:v>
                </c:pt>
                <c:pt idx="953">
                  <c:v>36818</c:v>
                </c:pt>
                <c:pt idx="954">
                  <c:v>36819</c:v>
                </c:pt>
                <c:pt idx="955">
                  <c:v>36822</c:v>
                </c:pt>
                <c:pt idx="956">
                  <c:v>36823</c:v>
                </c:pt>
                <c:pt idx="957">
                  <c:v>36824</c:v>
                </c:pt>
                <c:pt idx="958">
                  <c:v>36825</c:v>
                </c:pt>
                <c:pt idx="959">
                  <c:v>36826</c:v>
                </c:pt>
                <c:pt idx="960">
                  <c:v>36829</c:v>
                </c:pt>
                <c:pt idx="961">
                  <c:v>36830</c:v>
                </c:pt>
                <c:pt idx="962">
                  <c:v>36831</c:v>
                </c:pt>
                <c:pt idx="963">
                  <c:v>36832</c:v>
                </c:pt>
                <c:pt idx="964">
                  <c:v>36833</c:v>
                </c:pt>
                <c:pt idx="965">
                  <c:v>36836</c:v>
                </c:pt>
                <c:pt idx="966">
                  <c:v>36837</c:v>
                </c:pt>
                <c:pt idx="967">
                  <c:v>36838</c:v>
                </c:pt>
                <c:pt idx="968">
                  <c:v>36839</c:v>
                </c:pt>
                <c:pt idx="969">
                  <c:v>36840</c:v>
                </c:pt>
                <c:pt idx="970">
                  <c:v>36843</c:v>
                </c:pt>
                <c:pt idx="971">
                  <c:v>36844</c:v>
                </c:pt>
                <c:pt idx="972">
                  <c:v>36845</c:v>
                </c:pt>
                <c:pt idx="973">
                  <c:v>36846</c:v>
                </c:pt>
                <c:pt idx="974">
                  <c:v>36847</c:v>
                </c:pt>
                <c:pt idx="975">
                  <c:v>36850</c:v>
                </c:pt>
                <c:pt idx="976">
                  <c:v>36851</c:v>
                </c:pt>
                <c:pt idx="977">
                  <c:v>36852</c:v>
                </c:pt>
                <c:pt idx="978">
                  <c:v>36854</c:v>
                </c:pt>
                <c:pt idx="979">
                  <c:v>36857</c:v>
                </c:pt>
                <c:pt idx="980">
                  <c:v>36858</c:v>
                </c:pt>
                <c:pt idx="981">
                  <c:v>36859</c:v>
                </c:pt>
                <c:pt idx="982">
                  <c:v>36860</c:v>
                </c:pt>
                <c:pt idx="983">
                  <c:v>36861</c:v>
                </c:pt>
                <c:pt idx="984">
                  <c:v>36864</c:v>
                </c:pt>
                <c:pt idx="985">
                  <c:v>36865</c:v>
                </c:pt>
                <c:pt idx="986">
                  <c:v>36866</c:v>
                </c:pt>
                <c:pt idx="987">
                  <c:v>36867</c:v>
                </c:pt>
                <c:pt idx="988">
                  <c:v>36868</c:v>
                </c:pt>
                <c:pt idx="989">
                  <c:v>36871</c:v>
                </c:pt>
                <c:pt idx="990">
                  <c:v>36872</c:v>
                </c:pt>
                <c:pt idx="991">
                  <c:v>36873</c:v>
                </c:pt>
                <c:pt idx="992">
                  <c:v>36874</c:v>
                </c:pt>
                <c:pt idx="993">
                  <c:v>36875</c:v>
                </c:pt>
                <c:pt idx="994">
                  <c:v>36878</c:v>
                </c:pt>
                <c:pt idx="995">
                  <c:v>36879</c:v>
                </c:pt>
                <c:pt idx="996">
                  <c:v>36880</c:v>
                </c:pt>
                <c:pt idx="997">
                  <c:v>36881</c:v>
                </c:pt>
                <c:pt idx="998">
                  <c:v>36882</c:v>
                </c:pt>
                <c:pt idx="999">
                  <c:v>36886</c:v>
                </c:pt>
                <c:pt idx="1000">
                  <c:v>36887</c:v>
                </c:pt>
                <c:pt idx="1001">
                  <c:v>36888</c:v>
                </c:pt>
                <c:pt idx="1002">
                  <c:v>36889</c:v>
                </c:pt>
                <c:pt idx="1003">
                  <c:v>36893</c:v>
                </c:pt>
                <c:pt idx="1004">
                  <c:v>36894</c:v>
                </c:pt>
                <c:pt idx="1005">
                  <c:v>36895</c:v>
                </c:pt>
                <c:pt idx="1006">
                  <c:v>36896</c:v>
                </c:pt>
                <c:pt idx="1007">
                  <c:v>36899</c:v>
                </c:pt>
                <c:pt idx="1008">
                  <c:v>36900</c:v>
                </c:pt>
                <c:pt idx="1009">
                  <c:v>36901</c:v>
                </c:pt>
                <c:pt idx="1010">
                  <c:v>36902</c:v>
                </c:pt>
                <c:pt idx="1011">
                  <c:v>36903</c:v>
                </c:pt>
                <c:pt idx="1012">
                  <c:v>36907</c:v>
                </c:pt>
                <c:pt idx="1013">
                  <c:v>36908</c:v>
                </c:pt>
                <c:pt idx="1014">
                  <c:v>36909</c:v>
                </c:pt>
                <c:pt idx="1015">
                  <c:v>36910</c:v>
                </c:pt>
                <c:pt idx="1016">
                  <c:v>36913</c:v>
                </c:pt>
                <c:pt idx="1017">
                  <c:v>36914</c:v>
                </c:pt>
                <c:pt idx="1018">
                  <c:v>36915</c:v>
                </c:pt>
                <c:pt idx="1019">
                  <c:v>36916</c:v>
                </c:pt>
                <c:pt idx="1020">
                  <c:v>36917</c:v>
                </c:pt>
                <c:pt idx="1021">
                  <c:v>36920</c:v>
                </c:pt>
                <c:pt idx="1022">
                  <c:v>36921</c:v>
                </c:pt>
                <c:pt idx="1023">
                  <c:v>36922</c:v>
                </c:pt>
                <c:pt idx="1024">
                  <c:v>36923</c:v>
                </c:pt>
                <c:pt idx="1025">
                  <c:v>36924</c:v>
                </c:pt>
                <c:pt idx="1026">
                  <c:v>36927</c:v>
                </c:pt>
                <c:pt idx="1027">
                  <c:v>36928</c:v>
                </c:pt>
                <c:pt idx="1028">
                  <c:v>36929</c:v>
                </c:pt>
                <c:pt idx="1029">
                  <c:v>36930</c:v>
                </c:pt>
                <c:pt idx="1030">
                  <c:v>36931</c:v>
                </c:pt>
                <c:pt idx="1031">
                  <c:v>36934</c:v>
                </c:pt>
                <c:pt idx="1032">
                  <c:v>36935</c:v>
                </c:pt>
                <c:pt idx="1033">
                  <c:v>36936</c:v>
                </c:pt>
                <c:pt idx="1034">
                  <c:v>36937</c:v>
                </c:pt>
                <c:pt idx="1035">
                  <c:v>36938</c:v>
                </c:pt>
                <c:pt idx="1036">
                  <c:v>36942</c:v>
                </c:pt>
                <c:pt idx="1037">
                  <c:v>36943</c:v>
                </c:pt>
                <c:pt idx="1038">
                  <c:v>36944</c:v>
                </c:pt>
                <c:pt idx="1039">
                  <c:v>36945</c:v>
                </c:pt>
                <c:pt idx="1040">
                  <c:v>36948</c:v>
                </c:pt>
                <c:pt idx="1041">
                  <c:v>36949</c:v>
                </c:pt>
                <c:pt idx="1042">
                  <c:v>36950</c:v>
                </c:pt>
                <c:pt idx="1043">
                  <c:v>36951</c:v>
                </c:pt>
                <c:pt idx="1044">
                  <c:v>36952</c:v>
                </c:pt>
                <c:pt idx="1045">
                  <c:v>36955</c:v>
                </c:pt>
                <c:pt idx="1046">
                  <c:v>36956</c:v>
                </c:pt>
                <c:pt idx="1047">
                  <c:v>36957</c:v>
                </c:pt>
                <c:pt idx="1048">
                  <c:v>36958</c:v>
                </c:pt>
                <c:pt idx="1049">
                  <c:v>36959</c:v>
                </c:pt>
                <c:pt idx="1050">
                  <c:v>36962</c:v>
                </c:pt>
                <c:pt idx="1051">
                  <c:v>36963</c:v>
                </c:pt>
                <c:pt idx="1052">
                  <c:v>36964</c:v>
                </c:pt>
                <c:pt idx="1053">
                  <c:v>36965</c:v>
                </c:pt>
                <c:pt idx="1054">
                  <c:v>36966</c:v>
                </c:pt>
                <c:pt idx="1055">
                  <c:v>36969</c:v>
                </c:pt>
                <c:pt idx="1056">
                  <c:v>36970</c:v>
                </c:pt>
                <c:pt idx="1057">
                  <c:v>36971</c:v>
                </c:pt>
                <c:pt idx="1058">
                  <c:v>36972</c:v>
                </c:pt>
                <c:pt idx="1059">
                  <c:v>36973</c:v>
                </c:pt>
                <c:pt idx="1060">
                  <c:v>36976</c:v>
                </c:pt>
                <c:pt idx="1061">
                  <c:v>36977</c:v>
                </c:pt>
                <c:pt idx="1062">
                  <c:v>36978</c:v>
                </c:pt>
                <c:pt idx="1063">
                  <c:v>36979</c:v>
                </c:pt>
                <c:pt idx="1064">
                  <c:v>36980</c:v>
                </c:pt>
                <c:pt idx="1065">
                  <c:v>36983</c:v>
                </c:pt>
                <c:pt idx="1066">
                  <c:v>36984</c:v>
                </c:pt>
                <c:pt idx="1067">
                  <c:v>36985</c:v>
                </c:pt>
                <c:pt idx="1068">
                  <c:v>36986</c:v>
                </c:pt>
                <c:pt idx="1069">
                  <c:v>36987</c:v>
                </c:pt>
                <c:pt idx="1070">
                  <c:v>36990</c:v>
                </c:pt>
                <c:pt idx="1071">
                  <c:v>36991</c:v>
                </c:pt>
                <c:pt idx="1072">
                  <c:v>36992</c:v>
                </c:pt>
                <c:pt idx="1073">
                  <c:v>36993</c:v>
                </c:pt>
                <c:pt idx="1074">
                  <c:v>36997</c:v>
                </c:pt>
                <c:pt idx="1075">
                  <c:v>36998</c:v>
                </c:pt>
                <c:pt idx="1076">
                  <c:v>36999</c:v>
                </c:pt>
                <c:pt idx="1077">
                  <c:v>37000</c:v>
                </c:pt>
                <c:pt idx="1078">
                  <c:v>37001</c:v>
                </c:pt>
                <c:pt idx="1079">
                  <c:v>37004</c:v>
                </c:pt>
                <c:pt idx="1080">
                  <c:v>37005</c:v>
                </c:pt>
                <c:pt idx="1081">
                  <c:v>37006</c:v>
                </c:pt>
                <c:pt idx="1082">
                  <c:v>37007</c:v>
                </c:pt>
                <c:pt idx="1083">
                  <c:v>37008</c:v>
                </c:pt>
                <c:pt idx="1084">
                  <c:v>37011</c:v>
                </c:pt>
                <c:pt idx="1085">
                  <c:v>37012</c:v>
                </c:pt>
                <c:pt idx="1086">
                  <c:v>37013</c:v>
                </c:pt>
                <c:pt idx="1087">
                  <c:v>37014</c:v>
                </c:pt>
                <c:pt idx="1088">
                  <c:v>37015</c:v>
                </c:pt>
                <c:pt idx="1089">
                  <c:v>37018</c:v>
                </c:pt>
                <c:pt idx="1090">
                  <c:v>37019</c:v>
                </c:pt>
                <c:pt idx="1091">
                  <c:v>37020</c:v>
                </c:pt>
                <c:pt idx="1092">
                  <c:v>37021</c:v>
                </c:pt>
                <c:pt idx="1093">
                  <c:v>37022</c:v>
                </c:pt>
                <c:pt idx="1094">
                  <c:v>37025</c:v>
                </c:pt>
                <c:pt idx="1095">
                  <c:v>37026</c:v>
                </c:pt>
                <c:pt idx="1096">
                  <c:v>37027</c:v>
                </c:pt>
                <c:pt idx="1097">
                  <c:v>37028</c:v>
                </c:pt>
                <c:pt idx="1098">
                  <c:v>37029</c:v>
                </c:pt>
                <c:pt idx="1099">
                  <c:v>37032</c:v>
                </c:pt>
                <c:pt idx="1100">
                  <c:v>37033</c:v>
                </c:pt>
                <c:pt idx="1101">
                  <c:v>37034</c:v>
                </c:pt>
                <c:pt idx="1102">
                  <c:v>37035</c:v>
                </c:pt>
                <c:pt idx="1103">
                  <c:v>37036</c:v>
                </c:pt>
                <c:pt idx="1104">
                  <c:v>37040</c:v>
                </c:pt>
                <c:pt idx="1105">
                  <c:v>37041</c:v>
                </c:pt>
                <c:pt idx="1106">
                  <c:v>37042</c:v>
                </c:pt>
                <c:pt idx="1107">
                  <c:v>37043</c:v>
                </c:pt>
                <c:pt idx="1108">
                  <c:v>37046</c:v>
                </c:pt>
                <c:pt idx="1109">
                  <c:v>37047</c:v>
                </c:pt>
                <c:pt idx="1110">
                  <c:v>37048</c:v>
                </c:pt>
                <c:pt idx="1111">
                  <c:v>37049</c:v>
                </c:pt>
                <c:pt idx="1112">
                  <c:v>37050</c:v>
                </c:pt>
                <c:pt idx="1113">
                  <c:v>37053</c:v>
                </c:pt>
                <c:pt idx="1114">
                  <c:v>37054</c:v>
                </c:pt>
                <c:pt idx="1115">
                  <c:v>37055</c:v>
                </c:pt>
                <c:pt idx="1116">
                  <c:v>37056</c:v>
                </c:pt>
                <c:pt idx="1117">
                  <c:v>37057</c:v>
                </c:pt>
                <c:pt idx="1118">
                  <c:v>37060</c:v>
                </c:pt>
                <c:pt idx="1119">
                  <c:v>37061</c:v>
                </c:pt>
                <c:pt idx="1120">
                  <c:v>37062</c:v>
                </c:pt>
                <c:pt idx="1121">
                  <c:v>37063</c:v>
                </c:pt>
                <c:pt idx="1122">
                  <c:v>37064</c:v>
                </c:pt>
                <c:pt idx="1123">
                  <c:v>37067</c:v>
                </c:pt>
                <c:pt idx="1124">
                  <c:v>37068</c:v>
                </c:pt>
                <c:pt idx="1125">
                  <c:v>37069</c:v>
                </c:pt>
                <c:pt idx="1126">
                  <c:v>37070</c:v>
                </c:pt>
                <c:pt idx="1127">
                  <c:v>37071</c:v>
                </c:pt>
                <c:pt idx="1128">
                  <c:v>37074</c:v>
                </c:pt>
                <c:pt idx="1129">
                  <c:v>37075</c:v>
                </c:pt>
                <c:pt idx="1130">
                  <c:v>37077</c:v>
                </c:pt>
                <c:pt idx="1131">
                  <c:v>37078</c:v>
                </c:pt>
                <c:pt idx="1132">
                  <c:v>37081</c:v>
                </c:pt>
                <c:pt idx="1133">
                  <c:v>37082</c:v>
                </c:pt>
                <c:pt idx="1134">
                  <c:v>37083</c:v>
                </c:pt>
                <c:pt idx="1135">
                  <c:v>37084</c:v>
                </c:pt>
                <c:pt idx="1136">
                  <c:v>37085</c:v>
                </c:pt>
                <c:pt idx="1137">
                  <c:v>37088</c:v>
                </c:pt>
                <c:pt idx="1138">
                  <c:v>37089</c:v>
                </c:pt>
                <c:pt idx="1139">
                  <c:v>37090</c:v>
                </c:pt>
                <c:pt idx="1140">
                  <c:v>37091</c:v>
                </c:pt>
                <c:pt idx="1141">
                  <c:v>37092</c:v>
                </c:pt>
                <c:pt idx="1142">
                  <c:v>37095</c:v>
                </c:pt>
                <c:pt idx="1143">
                  <c:v>37096</c:v>
                </c:pt>
                <c:pt idx="1144">
                  <c:v>37097</c:v>
                </c:pt>
                <c:pt idx="1145">
                  <c:v>37098</c:v>
                </c:pt>
                <c:pt idx="1146">
                  <c:v>37099</c:v>
                </c:pt>
                <c:pt idx="1147">
                  <c:v>37102</c:v>
                </c:pt>
                <c:pt idx="1148">
                  <c:v>37103</c:v>
                </c:pt>
                <c:pt idx="1149">
                  <c:v>37104</c:v>
                </c:pt>
                <c:pt idx="1150">
                  <c:v>37105</c:v>
                </c:pt>
                <c:pt idx="1151">
                  <c:v>37106</c:v>
                </c:pt>
                <c:pt idx="1152">
                  <c:v>37109</c:v>
                </c:pt>
                <c:pt idx="1153">
                  <c:v>37110</c:v>
                </c:pt>
                <c:pt idx="1154">
                  <c:v>37111</c:v>
                </c:pt>
                <c:pt idx="1155">
                  <c:v>37112</c:v>
                </c:pt>
                <c:pt idx="1156">
                  <c:v>37113</c:v>
                </c:pt>
                <c:pt idx="1157">
                  <c:v>37116</c:v>
                </c:pt>
                <c:pt idx="1158">
                  <c:v>37117</c:v>
                </c:pt>
                <c:pt idx="1159">
                  <c:v>37118</c:v>
                </c:pt>
                <c:pt idx="1160">
                  <c:v>37119</c:v>
                </c:pt>
                <c:pt idx="1161">
                  <c:v>37120</c:v>
                </c:pt>
                <c:pt idx="1162">
                  <c:v>37123</c:v>
                </c:pt>
                <c:pt idx="1163">
                  <c:v>37124</c:v>
                </c:pt>
                <c:pt idx="1164">
                  <c:v>37125</c:v>
                </c:pt>
                <c:pt idx="1165">
                  <c:v>37126</c:v>
                </c:pt>
                <c:pt idx="1166">
                  <c:v>37127</c:v>
                </c:pt>
                <c:pt idx="1167">
                  <c:v>37130</c:v>
                </c:pt>
                <c:pt idx="1168">
                  <c:v>37131</c:v>
                </c:pt>
                <c:pt idx="1169">
                  <c:v>37132</c:v>
                </c:pt>
                <c:pt idx="1170">
                  <c:v>37133</c:v>
                </c:pt>
                <c:pt idx="1171">
                  <c:v>37134</c:v>
                </c:pt>
                <c:pt idx="1172">
                  <c:v>37138</c:v>
                </c:pt>
                <c:pt idx="1173">
                  <c:v>37139</c:v>
                </c:pt>
                <c:pt idx="1174">
                  <c:v>37140</c:v>
                </c:pt>
                <c:pt idx="1175">
                  <c:v>37141</c:v>
                </c:pt>
                <c:pt idx="1176">
                  <c:v>37144</c:v>
                </c:pt>
                <c:pt idx="1177">
                  <c:v>37151</c:v>
                </c:pt>
                <c:pt idx="1178">
                  <c:v>37152</c:v>
                </c:pt>
                <c:pt idx="1179">
                  <c:v>37153</c:v>
                </c:pt>
                <c:pt idx="1180">
                  <c:v>37154</c:v>
                </c:pt>
                <c:pt idx="1181">
                  <c:v>37155</c:v>
                </c:pt>
                <c:pt idx="1182">
                  <c:v>37158</c:v>
                </c:pt>
                <c:pt idx="1183">
                  <c:v>37159</c:v>
                </c:pt>
                <c:pt idx="1184">
                  <c:v>37160</c:v>
                </c:pt>
                <c:pt idx="1185">
                  <c:v>37161</c:v>
                </c:pt>
                <c:pt idx="1186">
                  <c:v>37162</c:v>
                </c:pt>
                <c:pt idx="1187">
                  <c:v>37165</c:v>
                </c:pt>
                <c:pt idx="1188">
                  <c:v>37166</c:v>
                </c:pt>
                <c:pt idx="1189">
                  <c:v>37167</c:v>
                </c:pt>
                <c:pt idx="1190">
                  <c:v>37168</c:v>
                </c:pt>
                <c:pt idx="1191">
                  <c:v>37169</c:v>
                </c:pt>
                <c:pt idx="1192">
                  <c:v>37172</c:v>
                </c:pt>
                <c:pt idx="1193">
                  <c:v>37173</c:v>
                </c:pt>
                <c:pt idx="1194">
                  <c:v>37174</c:v>
                </c:pt>
                <c:pt idx="1195">
                  <c:v>37175</c:v>
                </c:pt>
                <c:pt idx="1196">
                  <c:v>37176</c:v>
                </c:pt>
                <c:pt idx="1197">
                  <c:v>37179</c:v>
                </c:pt>
                <c:pt idx="1198">
                  <c:v>37180</c:v>
                </c:pt>
                <c:pt idx="1199">
                  <c:v>37181</c:v>
                </c:pt>
                <c:pt idx="1200">
                  <c:v>37182</c:v>
                </c:pt>
                <c:pt idx="1201">
                  <c:v>37183</c:v>
                </c:pt>
                <c:pt idx="1202">
                  <c:v>37186</c:v>
                </c:pt>
                <c:pt idx="1203">
                  <c:v>37187</c:v>
                </c:pt>
                <c:pt idx="1204">
                  <c:v>37188</c:v>
                </c:pt>
                <c:pt idx="1205">
                  <c:v>37189</c:v>
                </c:pt>
                <c:pt idx="1206">
                  <c:v>37190</c:v>
                </c:pt>
                <c:pt idx="1207">
                  <c:v>37193</c:v>
                </c:pt>
                <c:pt idx="1208">
                  <c:v>37194</c:v>
                </c:pt>
                <c:pt idx="1209">
                  <c:v>37195</c:v>
                </c:pt>
                <c:pt idx="1210">
                  <c:v>37196</c:v>
                </c:pt>
                <c:pt idx="1211">
                  <c:v>37197</c:v>
                </c:pt>
                <c:pt idx="1212">
                  <c:v>37200</c:v>
                </c:pt>
                <c:pt idx="1213">
                  <c:v>37201</c:v>
                </c:pt>
                <c:pt idx="1214">
                  <c:v>37202</c:v>
                </c:pt>
                <c:pt idx="1215">
                  <c:v>37203</c:v>
                </c:pt>
                <c:pt idx="1216">
                  <c:v>37204</c:v>
                </c:pt>
                <c:pt idx="1217">
                  <c:v>37207</c:v>
                </c:pt>
                <c:pt idx="1218">
                  <c:v>37208</c:v>
                </c:pt>
                <c:pt idx="1219">
                  <c:v>37209</c:v>
                </c:pt>
                <c:pt idx="1220">
                  <c:v>37210</c:v>
                </c:pt>
                <c:pt idx="1221">
                  <c:v>37211</c:v>
                </c:pt>
                <c:pt idx="1222">
                  <c:v>37214</c:v>
                </c:pt>
                <c:pt idx="1223">
                  <c:v>37215</c:v>
                </c:pt>
                <c:pt idx="1224">
                  <c:v>37216</c:v>
                </c:pt>
                <c:pt idx="1225">
                  <c:v>37218</c:v>
                </c:pt>
                <c:pt idx="1226">
                  <c:v>37221</c:v>
                </c:pt>
                <c:pt idx="1227">
                  <c:v>37222</c:v>
                </c:pt>
                <c:pt idx="1228">
                  <c:v>37223</c:v>
                </c:pt>
                <c:pt idx="1229">
                  <c:v>37224</c:v>
                </c:pt>
                <c:pt idx="1230">
                  <c:v>37225</c:v>
                </c:pt>
                <c:pt idx="1231">
                  <c:v>37228</c:v>
                </c:pt>
                <c:pt idx="1232">
                  <c:v>37229</c:v>
                </c:pt>
                <c:pt idx="1233">
                  <c:v>37230</c:v>
                </c:pt>
                <c:pt idx="1234">
                  <c:v>37231</c:v>
                </c:pt>
                <c:pt idx="1235">
                  <c:v>37232</c:v>
                </c:pt>
                <c:pt idx="1236">
                  <c:v>37235</c:v>
                </c:pt>
                <c:pt idx="1237">
                  <c:v>37236</c:v>
                </c:pt>
                <c:pt idx="1238">
                  <c:v>37237</c:v>
                </c:pt>
                <c:pt idx="1239">
                  <c:v>37238</c:v>
                </c:pt>
                <c:pt idx="1240">
                  <c:v>37239</c:v>
                </c:pt>
                <c:pt idx="1241">
                  <c:v>37242</c:v>
                </c:pt>
                <c:pt idx="1242">
                  <c:v>37243</c:v>
                </c:pt>
                <c:pt idx="1243">
                  <c:v>37244</c:v>
                </c:pt>
                <c:pt idx="1244">
                  <c:v>37245</c:v>
                </c:pt>
                <c:pt idx="1245">
                  <c:v>37246</c:v>
                </c:pt>
                <c:pt idx="1246">
                  <c:v>37249</c:v>
                </c:pt>
                <c:pt idx="1247">
                  <c:v>37251</c:v>
                </c:pt>
                <c:pt idx="1248">
                  <c:v>37252</c:v>
                </c:pt>
                <c:pt idx="1249">
                  <c:v>37253</c:v>
                </c:pt>
                <c:pt idx="1250">
                  <c:v>37256</c:v>
                </c:pt>
                <c:pt idx="1251">
                  <c:v>37258</c:v>
                </c:pt>
                <c:pt idx="1252">
                  <c:v>37259</c:v>
                </c:pt>
                <c:pt idx="1253">
                  <c:v>37260</c:v>
                </c:pt>
                <c:pt idx="1254">
                  <c:v>37263</c:v>
                </c:pt>
                <c:pt idx="1255">
                  <c:v>37264</c:v>
                </c:pt>
                <c:pt idx="1256">
                  <c:v>37265</c:v>
                </c:pt>
                <c:pt idx="1257">
                  <c:v>37266</c:v>
                </c:pt>
                <c:pt idx="1258">
                  <c:v>37267</c:v>
                </c:pt>
                <c:pt idx="1259">
                  <c:v>37270</c:v>
                </c:pt>
                <c:pt idx="1260">
                  <c:v>37271</c:v>
                </c:pt>
                <c:pt idx="1261">
                  <c:v>37272</c:v>
                </c:pt>
                <c:pt idx="1262">
                  <c:v>37273</c:v>
                </c:pt>
                <c:pt idx="1263">
                  <c:v>37274</c:v>
                </c:pt>
                <c:pt idx="1264">
                  <c:v>37278</c:v>
                </c:pt>
                <c:pt idx="1265">
                  <c:v>37279</c:v>
                </c:pt>
                <c:pt idx="1266">
                  <c:v>37280</c:v>
                </c:pt>
                <c:pt idx="1267">
                  <c:v>37281</c:v>
                </c:pt>
                <c:pt idx="1268">
                  <c:v>37284</c:v>
                </c:pt>
                <c:pt idx="1269">
                  <c:v>37285</c:v>
                </c:pt>
                <c:pt idx="1270">
                  <c:v>37286</c:v>
                </c:pt>
                <c:pt idx="1271">
                  <c:v>37287</c:v>
                </c:pt>
                <c:pt idx="1272">
                  <c:v>37288</c:v>
                </c:pt>
                <c:pt idx="1273">
                  <c:v>37291</c:v>
                </c:pt>
                <c:pt idx="1274">
                  <c:v>37292</c:v>
                </c:pt>
                <c:pt idx="1275">
                  <c:v>37293</c:v>
                </c:pt>
                <c:pt idx="1276">
                  <c:v>37294</c:v>
                </c:pt>
                <c:pt idx="1277">
                  <c:v>37295</c:v>
                </c:pt>
                <c:pt idx="1278">
                  <c:v>37298</c:v>
                </c:pt>
                <c:pt idx="1279">
                  <c:v>37299</c:v>
                </c:pt>
                <c:pt idx="1280">
                  <c:v>37300</c:v>
                </c:pt>
                <c:pt idx="1281">
                  <c:v>37301</c:v>
                </c:pt>
                <c:pt idx="1282">
                  <c:v>37302</c:v>
                </c:pt>
                <c:pt idx="1283">
                  <c:v>37306</c:v>
                </c:pt>
                <c:pt idx="1284">
                  <c:v>37307</c:v>
                </c:pt>
                <c:pt idx="1285">
                  <c:v>37308</c:v>
                </c:pt>
                <c:pt idx="1286">
                  <c:v>37309</c:v>
                </c:pt>
                <c:pt idx="1287">
                  <c:v>37312</c:v>
                </c:pt>
                <c:pt idx="1288">
                  <c:v>37313</c:v>
                </c:pt>
                <c:pt idx="1289">
                  <c:v>37314</c:v>
                </c:pt>
                <c:pt idx="1290">
                  <c:v>37315</c:v>
                </c:pt>
                <c:pt idx="1291">
                  <c:v>37316</c:v>
                </c:pt>
                <c:pt idx="1292">
                  <c:v>37319</c:v>
                </c:pt>
                <c:pt idx="1293">
                  <c:v>37320</c:v>
                </c:pt>
                <c:pt idx="1294">
                  <c:v>37321</c:v>
                </c:pt>
                <c:pt idx="1295">
                  <c:v>37322</c:v>
                </c:pt>
                <c:pt idx="1296">
                  <c:v>37323</c:v>
                </c:pt>
                <c:pt idx="1297">
                  <c:v>37326</c:v>
                </c:pt>
                <c:pt idx="1298">
                  <c:v>37327</c:v>
                </c:pt>
                <c:pt idx="1299">
                  <c:v>37328</c:v>
                </c:pt>
                <c:pt idx="1300">
                  <c:v>37329</c:v>
                </c:pt>
                <c:pt idx="1301">
                  <c:v>37330</c:v>
                </c:pt>
                <c:pt idx="1302">
                  <c:v>37333</c:v>
                </c:pt>
                <c:pt idx="1303">
                  <c:v>37334</c:v>
                </c:pt>
                <c:pt idx="1304">
                  <c:v>37335</c:v>
                </c:pt>
                <c:pt idx="1305">
                  <c:v>37336</c:v>
                </c:pt>
                <c:pt idx="1306">
                  <c:v>37337</c:v>
                </c:pt>
                <c:pt idx="1307">
                  <c:v>37340</c:v>
                </c:pt>
                <c:pt idx="1308">
                  <c:v>37341</c:v>
                </c:pt>
                <c:pt idx="1309">
                  <c:v>37342</c:v>
                </c:pt>
                <c:pt idx="1310">
                  <c:v>37343</c:v>
                </c:pt>
                <c:pt idx="1311">
                  <c:v>37347</c:v>
                </c:pt>
                <c:pt idx="1312">
                  <c:v>37348</c:v>
                </c:pt>
                <c:pt idx="1313">
                  <c:v>37349</c:v>
                </c:pt>
                <c:pt idx="1314">
                  <c:v>37350</c:v>
                </c:pt>
                <c:pt idx="1315">
                  <c:v>37351</c:v>
                </c:pt>
                <c:pt idx="1316">
                  <c:v>37354</c:v>
                </c:pt>
                <c:pt idx="1317">
                  <c:v>37355</c:v>
                </c:pt>
                <c:pt idx="1318">
                  <c:v>37356</c:v>
                </c:pt>
                <c:pt idx="1319">
                  <c:v>37357</c:v>
                </c:pt>
                <c:pt idx="1320">
                  <c:v>37358</c:v>
                </c:pt>
                <c:pt idx="1321">
                  <c:v>37361</c:v>
                </c:pt>
                <c:pt idx="1322">
                  <c:v>37362</c:v>
                </c:pt>
                <c:pt idx="1323">
                  <c:v>37363</c:v>
                </c:pt>
                <c:pt idx="1324">
                  <c:v>37364</c:v>
                </c:pt>
                <c:pt idx="1325">
                  <c:v>37365</c:v>
                </c:pt>
                <c:pt idx="1326">
                  <c:v>37368</c:v>
                </c:pt>
                <c:pt idx="1327">
                  <c:v>37369</c:v>
                </c:pt>
                <c:pt idx="1328">
                  <c:v>37370</c:v>
                </c:pt>
                <c:pt idx="1329">
                  <c:v>37371</c:v>
                </c:pt>
                <c:pt idx="1330">
                  <c:v>37372</c:v>
                </c:pt>
                <c:pt idx="1331">
                  <c:v>37375</c:v>
                </c:pt>
                <c:pt idx="1332">
                  <c:v>37376</c:v>
                </c:pt>
                <c:pt idx="1333">
                  <c:v>37377</c:v>
                </c:pt>
                <c:pt idx="1334">
                  <c:v>37378</c:v>
                </c:pt>
                <c:pt idx="1335">
                  <c:v>37379</c:v>
                </c:pt>
                <c:pt idx="1336">
                  <c:v>37382</c:v>
                </c:pt>
                <c:pt idx="1337">
                  <c:v>37383</c:v>
                </c:pt>
                <c:pt idx="1338">
                  <c:v>37384</c:v>
                </c:pt>
                <c:pt idx="1339">
                  <c:v>37385</c:v>
                </c:pt>
                <c:pt idx="1340">
                  <c:v>37386</c:v>
                </c:pt>
                <c:pt idx="1341">
                  <c:v>37389</c:v>
                </c:pt>
                <c:pt idx="1342">
                  <c:v>37390</c:v>
                </c:pt>
                <c:pt idx="1343">
                  <c:v>37391</c:v>
                </c:pt>
                <c:pt idx="1344">
                  <c:v>37392</c:v>
                </c:pt>
                <c:pt idx="1345">
                  <c:v>37393</c:v>
                </c:pt>
                <c:pt idx="1346">
                  <c:v>37396</c:v>
                </c:pt>
                <c:pt idx="1347">
                  <c:v>37397</c:v>
                </c:pt>
                <c:pt idx="1348">
                  <c:v>37398</c:v>
                </c:pt>
                <c:pt idx="1349">
                  <c:v>37399</c:v>
                </c:pt>
                <c:pt idx="1350">
                  <c:v>37400</c:v>
                </c:pt>
                <c:pt idx="1351">
                  <c:v>37404</c:v>
                </c:pt>
                <c:pt idx="1352">
                  <c:v>37405</c:v>
                </c:pt>
                <c:pt idx="1353">
                  <c:v>37406</c:v>
                </c:pt>
                <c:pt idx="1354">
                  <c:v>37407</c:v>
                </c:pt>
                <c:pt idx="1355">
                  <c:v>37410</c:v>
                </c:pt>
                <c:pt idx="1356">
                  <c:v>37411</c:v>
                </c:pt>
                <c:pt idx="1357">
                  <c:v>37412</c:v>
                </c:pt>
                <c:pt idx="1358">
                  <c:v>37413</c:v>
                </c:pt>
                <c:pt idx="1359">
                  <c:v>37414</c:v>
                </c:pt>
                <c:pt idx="1360">
                  <c:v>37417</c:v>
                </c:pt>
                <c:pt idx="1361">
                  <c:v>37418</c:v>
                </c:pt>
                <c:pt idx="1362">
                  <c:v>37419</c:v>
                </c:pt>
                <c:pt idx="1363">
                  <c:v>37420</c:v>
                </c:pt>
                <c:pt idx="1364">
                  <c:v>37421</c:v>
                </c:pt>
                <c:pt idx="1365">
                  <c:v>37424</c:v>
                </c:pt>
                <c:pt idx="1366">
                  <c:v>37425</c:v>
                </c:pt>
                <c:pt idx="1367">
                  <c:v>37426</c:v>
                </c:pt>
                <c:pt idx="1368">
                  <c:v>37427</c:v>
                </c:pt>
                <c:pt idx="1369">
                  <c:v>37428</c:v>
                </c:pt>
                <c:pt idx="1370">
                  <c:v>37431</c:v>
                </c:pt>
                <c:pt idx="1371">
                  <c:v>37432</c:v>
                </c:pt>
                <c:pt idx="1372">
                  <c:v>37433</c:v>
                </c:pt>
                <c:pt idx="1373">
                  <c:v>37434</c:v>
                </c:pt>
                <c:pt idx="1374">
                  <c:v>37435</c:v>
                </c:pt>
                <c:pt idx="1375">
                  <c:v>37438</c:v>
                </c:pt>
                <c:pt idx="1376">
                  <c:v>37439</c:v>
                </c:pt>
                <c:pt idx="1377">
                  <c:v>37440</c:v>
                </c:pt>
                <c:pt idx="1378">
                  <c:v>37442</c:v>
                </c:pt>
                <c:pt idx="1379">
                  <c:v>37445</c:v>
                </c:pt>
                <c:pt idx="1380">
                  <c:v>37446</c:v>
                </c:pt>
                <c:pt idx="1381">
                  <c:v>37447</c:v>
                </c:pt>
                <c:pt idx="1382">
                  <c:v>37448</c:v>
                </c:pt>
                <c:pt idx="1383">
                  <c:v>37449</c:v>
                </c:pt>
                <c:pt idx="1384">
                  <c:v>37452</c:v>
                </c:pt>
                <c:pt idx="1385">
                  <c:v>37453</c:v>
                </c:pt>
                <c:pt idx="1386">
                  <c:v>37454</c:v>
                </c:pt>
                <c:pt idx="1387">
                  <c:v>37455</c:v>
                </c:pt>
                <c:pt idx="1388">
                  <c:v>37456</c:v>
                </c:pt>
                <c:pt idx="1389">
                  <c:v>37459</c:v>
                </c:pt>
                <c:pt idx="1390">
                  <c:v>37460</c:v>
                </c:pt>
                <c:pt idx="1391">
                  <c:v>37461</c:v>
                </c:pt>
                <c:pt idx="1392">
                  <c:v>37462</c:v>
                </c:pt>
                <c:pt idx="1393">
                  <c:v>37463</c:v>
                </c:pt>
                <c:pt idx="1394">
                  <c:v>37466</c:v>
                </c:pt>
                <c:pt idx="1395">
                  <c:v>37467</c:v>
                </c:pt>
                <c:pt idx="1396">
                  <c:v>37468</c:v>
                </c:pt>
                <c:pt idx="1397">
                  <c:v>37469</c:v>
                </c:pt>
                <c:pt idx="1398">
                  <c:v>37470</c:v>
                </c:pt>
                <c:pt idx="1399">
                  <c:v>37473</c:v>
                </c:pt>
                <c:pt idx="1400">
                  <c:v>37474</c:v>
                </c:pt>
                <c:pt idx="1401">
                  <c:v>37475</c:v>
                </c:pt>
                <c:pt idx="1402">
                  <c:v>37476</c:v>
                </c:pt>
                <c:pt idx="1403">
                  <c:v>37477</c:v>
                </c:pt>
                <c:pt idx="1404">
                  <c:v>37480</c:v>
                </c:pt>
                <c:pt idx="1405">
                  <c:v>37481</c:v>
                </c:pt>
                <c:pt idx="1406">
                  <c:v>37482</c:v>
                </c:pt>
                <c:pt idx="1407">
                  <c:v>37483</c:v>
                </c:pt>
                <c:pt idx="1408">
                  <c:v>37484</c:v>
                </c:pt>
                <c:pt idx="1409">
                  <c:v>37487</c:v>
                </c:pt>
                <c:pt idx="1410">
                  <c:v>37488</c:v>
                </c:pt>
                <c:pt idx="1411">
                  <c:v>37489</c:v>
                </c:pt>
                <c:pt idx="1412">
                  <c:v>37490</c:v>
                </c:pt>
                <c:pt idx="1413">
                  <c:v>37491</c:v>
                </c:pt>
                <c:pt idx="1414">
                  <c:v>37494</c:v>
                </c:pt>
                <c:pt idx="1415">
                  <c:v>37495</c:v>
                </c:pt>
                <c:pt idx="1416">
                  <c:v>37496</c:v>
                </c:pt>
                <c:pt idx="1417">
                  <c:v>37497</c:v>
                </c:pt>
                <c:pt idx="1418">
                  <c:v>37498</c:v>
                </c:pt>
                <c:pt idx="1419">
                  <c:v>37502</c:v>
                </c:pt>
                <c:pt idx="1420">
                  <c:v>37503</c:v>
                </c:pt>
                <c:pt idx="1421">
                  <c:v>37504</c:v>
                </c:pt>
                <c:pt idx="1422">
                  <c:v>37505</c:v>
                </c:pt>
                <c:pt idx="1423">
                  <c:v>37508</c:v>
                </c:pt>
                <c:pt idx="1424">
                  <c:v>37509</c:v>
                </c:pt>
                <c:pt idx="1425">
                  <c:v>37510</c:v>
                </c:pt>
                <c:pt idx="1426">
                  <c:v>37511</c:v>
                </c:pt>
                <c:pt idx="1427">
                  <c:v>37512</c:v>
                </c:pt>
                <c:pt idx="1428">
                  <c:v>37515</c:v>
                </c:pt>
                <c:pt idx="1429">
                  <c:v>37516</c:v>
                </c:pt>
                <c:pt idx="1430">
                  <c:v>37517</c:v>
                </c:pt>
                <c:pt idx="1431">
                  <c:v>37518</c:v>
                </c:pt>
                <c:pt idx="1432">
                  <c:v>37519</c:v>
                </c:pt>
                <c:pt idx="1433">
                  <c:v>37522</c:v>
                </c:pt>
                <c:pt idx="1434">
                  <c:v>37523</c:v>
                </c:pt>
                <c:pt idx="1435">
                  <c:v>37524</c:v>
                </c:pt>
                <c:pt idx="1436">
                  <c:v>37525</c:v>
                </c:pt>
                <c:pt idx="1437">
                  <c:v>37526</c:v>
                </c:pt>
                <c:pt idx="1438">
                  <c:v>37529</c:v>
                </c:pt>
                <c:pt idx="1439">
                  <c:v>37530</c:v>
                </c:pt>
                <c:pt idx="1440">
                  <c:v>37531</c:v>
                </c:pt>
                <c:pt idx="1441">
                  <c:v>37532</c:v>
                </c:pt>
                <c:pt idx="1442">
                  <c:v>37533</c:v>
                </c:pt>
                <c:pt idx="1443">
                  <c:v>37536</c:v>
                </c:pt>
                <c:pt idx="1444">
                  <c:v>37537</c:v>
                </c:pt>
                <c:pt idx="1445">
                  <c:v>37538</c:v>
                </c:pt>
                <c:pt idx="1446">
                  <c:v>37539</c:v>
                </c:pt>
                <c:pt idx="1447">
                  <c:v>37540</c:v>
                </c:pt>
                <c:pt idx="1448">
                  <c:v>37543</c:v>
                </c:pt>
                <c:pt idx="1449">
                  <c:v>37544</c:v>
                </c:pt>
                <c:pt idx="1450">
                  <c:v>37545</c:v>
                </c:pt>
                <c:pt idx="1451">
                  <c:v>37546</c:v>
                </c:pt>
                <c:pt idx="1452">
                  <c:v>37547</c:v>
                </c:pt>
                <c:pt idx="1453">
                  <c:v>37550</c:v>
                </c:pt>
                <c:pt idx="1454">
                  <c:v>37551</c:v>
                </c:pt>
                <c:pt idx="1455">
                  <c:v>37552</c:v>
                </c:pt>
                <c:pt idx="1456">
                  <c:v>37553</c:v>
                </c:pt>
                <c:pt idx="1457">
                  <c:v>37554</c:v>
                </c:pt>
                <c:pt idx="1458">
                  <c:v>37557</c:v>
                </c:pt>
                <c:pt idx="1459">
                  <c:v>37558</c:v>
                </c:pt>
                <c:pt idx="1460">
                  <c:v>37559</c:v>
                </c:pt>
                <c:pt idx="1461">
                  <c:v>37560</c:v>
                </c:pt>
                <c:pt idx="1462">
                  <c:v>37561</c:v>
                </c:pt>
                <c:pt idx="1463">
                  <c:v>37564</c:v>
                </c:pt>
                <c:pt idx="1464">
                  <c:v>37565</c:v>
                </c:pt>
                <c:pt idx="1465">
                  <c:v>37566</c:v>
                </c:pt>
                <c:pt idx="1466">
                  <c:v>37567</c:v>
                </c:pt>
                <c:pt idx="1467">
                  <c:v>37568</c:v>
                </c:pt>
                <c:pt idx="1468">
                  <c:v>37571</c:v>
                </c:pt>
                <c:pt idx="1469">
                  <c:v>37572</c:v>
                </c:pt>
                <c:pt idx="1470">
                  <c:v>37573</c:v>
                </c:pt>
                <c:pt idx="1471">
                  <c:v>37574</c:v>
                </c:pt>
                <c:pt idx="1472">
                  <c:v>37575</c:v>
                </c:pt>
                <c:pt idx="1473">
                  <c:v>37578</c:v>
                </c:pt>
                <c:pt idx="1474">
                  <c:v>37579</c:v>
                </c:pt>
                <c:pt idx="1475">
                  <c:v>37580</c:v>
                </c:pt>
                <c:pt idx="1476">
                  <c:v>37581</c:v>
                </c:pt>
                <c:pt idx="1477">
                  <c:v>37582</c:v>
                </c:pt>
                <c:pt idx="1478">
                  <c:v>37585</c:v>
                </c:pt>
                <c:pt idx="1479">
                  <c:v>37586</c:v>
                </c:pt>
                <c:pt idx="1480">
                  <c:v>37587</c:v>
                </c:pt>
                <c:pt idx="1481">
                  <c:v>37589</c:v>
                </c:pt>
                <c:pt idx="1482">
                  <c:v>37592</c:v>
                </c:pt>
                <c:pt idx="1483">
                  <c:v>37593</c:v>
                </c:pt>
                <c:pt idx="1484">
                  <c:v>37594</c:v>
                </c:pt>
                <c:pt idx="1485">
                  <c:v>37595</c:v>
                </c:pt>
                <c:pt idx="1486">
                  <c:v>37596</c:v>
                </c:pt>
                <c:pt idx="1487">
                  <c:v>37599</c:v>
                </c:pt>
                <c:pt idx="1488">
                  <c:v>37600</c:v>
                </c:pt>
                <c:pt idx="1489">
                  <c:v>37601</c:v>
                </c:pt>
                <c:pt idx="1490">
                  <c:v>37602</c:v>
                </c:pt>
                <c:pt idx="1491">
                  <c:v>37603</c:v>
                </c:pt>
                <c:pt idx="1492">
                  <c:v>37606</c:v>
                </c:pt>
                <c:pt idx="1493">
                  <c:v>37607</c:v>
                </c:pt>
                <c:pt idx="1494">
                  <c:v>37608</c:v>
                </c:pt>
                <c:pt idx="1495">
                  <c:v>37609</c:v>
                </c:pt>
                <c:pt idx="1496">
                  <c:v>37610</c:v>
                </c:pt>
                <c:pt idx="1497">
                  <c:v>37613</c:v>
                </c:pt>
                <c:pt idx="1498">
                  <c:v>37614</c:v>
                </c:pt>
                <c:pt idx="1499">
                  <c:v>37616</c:v>
                </c:pt>
                <c:pt idx="1500">
                  <c:v>37617</c:v>
                </c:pt>
                <c:pt idx="1501">
                  <c:v>37620</c:v>
                </c:pt>
                <c:pt idx="1502">
                  <c:v>37621</c:v>
                </c:pt>
                <c:pt idx="1503">
                  <c:v>37623</c:v>
                </c:pt>
                <c:pt idx="1504">
                  <c:v>37624</c:v>
                </c:pt>
                <c:pt idx="1505">
                  <c:v>37627</c:v>
                </c:pt>
                <c:pt idx="1506">
                  <c:v>37628</c:v>
                </c:pt>
                <c:pt idx="1507">
                  <c:v>37629</c:v>
                </c:pt>
                <c:pt idx="1508">
                  <c:v>37630</c:v>
                </c:pt>
                <c:pt idx="1509">
                  <c:v>37631</c:v>
                </c:pt>
                <c:pt idx="1510">
                  <c:v>37634</c:v>
                </c:pt>
                <c:pt idx="1511">
                  <c:v>37635</c:v>
                </c:pt>
                <c:pt idx="1512">
                  <c:v>37636</c:v>
                </c:pt>
                <c:pt idx="1513">
                  <c:v>37637</c:v>
                </c:pt>
                <c:pt idx="1514">
                  <c:v>37638</c:v>
                </c:pt>
                <c:pt idx="1515">
                  <c:v>37642</c:v>
                </c:pt>
                <c:pt idx="1516">
                  <c:v>37643</c:v>
                </c:pt>
                <c:pt idx="1517">
                  <c:v>37644</c:v>
                </c:pt>
                <c:pt idx="1518">
                  <c:v>37645</c:v>
                </c:pt>
                <c:pt idx="1519">
                  <c:v>37648</c:v>
                </c:pt>
                <c:pt idx="1520">
                  <c:v>37649</c:v>
                </c:pt>
                <c:pt idx="1521">
                  <c:v>37650</c:v>
                </c:pt>
                <c:pt idx="1522">
                  <c:v>37651</c:v>
                </c:pt>
                <c:pt idx="1523">
                  <c:v>37652</c:v>
                </c:pt>
                <c:pt idx="1524">
                  <c:v>37655</c:v>
                </c:pt>
                <c:pt idx="1525">
                  <c:v>37656</c:v>
                </c:pt>
                <c:pt idx="1526">
                  <c:v>37657</c:v>
                </c:pt>
                <c:pt idx="1527">
                  <c:v>37658</c:v>
                </c:pt>
                <c:pt idx="1528">
                  <c:v>37659</c:v>
                </c:pt>
                <c:pt idx="1529">
                  <c:v>37662</c:v>
                </c:pt>
                <c:pt idx="1530">
                  <c:v>37663</c:v>
                </c:pt>
                <c:pt idx="1531">
                  <c:v>37664</c:v>
                </c:pt>
                <c:pt idx="1532">
                  <c:v>37665</c:v>
                </c:pt>
                <c:pt idx="1533">
                  <c:v>37666</c:v>
                </c:pt>
                <c:pt idx="1534">
                  <c:v>37670</c:v>
                </c:pt>
                <c:pt idx="1535">
                  <c:v>37671</c:v>
                </c:pt>
                <c:pt idx="1536">
                  <c:v>37672</c:v>
                </c:pt>
                <c:pt idx="1537">
                  <c:v>37673</c:v>
                </c:pt>
                <c:pt idx="1538">
                  <c:v>37676</c:v>
                </c:pt>
                <c:pt idx="1539">
                  <c:v>37677</c:v>
                </c:pt>
                <c:pt idx="1540">
                  <c:v>37678</c:v>
                </c:pt>
                <c:pt idx="1541">
                  <c:v>37679</c:v>
                </c:pt>
                <c:pt idx="1542">
                  <c:v>37680</c:v>
                </c:pt>
                <c:pt idx="1543">
                  <c:v>37683</c:v>
                </c:pt>
                <c:pt idx="1544">
                  <c:v>37684</c:v>
                </c:pt>
                <c:pt idx="1545">
                  <c:v>37685</c:v>
                </c:pt>
                <c:pt idx="1546">
                  <c:v>37686</c:v>
                </c:pt>
                <c:pt idx="1547">
                  <c:v>37687</c:v>
                </c:pt>
                <c:pt idx="1548">
                  <c:v>37690</c:v>
                </c:pt>
                <c:pt idx="1549">
                  <c:v>37691</c:v>
                </c:pt>
                <c:pt idx="1550">
                  <c:v>37692</c:v>
                </c:pt>
                <c:pt idx="1551">
                  <c:v>37693</c:v>
                </c:pt>
                <c:pt idx="1552">
                  <c:v>37694</c:v>
                </c:pt>
                <c:pt idx="1553">
                  <c:v>37697</c:v>
                </c:pt>
                <c:pt idx="1554">
                  <c:v>37698</c:v>
                </c:pt>
                <c:pt idx="1555">
                  <c:v>37699</c:v>
                </c:pt>
                <c:pt idx="1556">
                  <c:v>37700</c:v>
                </c:pt>
                <c:pt idx="1557">
                  <c:v>37701</c:v>
                </c:pt>
                <c:pt idx="1558">
                  <c:v>37704</c:v>
                </c:pt>
                <c:pt idx="1559">
                  <c:v>37705</c:v>
                </c:pt>
                <c:pt idx="1560">
                  <c:v>37706</c:v>
                </c:pt>
                <c:pt idx="1561">
                  <c:v>37707</c:v>
                </c:pt>
                <c:pt idx="1562">
                  <c:v>37708</c:v>
                </c:pt>
                <c:pt idx="1563">
                  <c:v>37711</c:v>
                </c:pt>
                <c:pt idx="1564">
                  <c:v>37712</c:v>
                </c:pt>
                <c:pt idx="1565">
                  <c:v>37713</c:v>
                </c:pt>
                <c:pt idx="1566">
                  <c:v>37714</c:v>
                </c:pt>
                <c:pt idx="1567">
                  <c:v>37715</c:v>
                </c:pt>
                <c:pt idx="1568">
                  <c:v>37718</c:v>
                </c:pt>
                <c:pt idx="1569">
                  <c:v>37719</c:v>
                </c:pt>
                <c:pt idx="1570">
                  <c:v>37720</c:v>
                </c:pt>
                <c:pt idx="1571">
                  <c:v>37721</c:v>
                </c:pt>
                <c:pt idx="1572">
                  <c:v>37722</c:v>
                </c:pt>
                <c:pt idx="1573">
                  <c:v>37725</c:v>
                </c:pt>
                <c:pt idx="1574">
                  <c:v>37726</c:v>
                </c:pt>
                <c:pt idx="1575">
                  <c:v>37727</c:v>
                </c:pt>
                <c:pt idx="1576">
                  <c:v>37728</c:v>
                </c:pt>
                <c:pt idx="1577">
                  <c:v>37732</c:v>
                </c:pt>
                <c:pt idx="1578">
                  <c:v>37733</c:v>
                </c:pt>
                <c:pt idx="1579">
                  <c:v>37734</c:v>
                </c:pt>
                <c:pt idx="1580">
                  <c:v>37735</c:v>
                </c:pt>
                <c:pt idx="1581">
                  <c:v>37736</c:v>
                </c:pt>
                <c:pt idx="1582">
                  <c:v>37739</c:v>
                </c:pt>
                <c:pt idx="1583">
                  <c:v>37740</c:v>
                </c:pt>
                <c:pt idx="1584">
                  <c:v>37741</c:v>
                </c:pt>
                <c:pt idx="1585">
                  <c:v>37742</c:v>
                </c:pt>
                <c:pt idx="1586">
                  <c:v>37743</c:v>
                </c:pt>
                <c:pt idx="1587">
                  <c:v>37746</c:v>
                </c:pt>
                <c:pt idx="1588">
                  <c:v>37747</c:v>
                </c:pt>
                <c:pt idx="1589">
                  <c:v>37748</c:v>
                </c:pt>
                <c:pt idx="1590">
                  <c:v>37749</c:v>
                </c:pt>
                <c:pt idx="1591">
                  <c:v>37750</c:v>
                </c:pt>
                <c:pt idx="1592">
                  <c:v>37753</c:v>
                </c:pt>
                <c:pt idx="1593">
                  <c:v>37754</c:v>
                </c:pt>
                <c:pt idx="1594">
                  <c:v>37755</c:v>
                </c:pt>
                <c:pt idx="1595">
                  <c:v>37756</c:v>
                </c:pt>
                <c:pt idx="1596">
                  <c:v>37757</c:v>
                </c:pt>
                <c:pt idx="1597">
                  <c:v>37760</c:v>
                </c:pt>
                <c:pt idx="1598">
                  <c:v>37761</c:v>
                </c:pt>
                <c:pt idx="1599">
                  <c:v>37762</c:v>
                </c:pt>
                <c:pt idx="1600">
                  <c:v>37763</c:v>
                </c:pt>
                <c:pt idx="1601">
                  <c:v>37764</c:v>
                </c:pt>
                <c:pt idx="1602">
                  <c:v>37768</c:v>
                </c:pt>
                <c:pt idx="1603">
                  <c:v>37769</c:v>
                </c:pt>
                <c:pt idx="1604">
                  <c:v>37770</c:v>
                </c:pt>
                <c:pt idx="1605">
                  <c:v>37771</c:v>
                </c:pt>
                <c:pt idx="1606">
                  <c:v>37774</c:v>
                </c:pt>
                <c:pt idx="1607">
                  <c:v>37775</c:v>
                </c:pt>
                <c:pt idx="1608">
                  <c:v>37776</c:v>
                </c:pt>
                <c:pt idx="1609">
                  <c:v>37777</c:v>
                </c:pt>
                <c:pt idx="1610">
                  <c:v>37778</c:v>
                </c:pt>
                <c:pt idx="1611">
                  <c:v>37781</c:v>
                </c:pt>
                <c:pt idx="1612">
                  <c:v>37782</c:v>
                </c:pt>
                <c:pt idx="1613">
                  <c:v>37783</c:v>
                </c:pt>
                <c:pt idx="1614">
                  <c:v>37784</c:v>
                </c:pt>
                <c:pt idx="1615">
                  <c:v>37785</c:v>
                </c:pt>
                <c:pt idx="1616">
                  <c:v>37788</c:v>
                </c:pt>
                <c:pt idx="1617">
                  <c:v>37789</c:v>
                </c:pt>
                <c:pt idx="1618">
                  <c:v>37790</c:v>
                </c:pt>
                <c:pt idx="1619">
                  <c:v>37791</c:v>
                </c:pt>
                <c:pt idx="1620">
                  <c:v>37792</c:v>
                </c:pt>
                <c:pt idx="1621">
                  <c:v>37795</c:v>
                </c:pt>
                <c:pt idx="1622">
                  <c:v>37796</c:v>
                </c:pt>
                <c:pt idx="1623">
                  <c:v>37797</c:v>
                </c:pt>
                <c:pt idx="1624">
                  <c:v>37798</c:v>
                </c:pt>
                <c:pt idx="1625">
                  <c:v>37799</c:v>
                </c:pt>
                <c:pt idx="1626">
                  <c:v>37802</c:v>
                </c:pt>
                <c:pt idx="1627">
                  <c:v>37803</c:v>
                </c:pt>
                <c:pt idx="1628">
                  <c:v>37804</c:v>
                </c:pt>
                <c:pt idx="1629">
                  <c:v>37805</c:v>
                </c:pt>
                <c:pt idx="1630">
                  <c:v>37809</c:v>
                </c:pt>
                <c:pt idx="1631">
                  <c:v>37810</c:v>
                </c:pt>
                <c:pt idx="1632">
                  <c:v>37811</c:v>
                </c:pt>
                <c:pt idx="1633">
                  <c:v>37812</c:v>
                </c:pt>
                <c:pt idx="1634">
                  <c:v>37813</c:v>
                </c:pt>
                <c:pt idx="1635">
                  <c:v>37816</c:v>
                </c:pt>
                <c:pt idx="1636">
                  <c:v>37817</c:v>
                </c:pt>
                <c:pt idx="1637">
                  <c:v>37818</c:v>
                </c:pt>
                <c:pt idx="1638">
                  <c:v>37819</c:v>
                </c:pt>
                <c:pt idx="1639">
                  <c:v>37820</c:v>
                </c:pt>
                <c:pt idx="1640">
                  <c:v>37823</c:v>
                </c:pt>
                <c:pt idx="1641">
                  <c:v>37824</c:v>
                </c:pt>
                <c:pt idx="1642">
                  <c:v>37825</c:v>
                </c:pt>
                <c:pt idx="1643">
                  <c:v>37826</c:v>
                </c:pt>
                <c:pt idx="1644">
                  <c:v>37827</c:v>
                </c:pt>
                <c:pt idx="1645">
                  <c:v>37830</c:v>
                </c:pt>
                <c:pt idx="1646">
                  <c:v>37831</c:v>
                </c:pt>
                <c:pt idx="1647">
                  <c:v>37832</c:v>
                </c:pt>
                <c:pt idx="1648">
                  <c:v>37833</c:v>
                </c:pt>
                <c:pt idx="1649">
                  <c:v>37834</c:v>
                </c:pt>
                <c:pt idx="1650">
                  <c:v>37837</c:v>
                </c:pt>
                <c:pt idx="1651">
                  <c:v>37838</c:v>
                </c:pt>
                <c:pt idx="1652">
                  <c:v>37839</c:v>
                </c:pt>
                <c:pt idx="1653">
                  <c:v>37840</c:v>
                </c:pt>
                <c:pt idx="1654">
                  <c:v>37841</c:v>
                </c:pt>
                <c:pt idx="1655">
                  <c:v>37844</c:v>
                </c:pt>
                <c:pt idx="1656">
                  <c:v>37845</c:v>
                </c:pt>
                <c:pt idx="1657">
                  <c:v>37846</c:v>
                </c:pt>
                <c:pt idx="1658">
                  <c:v>37847</c:v>
                </c:pt>
                <c:pt idx="1659">
                  <c:v>37848</c:v>
                </c:pt>
                <c:pt idx="1660">
                  <c:v>37851</c:v>
                </c:pt>
                <c:pt idx="1661">
                  <c:v>37852</c:v>
                </c:pt>
                <c:pt idx="1662">
                  <c:v>37853</c:v>
                </c:pt>
                <c:pt idx="1663">
                  <c:v>37854</c:v>
                </c:pt>
                <c:pt idx="1664">
                  <c:v>37855</c:v>
                </c:pt>
                <c:pt idx="1665">
                  <c:v>37858</c:v>
                </c:pt>
                <c:pt idx="1666">
                  <c:v>37859</c:v>
                </c:pt>
                <c:pt idx="1667">
                  <c:v>37860</c:v>
                </c:pt>
                <c:pt idx="1668">
                  <c:v>37861</c:v>
                </c:pt>
                <c:pt idx="1669">
                  <c:v>37862</c:v>
                </c:pt>
                <c:pt idx="1670">
                  <c:v>37866</c:v>
                </c:pt>
                <c:pt idx="1671">
                  <c:v>37867</c:v>
                </c:pt>
                <c:pt idx="1672">
                  <c:v>37868</c:v>
                </c:pt>
                <c:pt idx="1673">
                  <c:v>37869</c:v>
                </c:pt>
                <c:pt idx="1674">
                  <c:v>37872</c:v>
                </c:pt>
                <c:pt idx="1675">
                  <c:v>37873</c:v>
                </c:pt>
                <c:pt idx="1676">
                  <c:v>37874</c:v>
                </c:pt>
                <c:pt idx="1677">
                  <c:v>37875</c:v>
                </c:pt>
                <c:pt idx="1678">
                  <c:v>37876</c:v>
                </c:pt>
                <c:pt idx="1679">
                  <c:v>37879</c:v>
                </c:pt>
                <c:pt idx="1680">
                  <c:v>37880</c:v>
                </c:pt>
                <c:pt idx="1681">
                  <c:v>37881</c:v>
                </c:pt>
                <c:pt idx="1682">
                  <c:v>37882</c:v>
                </c:pt>
                <c:pt idx="1683">
                  <c:v>37883</c:v>
                </c:pt>
                <c:pt idx="1684">
                  <c:v>37886</c:v>
                </c:pt>
                <c:pt idx="1685">
                  <c:v>37887</c:v>
                </c:pt>
                <c:pt idx="1686">
                  <c:v>37888</c:v>
                </c:pt>
                <c:pt idx="1687">
                  <c:v>37889</c:v>
                </c:pt>
                <c:pt idx="1688">
                  <c:v>37890</c:v>
                </c:pt>
                <c:pt idx="1689">
                  <c:v>37893</c:v>
                </c:pt>
                <c:pt idx="1690">
                  <c:v>37894</c:v>
                </c:pt>
                <c:pt idx="1691">
                  <c:v>37895</c:v>
                </c:pt>
                <c:pt idx="1692">
                  <c:v>37896</c:v>
                </c:pt>
                <c:pt idx="1693">
                  <c:v>37897</c:v>
                </c:pt>
                <c:pt idx="1694">
                  <c:v>37900</c:v>
                </c:pt>
                <c:pt idx="1695">
                  <c:v>37901</c:v>
                </c:pt>
                <c:pt idx="1696">
                  <c:v>37902</c:v>
                </c:pt>
                <c:pt idx="1697">
                  <c:v>37903</c:v>
                </c:pt>
                <c:pt idx="1698">
                  <c:v>37904</c:v>
                </c:pt>
                <c:pt idx="1699">
                  <c:v>37907</c:v>
                </c:pt>
                <c:pt idx="1700">
                  <c:v>37908</c:v>
                </c:pt>
                <c:pt idx="1701">
                  <c:v>37909</c:v>
                </c:pt>
                <c:pt idx="1702">
                  <c:v>37910</c:v>
                </c:pt>
                <c:pt idx="1703">
                  <c:v>37911</c:v>
                </c:pt>
                <c:pt idx="1704">
                  <c:v>37914</c:v>
                </c:pt>
                <c:pt idx="1705">
                  <c:v>37915</c:v>
                </c:pt>
                <c:pt idx="1706">
                  <c:v>37916</c:v>
                </c:pt>
                <c:pt idx="1707">
                  <c:v>37917</c:v>
                </c:pt>
                <c:pt idx="1708">
                  <c:v>37918</c:v>
                </c:pt>
                <c:pt idx="1709">
                  <c:v>37921</c:v>
                </c:pt>
                <c:pt idx="1710">
                  <c:v>37922</c:v>
                </c:pt>
                <c:pt idx="1711">
                  <c:v>37923</c:v>
                </c:pt>
                <c:pt idx="1712">
                  <c:v>37924</c:v>
                </c:pt>
                <c:pt idx="1713">
                  <c:v>37925</c:v>
                </c:pt>
                <c:pt idx="1714">
                  <c:v>37928</c:v>
                </c:pt>
                <c:pt idx="1715">
                  <c:v>37929</c:v>
                </c:pt>
                <c:pt idx="1716">
                  <c:v>37930</c:v>
                </c:pt>
                <c:pt idx="1717">
                  <c:v>37931</c:v>
                </c:pt>
                <c:pt idx="1718">
                  <c:v>37932</c:v>
                </c:pt>
                <c:pt idx="1719">
                  <c:v>37935</c:v>
                </c:pt>
                <c:pt idx="1720">
                  <c:v>37936</c:v>
                </c:pt>
                <c:pt idx="1721">
                  <c:v>37937</c:v>
                </c:pt>
                <c:pt idx="1722">
                  <c:v>37938</c:v>
                </c:pt>
                <c:pt idx="1723">
                  <c:v>37939</c:v>
                </c:pt>
                <c:pt idx="1724">
                  <c:v>37942</c:v>
                </c:pt>
                <c:pt idx="1725">
                  <c:v>37943</c:v>
                </c:pt>
                <c:pt idx="1726">
                  <c:v>37944</c:v>
                </c:pt>
                <c:pt idx="1727">
                  <c:v>37945</c:v>
                </c:pt>
                <c:pt idx="1728">
                  <c:v>37946</c:v>
                </c:pt>
                <c:pt idx="1729">
                  <c:v>37949</c:v>
                </c:pt>
                <c:pt idx="1730">
                  <c:v>37950</c:v>
                </c:pt>
                <c:pt idx="1731">
                  <c:v>37951</c:v>
                </c:pt>
                <c:pt idx="1732">
                  <c:v>37953</c:v>
                </c:pt>
                <c:pt idx="1733">
                  <c:v>37956</c:v>
                </c:pt>
                <c:pt idx="1734">
                  <c:v>37957</c:v>
                </c:pt>
                <c:pt idx="1735">
                  <c:v>37958</c:v>
                </c:pt>
                <c:pt idx="1736">
                  <c:v>37959</c:v>
                </c:pt>
                <c:pt idx="1737">
                  <c:v>37960</c:v>
                </c:pt>
                <c:pt idx="1738">
                  <c:v>37963</c:v>
                </c:pt>
                <c:pt idx="1739">
                  <c:v>37964</c:v>
                </c:pt>
                <c:pt idx="1740">
                  <c:v>37965</c:v>
                </c:pt>
                <c:pt idx="1741">
                  <c:v>37966</c:v>
                </c:pt>
                <c:pt idx="1742">
                  <c:v>37967</c:v>
                </c:pt>
                <c:pt idx="1743">
                  <c:v>37970</c:v>
                </c:pt>
                <c:pt idx="1744">
                  <c:v>37971</c:v>
                </c:pt>
                <c:pt idx="1745">
                  <c:v>37972</c:v>
                </c:pt>
                <c:pt idx="1746">
                  <c:v>37973</c:v>
                </c:pt>
                <c:pt idx="1747">
                  <c:v>37974</c:v>
                </c:pt>
                <c:pt idx="1748">
                  <c:v>37977</c:v>
                </c:pt>
                <c:pt idx="1749">
                  <c:v>37978</c:v>
                </c:pt>
                <c:pt idx="1750">
                  <c:v>37979</c:v>
                </c:pt>
                <c:pt idx="1751">
                  <c:v>37981</c:v>
                </c:pt>
                <c:pt idx="1752">
                  <c:v>37984</c:v>
                </c:pt>
                <c:pt idx="1753">
                  <c:v>37985</c:v>
                </c:pt>
                <c:pt idx="1754">
                  <c:v>37986</c:v>
                </c:pt>
                <c:pt idx="1755">
                  <c:v>37988</c:v>
                </c:pt>
                <c:pt idx="1756">
                  <c:v>37991</c:v>
                </c:pt>
                <c:pt idx="1757">
                  <c:v>37992</c:v>
                </c:pt>
                <c:pt idx="1758">
                  <c:v>37993</c:v>
                </c:pt>
                <c:pt idx="1759">
                  <c:v>37994</c:v>
                </c:pt>
                <c:pt idx="1760">
                  <c:v>37995</c:v>
                </c:pt>
                <c:pt idx="1761">
                  <c:v>37998</c:v>
                </c:pt>
                <c:pt idx="1762">
                  <c:v>37999</c:v>
                </c:pt>
                <c:pt idx="1763">
                  <c:v>38000</c:v>
                </c:pt>
                <c:pt idx="1764">
                  <c:v>38001</c:v>
                </c:pt>
                <c:pt idx="1765">
                  <c:v>38002</c:v>
                </c:pt>
                <c:pt idx="1766">
                  <c:v>38006</c:v>
                </c:pt>
                <c:pt idx="1767">
                  <c:v>38007</c:v>
                </c:pt>
                <c:pt idx="1768">
                  <c:v>38008</c:v>
                </c:pt>
                <c:pt idx="1769">
                  <c:v>38009</c:v>
                </c:pt>
                <c:pt idx="1770">
                  <c:v>38012</c:v>
                </c:pt>
                <c:pt idx="1771">
                  <c:v>38013</c:v>
                </c:pt>
                <c:pt idx="1772">
                  <c:v>38014</c:v>
                </c:pt>
                <c:pt idx="1773">
                  <c:v>38015</c:v>
                </c:pt>
                <c:pt idx="1774">
                  <c:v>38016</c:v>
                </c:pt>
                <c:pt idx="1775">
                  <c:v>38019</c:v>
                </c:pt>
                <c:pt idx="1776">
                  <c:v>38020</c:v>
                </c:pt>
                <c:pt idx="1777">
                  <c:v>38021</c:v>
                </c:pt>
                <c:pt idx="1778">
                  <c:v>38022</c:v>
                </c:pt>
                <c:pt idx="1779">
                  <c:v>38023</c:v>
                </c:pt>
                <c:pt idx="1780">
                  <c:v>38026</c:v>
                </c:pt>
                <c:pt idx="1781">
                  <c:v>38027</c:v>
                </c:pt>
                <c:pt idx="1782">
                  <c:v>38028</c:v>
                </c:pt>
                <c:pt idx="1783">
                  <c:v>38029</c:v>
                </c:pt>
                <c:pt idx="1784">
                  <c:v>38030</c:v>
                </c:pt>
                <c:pt idx="1785">
                  <c:v>38034</c:v>
                </c:pt>
                <c:pt idx="1786">
                  <c:v>38035</c:v>
                </c:pt>
                <c:pt idx="1787">
                  <c:v>38036</c:v>
                </c:pt>
                <c:pt idx="1788">
                  <c:v>38037</c:v>
                </c:pt>
                <c:pt idx="1789">
                  <c:v>38040</c:v>
                </c:pt>
                <c:pt idx="1790">
                  <c:v>38041</c:v>
                </c:pt>
                <c:pt idx="1791">
                  <c:v>38042</c:v>
                </c:pt>
                <c:pt idx="1792">
                  <c:v>38043</c:v>
                </c:pt>
                <c:pt idx="1793">
                  <c:v>38044</c:v>
                </c:pt>
                <c:pt idx="1794">
                  <c:v>38047</c:v>
                </c:pt>
                <c:pt idx="1795">
                  <c:v>38048</c:v>
                </c:pt>
                <c:pt idx="1796">
                  <c:v>38049</c:v>
                </c:pt>
                <c:pt idx="1797">
                  <c:v>38050</c:v>
                </c:pt>
                <c:pt idx="1798">
                  <c:v>38051</c:v>
                </c:pt>
                <c:pt idx="1799">
                  <c:v>38054</c:v>
                </c:pt>
                <c:pt idx="1800">
                  <c:v>38055</c:v>
                </c:pt>
                <c:pt idx="1801">
                  <c:v>38056</c:v>
                </c:pt>
                <c:pt idx="1802">
                  <c:v>38057</c:v>
                </c:pt>
                <c:pt idx="1803">
                  <c:v>38058</c:v>
                </c:pt>
                <c:pt idx="1804">
                  <c:v>38061</c:v>
                </c:pt>
                <c:pt idx="1805">
                  <c:v>38062</c:v>
                </c:pt>
                <c:pt idx="1806">
                  <c:v>38063</c:v>
                </c:pt>
                <c:pt idx="1807">
                  <c:v>38064</c:v>
                </c:pt>
                <c:pt idx="1808">
                  <c:v>38065</c:v>
                </c:pt>
                <c:pt idx="1809">
                  <c:v>38068</c:v>
                </c:pt>
                <c:pt idx="1810">
                  <c:v>38069</c:v>
                </c:pt>
                <c:pt idx="1811">
                  <c:v>38070</c:v>
                </c:pt>
                <c:pt idx="1812">
                  <c:v>38071</c:v>
                </c:pt>
                <c:pt idx="1813">
                  <c:v>38072</c:v>
                </c:pt>
                <c:pt idx="1814">
                  <c:v>38075</c:v>
                </c:pt>
                <c:pt idx="1815">
                  <c:v>38076</c:v>
                </c:pt>
                <c:pt idx="1816">
                  <c:v>38077</c:v>
                </c:pt>
                <c:pt idx="1817">
                  <c:v>38078</c:v>
                </c:pt>
                <c:pt idx="1818">
                  <c:v>38079</c:v>
                </c:pt>
                <c:pt idx="1819">
                  <c:v>38082</c:v>
                </c:pt>
                <c:pt idx="1820">
                  <c:v>38083</c:v>
                </c:pt>
                <c:pt idx="1821">
                  <c:v>38084</c:v>
                </c:pt>
                <c:pt idx="1822">
                  <c:v>38085</c:v>
                </c:pt>
                <c:pt idx="1823">
                  <c:v>38089</c:v>
                </c:pt>
                <c:pt idx="1824">
                  <c:v>38090</c:v>
                </c:pt>
                <c:pt idx="1825">
                  <c:v>38091</c:v>
                </c:pt>
                <c:pt idx="1826">
                  <c:v>38092</c:v>
                </c:pt>
                <c:pt idx="1827">
                  <c:v>38093</c:v>
                </c:pt>
                <c:pt idx="1828">
                  <c:v>38096</c:v>
                </c:pt>
                <c:pt idx="1829">
                  <c:v>38097</c:v>
                </c:pt>
                <c:pt idx="1830">
                  <c:v>38098</c:v>
                </c:pt>
                <c:pt idx="1831">
                  <c:v>38099</c:v>
                </c:pt>
                <c:pt idx="1832">
                  <c:v>38100</c:v>
                </c:pt>
                <c:pt idx="1833">
                  <c:v>38103</c:v>
                </c:pt>
                <c:pt idx="1834">
                  <c:v>38104</c:v>
                </c:pt>
                <c:pt idx="1835">
                  <c:v>38105</c:v>
                </c:pt>
                <c:pt idx="1836">
                  <c:v>38106</c:v>
                </c:pt>
                <c:pt idx="1837">
                  <c:v>38107</c:v>
                </c:pt>
                <c:pt idx="1838">
                  <c:v>38110</c:v>
                </c:pt>
                <c:pt idx="1839">
                  <c:v>38111</c:v>
                </c:pt>
                <c:pt idx="1840">
                  <c:v>38112</c:v>
                </c:pt>
                <c:pt idx="1841">
                  <c:v>38113</c:v>
                </c:pt>
                <c:pt idx="1842">
                  <c:v>38114</c:v>
                </c:pt>
                <c:pt idx="1843">
                  <c:v>38117</c:v>
                </c:pt>
                <c:pt idx="1844">
                  <c:v>38118</c:v>
                </c:pt>
                <c:pt idx="1845">
                  <c:v>38119</c:v>
                </c:pt>
                <c:pt idx="1846">
                  <c:v>38120</c:v>
                </c:pt>
                <c:pt idx="1847">
                  <c:v>38121</c:v>
                </c:pt>
                <c:pt idx="1848">
                  <c:v>38124</c:v>
                </c:pt>
                <c:pt idx="1849">
                  <c:v>38125</c:v>
                </c:pt>
                <c:pt idx="1850">
                  <c:v>38126</c:v>
                </c:pt>
                <c:pt idx="1851">
                  <c:v>38127</c:v>
                </c:pt>
                <c:pt idx="1852">
                  <c:v>38128</c:v>
                </c:pt>
                <c:pt idx="1853">
                  <c:v>38131</c:v>
                </c:pt>
                <c:pt idx="1854">
                  <c:v>38132</c:v>
                </c:pt>
                <c:pt idx="1855">
                  <c:v>38133</c:v>
                </c:pt>
                <c:pt idx="1856">
                  <c:v>38134</c:v>
                </c:pt>
                <c:pt idx="1857">
                  <c:v>38135</c:v>
                </c:pt>
                <c:pt idx="1858">
                  <c:v>38139</c:v>
                </c:pt>
                <c:pt idx="1859">
                  <c:v>38140</c:v>
                </c:pt>
                <c:pt idx="1860">
                  <c:v>38141</c:v>
                </c:pt>
                <c:pt idx="1861">
                  <c:v>38142</c:v>
                </c:pt>
                <c:pt idx="1862">
                  <c:v>38145</c:v>
                </c:pt>
                <c:pt idx="1863">
                  <c:v>38146</c:v>
                </c:pt>
                <c:pt idx="1864">
                  <c:v>38147</c:v>
                </c:pt>
                <c:pt idx="1865">
                  <c:v>38148</c:v>
                </c:pt>
                <c:pt idx="1866">
                  <c:v>38152</c:v>
                </c:pt>
                <c:pt idx="1867">
                  <c:v>38153</c:v>
                </c:pt>
                <c:pt idx="1868">
                  <c:v>38154</c:v>
                </c:pt>
                <c:pt idx="1869">
                  <c:v>38155</c:v>
                </c:pt>
                <c:pt idx="1870">
                  <c:v>38156</c:v>
                </c:pt>
                <c:pt idx="1871">
                  <c:v>38159</c:v>
                </c:pt>
                <c:pt idx="1872">
                  <c:v>38160</c:v>
                </c:pt>
                <c:pt idx="1873">
                  <c:v>38161</c:v>
                </c:pt>
                <c:pt idx="1874">
                  <c:v>38162</c:v>
                </c:pt>
                <c:pt idx="1875">
                  <c:v>38163</c:v>
                </c:pt>
                <c:pt idx="1876">
                  <c:v>38166</c:v>
                </c:pt>
                <c:pt idx="1877">
                  <c:v>38167</c:v>
                </c:pt>
                <c:pt idx="1878">
                  <c:v>38168</c:v>
                </c:pt>
                <c:pt idx="1879">
                  <c:v>38169</c:v>
                </c:pt>
                <c:pt idx="1880">
                  <c:v>38170</c:v>
                </c:pt>
                <c:pt idx="1881">
                  <c:v>38174</c:v>
                </c:pt>
                <c:pt idx="1882">
                  <c:v>38175</c:v>
                </c:pt>
                <c:pt idx="1883">
                  <c:v>38176</c:v>
                </c:pt>
                <c:pt idx="1884">
                  <c:v>38177</c:v>
                </c:pt>
                <c:pt idx="1885">
                  <c:v>38180</c:v>
                </c:pt>
                <c:pt idx="1886">
                  <c:v>38181</c:v>
                </c:pt>
                <c:pt idx="1887">
                  <c:v>38182</c:v>
                </c:pt>
                <c:pt idx="1888">
                  <c:v>38183</c:v>
                </c:pt>
                <c:pt idx="1889">
                  <c:v>38184</c:v>
                </c:pt>
                <c:pt idx="1890">
                  <c:v>38187</c:v>
                </c:pt>
                <c:pt idx="1891">
                  <c:v>38188</c:v>
                </c:pt>
                <c:pt idx="1892">
                  <c:v>38189</c:v>
                </c:pt>
                <c:pt idx="1893">
                  <c:v>38190</c:v>
                </c:pt>
                <c:pt idx="1894">
                  <c:v>38191</c:v>
                </c:pt>
                <c:pt idx="1895">
                  <c:v>38194</c:v>
                </c:pt>
                <c:pt idx="1896">
                  <c:v>38195</c:v>
                </c:pt>
                <c:pt idx="1897">
                  <c:v>38196</c:v>
                </c:pt>
                <c:pt idx="1898">
                  <c:v>38197</c:v>
                </c:pt>
                <c:pt idx="1899">
                  <c:v>38198</c:v>
                </c:pt>
                <c:pt idx="1900">
                  <c:v>38201</c:v>
                </c:pt>
                <c:pt idx="1901">
                  <c:v>38202</c:v>
                </c:pt>
                <c:pt idx="1902">
                  <c:v>38203</c:v>
                </c:pt>
                <c:pt idx="1903">
                  <c:v>38204</c:v>
                </c:pt>
                <c:pt idx="1904">
                  <c:v>38205</c:v>
                </c:pt>
                <c:pt idx="1905">
                  <c:v>38208</c:v>
                </c:pt>
                <c:pt idx="1906">
                  <c:v>38209</c:v>
                </c:pt>
                <c:pt idx="1907">
                  <c:v>38210</c:v>
                </c:pt>
                <c:pt idx="1908">
                  <c:v>38211</c:v>
                </c:pt>
                <c:pt idx="1909">
                  <c:v>38212</c:v>
                </c:pt>
                <c:pt idx="1910">
                  <c:v>38215</c:v>
                </c:pt>
                <c:pt idx="1911">
                  <c:v>38216</c:v>
                </c:pt>
                <c:pt idx="1912">
                  <c:v>38217</c:v>
                </c:pt>
                <c:pt idx="1913">
                  <c:v>38218</c:v>
                </c:pt>
                <c:pt idx="1914">
                  <c:v>38219</c:v>
                </c:pt>
                <c:pt idx="1915">
                  <c:v>38222</c:v>
                </c:pt>
                <c:pt idx="1916">
                  <c:v>38223</c:v>
                </c:pt>
                <c:pt idx="1917">
                  <c:v>38224</c:v>
                </c:pt>
                <c:pt idx="1918">
                  <c:v>38225</c:v>
                </c:pt>
                <c:pt idx="1919">
                  <c:v>38226</c:v>
                </c:pt>
                <c:pt idx="1920">
                  <c:v>38229</c:v>
                </c:pt>
                <c:pt idx="1921">
                  <c:v>38230</c:v>
                </c:pt>
                <c:pt idx="1922">
                  <c:v>38231</c:v>
                </c:pt>
                <c:pt idx="1923">
                  <c:v>38232</c:v>
                </c:pt>
                <c:pt idx="1924">
                  <c:v>38233</c:v>
                </c:pt>
                <c:pt idx="1925">
                  <c:v>38237</c:v>
                </c:pt>
                <c:pt idx="1926">
                  <c:v>38238</c:v>
                </c:pt>
                <c:pt idx="1927">
                  <c:v>38239</c:v>
                </c:pt>
                <c:pt idx="1928">
                  <c:v>38240</c:v>
                </c:pt>
                <c:pt idx="1929">
                  <c:v>38243</c:v>
                </c:pt>
                <c:pt idx="1930">
                  <c:v>38244</c:v>
                </c:pt>
                <c:pt idx="1931">
                  <c:v>38245</c:v>
                </c:pt>
                <c:pt idx="1932">
                  <c:v>38246</c:v>
                </c:pt>
                <c:pt idx="1933">
                  <c:v>38247</c:v>
                </c:pt>
                <c:pt idx="1934">
                  <c:v>38250</c:v>
                </c:pt>
                <c:pt idx="1935">
                  <c:v>38251</c:v>
                </c:pt>
                <c:pt idx="1936">
                  <c:v>38252</c:v>
                </c:pt>
                <c:pt idx="1937">
                  <c:v>38253</c:v>
                </c:pt>
                <c:pt idx="1938">
                  <c:v>38254</c:v>
                </c:pt>
                <c:pt idx="1939">
                  <c:v>38257</c:v>
                </c:pt>
                <c:pt idx="1940">
                  <c:v>38258</c:v>
                </c:pt>
                <c:pt idx="1941">
                  <c:v>38259</c:v>
                </c:pt>
                <c:pt idx="1942">
                  <c:v>38260</c:v>
                </c:pt>
                <c:pt idx="1943">
                  <c:v>38261</c:v>
                </c:pt>
                <c:pt idx="1944">
                  <c:v>38264</c:v>
                </c:pt>
                <c:pt idx="1945">
                  <c:v>38265</c:v>
                </c:pt>
                <c:pt idx="1946">
                  <c:v>38266</c:v>
                </c:pt>
                <c:pt idx="1947">
                  <c:v>38267</c:v>
                </c:pt>
                <c:pt idx="1948">
                  <c:v>38268</c:v>
                </c:pt>
                <c:pt idx="1949">
                  <c:v>38271</c:v>
                </c:pt>
                <c:pt idx="1950">
                  <c:v>38272</c:v>
                </c:pt>
                <c:pt idx="1951">
                  <c:v>38273</c:v>
                </c:pt>
                <c:pt idx="1952">
                  <c:v>38274</c:v>
                </c:pt>
                <c:pt idx="1953">
                  <c:v>38275</c:v>
                </c:pt>
                <c:pt idx="1954">
                  <c:v>38278</c:v>
                </c:pt>
                <c:pt idx="1955">
                  <c:v>38279</c:v>
                </c:pt>
                <c:pt idx="1956">
                  <c:v>38280</c:v>
                </c:pt>
                <c:pt idx="1957">
                  <c:v>38281</c:v>
                </c:pt>
                <c:pt idx="1958">
                  <c:v>38282</c:v>
                </c:pt>
                <c:pt idx="1959">
                  <c:v>38285</c:v>
                </c:pt>
                <c:pt idx="1960">
                  <c:v>38286</c:v>
                </c:pt>
                <c:pt idx="1961">
                  <c:v>38287</c:v>
                </c:pt>
                <c:pt idx="1962">
                  <c:v>38288</c:v>
                </c:pt>
                <c:pt idx="1963">
                  <c:v>38289</c:v>
                </c:pt>
                <c:pt idx="1964">
                  <c:v>38292</c:v>
                </c:pt>
                <c:pt idx="1965">
                  <c:v>38293</c:v>
                </c:pt>
                <c:pt idx="1966">
                  <c:v>38294</c:v>
                </c:pt>
                <c:pt idx="1967">
                  <c:v>38295</c:v>
                </c:pt>
                <c:pt idx="1968">
                  <c:v>38296</c:v>
                </c:pt>
                <c:pt idx="1969">
                  <c:v>38299</c:v>
                </c:pt>
                <c:pt idx="1970">
                  <c:v>38300</c:v>
                </c:pt>
                <c:pt idx="1971">
                  <c:v>38301</c:v>
                </c:pt>
                <c:pt idx="1972">
                  <c:v>38302</c:v>
                </c:pt>
                <c:pt idx="1973">
                  <c:v>38303</c:v>
                </c:pt>
                <c:pt idx="1974">
                  <c:v>38306</c:v>
                </c:pt>
                <c:pt idx="1975">
                  <c:v>38307</c:v>
                </c:pt>
                <c:pt idx="1976">
                  <c:v>38308</c:v>
                </c:pt>
                <c:pt idx="1977">
                  <c:v>38309</c:v>
                </c:pt>
                <c:pt idx="1978">
                  <c:v>38310</c:v>
                </c:pt>
                <c:pt idx="1979">
                  <c:v>38313</c:v>
                </c:pt>
                <c:pt idx="1980">
                  <c:v>38314</c:v>
                </c:pt>
                <c:pt idx="1981">
                  <c:v>38315</c:v>
                </c:pt>
                <c:pt idx="1982">
                  <c:v>38317</c:v>
                </c:pt>
                <c:pt idx="1983">
                  <c:v>38320</c:v>
                </c:pt>
                <c:pt idx="1984">
                  <c:v>38321</c:v>
                </c:pt>
                <c:pt idx="1985">
                  <c:v>38322</c:v>
                </c:pt>
                <c:pt idx="1986">
                  <c:v>38323</c:v>
                </c:pt>
                <c:pt idx="1987">
                  <c:v>38324</c:v>
                </c:pt>
                <c:pt idx="1988">
                  <c:v>38327</c:v>
                </c:pt>
                <c:pt idx="1989">
                  <c:v>38328</c:v>
                </c:pt>
                <c:pt idx="1990">
                  <c:v>38329</c:v>
                </c:pt>
                <c:pt idx="1991">
                  <c:v>38330</c:v>
                </c:pt>
                <c:pt idx="1992">
                  <c:v>38331</c:v>
                </c:pt>
                <c:pt idx="1993">
                  <c:v>38334</c:v>
                </c:pt>
                <c:pt idx="1994">
                  <c:v>38335</c:v>
                </c:pt>
                <c:pt idx="1995">
                  <c:v>38336</c:v>
                </c:pt>
                <c:pt idx="1996">
                  <c:v>38337</c:v>
                </c:pt>
                <c:pt idx="1997">
                  <c:v>38338</c:v>
                </c:pt>
                <c:pt idx="1998">
                  <c:v>38341</c:v>
                </c:pt>
                <c:pt idx="1999">
                  <c:v>38342</c:v>
                </c:pt>
                <c:pt idx="2000">
                  <c:v>38343</c:v>
                </c:pt>
                <c:pt idx="2001">
                  <c:v>38344</c:v>
                </c:pt>
                <c:pt idx="2002">
                  <c:v>38348</c:v>
                </c:pt>
                <c:pt idx="2003">
                  <c:v>38349</c:v>
                </c:pt>
                <c:pt idx="2004">
                  <c:v>38350</c:v>
                </c:pt>
                <c:pt idx="2005">
                  <c:v>38351</c:v>
                </c:pt>
                <c:pt idx="2006">
                  <c:v>38352</c:v>
                </c:pt>
                <c:pt idx="2007">
                  <c:v>38355</c:v>
                </c:pt>
                <c:pt idx="2008">
                  <c:v>38356</c:v>
                </c:pt>
                <c:pt idx="2009">
                  <c:v>38357</c:v>
                </c:pt>
                <c:pt idx="2010">
                  <c:v>38358</c:v>
                </c:pt>
                <c:pt idx="2011">
                  <c:v>38359</c:v>
                </c:pt>
                <c:pt idx="2012">
                  <c:v>38362</c:v>
                </c:pt>
                <c:pt idx="2013">
                  <c:v>38363</c:v>
                </c:pt>
                <c:pt idx="2014">
                  <c:v>38364</c:v>
                </c:pt>
                <c:pt idx="2015">
                  <c:v>38365</c:v>
                </c:pt>
                <c:pt idx="2016">
                  <c:v>38366</c:v>
                </c:pt>
                <c:pt idx="2017">
                  <c:v>38370</c:v>
                </c:pt>
                <c:pt idx="2018">
                  <c:v>38371</c:v>
                </c:pt>
                <c:pt idx="2019">
                  <c:v>38372</c:v>
                </c:pt>
                <c:pt idx="2020">
                  <c:v>38373</c:v>
                </c:pt>
                <c:pt idx="2021">
                  <c:v>38376</c:v>
                </c:pt>
                <c:pt idx="2022">
                  <c:v>38377</c:v>
                </c:pt>
                <c:pt idx="2023">
                  <c:v>38378</c:v>
                </c:pt>
                <c:pt idx="2024">
                  <c:v>38379</c:v>
                </c:pt>
                <c:pt idx="2025">
                  <c:v>38380</c:v>
                </c:pt>
                <c:pt idx="2026">
                  <c:v>38383</c:v>
                </c:pt>
                <c:pt idx="2027">
                  <c:v>38384</c:v>
                </c:pt>
                <c:pt idx="2028">
                  <c:v>38385</c:v>
                </c:pt>
                <c:pt idx="2029">
                  <c:v>38386</c:v>
                </c:pt>
                <c:pt idx="2030">
                  <c:v>38387</c:v>
                </c:pt>
                <c:pt idx="2031">
                  <c:v>38390</c:v>
                </c:pt>
                <c:pt idx="2032">
                  <c:v>38391</c:v>
                </c:pt>
                <c:pt idx="2033">
                  <c:v>38392</c:v>
                </c:pt>
                <c:pt idx="2034">
                  <c:v>38393</c:v>
                </c:pt>
                <c:pt idx="2035">
                  <c:v>38394</c:v>
                </c:pt>
                <c:pt idx="2036">
                  <c:v>38397</c:v>
                </c:pt>
                <c:pt idx="2037">
                  <c:v>38398</c:v>
                </c:pt>
                <c:pt idx="2038">
                  <c:v>38399</c:v>
                </c:pt>
                <c:pt idx="2039">
                  <c:v>38400</c:v>
                </c:pt>
                <c:pt idx="2040">
                  <c:v>38401</c:v>
                </c:pt>
                <c:pt idx="2041">
                  <c:v>38405</c:v>
                </c:pt>
                <c:pt idx="2042">
                  <c:v>38406</c:v>
                </c:pt>
                <c:pt idx="2043">
                  <c:v>38407</c:v>
                </c:pt>
                <c:pt idx="2044">
                  <c:v>38408</c:v>
                </c:pt>
                <c:pt idx="2045">
                  <c:v>38411</c:v>
                </c:pt>
                <c:pt idx="2046">
                  <c:v>38412</c:v>
                </c:pt>
                <c:pt idx="2047">
                  <c:v>38413</c:v>
                </c:pt>
                <c:pt idx="2048">
                  <c:v>38414</c:v>
                </c:pt>
                <c:pt idx="2049">
                  <c:v>38415</c:v>
                </c:pt>
                <c:pt idx="2050">
                  <c:v>38418</c:v>
                </c:pt>
                <c:pt idx="2051">
                  <c:v>38419</c:v>
                </c:pt>
                <c:pt idx="2052">
                  <c:v>38420</c:v>
                </c:pt>
                <c:pt idx="2053">
                  <c:v>38421</c:v>
                </c:pt>
                <c:pt idx="2054">
                  <c:v>38422</c:v>
                </c:pt>
                <c:pt idx="2055">
                  <c:v>38425</c:v>
                </c:pt>
                <c:pt idx="2056">
                  <c:v>38426</c:v>
                </c:pt>
                <c:pt idx="2057">
                  <c:v>38427</c:v>
                </c:pt>
                <c:pt idx="2058">
                  <c:v>38428</c:v>
                </c:pt>
                <c:pt idx="2059">
                  <c:v>38429</c:v>
                </c:pt>
                <c:pt idx="2060">
                  <c:v>38432</c:v>
                </c:pt>
                <c:pt idx="2061">
                  <c:v>38433</c:v>
                </c:pt>
                <c:pt idx="2062">
                  <c:v>38434</c:v>
                </c:pt>
                <c:pt idx="2063">
                  <c:v>38435</c:v>
                </c:pt>
                <c:pt idx="2064">
                  <c:v>38439</c:v>
                </c:pt>
                <c:pt idx="2065">
                  <c:v>38440</c:v>
                </c:pt>
                <c:pt idx="2066">
                  <c:v>38441</c:v>
                </c:pt>
                <c:pt idx="2067">
                  <c:v>38442</c:v>
                </c:pt>
                <c:pt idx="2068">
                  <c:v>38443</c:v>
                </c:pt>
                <c:pt idx="2069">
                  <c:v>38446</c:v>
                </c:pt>
                <c:pt idx="2070">
                  <c:v>38447</c:v>
                </c:pt>
                <c:pt idx="2071">
                  <c:v>38448</c:v>
                </c:pt>
                <c:pt idx="2072">
                  <c:v>38449</c:v>
                </c:pt>
                <c:pt idx="2073">
                  <c:v>38450</c:v>
                </c:pt>
                <c:pt idx="2074">
                  <c:v>38453</c:v>
                </c:pt>
                <c:pt idx="2075">
                  <c:v>38454</c:v>
                </c:pt>
                <c:pt idx="2076">
                  <c:v>38455</c:v>
                </c:pt>
                <c:pt idx="2077">
                  <c:v>38456</c:v>
                </c:pt>
                <c:pt idx="2078">
                  <c:v>38457</c:v>
                </c:pt>
                <c:pt idx="2079">
                  <c:v>38460</c:v>
                </c:pt>
                <c:pt idx="2080">
                  <c:v>38461</c:v>
                </c:pt>
                <c:pt idx="2081">
                  <c:v>38462</c:v>
                </c:pt>
                <c:pt idx="2082">
                  <c:v>38463</c:v>
                </c:pt>
                <c:pt idx="2083">
                  <c:v>38464</c:v>
                </c:pt>
                <c:pt idx="2084">
                  <c:v>38467</c:v>
                </c:pt>
                <c:pt idx="2085">
                  <c:v>38468</c:v>
                </c:pt>
                <c:pt idx="2086">
                  <c:v>38469</c:v>
                </c:pt>
                <c:pt idx="2087">
                  <c:v>38470</c:v>
                </c:pt>
                <c:pt idx="2088">
                  <c:v>38471</c:v>
                </c:pt>
                <c:pt idx="2089">
                  <c:v>38474</c:v>
                </c:pt>
                <c:pt idx="2090">
                  <c:v>38475</c:v>
                </c:pt>
                <c:pt idx="2091">
                  <c:v>38476</c:v>
                </c:pt>
                <c:pt idx="2092">
                  <c:v>38477</c:v>
                </c:pt>
                <c:pt idx="2093">
                  <c:v>38478</c:v>
                </c:pt>
                <c:pt idx="2094">
                  <c:v>38481</c:v>
                </c:pt>
                <c:pt idx="2095">
                  <c:v>38482</c:v>
                </c:pt>
                <c:pt idx="2096">
                  <c:v>38483</c:v>
                </c:pt>
                <c:pt idx="2097">
                  <c:v>38484</c:v>
                </c:pt>
                <c:pt idx="2098">
                  <c:v>38485</c:v>
                </c:pt>
                <c:pt idx="2099">
                  <c:v>38488</c:v>
                </c:pt>
                <c:pt idx="2100">
                  <c:v>38489</c:v>
                </c:pt>
                <c:pt idx="2101">
                  <c:v>38490</c:v>
                </c:pt>
                <c:pt idx="2102">
                  <c:v>38491</c:v>
                </c:pt>
                <c:pt idx="2103">
                  <c:v>38492</c:v>
                </c:pt>
                <c:pt idx="2104">
                  <c:v>38495</c:v>
                </c:pt>
                <c:pt idx="2105">
                  <c:v>38496</c:v>
                </c:pt>
                <c:pt idx="2106">
                  <c:v>38497</c:v>
                </c:pt>
                <c:pt idx="2107">
                  <c:v>38498</c:v>
                </c:pt>
                <c:pt idx="2108">
                  <c:v>38499</c:v>
                </c:pt>
                <c:pt idx="2109">
                  <c:v>38503</c:v>
                </c:pt>
                <c:pt idx="2110">
                  <c:v>38504</c:v>
                </c:pt>
                <c:pt idx="2111">
                  <c:v>38505</c:v>
                </c:pt>
                <c:pt idx="2112">
                  <c:v>38506</c:v>
                </c:pt>
                <c:pt idx="2113">
                  <c:v>38509</c:v>
                </c:pt>
                <c:pt idx="2114">
                  <c:v>38510</c:v>
                </c:pt>
                <c:pt idx="2115">
                  <c:v>38511</c:v>
                </c:pt>
                <c:pt idx="2116">
                  <c:v>38512</c:v>
                </c:pt>
                <c:pt idx="2117">
                  <c:v>38513</c:v>
                </c:pt>
                <c:pt idx="2118">
                  <c:v>38516</c:v>
                </c:pt>
                <c:pt idx="2119">
                  <c:v>38517</c:v>
                </c:pt>
                <c:pt idx="2120">
                  <c:v>38518</c:v>
                </c:pt>
                <c:pt idx="2121">
                  <c:v>38519</c:v>
                </c:pt>
                <c:pt idx="2122">
                  <c:v>38520</c:v>
                </c:pt>
                <c:pt idx="2123">
                  <c:v>38523</c:v>
                </c:pt>
                <c:pt idx="2124">
                  <c:v>38524</c:v>
                </c:pt>
                <c:pt idx="2125">
                  <c:v>38525</c:v>
                </c:pt>
                <c:pt idx="2126">
                  <c:v>38526</c:v>
                </c:pt>
                <c:pt idx="2127">
                  <c:v>38527</c:v>
                </c:pt>
                <c:pt idx="2128">
                  <c:v>38530</c:v>
                </c:pt>
                <c:pt idx="2129">
                  <c:v>38531</c:v>
                </c:pt>
                <c:pt idx="2130">
                  <c:v>38532</c:v>
                </c:pt>
                <c:pt idx="2131">
                  <c:v>38533</c:v>
                </c:pt>
                <c:pt idx="2132">
                  <c:v>38534</c:v>
                </c:pt>
                <c:pt idx="2133">
                  <c:v>38538</c:v>
                </c:pt>
                <c:pt idx="2134">
                  <c:v>38539</c:v>
                </c:pt>
                <c:pt idx="2135">
                  <c:v>38540</c:v>
                </c:pt>
                <c:pt idx="2136">
                  <c:v>38541</c:v>
                </c:pt>
                <c:pt idx="2137">
                  <c:v>38544</c:v>
                </c:pt>
                <c:pt idx="2138">
                  <c:v>38545</c:v>
                </c:pt>
                <c:pt idx="2139">
                  <c:v>38546</c:v>
                </c:pt>
                <c:pt idx="2140">
                  <c:v>38547</c:v>
                </c:pt>
                <c:pt idx="2141">
                  <c:v>38548</c:v>
                </c:pt>
                <c:pt idx="2142">
                  <c:v>38551</c:v>
                </c:pt>
                <c:pt idx="2143">
                  <c:v>38552</c:v>
                </c:pt>
                <c:pt idx="2144">
                  <c:v>38553</c:v>
                </c:pt>
                <c:pt idx="2145">
                  <c:v>38554</c:v>
                </c:pt>
                <c:pt idx="2146">
                  <c:v>38555</c:v>
                </c:pt>
                <c:pt idx="2147">
                  <c:v>38558</c:v>
                </c:pt>
                <c:pt idx="2148">
                  <c:v>38559</c:v>
                </c:pt>
                <c:pt idx="2149">
                  <c:v>38560</c:v>
                </c:pt>
                <c:pt idx="2150">
                  <c:v>38561</c:v>
                </c:pt>
                <c:pt idx="2151">
                  <c:v>38562</c:v>
                </c:pt>
                <c:pt idx="2152">
                  <c:v>38565</c:v>
                </c:pt>
                <c:pt idx="2153">
                  <c:v>38566</c:v>
                </c:pt>
                <c:pt idx="2154">
                  <c:v>38567</c:v>
                </c:pt>
                <c:pt idx="2155">
                  <c:v>38568</c:v>
                </c:pt>
                <c:pt idx="2156">
                  <c:v>38569</c:v>
                </c:pt>
                <c:pt idx="2157">
                  <c:v>38572</c:v>
                </c:pt>
                <c:pt idx="2158">
                  <c:v>38573</c:v>
                </c:pt>
                <c:pt idx="2159">
                  <c:v>38574</c:v>
                </c:pt>
                <c:pt idx="2160">
                  <c:v>38575</c:v>
                </c:pt>
                <c:pt idx="2161">
                  <c:v>38576</c:v>
                </c:pt>
                <c:pt idx="2162">
                  <c:v>38579</c:v>
                </c:pt>
                <c:pt idx="2163">
                  <c:v>38580</c:v>
                </c:pt>
                <c:pt idx="2164">
                  <c:v>38581</c:v>
                </c:pt>
                <c:pt idx="2165">
                  <c:v>38582</c:v>
                </c:pt>
                <c:pt idx="2166">
                  <c:v>38583</c:v>
                </c:pt>
                <c:pt idx="2167">
                  <c:v>38586</c:v>
                </c:pt>
                <c:pt idx="2168">
                  <c:v>38587</c:v>
                </c:pt>
                <c:pt idx="2169">
                  <c:v>38588</c:v>
                </c:pt>
                <c:pt idx="2170">
                  <c:v>38589</c:v>
                </c:pt>
                <c:pt idx="2171">
                  <c:v>38590</c:v>
                </c:pt>
                <c:pt idx="2172">
                  <c:v>38593</c:v>
                </c:pt>
                <c:pt idx="2173">
                  <c:v>38594</c:v>
                </c:pt>
                <c:pt idx="2174">
                  <c:v>38595</c:v>
                </c:pt>
                <c:pt idx="2175">
                  <c:v>38596</c:v>
                </c:pt>
                <c:pt idx="2176">
                  <c:v>38597</c:v>
                </c:pt>
                <c:pt idx="2177">
                  <c:v>38601</c:v>
                </c:pt>
                <c:pt idx="2178">
                  <c:v>38602</c:v>
                </c:pt>
                <c:pt idx="2179">
                  <c:v>38603</c:v>
                </c:pt>
                <c:pt idx="2180">
                  <c:v>38604</c:v>
                </c:pt>
                <c:pt idx="2181">
                  <c:v>38607</c:v>
                </c:pt>
                <c:pt idx="2182">
                  <c:v>38608</c:v>
                </c:pt>
                <c:pt idx="2183">
                  <c:v>38609</c:v>
                </c:pt>
                <c:pt idx="2184">
                  <c:v>38610</c:v>
                </c:pt>
                <c:pt idx="2185">
                  <c:v>38611</c:v>
                </c:pt>
                <c:pt idx="2186">
                  <c:v>38614</c:v>
                </c:pt>
                <c:pt idx="2187">
                  <c:v>38615</c:v>
                </c:pt>
                <c:pt idx="2188">
                  <c:v>38616</c:v>
                </c:pt>
                <c:pt idx="2189">
                  <c:v>38617</c:v>
                </c:pt>
                <c:pt idx="2190">
                  <c:v>38618</c:v>
                </c:pt>
                <c:pt idx="2191">
                  <c:v>38621</c:v>
                </c:pt>
                <c:pt idx="2192">
                  <c:v>38622</c:v>
                </c:pt>
                <c:pt idx="2193">
                  <c:v>38623</c:v>
                </c:pt>
                <c:pt idx="2194">
                  <c:v>38624</c:v>
                </c:pt>
                <c:pt idx="2195">
                  <c:v>38625</c:v>
                </c:pt>
                <c:pt idx="2196">
                  <c:v>38628</c:v>
                </c:pt>
                <c:pt idx="2197">
                  <c:v>38629</c:v>
                </c:pt>
                <c:pt idx="2198">
                  <c:v>38630</c:v>
                </c:pt>
                <c:pt idx="2199">
                  <c:v>38631</c:v>
                </c:pt>
                <c:pt idx="2200">
                  <c:v>38632</c:v>
                </c:pt>
                <c:pt idx="2201">
                  <c:v>38635</c:v>
                </c:pt>
                <c:pt idx="2202">
                  <c:v>38636</c:v>
                </c:pt>
                <c:pt idx="2203">
                  <c:v>38637</c:v>
                </c:pt>
                <c:pt idx="2204">
                  <c:v>38638</c:v>
                </c:pt>
                <c:pt idx="2205">
                  <c:v>38639</c:v>
                </c:pt>
                <c:pt idx="2206">
                  <c:v>38642</c:v>
                </c:pt>
                <c:pt idx="2207">
                  <c:v>38643</c:v>
                </c:pt>
                <c:pt idx="2208">
                  <c:v>38644</c:v>
                </c:pt>
                <c:pt idx="2209">
                  <c:v>38645</c:v>
                </c:pt>
                <c:pt idx="2210">
                  <c:v>38646</c:v>
                </c:pt>
                <c:pt idx="2211">
                  <c:v>38649</c:v>
                </c:pt>
                <c:pt idx="2212">
                  <c:v>38650</c:v>
                </c:pt>
                <c:pt idx="2213">
                  <c:v>38651</c:v>
                </c:pt>
                <c:pt idx="2214">
                  <c:v>38652</c:v>
                </c:pt>
                <c:pt idx="2215">
                  <c:v>38653</c:v>
                </c:pt>
                <c:pt idx="2216">
                  <c:v>38656</c:v>
                </c:pt>
                <c:pt idx="2217">
                  <c:v>38657</c:v>
                </c:pt>
                <c:pt idx="2218">
                  <c:v>38658</c:v>
                </c:pt>
                <c:pt idx="2219">
                  <c:v>38659</c:v>
                </c:pt>
                <c:pt idx="2220">
                  <c:v>38660</c:v>
                </c:pt>
                <c:pt idx="2221">
                  <c:v>38663</c:v>
                </c:pt>
                <c:pt idx="2222">
                  <c:v>38664</c:v>
                </c:pt>
                <c:pt idx="2223">
                  <c:v>38665</c:v>
                </c:pt>
                <c:pt idx="2224">
                  <c:v>38666</c:v>
                </c:pt>
                <c:pt idx="2225">
                  <c:v>38667</c:v>
                </c:pt>
                <c:pt idx="2226">
                  <c:v>38670</c:v>
                </c:pt>
                <c:pt idx="2227">
                  <c:v>38671</c:v>
                </c:pt>
                <c:pt idx="2228">
                  <c:v>38672</c:v>
                </c:pt>
                <c:pt idx="2229">
                  <c:v>38673</c:v>
                </c:pt>
                <c:pt idx="2230">
                  <c:v>38674</c:v>
                </c:pt>
                <c:pt idx="2231">
                  <c:v>38677</c:v>
                </c:pt>
                <c:pt idx="2232">
                  <c:v>38678</c:v>
                </c:pt>
                <c:pt idx="2233">
                  <c:v>38679</c:v>
                </c:pt>
                <c:pt idx="2234">
                  <c:v>38681</c:v>
                </c:pt>
                <c:pt idx="2235">
                  <c:v>38684</c:v>
                </c:pt>
                <c:pt idx="2236">
                  <c:v>38685</c:v>
                </c:pt>
                <c:pt idx="2237">
                  <c:v>38686</c:v>
                </c:pt>
                <c:pt idx="2238">
                  <c:v>38687</c:v>
                </c:pt>
                <c:pt idx="2239">
                  <c:v>38688</c:v>
                </c:pt>
                <c:pt idx="2240">
                  <c:v>38691</c:v>
                </c:pt>
                <c:pt idx="2241">
                  <c:v>38692</c:v>
                </c:pt>
                <c:pt idx="2242">
                  <c:v>38693</c:v>
                </c:pt>
                <c:pt idx="2243">
                  <c:v>38694</c:v>
                </c:pt>
                <c:pt idx="2244">
                  <c:v>38695</c:v>
                </c:pt>
                <c:pt idx="2245">
                  <c:v>38698</c:v>
                </c:pt>
                <c:pt idx="2246">
                  <c:v>38699</c:v>
                </c:pt>
                <c:pt idx="2247">
                  <c:v>38700</c:v>
                </c:pt>
                <c:pt idx="2248">
                  <c:v>38701</c:v>
                </c:pt>
                <c:pt idx="2249">
                  <c:v>38702</c:v>
                </c:pt>
                <c:pt idx="2250">
                  <c:v>38705</c:v>
                </c:pt>
                <c:pt idx="2251">
                  <c:v>38706</c:v>
                </c:pt>
                <c:pt idx="2252">
                  <c:v>38707</c:v>
                </c:pt>
                <c:pt idx="2253">
                  <c:v>38708</c:v>
                </c:pt>
                <c:pt idx="2254">
                  <c:v>38709</c:v>
                </c:pt>
                <c:pt idx="2255">
                  <c:v>38713</c:v>
                </c:pt>
                <c:pt idx="2256">
                  <c:v>38714</c:v>
                </c:pt>
                <c:pt idx="2257">
                  <c:v>38715</c:v>
                </c:pt>
                <c:pt idx="2258">
                  <c:v>38716</c:v>
                </c:pt>
                <c:pt idx="2259">
                  <c:v>38720</c:v>
                </c:pt>
                <c:pt idx="2260">
                  <c:v>38721</c:v>
                </c:pt>
                <c:pt idx="2261">
                  <c:v>38722</c:v>
                </c:pt>
                <c:pt idx="2262">
                  <c:v>38723</c:v>
                </c:pt>
                <c:pt idx="2263">
                  <c:v>38726</c:v>
                </c:pt>
                <c:pt idx="2264">
                  <c:v>38727</c:v>
                </c:pt>
                <c:pt idx="2265">
                  <c:v>38728</c:v>
                </c:pt>
                <c:pt idx="2266">
                  <c:v>38729</c:v>
                </c:pt>
                <c:pt idx="2267">
                  <c:v>38730</c:v>
                </c:pt>
                <c:pt idx="2268">
                  <c:v>38734</c:v>
                </c:pt>
                <c:pt idx="2269">
                  <c:v>38735</c:v>
                </c:pt>
                <c:pt idx="2270">
                  <c:v>38736</c:v>
                </c:pt>
                <c:pt idx="2271">
                  <c:v>38737</c:v>
                </c:pt>
                <c:pt idx="2272">
                  <c:v>38740</c:v>
                </c:pt>
                <c:pt idx="2273">
                  <c:v>38741</c:v>
                </c:pt>
                <c:pt idx="2274">
                  <c:v>38742</c:v>
                </c:pt>
                <c:pt idx="2275">
                  <c:v>38743</c:v>
                </c:pt>
                <c:pt idx="2276">
                  <c:v>38744</c:v>
                </c:pt>
                <c:pt idx="2277">
                  <c:v>38747</c:v>
                </c:pt>
                <c:pt idx="2278">
                  <c:v>38748</c:v>
                </c:pt>
                <c:pt idx="2279">
                  <c:v>38749</c:v>
                </c:pt>
                <c:pt idx="2280">
                  <c:v>38750</c:v>
                </c:pt>
                <c:pt idx="2281">
                  <c:v>38751</c:v>
                </c:pt>
                <c:pt idx="2282">
                  <c:v>38754</c:v>
                </c:pt>
                <c:pt idx="2283">
                  <c:v>38755</c:v>
                </c:pt>
                <c:pt idx="2284">
                  <c:v>38756</c:v>
                </c:pt>
                <c:pt idx="2285">
                  <c:v>38757</c:v>
                </c:pt>
                <c:pt idx="2286">
                  <c:v>38758</c:v>
                </c:pt>
                <c:pt idx="2287">
                  <c:v>38761</c:v>
                </c:pt>
                <c:pt idx="2288">
                  <c:v>38762</c:v>
                </c:pt>
                <c:pt idx="2289">
                  <c:v>38763</c:v>
                </c:pt>
                <c:pt idx="2290">
                  <c:v>38764</c:v>
                </c:pt>
                <c:pt idx="2291">
                  <c:v>38765</c:v>
                </c:pt>
                <c:pt idx="2292">
                  <c:v>38769</c:v>
                </c:pt>
                <c:pt idx="2293">
                  <c:v>38770</c:v>
                </c:pt>
                <c:pt idx="2294">
                  <c:v>38771</c:v>
                </c:pt>
                <c:pt idx="2295">
                  <c:v>38772</c:v>
                </c:pt>
                <c:pt idx="2296">
                  <c:v>38775</c:v>
                </c:pt>
                <c:pt idx="2297">
                  <c:v>38776</c:v>
                </c:pt>
                <c:pt idx="2298">
                  <c:v>38777</c:v>
                </c:pt>
                <c:pt idx="2299">
                  <c:v>38778</c:v>
                </c:pt>
                <c:pt idx="2300">
                  <c:v>38779</c:v>
                </c:pt>
                <c:pt idx="2301">
                  <c:v>38782</c:v>
                </c:pt>
                <c:pt idx="2302">
                  <c:v>38783</c:v>
                </c:pt>
                <c:pt idx="2303">
                  <c:v>38784</c:v>
                </c:pt>
                <c:pt idx="2304">
                  <c:v>38785</c:v>
                </c:pt>
                <c:pt idx="2305">
                  <c:v>38786</c:v>
                </c:pt>
                <c:pt idx="2306">
                  <c:v>38789</c:v>
                </c:pt>
                <c:pt idx="2307">
                  <c:v>38790</c:v>
                </c:pt>
                <c:pt idx="2308">
                  <c:v>38791</c:v>
                </c:pt>
                <c:pt idx="2309">
                  <c:v>38792</c:v>
                </c:pt>
                <c:pt idx="2310">
                  <c:v>38793</c:v>
                </c:pt>
                <c:pt idx="2311">
                  <c:v>38796</c:v>
                </c:pt>
                <c:pt idx="2312">
                  <c:v>38797</c:v>
                </c:pt>
                <c:pt idx="2313">
                  <c:v>38798</c:v>
                </c:pt>
                <c:pt idx="2314">
                  <c:v>38799</c:v>
                </c:pt>
                <c:pt idx="2315">
                  <c:v>38800</c:v>
                </c:pt>
                <c:pt idx="2316">
                  <c:v>38803</c:v>
                </c:pt>
                <c:pt idx="2317">
                  <c:v>38804</c:v>
                </c:pt>
                <c:pt idx="2318">
                  <c:v>38805</c:v>
                </c:pt>
                <c:pt idx="2319">
                  <c:v>38806</c:v>
                </c:pt>
                <c:pt idx="2320">
                  <c:v>38807</c:v>
                </c:pt>
                <c:pt idx="2321">
                  <c:v>38810</c:v>
                </c:pt>
                <c:pt idx="2322">
                  <c:v>38811</c:v>
                </c:pt>
                <c:pt idx="2323">
                  <c:v>38812</c:v>
                </c:pt>
                <c:pt idx="2324">
                  <c:v>38813</c:v>
                </c:pt>
                <c:pt idx="2325">
                  <c:v>38814</c:v>
                </c:pt>
                <c:pt idx="2326">
                  <c:v>38817</c:v>
                </c:pt>
                <c:pt idx="2327">
                  <c:v>38818</c:v>
                </c:pt>
                <c:pt idx="2328">
                  <c:v>38819</c:v>
                </c:pt>
                <c:pt idx="2329">
                  <c:v>38820</c:v>
                </c:pt>
                <c:pt idx="2330">
                  <c:v>38824</c:v>
                </c:pt>
                <c:pt idx="2331">
                  <c:v>38825</c:v>
                </c:pt>
                <c:pt idx="2332">
                  <c:v>38826</c:v>
                </c:pt>
                <c:pt idx="2333">
                  <c:v>38827</c:v>
                </c:pt>
                <c:pt idx="2334">
                  <c:v>38828</c:v>
                </c:pt>
                <c:pt idx="2335">
                  <c:v>38831</c:v>
                </c:pt>
                <c:pt idx="2336">
                  <c:v>38832</c:v>
                </c:pt>
                <c:pt idx="2337">
                  <c:v>38833</c:v>
                </c:pt>
                <c:pt idx="2338">
                  <c:v>38834</c:v>
                </c:pt>
                <c:pt idx="2339">
                  <c:v>38835</c:v>
                </c:pt>
                <c:pt idx="2340">
                  <c:v>38838</c:v>
                </c:pt>
                <c:pt idx="2341">
                  <c:v>38839</c:v>
                </c:pt>
                <c:pt idx="2342">
                  <c:v>38840</c:v>
                </c:pt>
                <c:pt idx="2343">
                  <c:v>38841</c:v>
                </c:pt>
                <c:pt idx="2344">
                  <c:v>38842</c:v>
                </c:pt>
                <c:pt idx="2345">
                  <c:v>38845</c:v>
                </c:pt>
                <c:pt idx="2346">
                  <c:v>38846</c:v>
                </c:pt>
                <c:pt idx="2347">
                  <c:v>38847</c:v>
                </c:pt>
                <c:pt idx="2348">
                  <c:v>38848</c:v>
                </c:pt>
                <c:pt idx="2349">
                  <c:v>38849</c:v>
                </c:pt>
                <c:pt idx="2350">
                  <c:v>38852</c:v>
                </c:pt>
                <c:pt idx="2351">
                  <c:v>38853</c:v>
                </c:pt>
                <c:pt idx="2352">
                  <c:v>38854</c:v>
                </c:pt>
                <c:pt idx="2353">
                  <c:v>38855</c:v>
                </c:pt>
                <c:pt idx="2354">
                  <c:v>38856</c:v>
                </c:pt>
                <c:pt idx="2355">
                  <c:v>38859</c:v>
                </c:pt>
                <c:pt idx="2356">
                  <c:v>38860</c:v>
                </c:pt>
                <c:pt idx="2357">
                  <c:v>38861</c:v>
                </c:pt>
                <c:pt idx="2358">
                  <c:v>38862</c:v>
                </c:pt>
                <c:pt idx="2359">
                  <c:v>38863</c:v>
                </c:pt>
                <c:pt idx="2360">
                  <c:v>38867</c:v>
                </c:pt>
                <c:pt idx="2361">
                  <c:v>38868</c:v>
                </c:pt>
                <c:pt idx="2362">
                  <c:v>38869</c:v>
                </c:pt>
                <c:pt idx="2363">
                  <c:v>38870</c:v>
                </c:pt>
                <c:pt idx="2364">
                  <c:v>38873</c:v>
                </c:pt>
                <c:pt idx="2365">
                  <c:v>38874</c:v>
                </c:pt>
                <c:pt idx="2366">
                  <c:v>38875</c:v>
                </c:pt>
                <c:pt idx="2367">
                  <c:v>38876</c:v>
                </c:pt>
                <c:pt idx="2368">
                  <c:v>38877</c:v>
                </c:pt>
                <c:pt idx="2369">
                  <c:v>38880</c:v>
                </c:pt>
                <c:pt idx="2370">
                  <c:v>38881</c:v>
                </c:pt>
                <c:pt idx="2371">
                  <c:v>38882</c:v>
                </c:pt>
                <c:pt idx="2372">
                  <c:v>38883</c:v>
                </c:pt>
                <c:pt idx="2373">
                  <c:v>38884</c:v>
                </c:pt>
                <c:pt idx="2374">
                  <c:v>38887</c:v>
                </c:pt>
                <c:pt idx="2375">
                  <c:v>38888</c:v>
                </c:pt>
                <c:pt idx="2376">
                  <c:v>38889</c:v>
                </c:pt>
                <c:pt idx="2377">
                  <c:v>38890</c:v>
                </c:pt>
                <c:pt idx="2378">
                  <c:v>38891</c:v>
                </c:pt>
                <c:pt idx="2379">
                  <c:v>38894</c:v>
                </c:pt>
                <c:pt idx="2380">
                  <c:v>38895</c:v>
                </c:pt>
                <c:pt idx="2381">
                  <c:v>38896</c:v>
                </c:pt>
                <c:pt idx="2382">
                  <c:v>38897</c:v>
                </c:pt>
                <c:pt idx="2383">
                  <c:v>38898</c:v>
                </c:pt>
                <c:pt idx="2384">
                  <c:v>38901</c:v>
                </c:pt>
                <c:pt idx="2385">
                  <c:v>38903</c:v>
                </c:pt>
                <c:pt idx="2386">
                  <c:v>38904</c:v>
                </c:pt>
                <c:pt idx="2387">
                  <c:v>38905</c:v>
                </c:pt>
                <c:pt idx="2388">
                  <c:v>38908</c:v>
                </c:pt>
                <c:pt idx="2389">
                  <c:v>38909</c:v>
                </c:pt>
                <c:pt idx="2390">
                  <c:v>38910</c:v>
                </c:pt>
                <c:pt idx="2391">
                  <c:v>38911</c:v>
                </c:pt>
                <c:pt idx="2392">
                  <c:v>38912</c:v>
                </c:pt>
                <c:pt idx="2393">
                  <c:v>38915</c:v>
                </c:pt>
                <c:pt idx="2394">
                  <c:v>38916</c:v>
                </c:pt>
                <c:pt idx="2395">
                  <c:v>38917</c:v>
                </c:pt>
                <c:pt idx="2396">
                  <c:v>38918</c:v>
                </c:pt>
                <c:pt idx="2397">
                  <c:v>38919</c:v>
                </c:pt>
                <c:pt idx="2398">
                  <c:v>38922</c:v>
                </c:pt>
                <c:pt idx="2399">
                  <c:v>38923</c:v>
                </c:pt>
                <c:pt idx="2400">
                  <c:v>38924</c:v>
                </c:pt>
                <c:pt idx="2401">
                  <c:v>38925</c:v>
                </c:pt>
                <c:pt idx="2402">
                  <c:v>38926</c:v>
                </c:pt>
                <c:pt idx="2403">
                  <c:v>38929</c:v>
                </c:pt>
                <c:pt idx="2404">
                  <c:v>38930</c:v>
                </c:pt>
                <c:pt idx="2405">
                  <c:v>38931</c:v>
                </c:pt>
                <c:pt idx="2406">
                  <c:v>38932</c:v>
                </c:pt>
                <c:pt idx="2407">
                  <c:v>38933</c:v>
                </c:pt>
                <c:pt idx="2408">
                  <c:v>38936</c:v>
                </c:pt>
                <c:pt idx="2409">
                  <c:v>38937</c:v>
                </c:pt>
                <c:pt idx="2410">
                  <c:v>38938</c:v>
                </c:pt>
                <c:pt idx="2411">
                  <c:v>38939</c:v>
                </c:pt>
                <c:pt idx="2412">
                  <c:v>38940</c:v>
                </c:pt>
                <c:pt idx="2413">
                  <c:v>38943</c:v>
                </c:pt>
                <c:pt idx="2414">
                  <c:v>38944</c:v>
                </c:pt>
                <c:pt idx="2415">
                  <c:v>38945</c:v>
                </c:pt>
                <c:pt idx="2416">
                  <c:v>38946</c:v>
                </c:pt>
                <c:pt idx="2417">
                  <c:v>38947</c:v>
                </c:pt>
                <c:pt idx="2418">
                  <c:v>38950</c:v>
                </c:pt>
                <c:pt idx="2419">
                  <c:v>38951</c:v>
                </c:pt>
                <c:pt idx="2420">
                  <c:v>38952</c:v>
                </c:pt>
                <c:pt idx="2421">
                  <c:v>38953</c:v>
                </c:pt>
                <c:pt idx="2422">
                  <c:v>38954</c:v>
                </c:pt>
                <c:pt idx="2423">
                  <c:v>38957</c:v>
                </c:pt>
                <c:pt idx="2424">
                  <c:v>38958</c:v>
                </c:pt>
                <c:pt idx="2425">
                  <c:v>38959</c:v>
                </c:pt>
                <c:pt idx="2426">
                  <c:v>38960</c:v>
                </c:pt>
                <c:pt idx="2427">
                  <c:v>38961</c:v>
                </c:pt>
                <c:pt idx="2428">
                  <c:v>38965</c:v>
                </c:pt>
                <c:pt idx="2429">
                  <c:v>38966</c:v>
                </c:pt>
                <c:pt idx="2430">
                  <c:v>38967</c:v>
                </c:pt>
                <c:pt idx="2431">
                  <c:v>38968</c:v>
                </c:pt>
                <c:pt idx="2432">
                  <c:v>38971</c:v>
                </c:pt>
                <c:pt idx="2433">
                  <c:v>38972</c:v>
                </c:pt>
                <c:pt idx="2434">
                  <c:v>38973</c:v>
                </c:pt>
                <c:pt idx="2435">
                  <c:v>38974</c:v>
                </c:pt>
                <c:pt idx="2436">
                  <c:v>38975</c:v>
                </c:pt>
                <c:pt idx="2437">
                  <c:v>38978</c:v>
                </c:pt>
                <c:pt idx="2438">
                  <c:v>38979</c:v>
                </c:pt>
                <c:pt idx="2439">
                  <c:v>38980</c:v>
                </c:pt>
                <c:pt idx="2440">
                  <c:v>38981</c:v>
                </c:pt>
                <c:pt idx="2441">
                  <c:v>38982</c:v>
                </c:pt>
                <c:pt idx="2442">
                  <c:v>38985</c:v>
                </c:pt>
                <c:pt idx="2443">
                  <c:v>38986</c:v>
                </c:pt>
                <c:pt idx="2444">
                  <c:v>38987</c:v>
                </c:pt>
                <c:pt idx="2445">
                  <c:v>38988</c:v>
                </c:pt>
                <c:pt idx="2446">
                  <c:v>38989</c:v>
                </c:pt>
                <c:pt idx="2447">
                  <c:v>38992</c:v>
                </c:pt>
                <c:pt idx="2448">
                  <c:v>38993</c:v>
                </c:pt>
                <c:pt idx="2449">
                  <c:v>38994</c:v>
                </c:pt>
                <c:pt idx="2450">
                  <c:v>38995</c:v>
                </c:pt>
                <c:pt idx="2451">
                  <c:v>38996</c:v>
                </c:pt>
                <c:pt idx="2452">
                  <c:v>38999</c:v>
                </c:pt>
                <c:pt idx="2453">
                  <c:v>39000</c:v>
                </c:pt>
                <c:pt idx="2454">
                  <c:v>39001</c:v>
                </c:pt>
                <c:pt idx="2455">
                  <c:v>39002</c:v>
                </c:pt>
                <c:pt idx="2456">
                  <c:v>39003</c:v>
                </c:pt>
                <c:pt idx="2457">
                  <c:v>39006</c:v>
                </c:pt>
                <c:pt idx="2458">
                  <c:v>39007</c:v>
                </c:pt>
                <c:pt idx="2459">
                  <c:v>39008</c:v>
                </c:pt>
                <c:pt idx="2460">
                  <c:v>39009</c:v>
                </c:pt>
                <c:pt idx="2461">
                  <c:v>39010</c:v>
                </c:pt>
                <c:pt idx="2462">
                  <c:v>39013</c:v>
                </c:pt>
                <c:pt idx="2463">
                  <c:v>39014</c:v>
                </c:pt>
                <c:pt idx="2464">
                  <c:v>39015</c:v>
                </c:pt>
                <c:pt idx="2465">
                  <c:v>39016</c:v>
                </c:pt>
                <c:pt idx="2466">
                  <c:v>39017</c:v>
                </c:pt>
                <c:pt idx="2467">
                  <c:v>39020</c:v>
                </c:pt>
                <c:pt idx="2468">
                  <c:v>39021</c:v>
                </c:pt>
                <c:pt idx="2469">
                  <c:v>39022</c:v>
                </c:pt>
                <c:pt idx="2470">
                  <c:v>39023</c:v>
                </c:pt>
                <c:pt idx="2471">
                  <c:v>39024</c:v>
                </c:pt>
                <c:pt idx="2472">
                  <c:v>39027</c:v>
                </c:pt>
                <c:pt idx="2473">
                  <c:v>39028</c:v>
                </c:pt>
                <c:pt idx="2474">
                  <c:v>39029</c:v>
                </c:pt>
                <c:pt idx="2475">
                  <c:v>39030</c:v>
                </c:pt>
                <c:pt idx="2476">
                  <c:v>39031</c:v>
                </c:pt>
                <c:pt idx="2477">
                  <c:v>39034</c:v>
                </c:pt>
                <c:pt idx="2478">
                  <c:v>39035</c:v>
                </c:pt>
                <c:pt idx="2479">
                  <c:v>39036</c:v>
                </c:pt>
                <c:pt idx="2480">
                  <c:v>39037</c:v>
                </c:pt>
                <c:pt idx="2481">
                  <c:v>39038</c:v>
                </c:pt>
                <c:pt idx="2482">
                  <c:v>39041</c:v>
                </c:pt>
                <c:pt idx="2483">
                  <c:v>39042</c:v>
                </c:pt>
                <c:pt idx="2484">
                  <c:v>39043</c:v>
                </c:pt>
                <c:pt idx="2485">
                  <c:v>39045</c:v>
                </c:pt>
                <c:pt idx="2486">
                  <c:v>39048</c:v>
                </c:pt>
                <c:pt idx="2487">
                  <c:v>39049</c:v>
                </c:pt>
                <c:pt idx="2488">
                  <c:v>39050</c:v>
                </c:pt>
                <c:pt idx="2489">
                  <c:v>39051</c:v>
                </c:pt>
                <c:pt idx="2490">
                  <c:v>39052</c:v>
                </c:pt>
                <c:pt idx="2491">
                  <c:v>39055</c:v>
                </c:pt>
                <c:pt idx="2492">
                  <c:v>39056</c:v>
                </c:pt>
                <c:pt idx="2493">
                  <c:v>39057</c:v>
                </c:pt>
                <c:pt idx="2494">
                  <c:v>39058</c:v>
                </c:pt>
                <c:pt idx="2495">
                  <c:v>39059</c:v>
                </c:pt>
                <c:pt idx="2496">
                  <c:v>39062</c:v>
                </c:pt>
                <c:pt idx="2497">
                  <c:v>39063</c:v>
                </c:pt>
                <c:pt idx="2498">
                  <c:v>39064</c:v>
                </c:pt>
                <c:pt idx="2499">
                  <c:v>39065</c:v>
                </c:pt>
                <c:pt idx="2500">
                  <c:v>39066</c:v>
                </c:pt>
                <c:pt idx="2501">
                  <c:v>39069</c:v>
                </c:pt>
                <c:pt idx="2502">
                  <c:v>39070</c:v>
                </c:pt>
                <c:pt idx="2503">
                  <c:v>39071</c:v>
                </c:pt>
                <c:pt idx="2504">
                  <c:v>39072</c:v>
                </c:pt>
                <c:pt idx="2505">
                  <c:v>39073</c:v>
                </c:pt>
                <c:pt idx="2506">
                  <c:v>39077</c:v>
                </c:pt>
                <c:pt idx="2507">
                  <c:v>39078</c:v>
                </c:pt>
                <c:pt idx="2508">
                  <c:v>39079</c:v>
                </c:pt>
                <c:pt idx="2509">
                  <c:v>39080</c:v>
                </c:pt>
                <c:pt idx="2510">
                  <c:v>39085</c:v>
                </c:pt>
                <c:pt idx="2511">
                  <c:v>39086</c:v>
                </c:pt>
                <c:pt idx="2512">
                  <c:v>39087</c:v>
                </c:pt>
                <c:pt idx="2513">
                  <c:v>39090</c:v>
                </c:pt>
                <c:pt idx="2514">
                  <c:v>39091</c:v>
                </c:pt>
                <c:pt idx="2515">
                  <c:v>39092</c:v>
                </c:pt>
                <c:pt idx="2516">
                  <c:v>39093</c:v>
                </c:pt>
                <c:pt idx="2517">
                  <c:v>39094</c:v>
                </c:pt>
                <c:pt idx="2518">
                  <c:v>39098</c:v>
                </c:pt>
                <c:pt idx="2519">
                  <c:v>39099</c:v>
                </c:pt>
                <c:pt idx="2520">
                  <c:v>39100</c:v>
                </c:pt>
                <c:pt idx="2521">
                  <c:v>39101</c:v>
                </c:pt>
                <c:pt idx="2522">
                  <c:v>39104</c:v>
                </c:pt>
                <c:pt idx="2523">
                  <c:v>39105</c:v>
                </c:pt>
                <c:pt idx="2524">
                  <c:v>39106</c:v>
                </c:pt>
                <c:pt idx="2525">
                  <c:v>39107</c:v>
                </c:pt>
                <c:pt idx="2526">
                  <c:v>39108</c:v>
                </c:pt>
                <c:pt idx="2527">
                  <c:v>39111</c:v>
                </c:pt>
                <c:pt idx="2528">
                  <c:v>39112</c:v>
                </c:pt>
                <c:pt idx="2529">
                  <c:v>39113</c:v>
                </c:pt>
                <c:pt idx="2530">
                  <c:v>39114</c:v>
                </c:pt>
                <c:pt idx="2531">
                  <c:v>39115</c:v>
                </c:pt>
                <c:pt idx="2532">
                  <c:v>39118</c:v>
                </c:pt>
                <c:pt idx="2533">
                  <c:v>39119</c:v>
                </c:pt>
                <c:pt idx="2534">
                  <c:v>39120</c:v>
                </c:pt>
                <c:pt idx="2535">
                  <c:v>39121</c:v>
                </c:pt>
                <c:pt idx="2536">
                  <c:v>39122</c:v>
                </c:pt>
                <c:pt idx="2537">
                  <c:v>39125</c:v>
                </c:pt>
                <c:pt idx="2538">
                  <c:v>39126</c:v>
                </c:pt>
                <c:pt idx="2539">
                  <c:v>39127</c:v>
                </c:pt>
                <c:pt idx="2540">
                  <c:v>39128</c:v>
                </c:pt>
                <c:pt idx="2541">
                  <c:v>39129</c:v>
                </c:pt>
                <c:pt idx="2542">
                  <c:v>39133</c:v>
                </c:pt>
                <c:pt idx="2543">
                  <c:v>39134</c:v>
                </c:pt>
                <c:pt idx="2544">
                  <c:v>39135</c:v>
                </c:pt>
                <c:pt idx="2545">
                  <c:v>39136</c:v>
                </c:pt>
                <c:pt idx="2546">
                  <c:v>39139</c:v>
                </c:pt>
                <c:pt idx="2547">
                  <c:v>39140</c:v>
                </c:pt>
                <c:pt idx="2548">
                  <c:v>39141</c:v>
                </c:pt>
                <c:pt idx="2549">
                  <c:v>39142</c:v>
                </c:pt>
                <c:pt idx="2550">
                  <c:v>39143</c:v>
                </c:pt>
                <c:pt idx="2551">
                  <c:v>39146</c:v>
                </c:pt>
                <c:pt idx="2552">
                  <c:v>39147</c:v>
                </c:pt>
                <c:pt idx="2553">
                  <c:v>39148</c:v>
                </c:pt>
                <c:pt idx="2554">
                  <c:v>39149</c:v>
                </c:pt>
                <c:pt idx="2555">
                  <c:v>39150</c:v>
                </c:pt>
                <c:pt idx="2556">
                  <c:v>39153</c:v>
                </c:pt>
                <c:pt idx="2557">
                  <c:v>39154</c:v>
                </c:pt>
                <c:pt idx="2558">
                  <c:v>39155</c:v>
                </c:pt>
                <c:pt idx="2559">
                  <c:v>39156</c:v>
                </c:pt>
                <c:pt idx="2560">
                  <c:v>39157</c:v>
                </c:pt>
                <c:pt idx="2561">
                  <c:v>39160</c:v>
                </c:pt>
                <c:pt idx="2562">
                  <c:v>39161</c:v>
                </c:pt>
                <c:pt idx="2563">
                  <c:v>39162</c:v>
                </c:pt>
                <c:pt idx="2564">
                  <c:v>39163</c:v>
                </c:pt>
                <c:pt idx="2565">
                  <c:v>39164</c:v>
                </c:pt>
                <c:pt idx="2566">
                  <c:v>39167</c:v>
                </c:pt>
                <c:pt idx="2567">
                  <c:v>39168</c:v>
                </c:pt>
                <c:pt idx="2568">
                  <c:v>39169</c:v>
                </c:pt>
                <c:pt idx="2569">
                  <c:v>39170</c:v>
                </c:pt>
                <c:pt idx="2570">
                  <c:v>39171</c:v>
                </c:pt>
                <c:pt idx="2571">
                  <c:v>39174</c:v>
                </c:pt>
                <c:pt idx="2572">
                  <c:v>39175</c:v>
                </c:pt>
                <c:pt idx="2573">
                  <c:v>39176</c:v>
                </c:pt>
                <c:pt idx="2574">
                  <c:v>39177</c:v>
                </c:pt>
                <c:pt idx="2575">
                  <c:v>39181</c:v>
                </c:pt>
                <c:pt idx="2576">
                  <c:v>39182</c:v>
                </c:pt>
                <c:pt idx="2577">
                  <c:v>39183</c:v>
                </c:pt>
                <c:pt idx="2578">
                  <c:v>39184</c:v>
                </c:pt>
                <c:pt idx="2579">
                  <c:v>39185</c:v>
                </c:pt>
                <c:pt idx="2580">
                  <c:v>39188</c:v>
                </c:pt>
                <c:pt idx="2581">
                  <c:v>39189</c:v>
                </c:pt>
                <c:pt idx="2582">
                  <c:v>39190</c:v>
                </c:pt>
                <c:pt idx="2583">
                  <c:v>39191</c:v>
                </c:pt>
                <c:pt idx="2584">
                  <c:v>39192</c:v>
                </c:pt>
                <c:pt idx="2585">
                  <c:v>39195</c:v>
                </c:pt>
                <c:pt idx="2586">
                  <c:v>39196</c:v>
                </c:pt>
                <c:pt idx="2587">
                  <c:v>39197</c:v>
                </c:pt>
                <c:pt idx="2588">
                  <c:v>39198</c:v>
                </c:pt>
                <c:pt idx="2589">
                  <c:v>39199</c:v>
                </c:pt>
                <c:pt idx="2590">
                  <c:v>39202</c:v>
                </c:pt>
                <c:pt idx="2591">
                  <c:v>39203</c:v>
                </c:pt>
                <c:pt idx="2592">
                  <c:v>39204</c:v>
                </c:pt>
                <c:pt idx="2593">
                  <c:v>39205</c:v>
                </c:pt>
                <c:pt idx="2594">
                  <c:v>39206</c:v>
                </c:pt>
                <c:pt idx="2595">
                  <c:v>39209</c:v>
                </c:pt>
                <c:pt idx="2596">
                  <c:v>39210</c:v>
                </c:pt>
                <c:pt idx="2597">
                  <c:v>39211</c:v>
                </c:pt>
                <c:pt idx="2598">
                  <c:v>39212</c:v>
                </c:pt>
                <c:pt idx="2599">
                  <c:v>39213</c:v>
                </c:pt>
                <c:pt idx="2600">
                  <c:v>39216</c:v>
                </c:pt>
                <c:pt idx="2601">
                  <c:v>39217</c:v>
                </c:pt>
                <c:pt idx="2602">
                  <c:v>39218</c:v>
                </c:pt>
                <c:pt idx="2603">
                  <c:v>39219</c:v>
                </c:pt>
                <c:pt idx="2604">
                  <c:v>39220</c:v>
                </c:pt>
                <c:pt idx="2605">
                  <c:v>39223</c:v>
                </c:pt>
                <c:pt idx="2606">
                  <c:v>39224</c:v>
                </c:pt>
                <c:pt idx="2607">
                  <c:v>39225</c:v>
                </c:pt>
                <c:pt idx="2608">
                  <c:v>39226</c:v>
                </c:pt>
                <c:pt idx="2609">
                  <c:v>39227</c:v>
                </c:pt>
                <c:pt idx="2610">
                  <c:v>39231</c:v>
                </c:pt>
                <c:pt idx="2611">
                  <c:v>39232</c:v>
                </c:pt>
                <c:pt idx="2612">
                  <c:v>39233</c:v>
                </c:pt>
                <c:pt idx="2613">
                  <c:v>39234</c:v>
                </c:pt>
                <c:pt idx="2614">
                  <c:v>39237</c:v>
                </c:pt>
                <c:pt idx="2615">
                  <c:v>39238</c:v>
                </c:pt>
                <c:pt idx="2616">
                  <c:v>39239</c:v>
                </c:pt>
                <c:pt idx="2617">
                  <c:v>39240</c:v>
                </c:pt>
                <c:pt idx="2618">
                  <c:v>39241</c:v>
                </c:pt>
                <c:pt idx="2619">
                  <c:v>39244</c:v>
                </c:pt>
                <c:pt idx="2620">
                  <c:v>39245</c:v>
                </c:pt>
                <c:pt idx="2621">
                  <c:v>39246</c:v>
                </c:pt>
                <c:pt idx="2622">
                  <c:v>39247</c:v>
                </c:pt>
                <c:pt idx="2623">
                  <c:v>39248</c:v>
                </c:pt>
                <c:pt idx="2624">
                  <c:v>39251</c:v>
                </c:pt>
                <c:pt idx="2625">
                  <c:v>39252</c:v>
                </c:pt>
                <c:pt idx="2626">
                  <c:v>39253</c:v>
                </c:pt>
                <c:pt idx="2627">
                  <c:v>39254</c:v>
                </c:pt>
                <c:pt idx="2628">
                  <c:v>39255</c:v>
                </c:pt>
                <c:pt idx="2629">
                  <c:v>39258</c:v>
                </c:pt>
                <c:pt idx="2630">
                  <c:v>39259</c:v>
                </c:pt>
                <c:pt idx="2631">
                  <c:v>39260</c:v>
                </c:pt>
                <c:pt idx="2632">
                  <c:v>39261</c:v>
                </c:pt>
                <c:pt idx="2633">
                  <c:v>39262</c:v>
                </c:pt>
                <c:pt idx="2634">
                  <c:v>39265</c:v>
                </c:pt>
                <c:pt idx="2635">
                  <c:v>39266</c:v>
                </c:pt>
                <c:pt idx="2636">
                  <c:v>39268</c:v>
                </c:pt>
                <c:pt idx="2637">
                  <c:v>39269</c:v>
                </c:pt>
                <c:pt idx="2638">
                  <c:v>39272</c:v>
                </c:pt>
                <c:pt idx="2639">
                  <c:v>39273</c:v>
                </c:pt>
                <c:pt idx="2640">
                  <c:v>39274</c:v>
                </c:pt>
                <c:pt idx="2641">
                  <c:v>39275</c:v>
                </c:pt>
                <c:pt idx="2642">
                  <c:v>39276</c:v>
                </c:pt>
                <c:pt idx="2643">
                  <c:v>39279</c:v>
                </c:pt>
                <c:pt idx="2644">
                  <c:v>39280</c:v>
                </c:pt>
                <c:pt idx="2645">
                  <c:v>39281</c:v>
                </c:pt>
                <c:pt idx="2646">
                  <c:v>39282</c:v>
                </c:pt>
                <c:pt idx="2647">
                  <c:v>39283</c:v>
                </c:pt>
                <c:pt idx="2648">
                  <c:v>39286</c:v>
                </c:pt>
                <c:pt idx="2649">
                  <c:v>39287</c:v>
                </c:pt>
                <c:pt idx="2650">
                  <c:v>39288</c:v>
                </c:pt>
                <c:pt idx="2651">
                  <c:v>39289</c:v>
                </c:pt>
                <c:pt idx="2652">
                  <c:v>39290</c:v>
                </c:pt>
                <c:pt idx="2653">
                  <c:v>39293</c:v>
                </c:pt>
                <c:pt idx="2654">
                  <c:v>39294</c:v>
                </c:pt>
                <c:pt idx="2655">
                  <c:v>39295</c:v>
                </c:pt>
                <c:pt idx="2656">
                  <c:v>39296</c:v>
                </c:pt>
                <c:pt idx="2657">
                  <c:v>39297</c:v>
                </c:pt>
                <c:pt idx="2658">
                  <c:v>39300</c:v>
                </c:pt>
                <c:pt idx="2659">
                  <c:v>39301</c:v>
                </c:pt>
                <c:pt idx="2660">
                  <c:v>39302</c:v>
                </c:pt>
                <c:pt idx="2661">
                  <c:v>39303</c:v>
                </c:pt>
                <c:pt idx="2662">
                  <c:v>39304</c:v>
                </c:pt>
                <c:pt idx="2663">
                  <c:v>39307</c:v>
                </c:pt>
                <c:pt idx="2664">
                  <c:v>39308</c:v>
                </c:pt>
                <c:pt idx="2665">
                  <c:v>39309</c:v>
                </c:pt>
                <c:pt idx="2666">
                  <c:v>39310</c:v>
                </c:pt>
                <c:pt idx="2667">
                  <c:v>39311</c:v>
                </c:pt>
                <c:pt idx="2668">
                  <c:v>39314</c:v>
                </c:pt>
                <c:pt idx="2669">
                  <c:v>39315</c:v>
                </c:pt>
                <c:pt idx="2670">
                  <c:v>39316</c:v>
                </c:pt>
                <c:pt idx="2671">
                  <c:v>39317</c:v>
                </c:pt>
                <c:pt idx="2672">
                  <c:v>39318</c:v>
                </c:pt>
                <c:pt idx="2673">
                  <c:v>39321</c:v>
                </c:pt>
                <c:pt idx="2674">
                  <c:v>39322</c:v>
                </c:pt>
                <c:pt idx="2675">
                  <c:v>39323</c:v>
                </c:pt>
                <c:pt idx="2676">
                  <c:v>39324</c:v>
                </c:pt>
                <c:pt idx="2677">
                  <c:v>39325</c:v>
                </c:pt>
                <c:pt idx="2678">
                  <c:v>39329</c:v>
                </c:pt>
                <c:pt idx="2679">
                  <c:v>39330</c:v>
                </c:pt>
                <c:pt idx="2680">
                  <c:v>39331</c:v>
                </c:pt>
                <c:pt idx="2681">
                  <c:v>39332</c:v>
                </c:pt>
                <c:pt idx="2682">
                  <c:v>39335</c:v>
                </c:pt>
                <c:pt idx="2683">
                  <c:v>39336</c:v>
                </c:pt>
                <c:pt idx="2684">
                  <c:v>39337</c:v>
                </c:pt>
                <c:pt idx="2685">
                  <c:v>39338</c:v>
                </c:pt>
                <c:pt idx="2686">
                  <c:v>39339</c:v>
                </c:pt>
                <c:pt idx="2687">
                  <c:v>39342</c:v>
                </c:pt>
                <c:pt idx="2688">
                  <c:v>39343</c:v>
                </c:pt>
                <c:pt idx="2689">
                  <c:v>39344</c:v>
                </c:pt>
                <c:pt idx="2690">
                  <c:v>39345</c:v>
                </c:pt>
                <c:pt idx="2691">
                  <c:v>39346</c:v>
                </c:pt>
                <c:pt idx="2692">
                  <c:v>39349</c:v>
                </c:pt>
                <c:pt idx="2693">
                  <c:v>39350</c:v>
                </c:pt>
                <c:pt idx="2694">
                  <c:v>39351</c:v>
                </c:pt>
                <c:pt idx="2695">
                  <c:v>39352</c:v>
                </c:pt>
                <c:pt idx="2696">
                  <c:v>39353</c:v>
                </c:pt>
                <c:pt idx="2697">
                  <c:v>39356</c:v>
                </c:pt>
                <c:pt idx="2698">
                  <c:v>39357</c:v>
                </c:pt>
                <c:pt idx="2699">
                  <c:v>39358</c:v>
                </c:pt>
                <c:pt idx="2700">
                  <c:v>39359</c:v>
                </c:pt>
                <c:pt idx="2701">
                  <c:v>39360</c:v>
                </c:pt>
                <c:pt idx="2702">
                  <c:v>39363</c:v>
                </c:pt>
                <c:pt idx="2703">
                  <c:v>39364</c:v>
                </c:pt>
                <c:pt idx="2704">
                  <c:v>39365</c:v>
                </c:pt>
                <c:pt idx="2705">
                  <c:v>39366</c:v>
                </c:pt>
                <c:pt idx="2706">
                  <c:v>39367</c:v>
                </c:pt>
                <c:pt idx="2707">
                  <c:v>39370</c:v>
                </c:pt>
                <c:pt idx="2708">
                  <c:v>39371</c:v>
                </c:pt>
                <c:pt idx="2709">
                  <c:v>39372</c:v>
                </c:pt>
                <c:pt idx="2710">
                  <c:v>39373</c:v>
                </c:pt>
                <c:pt idx="2711">
                  <c:v>39374</c:v>
                </c:pt>
                <c:pt idx="2712">
                  <c:v>39377</c:v>
                </c:pt>
                <c:pt idx="2713">
                  <c:v>39378</c:v>
                </c:pt>
                <c:pt idx="2714">
                  <c:v>39379</c:v>
                </c:pt>
                <c:pt idx="2715">
                  <c:v>39380</c:v>
                </c:pt>
                <c:pt idx="2716">
                  <c:v>39381</c:v>
                </c:pt>
                <c:pt idx="2717">
                  <c:v>39384</c:v>
                </c:pt>
                <c:pt idx="2718">
                  <c:v>39385</c:v>
                </c:pt>
                <c:pt idx="2719">
                  <c:v>39386</c:v>
                </c:pt>
                <c:pt idx="2720">
                  <c:v>39387</c:v>
                </c:pt>
                <c:pt idx="2721">
                  <c:v>39388</c:v>
                </c:pt>
                <c:pt idx="2722">
                  <c:v>39391</c:v>
                </c:pt>
                <c:pt idx="2723">
                  <c:v>39392</c:v>
                </c:pt>
                <c:pt idx="2724">
                  <c:v>39393</c:v>
                </c:pt>
                <c:pt idx="2725">
                  <c:v>39394</c:v>
                </c:pt>
                <c:pt idx="2726">
                  <c:v>39395</c:v>
                </c:pt>
                <c:pt idx="2727">
                  <c:v>39398</c:v>
                </c:pt>
                <c:pt idx="2728">
                  <c:v>39399</c:v>
                </c:pt>
                <c:pt idx="2729">
                  <c:v>39400</c:v>
                </c:pt>
                <c:pt idx="2730">
                  <c:v>39401</c:v>
                </c:pt>
                <c:pt idx="2731">
                  <c:v>39402</c:v>
                </c:pt>
                <c:pt idx="2732">
                  <c:v>39405</c:v>
                </c:pt>
                <c:pt idx="2733">
                  <c:v>39406</c:v>
                </c:pt>
                <c:pt idx="2734">
                  <c:v>39407</c:v>
                </c:pt>
                <c:pt idx="2735">
                  <c:v>39409</c:v>
                </c:pt>
                <c:pt idx="2736">
                  <c:v>39412</c:v>
                </c:pt>
                <c:pt idx="2737">
                  <c:v>39413</c:v>
                </c:pt>
                <c:pt idx="2738">
                  <c:v>39414</c:v>
                </c:pt>
                <c:pt idx="2739">
                  <c:v>39415</c:v>
                </c:pt>
                <c:pt idx="2740">
                  <c:v>39416</c:v>
                </c:pt>
                <c:pt idx="2741">
                  <c:v>39419</c:v>
                </c:pt>
                <c:pt idx="2742">
                  <c:v>39420</c:v>
                </c:pt>
                <c:pt idx="2743">
                  <c:v>39421</c:v>
                </c:pt>
                <c:pt idx="2744">
                  <c:v>39422</c:v>
                </c:pt>
                <c:pt idx="2745">
                  <c:v>39423</c:v>
                </c:pt>
                <c:pt idx="2746">
                  <c:v>39426</c:v>
                </c:pt>
                <c:pt idx="2747">
                  <c:v>39427</c:v>
                </c:pt>
                <c:pt idx="2748">
                  <c:v>39428</c:v>
                </c:pt>
                <c:pt idx="2749">
                  <c:v>39429</c:v>
                </c:pt>
                <c:pt idx="2750">
                  <c:v>39430</c:v>
                </c:pt>
                <c:pt idx="2751">
                  <c:v>39433</c:v>
                </c:pt>
                <c:pt idx="2752">
                  <c:v>39434</c:v>
                </c:pt>
                <c:pt idx="2753">
                  <c:v>39435</c:v>
                </c:pt>
                <c:pt idx="2754">
                  <c:v>39436</c:v>
                </c:pt>
                <c:pt idx="2755">
                  <c:v>39437</c:v>
                </c:pt>
                <c:pt idx="2756">
                  <c:v>39440</c:v>
                </c:pt>
                <c:pt idx="2757">
                  <c:v>39442</c:v>
                </c:pt>
                <c:pt idx="2758">
                  <c:v>39443</c:v>
                </c:pt>
                <c:pt idx="2759">
                  <c:v>39444</c:v>
                </c:pt>
                <c:pt idx="2760">
                  <c:v>39447</c:v>
                </c:pt>
                <c:pt idx="2761">
                  <c:v>39449</c:v>
                </c:pt>
                <c:pt idx="2762">
                  <c:v>39450</c:v>
                </c:pt>
                <c:pt idx="2763">
                  <c:v>39451</c:v>
                </c:pt>
                <c:pt idx="2764">
                  <c:v>39454</c:v>
                </c:pt>
                <c:pt idx="2765">
                  <c:v>39455</c:v>
                </c:pt>
                <c:pt idx="2766">
                  <c:v>39456</c:v>
                </c:pt>
                <c:pt idx="2767">
                  <c:v>39457</c:v>
                </c:pt>
                <c:pt idx="2768">
                  <c:v>39458</c:v>
                </c:pt>
                <c:pt idx="2769">
                  <c:v>39461</c:v>
                </c:pt>
                <c:pt idx="2770">
                  <c:v>39462</c:v>
                </c:pt>
                <c:pt idx="2771">
                  <c:v>39463</c:v>
                </c:pt>
                <c:pt idx="2772">
                  <c:v>39464</c:v>
                </c:pt>
                <c:pt idx="2773">
                  <c:v>39465</c:v>
                </c:pt>
                <c:pt idx="2774">
                  <c:v>39469</c:v>
                </c:pt>
                <c:pt idx="2775">
                  <c:v>39470</c:v>
                </c:pt>
                <c:pt idx="2776">
                  <c:v>39471</c:v>
                </c:pt>
                <c:pt idx="2777">
                  <c:v>39472</c:v>
                </c:pt>
                <c:pt idx="2778">
                  <c:v>39475</c:v>
                </c:pt>
                <c:pt idx="2779">
                  <c:v>39476</c:v>
                </c:pt>
                <c:pt idx="2780">
                  <c:v>39477</c:v>
                </c:pt>
                <c:pt idx="2781">
                  <c:v>39478</c:v>
                </c:pt>
                <c:pt idx="2782">
                  <c:v>39479</c:v>
                </c:pt>
                <c:pt idx="2783">
                  <c:v>39482</c:v>
                </c:pt>
                <c:pt idx="2784">
                  <c:v>39483</c:v>
                </c:pt>
                <c:pt idx="2785">
                  <c:v>39484</c:v>
                </c:pt>
                <c:pt idx="2786">
                  <c:v>39485</c:v>
                </c:pt>
                <c:pt idx="2787">
                  <c:v>39486</c:v>
                </c:pt>
                <c:pt idx="2788">
                  <c:v>39489</c:v>
                </c:pt>
                <c:pt idx="2789">
                  <c:v>39490</c:v>
                </c:pt>
                <c:pt idx="2790">
                  <c:v>39491</c:v>
                </c:pt>
                <c:pt idx="2791">
                  <c:v>39492</c:v>
                </c:pt>
                <c:pt idx="2792">
                  <c:v>39493</c:v>
                </c:pt>
                <c:pt idx="2793">
                  <c:v>39497</c:v>
                </c:pt>
                <c:pt idx="2794">
                  <c:v>39498</c:v>
                </c:pt>
                <c:pt idx="2795">
                  <c:v>39499</c:v>
                </c:pt>
                <c:pt idx="2796">
                  <c:v>39500</c:v>
                </c:pt>
                <c:pt idx="2797">
                  <c:v>39503</c:v>
                </c:pt>
                <c:pt idx="2798">
                  <c:v>39504</c:v>
                </c:pt>
                <c:pt idx="2799">
                  <c:v>39505</c:v>
                </c:pt>
                <c:pt idx="2800">
                  <c:v>39506</c:v>
                </c:pt>
                <c:pt idx="2801">
                  <c:v>39507</c:v>
                </c:pt>
                <c:pt idx="2802">
                  <c:v>39510</c:v>
                </c:pt>
                <c:pt idx="2803">
                  <c:v>39511</c:v>
                </c:pt>
                <c:pt idx="2804">
                  <c:v>39512</c:v>
                </c:pt>
                <c:pt idx="2805">
                  <c:v>39513</c:v>
                </c:pt>
                <c:pt idx="2806">
                  <c:v>39514</c:v>
                </c:pt>
                <c:pt idx="2807">
                  <c:v>39517</c:v>
                </c:pt>
                <c:pt idx="2808">
                  <c:v>39518</c:v>
                </c:pt>
                <c:pt idx="2809">
                  <c:v>39519</c:v>
                </c:pt>
                <c:pt idx="2810">
                  <c:v>39520</c:v>
                </c:pt>
                <c:pt idx="2811">
                  <c:v>39521</c:v>
                </c:pt>
                <c:pt idx="2812">
                  <c:v>39524</c:v>
                </c:pt>
                <c:pt idx="2813">
                  <c:v>39525</c:v>
                </c:pt>
                <c:pt idx="2814">
                  <c:v>39526</c:v>
                </c:pt>
                <c:pt idx="2815">
                  <c:v>39527</c:v>
                </c:pt>
                <c:pt idx="2816">
                  <c:v>39531</c:v>
                </c:pt>
                <c:pt idx="2817">
                  <c:v>39532</c:v>
                </c:pt>
                <c:pt idx="2818">
                  <c:v>39533</c:v>
                </c:pt>
                <c:pt idx="2819">
                  <c:v>39534</c:v>
                </c:pt>
                <c:pt idx="2820">
                  <c:v>39535</c:v>
                </c:pt>
                <c:pt idx="2821">
                  <c:v>39538</c:v>
                </c:pt>
                <c:pt idx="2822">
                  <c:v>39539</c:v>
                </c:pt>
                <c:pt idx="2823">
                  <c:v>39540</c:v>
                </c:pt>
                <c:pt idx="2824">
                  <c:v>39541</c:v>
                </c:pt>
                <c:pt idx="2825">
                  <c:v>39542</c:v>
                </c:pt>
                <c:pt idx="2826">
                  <c:v>39545</c:v>
                </c:pt>
                <c:pt idx="2827">
                  <c:v>39546</c:v>
                </c:pt>
                <c:pt idx="2828">
                  <c:v>39547</c:v>
                </c:pt>
                <c:pt idx="2829">
                  <c:v>39548</c:v>
                </c:pt>
                <c:pt idx="2830">
                  <c:v>39549</c:v>
                </c:pt>
                <c:pt idx="2831">
                  <c:v>39552</c:v>
                </c:pt>
                <c:pt idx="2832">
                  <c:v>39553</c:v>
                </c:pt>
                <c:pt idx="2833">
                  <c:v>39554</c:v>
                </c:pt>
                <c:pt idx="2834">
                  <c:v>39555</c:v>
                </c:pt>
                <c:pt idx="2835">
                  <c:v>39556</c:v>
                </c:pt>
                <c:pt idx="2836">
                  <c:v>39559</c:v>
                </c:pt>
                <c:pt idx="2837">
                  <c:v>39560</c:v>
                </c:pt>
                <c:pt idx="2838">
                  <c:v>39561</c:v>
                </c:pt>
                <c:pt idx="2839">
                  <c:v>39562</c:v>
                </c:pt>
                <c:pt idx="2840">
                  <c:v>39563</c:v>
                </c:pt>
                <c:pt idx="2841">
                  <c:v>39566</c:v>
                </c:pt>
                <c:pt idx="2842">
                  <c:v>39567</c:v>
                </c:pt>
                <c:pt idx="2843">
                  <c:v>39568</c:v>
                </c:pt>
                <c:pt idx="2844">
                  <c:v>39569</c:v>
                </c:pt>
                <c:pt idx="2845">
                  <c:v>39570</c:v>
                </c:pt>
                <c:pt idx="2846">
                  <c:v>39573</c:v>
                </c:pt>
                <c:pt idx="2847">
                  <c:v>39574</c:v>
                </c:pt>
                <c:pt idx="2848">
                  <c:v>39575</c:v>
                </c:pt>
                <c:pt idx="2849">
                  <c:v>39576</c:v>
                </c:pt>
                <c:pt idx="2850">
                  <c:v>39577</c:v>
                </c:pt>
                <c:pt idx="2851">
                  <c:v>39580</c:v>
                </c:pt>
                <c:pt idx="2852">
                  <c:v>39581</c:v>
                </c:pt>
                <c:pt idx="2853">
                  <c:v>39582</c:v>
                </c:pt>
                <c:pt idx="2854">
                  <c:v>39583</c:v>
                </c:pt>
                <c:pt idx="2855">
                  <c:v>39584</c:v>
                </c:pt>
                <c:pt idx="2856">
                  <c:v>39587</c:v>
                </c:pt>
                <c:pt idx="2857">
                  <c:v>39588</c:v>
                </c:pt>
                <c:pt idx="2858">
                  <c:v>39589</c:v>
                </c:pt>
                <c:pt idx="2859">
                  <c:v>39590</c:v>
                </c:pt>
                <c:pt idx="2860">
                  <c:v>39591</c:v>
                </c:pt>
                <c:pt idx="2861">
                  <c:v>39595</c:v>
                </c:pt>
                <c:pt idx="2862">
                  <c:v>39596</c:v>
                </c:pt>
                <c:pt idx="2863">
                  <c:v>39597</c:v>
                </c:pt>
                <c:pt idx="2864">
                  <c:v>39598</c:v>
                </c:pt>
                <c:pt idx="2865">
                  <c:v>39601</c:v>
                </c:pt>
                <c:pt idx="2866">
                  <c:v>39602</c:v>
                </c:pt>
                <c:pt idx="2867">
                  <c:v>39603</c:v>
                </c:pt>
                <c:pt idx="2868">
                  <c:v>39604</c:v>
                </c:pt>
                <c:pt idx="2869">
                  <c:v>39605</c:v>
                </c:pt>
                <c:pt idx="2870">
                  <c:v>39608</c:v>
                </c:pt>
                <c:pt idx="2871">
                  <c:v>39609</c:v>
                </c:pt>
                <c:pt idx="2872">
                  <c:v>39610</c:v>
                </c:pt>
                <c:pt idx="2873">
                  <c:v>39611</c:v>
                </c:pt>
                <c:pt idx="2874">
                  <c:v>39612</c:v>
                </c:pt>
                <c:pt idx="2875">
                  <c:v>39615</c:v>
                </c:pt>
                <c:pt idx="2876">
                  <c:v>39616</c:v>
                </c:pt>
                <c:pt idx="2877">
                  <c:v>39617</c:v>
                </c:pt>
                <c:pt idx="2878">
                  <c:v>39618</c:v>
                </c:pt>
                <c:pt idx="2879">
                  <c:v>39619</c:v>
                </c:pt>
                <c:pt idx="2880">
                  <c:v>39622</c:v>
                </c:pt>
                <c:pt idx="2881">
                  <c:v>39623</c:v>
                </c:pt>
                <c:pt idx="2882">
                  <c:v>39624</c:v>
                </c:pt>
                <c:pt idx="2883">
                  <c:v>39625</c:v>
                </c:pt>
                <c:pt idx="2884">
                  <c:v>39626</c:v>
                </c:pt>
                <c:pt idx="2885">
                  <c:v>39629</c:v>
                </c:pt>
                <c:pt idx="2886">
                  <c:v>39630</c:v>
                </c:pt>
                <c:pt idx="2887">
                  <c:v>39631</c:v>
                </c:pt>
                <c:pt idx="2888">
                  <c:v>39632</c:v>
                </c:pt>
                <c:pt idx="2889">
                  <c:v>39636</c:v>
                </c:pt>
                <c:pt idx="2890">
                  <c:v>39637</c:v>
                </c:pt>
                <c:pt idx="2891">
                  <c:v>39638</c:v>
                </c:pt>
                <c:pt idx="2892">
                  <c:v>39639</c:v>
                </c:pt>
                <c:pt idx="2893">
                  <c:v>39640</c:v>
                </c:pt>
                <c:pt idx="2894">
                  <c:v>39643</c:v>
                </c:pt>
                <c:pt idx="2895">
                  <c:v>39644</c:v>
                </c:pt>
                <c:pt idx="2896">
                  <c:v>39645</c:v>
                </c:pt>
                <c:pt idx="2897">
                  <c:v>39646</c:v>
                </c:pt>
                <c:pt idx="2898">
                  <c:v>39647</c:v>
                </c:pt>
                <c:pt idx="2899">
                  <c:v>39650</c:v>
                </c:pt>
                <c:pt idx="2900">
                  <c:v>39651</c:v>
                </c:pt>
                <c:pt idx="2901">
                  <c:v>39652</c:v>
                </c:pt>
                <c:pt idx="2902">
                  <c:v>39653</c:v>
                </c:pt>
                <c:pt idx="2903">
                  <c:v>39654</c:v>
                </c:pt>
                <c:pt idx="2904">
                  <c:v>39657</c:v>
                </c:pt>
                <c:pt idx="2905">
                  <c:v>39658</c:v>
                </c:pt>
                <c:pt idx="2906">
                  <c:v>39659</c:v>
                </c:pt>
                <c:pt idx="2907">
                  <c:v>39660</c:v>
                </c:pt>
                <c:pt idx="2908">
                  <c:v>39661</c:v>
                </c:pt>
                <c:pt idx="2909">
                  <c:v>39664</c:v>
                </c:pt>
                <c:pt idx="2910">
                  <c:v>39665</c:v>
                </c:pt>
                <c:pt idx="2911">
                  <c:v>39666</c:v>
                </c:pt>
                <c:pt idx="2912">
                  <c:v>39667</c:v>
                </c:pt>
                <c:pt idx="2913">
                  <c:v>39668</c:v>
                </c:pt>
                <c:pt idx="2914">
                  <c:v>39671</c:v>
                </c:pt>
                <c:pt idx="2915">
                  <c:v>39672</c:v>
                </c:pt>
                <c:pt idx="2916">
                  <c:v>39673</c:v>
                </c:pt>
                <c:pt idx="2917">
                  <c:v>39674</c:v>
                </c:pt>
                <c:pt idx="2918">
                  <c:v>39675</c:v>
                </c:pt>
                <c:pt idx="2919">
                  <c:v>39678</c:v>
                </c:pt>
                <c:pt idx="2920">
                  <c:v>39679</c:v>
                </c:pt>
                <c:pt idx="2921">
                  <c:v>39680</c:v>
                </c:pt>
                <c:pt idx="2922">
                  <c:v>39681</c:v>
                </c:pt>
                <c:pt idx="2923">
                  <c:v>39682</c:v>
                </c:pt>
                <c:pt idx="2924">
                  <c:v>39685</c:v>
                </c:pt>
                <c:pt idx="2925">
                  <c:v>39686</c:v>
                </c:pt>
                <c:pt idx="2926">
                  <c:v>39687</c:v>
                </c:pt>
                <c:pt idx="2927">
                  <c:v>39688</c:v>
                </c:pt>
                <c:pt idx="2928">
                  <c:v>39689</c:v>
                </c:pt>
                <c:pt idx="2929">
                  <c:v>39693</c:v>
                </c:pt>
                <c:pt idx="2930">
                  <c:v>39694</c:v>
                </c:pt>
                <c:pt idx="2931">
                  <c:v>39695</c:v>
                </c:pt>
                <c:pt idx="2932">
                  <c:v>39696</c:v>
                </c:pt>
                <c:pt idx="2933">
                  <c:v>39699</c:v>
                </c:pt>
                <c:pt idx="2934">
                  <c:v>39700</c:v>
                </c:pt>
                <c:pt idx="2935">
                  <c:v>39701</c:v>
                </c:pt>
                <c:pt idx="2936">
                  <c:v>39702</c:v>
                </c:pt>
                <c:pt idx="2937">
                  <c:v>39703</c:v>
                </c:pt>
                <c:pt idx="2938">
                  <c:v>39706</c:v>
                </c:pt>
                <c:pt idx="2939">
                  <c:v>39707</c:v>
                </c:pt>
                <c:pt idx="2940">
                  <c:v>39708</c:v>
                </c:pt>
                <c:pt idx="2941">
                  <c:v>39709</c:v>
                </c:pt>
                <c:pt idx="2942">
                  <c:v>39710</c:v>
                </c:pt>
                <c:pt idx="2943">
                  <c:v>39713</c:v>
                </c:pt>
                <c:pt idx="2944">
                  <c:v>39714</c:v>
                </c:pt>
                <c:pt idx="2945">
                  <c:v>39715</c:v>
                </c:pt>
                <c:pt idx="2946">
                  <c:v>39716</c:v>
                </c:pt>
                <c:pt idx="2947">
                  <c:v>39717</c:v>
                </c:pt>
                <c:pt idx="2948">
                  <c:v>39720</c:v>
                </c:pt>
                <c:pt idx="2949">
                  <c:v>39721</c:v>
                </c:pt>
                <c:pt idx="2950">
                  <c:v>39722</c:v>
                </c:pt>
                <c:pt idx="2951">
                  <c:v>39723</c:v>
                </c:pt>
                <c:pt idx="2952">
                  <c:v>39724</c:v>
                </c:pt>
                <c:pt idx="2953">
                  <c:v>39727</c:v>
                </c:pt>
                <c:pt idx="2954">
                  <c:v>39728</c:v>
                </c:pt>
                <c:pt idx="2955">
                  <c:v>39729</c:v>
                </c:pt>
                <c:pt idx="2956">
                  <c:v>39730</c:v>
                </c:pt>
                <c:pt idx="2957">
                  <c:v>39731</c:v>
                </c:pt>
                <c:pt idx="2958">
                  <c:v>39734</c:v>
                </c:pt>
                <c:pt idx="2959">
                  <c:v>39735</c:v>
                </c:pt>
                <c:pt idx="2960">
                  <c:v>39736</c:v>
                </c:pt>
                <c:pt idx="2961">
                  <c:v>39737</c:v>
                </c:pt>
                <c:pt idx="2962">
                  <c:v>39738</c:v>
                </c:pt>
                <c:pt idx="2963">
                  <c:v>39741</c:v>
                </c:pt>
                <c:pt idx="2964">
                  <c:v>39742</c:v>
                </c:pt>
                <c:pt idx="2965">
                  <c:v>39743</c:v>
                </c:pt>
                <c:pt idx="2966">
                  <c:v>39744</c:v>
                </c:pt>
                <c:pt idx="2967">
                  <c:v>39745</c:v>
                </c:pt>
                <c:pt idx="2968">
                  <c:v>39748</c:v>
                </c:pt>
                <c:pt idx="2969">
                  <c:v>39749</c:v>
                </c:pt>
                <c:pt idx="2970">
                  <c:v>39750</c:v>
                </c:pt>
                <c:pt idx="2971">
                  <c:v>39751</c:v>
                </c:pt>
                <c:pt idx="2972">
                  <c:v>39752</c:v>
                </c:pt>
                <c:pt idx="2973">
                  <c:v>39755</c:v>
                </c:pt>
                <c:pt idx="2974">
                  <c:v>39756</c:v>
                </c:pt>
                <c:pt idx="2975">
                  <c:v>39757</c:v>
                </c:pt>
                <c:pt idx="2976">
                  <c:v>39758</c:v>
                </c:pt>
                <c:pt idx="2977">
                  <c:v>39759</c:v>
                </c:pt>
                <c:pt idx="2978">
                  <c:v>39762</c:v>
                </c:pt>
                <c:pt idx="2979">
                  <c:v>39763</c:v>
                </c:pt>
                <c:pt idx="2980">
                  <c:v>39764</c:v>
                </c:pt>
                <c:pt idx="2981">
                  <c:v>39765</c:v>
                </c:pt>
                <c:pt idx="2982">
                  <c:v>39766</c:v>
                </c:pt>
                <c:pt idx="2983">
                  <c:v>39769</c:v>
                </c:pt>
                <c:pt idx="2984">
                  <c:v>39770</c:v>
                </c:pt>
                <c:pt idx="2985">
                  <c:v>39771</c:v>
                </c:pt>
                <c:pt idx="2986">
                  <c:v>39772</c:v>
                </c:pt>
                <c:pt idx="2987">
                  <c:v>39773</c:v>
                </c:pt>
                <c:pt idx="2988">
                  <c:v>39776</c:v>
                </c:pt>
                <c:pt idx="2989">
                  <c:v>39777</c:v>
                </c:pt>
                <c:pt idx="2990">
                  <c:v>39778</c:v>
                </c:pt>
                <c:pt idx="2991">
                  <c:v>39780</c:v>
                </c:pt>
                <c:pt idx="2992">
                  <c:v>39783</c:v>
                </c:pt>
                <c:pt idx="2993">
                  <c:v>39784</c:v>
                </c:pt>
                <c:pt idx="2994">
                  <c:v>39785</c:v>
                </c:pt>
                <c:pt idx="2995">
                  <c:v>39786</c:v>
                </c:pt>
                <c:pt idx="2996">
                  <c:v>39787</c:v>
                </c:pt>
                <c:pt idx="2997">
                  <c:v>39790</c:v>
                </c:pt>
                <c:pt idx="2998">
                  <c:v>39791</c:v>
                </c:pt>
                <c:pt idx="2999">
                  <c:v>39792</c:v>
                </c:pt>
                <c:pt idx="3000">
                  <c:v>39793</c:v>
                </c:pt>
                <c:pt idx="3001">
                  <c:v>39794</c:v>
                </c:pt>
                <c:pt idx="3002">
                  <c:v>39797</c:v>
                </c:pt>
                <c:pt idx="3003">
                  <c:v>39798</c:v>
                </c:pt>
                <c:pt idx="3004">
                  <c:v>39799</c:v>
                </c:pt>
                <c:pt idx="3005">
                  <c:v>39800</c:v>
                </c:pt>
                <c:pt idx="3006">
                  <c:v>39801</c:v>
                </c:pt>
                <c:pt idx="3007">
                  <c:v>39804</c:v>
                </c:pt>
                <c:pt idx="3008">
                  <c:v>39805</c:v>
                </c:pt>
                <c:pt idx="3009">
                  <c:v>39806</c:v>
                </c:pt>
                <c:pt idx="3010">
                  <c:v>39808</c:v>
                </c:pt>
                <c:pt idx="3011">
                  <c:v>39811</c:v>
                </c:pt>
                <c:pt idx="3012">
                  <c:v>39812</c:v>
                </c:pt>
                <c:pt idx="3013">
                  <c:v>39813</c:v>
                </c:pt>
                <c:pt idx="3014">
                  <c:v>39815</c:v>
                </c:pt>
                <c:pt idx="3015">
                  <c:v>39818</c:v>
                </c:pt>
                <c:pt idx="3016">
                  <c:v>39819</c:v>
                </c:pt>
                <c:pt idx="3017">
                  <c:v>39820</c:v>
                </c:pt>
                <c:pt idx="3018">
                  <c:v>39821</c:v>
                </c:pt>
                <c:pt idx="3019">
                  <c:v>39822</c:v>
                </c:pt>
                <c:pt idx="3020">
                  <c:v>39825</c:v>
                </c:pt>
                <c:pt idx="3021">
                  <c:v>39826</c:v>
                </c:pt>
                <c:pt idx="3022">
                  <c:v>39827</c:v>
                </c:pt>
                <c:pt idx="3023">
                  <c:v>39828</c:v>
                </c:pt>
                <c:pt idx="3024">
                  <c:v>39829</c:v>
                </c:pt>
                <c:pt idx="3025">
                  <c:v>39833</c:v>
                </c:pt>
                <c:pt idx="3026">
                  <c:v>39834</c:v>
                </c:pt>
                <c:pt idx="3027">
                  <c:v>39835</c:v>
                </c:pt>
                <c:pt idx="3028">
                  <c:v>39836</c:v>
                </c:pt>
                <c:pt idx="3029">
                  <c:v>39839</c:v>
                </c:pt>
                <c:pt idx="3030">
                  <c:v>39840</c:v>
                </c:pt>
                <c:pt idx="3031">
                  <c:v>39841</c:v>
                </c:pt>
                <c:pt idx="3032">
                  <c:v>39842</c:v>
                </c:pt>
                <c:pt idx="3033">
                  <c:v>39843</c:v>
                </c:pt>
                <c:pt idx="3034">
                  <c:v>39846</c:v>
                </c:pt>
                <c:pt idx="3035">
                  <c:v>39847</c:v>
                </c:pt>
                <c:pt idx="3036">
                  <c:v>39848</c:v>
                </c:pt>
                <c:pt idx="3037">
                  <c:v>39849</c:v>
                </c:pt>
                <c:pt idx="3038">
                  <c:v>39850</c:v>
                </c:pt>
                <c:pt idx="3039">
                  <c:v>39853</c:v>
                </c:pt>
                <c:pt idx="3040">
                  <c:v>39854</c:v>
                </c:pt>
                <c:pt idx="3041">
                  <c:v>39855</c:v>
                </c:pt>
                <c:pt idx="3042">
                  <c:v>39856</c:v>
                </c:pt>
                <c:pt idx="3043">
                  <c:v>39857</c:v>
                </c:pt>
                <c:pt idx="3044">
                  <c:v>39861</c:v>
                </c:pt>
                <c:pt idx="3045">
                  <c:v>39862</c:v>
                </c:pt>
                <c:pt idx="3046">
                  <c:v>39863</c:v>
                </c:pt>
                <c:pt idx="3047">
                  <c:v>39864</c:v>
                </c:pt>
                <c:pt idx="3048">
                  <c:v>39867</c:v>
                </c:pt>
                <c:pt idx="3049">
                  <c:v>39868</c:v>
                </c:pt>
                <c:pt idx="3050">
                  <c:v>39869</c:v>
                </c:pt>
                <c:pt idx="3051">
                  <c:v>39870</c:v>
                </c:pt>
                <c:pt idx="3052">
                  <c:v>39871</c:v>
                </c:pt>
                <c:pt idx="3053">
                  <c:v>39874</c:v>
                </c:pt>
                <c:pt idx="3054">
                  <c:v>39875</c:v>
                </c:pt>
                <c:pt idx="3055">
                  <c:v>39876</c:v>
                </c:pt>
                <c:pt idx="3056">
                  <c:v>39877</c:v>
                </c:pt>
                <c:pt idx="3057">
                  <c:v>39878</c:v>
                </c:pt>
                <c:pt idx="3058">
                  <c:v>39881</c:v>
                </c:pt>
                <c:pt idx="3059">
                  <c:v>39882</c:v>
                </c:pt>
                <c:pt idx="3060">
                  <c:v>39883</c:v>
                </c:pt>
                <c:pt idx="3061">
                  <c:v>39884</c:v>
                </c:pt>
                <c:pt idx="3062">
                  <c:v>39885</c:v>
                </c:pt>
                <c:pt idx="3063">
                  <c:v>39888</c:v>
                </c:pt>
                <c:pt idx="3064">
                  <c:v>39889</c:v>
                </c:pt>
                <c:pt idx="3065">
                  <c:v>39890</c:v>
                </c:pt>
                <c:pt idx="3066">
                  <c:v>39891</c:v>
                </c:pt>
                <c:pt idx="3067">
                  <c:v>39892</c:v>
                </c:pt>
                <c:pt idx="3068">
                  <c:v>39895</c:v>
                </c:pt>
                <c:pt idx="3069">
                  <c:v>39896</c:v>
                </c:pt>
                <c:pt idx="3070">
                  <c:v>39897</c:v>
                </c:pt>
                <c:pt idx="3071">
                  <c:v>39898</c:v>
                </c:pt>
                <c:pt idx="3072">
                  <c:v>39899</c:v>
                </c:pt>
                <c:pt idx="3073">
                  <c:v>39902</c:v>
                </c:pt>
                <c:pt idx="3074">
                  <c:v>39903</c:v>
                </c:pt>
                <c:pt idx="3075">
                  <c:v>39904</c:v>
                </c:pt>
                <c:pt idx="3076">
                  <c:v>39905</c:v>
                </c:pt>
                <c:pt idx="3077">
                  <c:v>39906</c:v>
                </c:pt>
                <c:pt idx="3078">
                  <c:v>39909</c:v>
                </c:pt>
                <c:pt idx="3079">
                  <c:v>39910</c:v>
                </c:pt>
                <c:pt idx="3080">
                  <c:v>39911</c:v>
                </c:pt>
                <c:pt idx="3081">
                  <c:v>39912</c:v>
                </c:pt>
                <c:pt idx="3082">
                  <c:v>39916</c:v>
                </c:pt>
                <c:pt idx="3083">
                  <c:v>39917</c:v>
                </c:pt>
                <c:pt idx="3084">
                  <c:v>39918</c:v>
                </c:pt>
                <c:pt idx="3085">
                  <c:v>39919</c:v>
                </c:pt>
                <c:pt idx="3086">
                  <c:v>39920</c:v>
                </c:pt>
                <c:pt idx="3087">
                  <c:v>39923</c:v>
                </c:pt>
                <c:pt idx="3088">
                  <c:v>39924</c:v>
                </c:pt>
                <c:pt idx="3089">
                  <c:v>39925</c:v>
                </c:pt>
                <c:pt idx="3090">
                  <c:v>39926</c:v>
                </c:pt>
                <c:pt idx="3091">
                  <c:v>39927</c:v>
                </c:pt>
                <c:pt idx="3092">
                  <c:v>39930</c:v>
                </c:pt>
                <c:pt idx="3093">
                  <c:v>39931</c:v>
                </c:pt>
                <c:pt idx="3094">
                  <c:v>39932</c:v>
                </c:pt>
                <c:pt idx="3095">
                  <c:v>39933</c:v>
                </c:pt>
                <c:pt idx="3096">
                  <c:v>39934</c:v>
                </c:pt>
                <c:pt idx="3097">
                  <c:v>39937</c:v>
                </c:pt>
                <c:pt idx="3098">
                  <c:v>39938</c:v>
                </c:pt>
                <c:pt idx="3099">
                  <c:v>39939</c:v>
                </c:pt>
                <c:pt idx="3100">
                  <c:v>39940</c:v>
                </c:pt>
                <c:pt idx="3101">
                  <c:v>39941</c:v>
                </c:pt>
                <c:pt idx="3102">
                  <c:v>39944</c:v>
                </c:pt>
                <c:pt idx="3103">
                  <c:v>39945</c:v>
                </c:pt>
                <c:pt idx="3104">
                  <c:v>39946</c:v>
                </c:pt>
                <c:pt idx="3105">
                  <c:v>39947</c:v>
                </c:pt>
                <c:pt idx="3106">
                  <c:v>39948</c:v>
                </c:pt>
                <c:pt idx="3107">
                  <c:v>39951</c:v>
                </c:pt>
                <c:pt idx="3108">
                  <c:v>39952</c:v>
                </c:pt>
                <c:pt idx="3109">
                  <c:v>39953</c:v>
                </c:pt>
                <c:pt idx="3110">
                  <c:v>39954</c:v>
                </c:pt>
                <c:pt idx="3111">
                  <c:v>39955</c:v>
                </c:pt>
                <c:pt idx="3112">
                  <c:v>39959</c:v>
                </c:pt>
                <c:pt idx="3113">
                  <c:v>39960</c:v>
                </c:pt>
                <c:pt idx="3114">
                  <c:v>39961</c:v>
                </c:pt>
                <c:pt idx="3115">
                  <c:v>39962</c:v>
                </c:pt>
                <c:pt idx="3116">
                  <c:v>39965</c:v>
                </c:pt>
                <c:pt idx="3117">
                  <c:v>39966</c:v>
                </c:pt>
                <c:pt idx="3118">
                  <c:v>39967</c:v>
                </c:pt>
                <c:pt idx="3119">
                  <c:v>39968</c:v>
                </c:pt>
                <c:pt idx="3120">
                  <c:v>39969</c:v>
                </c:pt>
                <c:pt idx="3121">
                  <c:v>39972</c:v>
                </c:pt>
                <c:pt idx="3122">
                  <c:v>39973</c:v>
                </c:pt>
                <c:pt idx="3123">
                  <c:v>39974</c:v>
                </c:pt>
                <c:pt idx="3124">
                  <c:v>39975</c:v>
                </c:pt>
                <c:pt idx="3125">
                  <c:v>39976</c:v>
                </c:pt>
                <c:pt idx="3126">
                  <c:v>39979</c:v>
                </c:pt>
                <c:pt idx="3127">
                  <c:v>39980</c:v>
                </c:pt>
                <c:pt idx="3128">
                  <c:v>39981</c:v>
                </c:pt>
                <c:pt idx="3129">
                  <c:v>39982</c:v>
                </c:pt>
                <c:pt idx="3130">
                  <c:v>39983</c:v>
                </c:pt>
                <c:pt idx="3131">
                  <c:v>39986</c:v>
                </c:pt>
                <c:pt idx="3132">
                  <c:v>39987</c:v>
                </c:pt>
                <c:pt idx="3133">
                  <c:v>39988</c:v>
                </c:pt>
                <c:pt idx="3134">
                  <c:v>39989</c:v>
                </c:pt>
                <c:pt idx="3135">
                  <c:v>39990</c:v>
                </c:pt>
                <c:pt idx="3136">
                  <c:v>39993</c:v>
                </c:pt>
                <c:pt idx="3137">
                  <c:v>39994</c:v>
                </c:pt>
                <c:pt idx="3138">
                  <c:v>39995</c:v>
                </c:pt>
                <c:pt idx="3139">
                  <c:v>39996</c:v>
                </c:pt>
                <c:pt idx="3140">
                  <c:v>40000</c:v>
                </c:pt>
                <c:pt idx="3141">
                  <c:v>40001</c:v>
                </c:pt>
                <c:pt idx="3142">
                  <c:v>40002</c:v>
                </c:pt>
                <c:pt idx="3143">
                  <c:v>40003</c:v>
                </c:pt>
                <c:pt idx="3144">
                  <c:v>40004</c:v>
                </c:pt>
                <c:pt idx="3145">
                  <c:v>40007</c:v>
                </c:pt>
                <c:pt idx="3146">
                  <c:v>40008</c:v>
                </c:pt>
                <c:pt idx="3147">
                  <c:v>40009</c:v>
                </c:pt>
                <c:pt idx="3148">
                  <c:v>40010</c:v>
                </c:pt>
                <c:pt idx="3149">
                  <c:v>40011</c:v>
                </c:pt>
                <c:pt idx="3150">
                  <c:v>40014</c:v>
                </c:pt>
                <c:pt idx="3151">
                  <c:v>40015</c:v>
                </c:pt>
                <c:pt idx="3152">
                  <c:v>40016</c:v>
                </c:pt>
                <c:pt idx="3153">
                  <c:v>40017</c:v>
                </c:pt>
                <c:pt idx="3154">
                  <c:v>40018</c:v>
                </c:pt>
                <c:pt idx="3155">
                  <c:v>40021</c:v>
                </c:pt>
                <c:pt idx="3156">
                  <c:v>40022</c:v>
                </c:pt>
                <c:pt idx="3157">
                  <c:v>40023</c:v>
                </c:pt>
                <c:pt idx="3158">
                  <c:v>40024</c:v>
                </c:pt>
                <c:pt idx="3159">
                  <c:v>40025</c:v>
                </c:pt>
                <c:pt idx="3160">
                  <c:v>40028</c:v>
                </c:pt>
                <c:pt idx="3161">
                  <c:v>40029</c:v>
                </c:pt>
                <c:pt idx="3162">
                  <c:v>40030</c:v>
                </c:pt>
                <c:pt idx="3163">
                  <c:v>40031</c:v>
                </c:pt>
                <c:pt idx="3164">
                  <c:v>40032</c:v>
                </c:pt>
                <c:pt idx="3165">
                  <c:v>40035</c:v>
                </c:pt>
                <c:pt idx="3166">
                  <c:v>40036</c:v>
                </c:pt>
                <c:pt idx="3167">
                  <c:v>40037</c:v>
                </c:pt>
                <c:pt idx="3168">
                  <c:v>40038</c:v>
                </c:pt>
                <c:pt idx="3169">
                  <c:v>40039</c:v>
                </c:pt>
                <c:pt idx="3170">
                  <c:v>40042</c:v>
                </c:pt>
                <c:pt idx="3171">
                  <c:v>40043</c:v>
                </c:pt>
                <c:pt idx="3172">
                  <c:v>40044</c:v>
                </c:pt>
                <c:pt idx="3173">
                  <c:v>40045</c:v>
                </c:pt>
                <c:pt idx="3174">
                  <c:v>40046</c:v>
                </c:pt>
                <c:pt idx="3175">
                  <c:v>40049</c:v>
                </c:pt>
                <c:pt idx="3176">
                  <c:v>40050</c:v>
                </c:pt>
                <c:pt idx="3177">
                  <c:v>40051</c:v>
                </c:pt>
                <c:pt idx="3178">
                  <c:v>40052</c:v>
                </c:pt>
                <c:pt idx="3179">
                  <c:v>40053</c:v>
                </c:pt>
                <c:pt idx="3180">
                  <c:v>40056</c:v>
                </c:pt>
                <c:pt idx="3181">
                  <c:v>40057</c:v>
                </c:pt>
                <c:pt idx="3182">
                  <c:v>40058</c:v>
                </c:pt>
                <c:pt idx="3183">
                  <c:v>40059</c:v>
                </c:pt>
                <c:pt idx="3184">
                  <c:v>40060</c:v>
                </c:pt>
                <c:pt idx="3185">
                  <c:v>40064</c:v>
                </c:pt>
                <c:pt idx="3186">
                  <c:v>40065</c:v>
                </c:pt>
                <c:pt idx="3187">
                  <c:v>40066</c:v>
                </c:pt>
                <c:pt idx="3188">
                  <c:v>40067</c:v>
                </c:pt>
                <c:pt idx="3189">
                  <c:v>40070</c:v>
                </c:pt>
                <c:pt idx="3190">
                  <c:v>40071</c:v>
                </c:pt>
                <c:pt idx="3191">
                  <c:v>40072</c:v>
                </c:pt>
                <c:pt idx="3192">
                  <c:v>40073</c:v>
                </c:pt>
                <c:pt idx="3193">
                  <c:v>40074</c:v>
                </c:pt>
                <c:pt idx="3194">
                  <c:v>40077</c:v>
                </c:pt>
                <c:pt idx="3195">
                  <c:v>40078</c:v>
                </c:pt>
                <c:pt idx="3196">
                  <c:v>40079</c:v>
                </c:pt>
                <c:pt idx="3197">
                  <c:v>40080</c:v>
                </c:pt>
                <c:pt idx="3198">
                  <c:v>40081</c:v>
                </c:pt>
                <c:pt idx="3199">
                  <c:v>40084</c:v>
                </c:pt>
                <c:pt idx="3200">
                  <c:v>40085</c:v>
                </c:pt>
                <c:pt idx="3201">
                  <c:v>40086</c:v>
                </c:pt>
                <c:pt idx="3202">
                  <c:v>40087</c:v>
                </c:pt>
                <c:pt idx="3203">
                  <c:v>40088</c:v>
                </c:pt>
                <c:pt idx="3204">
                  <c:v>40091</c:v>
                </c:pt>
                <c:pt idx="3205">
                  <c:v>40092</c:v>
                </c:pt>
                <c:pt idx="3206">
                  <c:v>40093</c:v>
                </c:pt>
                <c:pt idx="3207">
                  <c:v>40094</c:v>
                </c:pt>
                <c:pt idx="3208">
                  <c:v>40095</c:v>
                </c:pt>
                <c:pt idx="3209">
                  <c:v>40098</c:v>
                </c:pt>
                <c:pt idx="3210">
                  <c:v>40099</c:v>
                </c:pt>
                <c:pt idx="3211">
                  <c:v>40100</c:v>
                </c:pt>
                <c:pt idx="3212">
                  <c:v>40101</c:v>
                </c:pt>
                <c:pt idx="3213">
                  <c:v>40102</c:v>
                </c:pt>
                <c:pt idx="3214">
                  <c:v>40105</c:v>
                </c:pt>
                <c:pt idx="3215">
                  <c:v>40106</c:v>
                </c:pt>
                <c:pt idx="3216">
                  <c:v>40107</c:v>
                </c:pt>
                <c:pt idx="3217">
                  <c:v>40108</c:v>
                </c:pt>
                <c:pt idx="3218">
                  <c:v>40109</c:v>
                </c:pt>
                <c:pt idx="3219">
                  <c:v>40112</c:v>
                </c:pt>
                <c:pt idx="3220">
                  <c:v>40113</c:v>
                </c:pt>
                <c:pt idx="3221">
                  <c:v>40114</c:v>
                </c:pt>
                <c:pt idx="3222">
                  <c:v>40115</c:v>
                </c:pt>
                <c:pt idx="3223">
                  <c:v>40116</c:v>
                </c:pt>
                <c:pt idx="3224">
                  <c:v>40119</c:v>
                </c:pt>
                <c:pt idx="3225">
                  <c:v>40120</c:v>
                </c:pt>
                <c:pt idx="3226">
                  <c:v>40121</c:v>
                </c:pt>
                <c:pt idx="3227">
                  <c:v>40122</c:v>
                </c:pt>
                <c:pt idx="3228">
                  <c:v>40123</c:v>
                </c:pt>
                <c:pt idx="3229">
                  <c:v>40126</c:v>
                </c:pt>
                <c:pt idx="3230">
                  <c:v>40127</c:v>
                </c:pt>
                <c:pt idx="3231">
                  <c:v>40128</c:v>
                </c:pt>
                <c:pt idx="3232">
                  <c:v>40129</c:v>
                </c:pt>
                <c:pt idx="3233">
                  <c:v>40130</c:v>
                </c:pt>
                <c:pt idx="3234">
                  <c:v>40133</c:v>
                </c:pt>
                <c:pt idx="3235">
                  <c:v>40134</c:v>
                </c:pt>
                <c:pt idx="3236">
                  <c:v>40135</c:v>
                </c:pt>
                <c:pt idx="3237">
                  <c:v>40136</c:v>
                </c:pt>
                <c:pt idx="3238">
                  <c:v>40137</c:v>
                </c:pt>
                <c:pt idx="3239">
                  <c:v>40140</c:v>
                </c:pt>
                <c:pt idx="3240">
                  <c:v>40141</c:v>
                </c:pt>
                <c:pt idx="3241">
                  <c:v>40142</c:v>
                </c:pt>
                <c:pt idx="3242">
                  <c:v>40144</c:v>
                </c:pt>
                <c:pt idx="3243">
                  <c:v>40147</c:v>
                </c:pt>
                <c:pt idx="3244">
                  <c:v>40148</c:v>
                </c:pt>
                <c:pt idx="3245">
                  <c:v>40149</c:v>
                </c:pt>
                <c:pt idx="3246">
                  <c:v>40150</c:v>
                </c:pt>
                <c:pt idx="3247">
                  <c:v>40151</c:v>
                </c:pt>
                <c:pt idx="3248">
                  <c:v>40154</c:v>
                </c:pt>
                <c:pt idx="3249">
                  <c:v>40155</c:v>
                </c:pt>
                <c:pt idx="3250">
                  <c:v>40156</c:v>
                </c:pt>
                <c:pt idx="3251">
                  <c:v>40157</c:v>
                </c:pt>
                <c:pt idx="3252">
                  <c:v>40158</c:v>
                </c:pt>
                <c:pt idx="3253">
                  <c:v>40161</c:v>
                </c:pt>
                <c:pt idx="3254">
                  <c:v>40162</c:v>
                </c:pt>
                <c:pt idx="3255">
                  <c:v>40163</c:v>
                </c:pt>
                <c:pt idx="3256">
                  <c:v>40164</c:v>
                </c:pt>
                <c:pt idx="3257">
                  <c:v>40165</c:v>
                </c:pt>
                <c:pt idx="3258">
                  <c:v>40168</c:v>
                </c:pt>
                <c:pt idx="3259">
                  <c:v>40169</c:v>
                </c:pt>
                <c:pt idx="3260">
                  <c:v>40170</c:v>
                </c:pt>
                <c:pt idx="3261">
                  <c:v>40171</c:v>
                </c:pt>
                <c:pt idx="3262">
                  <c:v>40175</c:v>
                </c:pt>
                <c:pt idx="3263">
                  <c:v>40176</c:v>
                </c:pt>
                <c:pt idx="3264">
                  <c:v>40177</c:v>
                </c:pt>
                <c:pt idx="3265">
                  <c:v>40178</c:v>
                </c:pt>
                <c:pt idx="3266">
                  <c:v>40182</c:v>
                </c:pt>
                <c:pt idx="3267">
                  <c:v>40183</c:v>
                </c:pt>
                <c:pt idx="3268">
                  <c:v>40184</c:v>
                </c:pt>
                <c:pt idx="3269">
                  <c:v>40185</c:v>
                </c:pt>
                <c:pt idx="3270">
                  <c:v>40186</c:v>
                </c:pt>
                <c:pt idx="3271">
                  <c:v>40189</c:v>
                </c:pt>
                <c:pt idx="3272">
                  <c:v>40190</c:v>
                </c:pt>
                <c:pt idx="3273">
                  <c:v>40191</c:v>
                </c:pt>
                <c:pt idx="3274">
                  <c:v>40192</c:v>
                </c:pt>
                <c:pt idx="3275">
                  <c:v>40193</c:v>
                </c:pt>
                <c:pt idx="3276">
                  <c:v>40197</c:v>
                </c:pt>
                <c:pt idx="3277">
                  <c:v>40198</c:v>
                </c:pt>
                <c:pt idx="3278">
                  <c:v>40199</c:v>
                </c:pt>
                <c:pt idx="3279">
                  <c:v>40200</c:v>
                </c:pt>
                <c:pt idx="3280">
                  <c:v>40203</c:v>
                </c:pt>
                <c:pt idx="3281">
                  <c:v>40204</c:v>
                </c:pt>
                <c:pt idx="3282">
                  <c:v>40205</c:v>
                </c:pt>
                <c:pt idx="3283">
                  <c:v>40206</c:v>
                </c:pt>
                <c:pt idx="3284">
                  <c:v>40207</c:v>
                </c:pt>
                <c:pt idx="3285">
                  <c:v>40210</c:v>
                </c:pt>
                <c:pt idx="3286">
                  <c:v>40211</c:v>
                </c:pt>
                <c:pt idx="3287">
                  <c:v>40212</c:v>
                </c:pt>
                <c:pt idx="3288">
                  <c:v>40213</c:v>
                </c:pt>
                <c:pt idx="3289">
                  <c:v>40214</c:v>
                </c:pt>
                <c:pt idx="3290">
                  <c:v>40217</c:v>
                </c:pt>
                <c:pt idx="3291">
                  <c:v>40218</c:v>
                </c:pt>
                <c:pt idx="3292">
                  <c:v>40219</c:v>
                </c:pt>
                <c:pt idx="3293">
                  <c:v>40220</c:v>
                </c:pt>
                <c:pt idx="3294">
                  <c:v>40221</c:v>
                </c:pt>
                <c:pt idx="3295">
                  <c:v>40225</c:v>
                </c:pt>
                <c:pt idx="3296">
                  <c:v>40226</c:v>
                </c:pt>
                <c:pt idx="3297">
                  <c:v>40227</c:v>
                </c:pt>
                <c:pt idx="3298">
                  <c:v>40228</c:v>
                </c:pt>
                <c:pt idx="3299">
                  <c:v>40231</c:v>
                </c:pt>
                <c:pt idx="3300">
                  <c:v>40232</c:v>
                </c:pt>
                <c:pt idx="3301">
                  <c:v>40233</c:v>
                </c:pt>
                <c:pt idx="3302">
                  <c:v>40234</c:v>
                </c:pt>
                <c:pt idx="3303">
                  <c:v>40235</c:v>
                </c:pt>
                <c:pt idx="3304">
                  <c:v>40238</c:v>
                </c:pt>
                <c:pt idx="3305">
                  <c:v>40239</c:v>
                </c:pt>
                <c:pt idx="3306">
                  <c:v>40240</c:v>
                </c:pt>
                <c:pt idx="3307">
                  <c:v>40241</c:v>
                </c:pt>
                <c:pt idx="3308">
                  <c:v>40242</c:v>
                </c:pt>
                <c:pt idx="3309">
                  <c:v>40245</c:v>
                </c:pt>
                <c:pt idx="3310">
                  <c:v>40246</c:v>
                </c:pt>
                <c:pt idx="3311">
                  <c:v>40247</c:v>
                </c:pt>
                <c:pt idx="3312">
                  <c:v>40248</c:v>
                </c:pt>
                <c:pt idx="3313">
                  <c:v>40249</c:v>
                </c:pt>
                <c:pt idx="3314">
                  <c:v>40252</c:v>
                </c:pt>
                <c:pt idx="3315">
                  <c:v>40253</c:v>
                </c:pt>
                <c:pt idx="3316">
                  <c:v>40254</c:v>
                </c:pt>
                <c:pt idx="3317">
                  <c:v>40255</c:v>
                </c:pt>
                <c:pt idx="3318">
                  <c:v>40256</c:v>
                </c:pt>
                <c:pt idx="3319">
                  <c:v>40259</c:v>
                </c:pt>
                <c:pt idx="3320">
                  <c:v>40260</c:v>
                </c:pt>
                <c:pt idx="3321">
                  <c:v>40261</c:v>
                </c:pt>
                <c:pt idx="3322">
                  <c:v>40262</c:v>
                </c:pt>
                <c:pt idx="3323">
                  <c:v>40263</c:v>
                </c:pt>
                <c:pt idx="3324">
                  <c:v>40266</c:v>
                </c:pt>
                <c:pt idx="3325">
                  <c:v>40267</c:v>
                </c:pt>
                <c:pt idx="3326">
                  <c:v>40268</c:v>
                </c:pt>
                <c:pt idx="3327">
                  <c:v>40269</c:v>
                </c:pt>
                <c:pt idx="3328">
                  <c:v>40273</c:v>
                </c:pt>
                <c:pt idx="3329">
                  <c:v>40274</c:v>
                </c:pt>
                <c:pt idx="3330">
                  <c:v>40275</c:v>
                </c:pt>
                <c:pt idx="3331">
                  <c:v>40276</c:v>
                </c:pt>
                <c:pt idx="3332">
                  <c:v>40277</c:v>
                </c:pt>
                <c:pt idx="3333">
                  <c:v>40280</c:v>
                </c:pt>
                <c:pt idx="3334">
                  <c:v>40281</c:v>
                </c:pt>
                <c:pt idx="3335">
                  <c:v>40282</c:v>
                </c:pt>
                <c:pt idx="3336">
                  <c:v>40283</c:v>
                </c:pt>
                <c:pt idx="3337">
                  <c:v>40284</c:v>
                </c:pt>
                <c:pt idx="3338">
                  <c:v>40287</c:v>
                </c:pt>
                <c:pt idx="3339">
                  <c:v>40288</c:v>
                </c:pt>
                <c:pt idx="3340">
                  <c:v>40289</c:v>
                </c:pt>
                <c:pt idx="3341">
                  <c:v>40290</c:v>
                </c:pt>
                <c:pt idx="3342">
                  <c:v>40291</c:v>
                </c:pt>
                <c:pt idx="3343">
                  <c:v>40294</c:v>
                </c:pt>
                <c:pt idx="3344">
                  <c:v>40295</c:v>
                </c:pt>
                <c:pt idx="3345">
                  <c:v>40296</c:v>
                </c:pt>
                <c:pt idx="3346">
                  <c:v>40297</c:v>
                </c:pt>
                <c:pt idx="3347">
                  <c:v>40298</c:v>
                </c:pt>
                <c:pt idx="3348">
                  <c:v>40301</c:v>
                </c:pt>
                <c:pt idx="3349">
                  <c:v>40302</c:v>
                </c:pt>
                <c:pt idx="3350">
                  <c:v>40303</c:v>
                </c:pt>
                <c:pt idx="3351">
                  <c:v>40304</c:v>
                </c:pt>
                <c:pt idx="3352">
                  <c:v>40305</c:v>
                </c:pt>
                <c:pt idx="3353">
                  <c:v>40308</c:v>
                </c:pt>
                <c:pt idx="3354">
                  <c:v>40309</c:v>
                </c:pt>
                <c:pt idx="3355">
                  <c:v>40310</c:v>
                </c:pt>
                <c:pt idx="3356">
                  <c:v>40311</c:v>
                </c:pt>
                <c:pt idx="3357">
                  <c:v>40312</c:v>
                </c:pt>
                <c:pt idx="3358">
                  <c:v>40315</c:v>
                </c:pt>
                <c:pt idx="3359">
                  <c:v>40316</c:v>
                </c:pt>
                <c:pt idx="3360">
                  <c:v>40317</c:v>
                </c:pt>
                <c:pt idx="3361">
                  <c:v>40318</c:v>
                </c:pt>
                <c:pt idx="3362">
                  <c:v>40319</c:v>
                </c:pt>
                <c:pt idx="3363">
                  <c:v>40322</c:v>
                </c:pt>
                <c:pt idx="3364">
                  <c:v>40323</c:v>
                </c:pt>
                <c:pt idx="3365">
                  <c:v>40324</c:v>
                </c:pt>
                <c:pt idx="3366">
                  <c:v>40325</c:v>
                </c:pt>
                <c:pt idx="3367">
                  <c:v>40326</c:v>
                </c:pt>
                <c:pt idx="3368">
                  <c:v>40330</c:v>
                </c:pt>
                <c:pt idx="3369">
                  <c:v>40331</c:v>
                </c:pt>
                <c:pt idx="3370">
                  <c:v>40332</c:v>
                </c:pt>
                <c:pt idx="3371">
                  <c:v>40333</c:v>
                </c:pt>
                <c:pt idx="3372">
                  <c:v>40336</c:v>
                </c:pt>
                <c:pt idx="3373">
                  <c:v>40337</c:v>
                </c:pt>
                <c:pt idx="3374">
                  <c:v>40338</c:v>
                </c:pt>
                <c:pt idx="3375">
                  <c:v>40339</c:v>
                </c:pt>
                <c:pt idx="3376">
                  <c:v>40340</c:v>
                </c:pt>
                <c:pt idx="3377">
                  <c:v>40343</c:v>
                </c:pt>
                <c:pt idx="3378">
                  <c:v>40344</c:v>
                </c:pt>
                <c:pt idx="3379">
                  <c:v>40345</c:v>
                </c:pt>
                <c:pt idx="3380">
                  <c:v>40346</c:v>
                </c:pt>
                <c:pt idx="3381">
                  <c:v>40347</c:v>
                </c:pt>
                <c:pt idx="3382">
                  <c:v>40350</c:v>
                </c:pt>
                <c:pt idx="3383">
                  <c:v>40351</c:v>
                </c:pt>
                <c:pt idx="3384">
                  <c:v>40352</c:v>
                </c:pt>
                <c:pt idx="3385">
                  <c:v>40353</c:v>
                </c:pt>
                <c:pt idx="3386">
                  <c:v>40354</c:v>
                </c:pt>
                <c:pt idx="3387">
                  <c:v>40357</c:v>
                </c:pt>
                <c:pt idx="3388">
                  <c:v>40358</c:v>
                </c:pt>
                <c:pt idx="3389">
                  <c:v>40359</c:v>
                </c:pt>
                <c:pt idx="3390">
                  <c:v>40360</c:v>
                </c:pt>
                <c:pt idx="3391">
                  <c:v>40361</c:v>
                </c:pt>
                <c:pt idx="3392">
                  <c:v>40365</c:v>
                </c:pt>
                <c:pt idx="3393">
                  <c:v>40366</c:v>
                </c:pt>
                <c:pt idx="3394">
                  <c:v>40367</c:v>
                </c:pt>
                <c:pt idx="3395">
                  <c:v>40368</c:v>
                </c:pt>
                <c:pt idx="3396">
                  <c:v>40371</c:v>
                </c:pt>
                <c:pt idx="3397">
                  <c:v>40372</c:v>
                </c:pt>
                <c:pt idx="3398">
                  <c:v>40373</c:v>
                </c:pt>
                <c:pt idx="3399">
                  <c:v>40374</c:v>
                </c:pt>
                <c:pt idx="3400">
                  <c:v>40375</c:v>
                </c:pt>
                <c:pt idx="3401">
                  <c:v>40378</c:v>
                </c:pt>
                <c:pt idx="3402">
                  <c:v>40379</c:v>
                </c:pt>
                <c:pt idx="3403">
                  <c:v>40380</c:v>
                </c:pt>
                <c:pt idx="3404">
                  <c:v>40381</c:v>
                </c:pt>
                <c:pt idx="3405">
                  <c:v>40382</c:v>
                </c:pt>
                <c:pt idx="3406">
                  <c:v>40385</c:v>
                </c:pt>
                <c:pt idx="3407">
                  <c:v>40386</c:v>
                </c:pt>
                <c:pt idx="3408">
                  <c:v>40387</c:v>
                </c:pt>
                <c:pt idx="3409">
                  <c:v>40388</c:v>
                </c:pt>
                <c:pt idx="3410">
                  <c:v>40389</c:v>
                </c:pt>
                <c:pt idx="3411">
                  <c:v>40392</c:v>
                </c:pt>
                <c:pt idx="3412">
                  <c:v>40393</c:v>
                </c:pt>
                <c:pt idx="3413">
                  <c:v>40394</c:v>
                </c:pt>
                <c:pt idx="3414">
                  <c:v>40395</c:v>
                </c:pt>
                <c:pt idx="3415">
                  <c:v>40396</c:v>
                </c:pt>
                <c:pt idx="3416">
                  <c:v>40399</c:v>
                </c:pt>
                <c:pt idx="3417">
                  <c:v>40400</c:v>
                </c:pt>
                <c:pt idx="3418">
                  <c:v>40401</c:v>
                </c:pt>
                <c:pt idx="3419">
                  <c:v>40402</c:v>
                </c:pt>
                <c:pt idx="3420">
                  <c:v>40403</c:v>
                </c:pt>
                <c:pt idx="3421">
                  <c:v>40406</c:v>
                </c:pt>
                <c:pt idx="3422">
                  <c:v>40407</c:v>
                </c:pt>
                <c:pt idx="3423">
                  <c:v>40408</c:v>
                </c:pt>
                <c:pt idx="3424">
                  <c:v>40409</c:v>
                </c:pt>
                <c:pt idx="3425">
                  <c:v>40410</c:v>
                </c:pt>
                <c:pt idx="3426">
                  <c:v>40413</c:v>
                </c:pt>
                <c:pt idx="3427">
                  <c:v>40414</c:v>
                </c:pt>
                <c:pt idx="3428">
                  <c:v>40415</c:v>
                </c:pt>
                <c:pt idx="3429">
                  <c:v>40416</c:v>
                </c:pt>
                <c:pt idx="3430">
                  <c:v>40417</c:v>
                </c:pt>
                <c:pt idx="3431">
                  <c:v>40420</c:v>
                </c:pt>
                <c:pt idx="3432">
                  <c:v>40421</c:v>
                </c:pt>
                <c:pt idx="3433">
                  <c:v>40422</c:v>
                </c:pt>
                <c:pt idx="3434">
                  <c:v>40423</c:v>
                </c:pt>
                <c:pt idx="3435">
                  <c:v>40424</c:v>
                </c:pt>
                <c:pt idx="3436">
                  <c:v>40428</c:v>
                </c:pt>
                <c:pt idx="3437">
                  <c:v>40429</c:v>
                </c:pt>
                <c:pt idx="3438">
                  <c:v>40430</c:v>
                </c:pt>
                <c:pt idx="3439">
                  <c:v>40431</c:v>
                </c:pt>
                <c:pt idx="3440">
                  <c:v>40434</c:v>
                </c:pt>
                <c:pt idx="3441">
                  <c:v>40435</c:v>
                </c:pt>
                <c:pt idx="3442">
                  <c:v>40436</c:v>
                </c:pt>
                <c:pt idx="3443">
                  <c:v>40437</c:v>
                </c:pt>
                <c:pt idx="3444">
                  <c:v>40438</c:v>
                </c:pt>
                <c:pt idx="3445">
                  <c:v>40441</c:v>
                </c:pt>
                <c:pt idx="3446">
                  <c:v>40442</c:v>
                </c:pt>
                <c:pt idx="3447">
                  <c:v>40443</c:v>
                </c:pt>
                <c:pt idx="3448">
                  <c:v>40444</c:v>
                </c:pt>
                <c:pt idx="3449">
                  <c:v>40445</c:v>
                </c:pt>
                <c:pt idx="3450">
                  <c:v>40448</c:v>
                </c:pt>
                <c:pt idx="3451">
                  <c:v>40449</c:v>
                </c:pt>
                <c:pt idx="3452">
                  <c:v>40450</c:v>
                </c:pt>
                <c:pt idx="3453">
                  <c:v>40451</c:v>
                </c:pt>
                <c:pt idx="3454">
                  <c:v>40452</c:v>
                </c:pt>
                <c:pt idx="3455">
                  <c:v>40455</c:v>
                </c:pt>
                <c:pt idx="3456">
                  <c:v>40456</c:v>
                </c:pt>
                <c:pt idx="3457">
                  <c:v>40457</c:v>
                </c:pt>
                <c:pt idx="3458">
                  <c:v>40458</c:v>
                </c:pt>
                <c:pt idx="3459">
                  <c:v>40459</c:v>
                </c:pt>
                <c:pt idx="3460">
                  <c:v>40462</c:v>
                </c:pt>
                <c:pt idx="3461">
                  <c:v>40463</c:v>
                </c:pt>
                <c:pt idx="3462">
                  <c:v>40464</c:v>
                </c:pt>
                <c:pt idx="3463">
                  <c:v>40465</c:v>
                </c:pt>
                <c:pt idx="3464">
                  <c:v>40466</c:v>
                </c:pt>
                <c:pt idx="3465">
                  <c:v>40469</c:v>
                </c:pt>
                <c:pt idx="3466">
                  <c:v>40470</c:v>
                </c:pt>
                <c:pt idx="3467">
                  <c:v>40471</c:v>
                </c:pt>
                <c:pt idx="3468">
                  <c:v>40472</c:v>
                </c:pt>
                <c:pt idx="3469">
                  <c:v>40473</c:v>
                </c:pt>
                <c:pt idx="3470">
                  <c:v>40476</c:v>
                </c:pt>
                <c:pt idx="3471">
                  <c:v>40477</c:v>
                </c:pt>
                <c:pt idx="3472">
                  <c:v>40478</c:v>
                </c:pt>
                <c:pt idx="3473">
                  <c:v>40479</c:v>
                </c:pt>
                <c:pt idx="3474">
                  <c:v>40480</c:v>
                </c:pt>
                <c:pt idx="3475">
                  <c:v>40483</c:v>
                </c:pt>
                <c:pt idx="3476">
                  <c:v>40484</c:v>
                </c:pt>
                <c:pt idx="3477">
                  <c:v>40485</c:v>
                </c:pt>
                <c:pt idx="3478">
                  <c:v>40486</c:v>
                </c:pt>
                <c:pt idx="3479">
                  <c:v>40487</c:v>
                </c:pt>
                <c:pt idx="3480">
                  <c:v>40490</c:v>
                </c:pt>
                <c:pt idx="3481">
                  <c:v>40491</c:v>
                </c:pt>
                <c:pt idx="3482">
                  <c:v>40492</c:v>
                </c:pt>
                <c:pt idx="3483">
                  <c:v>40493</c:v>
                </c:pt>
                <c:pt idx="3484">
                  <c:v>40494</c:v>
                </c:pt>
                <c:pt idx="3485">
                  <c:v>40497</c:v>
                </c:pt>
                <c:pt idx="3486">
                  <c:v>40498</c:v>
                </c:pt>
                <c:pt idx="3487">
                  <c:v>40499</c:v>
                </c:pt>
                <c:pt idx="3488">
                  <c:v>40500</c:v>
                </c:pt>
                <c:pt idx="3489">
                  <c:v>40501</c:v>
                </c:pt>
                <c:pt idx="3490">
                  <c:v>40504</c:v>
                </c:pt>
                <c:pt idx="3491">
                  <c:v>40505</c:v>
                </c:pt>
                <c:pt idx="3492">
                  <c:v>40506</c:v>
                </c:pt>
                <c:pt idx="3493">
                  <c:v>40508</c:v>
                </c:pt>
                <c:pt idx="3494">
                  <c:v>40511</c:v>
                </c:pt>
                <c:pt idx="3495">
                  <c:v>40512</c:v>
                </c:pt>
                <c:pt idx="3496">
                  <c:v>40513</c:v>
                </c:pt>
                <c:pt idx="3497">
                  <c:v>40514</c:v>
                </c:pt>
                <c:pt idx="3498">
                  <c:v>40515</c:v>
                </c:pt>
                <c:pt idx="3499">
                  <c:v>40518</c:v>
                </c:pt>
                <c:pt idx="3500">
                  <c:v>40519</c:v>
                </c:pt>
                <c:pt idx="3501">
                  <c:v>40520</c:v>
                </c:pt>
                <c:pt idx="3502">
                  <c:v>40521</c:v>
                </c:pt>
                <c:pt idx="3503">
                  <c:v>40522</c:v>
                </c:pt>
                <c:pt idx="3504">
                  <c:v>40525</c:v>
                </c:pt>
                <c:pt idx="3505">
                  <c:v>40526</c:v>
                </c:pt>
                <c:pt idx="3506">
                  <c:v>40527</c:v>
                </c:pt>
                <c:pt idx="3507">
                  <c:v>40528</c:v>
                </c:pt>
                <c:pt idx="3508">
                  <c:v>40529</c:v>
                </c:pt>
                <c:pt idx="3509">
                  <c:v>40532</c:v>
                </c:pt>
                <c:pt idx="3510">
                  <c:v>40533</c:v>
                </c:pt>
                <c:pt idx="3511">
                  <c:v>40534</c:v>
                </c:pt>
                <c:pt idx="3512">
                  <c:v>40535</c:v>
                </c:pt>
                <c:pt idx="3513">
                  <c:v>40539</c:v>
                </c:pt>
                <c:pt idx="3514">
                  <c:v>40540</c:v>
                </c:pt>
                <c:pt idx="3515">
                  <c:v>40541</c:v>
                </c:pt>
                <c:pt idx="3516">
                  <c:v>40542</c:v>
                </c:pt>
                <c:pt idx="3517">
                  <c:v>40543</c:v>
                </c:pt>
                <c:pt idx="3518">
                  <c:v>40546</c:v>
                </c:pt>
                <c:pt idx="3519">
                  <c:v>40547</c:v>
                </c:pt>
                <c:pt idx="3520">
                  <c:v>40548</c:v>
                </c:pt>
                <c:pt idx="3521">
                  <c:v>40549</c:v>
                </c:pt>
                <c:pt idx="3522">
                  <c:v>40550</c:v>
                </c:pt>
                <c:pt idx="3523">
                  <c:v>40553</c:v>
                </c:pt>
                <c:pt idx="3524">
                  <c:v>40554</c:v>
                </c:pt>
                <c:pt idx="3525">
                  <c:v>40555</c:v>
                </c:pt>
                <c:pt idx="3526">
                  <c:v>40556</c:v>
                </c:pt>
                <c:pt idx="3527">
                  <c:v>40557</c:v>
                </c:pt>
                <c:pt idx="3528">
                  <c:v>40561</c:v>
                </c:pt>
                <c:pt idx="3529">
                  <c:v>40562</c:v>
                </c:pt>
                <c:pt idx="3530">
                  <c:v>40563</c:v>
                </c:pt>
                <c:pt idx="3531">
                  <c:v>40564</c:v>
                </c:pt>
                <c:pt idx="3532">
                  <c:v>40567</c:v>
                </c:pt>
                <c:pt idx="3533">
                  <c:v>40568</c:v>
                </c:pt>
                <c:pt idx="3534">
                  <c:v>40569</c:v>
                </c:pt>
                <c:pt idx="3535">
                  <c:v>40570</c:v>
                </c:pt>
                <c:pt idx="3536">
                  <c:v>40571</c:v>
                </c:pt>
                <c:pt idx="3537">
                  <c:v>40574</c:v>
                </c:pt>
                <c:pt idx="3538">
                  <c:v>40575</c:v>
                </c:pt>
                <c:pt idx="3539">
                  <c:v>40576</c:v>
                </c:pt>
                <c:pt idx="3540">
                  <c:v>40577</c:v>
                </c:pt>
                <c:pt idx="3541">
                  <c:v>40578</c:v>
                </c:pt>
                <c:pt idx="3542">
                  <c:v>40581</c:v>
                </c:pt>
                <c:pt idx="3543">
                  <c:v>40582</c:v>
                </c:pt>
                <c:pt idx="3544">
                  <c:v>40583</c:v>
                </c:pt>
                <c:pt idx="3545">
                  <c:v>40584</c:v>
                </c:pt>
                <c:pt idx="3546">
                  <c:v>40585</c:v>
                </c:pt>
                <c:pt idx="3547">
                  <c:v>40588</c:v>
                </c:pt>
                <c:pt idx="3548">
                  <c:v>40589</c:v>
                </c:pt>
                <c:pt idx="3549">
                  <c:v>40590</c:v>
                </c:pt>
                <c:pt idx="3550">
                  <c:v>40591</c:v>
                </c:pt>
                <c:pt idx="3551">
                  <c:v>40592</c:v>
                </c:pt>
                <c:pt idx="3552">
                  <c:v>40596</c:v>
                </c:pt>
                <c:pt idx="3553">
                  <c:v>40597</c:v>
                </c:pt>
                <c:pt idx="3554">
                  <c:v>40598</c:v>
                </c:pt>
                <c:pt idx="3555">
                  <c:v>40599</c:v>
                </c:pt>
                <c:pt idx="3556">
                  <c:v>40602</c:v>
                </c:pt>
                <c:pt idx="3557">
                  <c:v>40603</c:v>
                </c:pt>
                <c:pt idx="3558">
                  <c:v>40604</c:v>
                </c:pt>
                <c:pt idx="3559">
                  <c:v>40605</c:v>
                </c:pt>
                <c:pt idx="3560">
                  <c:v>40606</c:v>
                </c:pt>
                <c:pt idx="3561">
                  <c:v>40609</c:v>
                </c:pt>
                <c:pt idx="3562">
                  <c:v>40610</c:v>
                </c:pt>
                <c:pt idx="3563">
                  <c:v>40611</c:v>
                </c:pt>
                <c:pt idx="3564">
                  <c:v>40612</c:v>
                </c:pt>
                <c:pt idx="3565">
                  <c:v>40613</c:v>
                </c:pt>
                <c:pt idx="3566">
                  <c:v>40616</c:v>
                </c:pt>
                <c:pt idx="3567">
                  <c:v>40617</c:v>
                </c:pt>
                <c:pt idx="3568">
                  <c:v>40618</c:v>
                </c:pt>
                <c:pt idx="3569">
                  <c:v>40619</c:v>
                </c:pt>
                <c:pt idx="3570">
                  <c:v>40620</c:v>
                </c:pt>
                <c:pt idx="3571">
                  <c:v>40623</c:v>
                </c:pt>
                <c:pt idx="3572">
                  <c:v>40624</c:v>
                </c:pt>
                <c:pt idx="3573">
                  <c:v>40625</c:v>
                </c:pt>
                <c:pt idx="3574">
                  <c:v>40626</c:v>
                </c:pt>
                <c:pt idx="3575">
                  <c:v>40627</c:v>
                </c:pt>
                <c:pt idx="3576">
                  <c:v>40630</c:v>
                </c:pt>
                <c:pt idx="3577">
                  <c:v>40631</c:v>
                </c:pt>
                <c:pt idx="3578">
                  <c:v>40632</c:v>
                </c:pt>
                <c:pt idx="3579">
                  <c:v>40633</c:v>
                </c:pt>
                <c:pt idx="3580">
                  <c:v>40634</c:v>
                </c:pt>
                <c:pt idx="3581">
                  <c:v>40637</c:v>
                </c:pt>
                <c:pt idx="3582">
                  <c:v>40638</c:v>
                </c:pt>
                <c:pt idx="3583">
                  <c:v>40639</c:v>
                </c:pt>
                <c:pt idx="3584">
                  <c:v>40640</c:v>
                </c:pt>
                <c:pt idx="3585">
                  <c:v>40641</c:v>
                </c:pt>
                <c:pt idx="3586">
                  <c:v>40644</c:v>
                </c:pt>
                <c:pt idx="3587">
                  <c:v>40645</c:v>
                </c:pt>
                <c:pt idx="3588">
                  <c:v>40646</c:v>
                </c:pt>
                <c:pt idx="3589">
                  <c:v>40647</c:v>
                </c:pt>
                <c:pt idx="3590">
                  <c:v>40648</c:v>
                </c:pt>
                <c:pt idx="3591">
                  <c:v>40651</c:v>
                </c:pt>
                <c:pt idx="3592">
                  <c:v>40652</c:v>
                </c:pt>
                <c:pt idx="3593">
                  <c:v>40653</c:v>
                </c:pt>
                <c:pt idx="3594">
                  <c:v>40654</c:v>
                </c:pt>
                <c:pt idx="3595">
                  <c:v>40658</c:v>
                </c:pt>
                <c:pt idx="3596">
                  <c:v>40659</c:v>
                </c:pt>
                <c:pt idx="3597">
                  <c:v>40660</c:v>
                </c:pt>
                <c:pt idx="3598">
                  <c:v>40661</c:v>
                </c:pt>
                <c:pt idx="3599">
                  <c:v>40662</c:v>
                </c:pt>
                <c:pt idx="3600">
                  <c:v>40665</c:v>
                </c:pt>
                <c:pt idx="3601">
                  <c:v>40666</c:v>
                </c:pt>
                <c:pt idx="3602">
                  <c:v>40667</c:v>
                </c:pt>
                <c:pt idx="3603">
                  <c:v>40668</c:v>
                </c:pt>
                <c:pt idx="3604">
                  <c:v>40669</c:v>
                </c:pt>
                <c:pt idx="3605">
                  <c:v>40672</c:v>
                </c:pt>
                <c:pt idx="3606">
                  <c:v>40673</c:v>
                </c:pt>
                <c:pt idx="3607">
                  <c:v>40674</c:v>
                </c:pt>
                <c:pt idx="3608">
                  <c:v>40675</c:v>
                </c:pt>
                <c:pt idx="3609">
                  <c:v>40676</c:v>
                </c:pt>
                <c:pt idx="3610">
                  <c:v>40679</c:v>
                </c:pt>
                <c:pt idx="3611">
                  <c:v>40680</c:v>
                </c:pt>
                <c:pt idx="3612">
                  <c:v>40681</c:v>
                </c:pt>
                <c:pt idx="3613">
                  <c:v>40682</c:v>
                </c:pt>
                <c:pt idx="3614">
                  <c:v>40683</c:v>
                </c:pt>
                <c:pt idx="3615">
                  <c:v>40686</c:v>
                </c:pt>
                <c:pt idx="3616">
                  <c:v>40687</c:v>
                </c:pt>
                <c:pt idx="3617">
                  <c:v>40688</c:v>
                </c:pt>
                <c:pt idx="3618">
                  <c:v>40689</c:v>
                </c:pt>
                <c:pt idx="3619">
                  <c:v>40690</c:v>
                </c:pt>
                <c:pt idx="3620">
                  <c:v>40694</c:v>
                </c:pt>
                <c:pt idx="3621">
                  <c:v>40695</c:v>
                </c:pt>
                <c:pt idx="3622">
                  <c:v>40696</c:v>
                </c:pt>
                <c:pt idx="3623">
                  <c:v>40697</c:v>
                </c:pt>
                <c:pt idx="3624">
                  <c:v>40700</c:v>
                </c:pt>
                <c:pt idx="3625">
                  <c:v>40701</c:v>
                </c:pt>
                <c:pt idx="3626">
                  <c:v>40702</c:v>
                </c:pt>
                <c:pt idx="3627">
                  <c:v>40703</c:v>
                </c:pt>
                <c:pt idx="3628">
                  <c:v>40704</c:v>
                </c:pt>
                <c:pt idx="3629">
                  <c:v>40707</c:v>
                </c:pt>
                <c:pt idx="3630">
                  <c:v>40708</c:v>
                </c:pt>
                <c:pt idx="3631">
                  <c:v>40709</c:v>
                </c:pt>
                <c:pt idx="3632">
                  <c:v>40710</c:v>
                </c:pt>
                <c:pt idx="3633">
                  <c:v>40711</c:v>
                </c:pt>
                <c:pt idx="3634">
                  <c:v>40714</c:v>
                </c:pt>
                <c:pt idx="3635">
                  <c:v>40715</c:v>
                </c:pt>
                <c:pt idx="3636">
                  <c:v>40716</c:v>
                </c:pt>
                <c:pt idx="3637">
                  <c:v>40717</c:v>
                </c:pt>
                <c:pt idx="3638">
                  <c:v>40718</c:v>
                </c:pt>
                <c:pt idx="3639">
                  <c:v>40721</c:v>
                </c:pt>
                <c:pt idx="3640">
                  <c:v>40722</c:v>
                </c:pt>
                <c:pt idx="3641">
                  <c:v>40723</c:v>
                </c:pt>
                <c:pt idx="3642">
                  <c:v>40724</c:v>
                </c:pt>
                <c:pt idx="3643">
                  <c:v>40725</c:v>
                </c:pt>
                <c:pt idx="3644">
                  <c:v>40729</c:v>
                </c:pt>
                <c:pt idx="3645">
                  <c:v>40730</c:v>
                </c:pt>
                <c:pt idx="3646">
                  <c:v>40731</c:v>
                </c:pt>
                <c:pt idx="3647">
                  <c:v>40732</c:v>
                </c:pt>
                <c:pt idx="3648">
                  <c:v>40735</c:v>
                </c:pt>
                <c:pt idx="3649">
                  <c:v>40736</c:v>
                </c:pt>
                <c:pt idx="3650">
                  <c:v>40737</c:v>
                </c:pt>
                <c:pt idx="3651">
                  <c:v>40738</c:v>
                </c:pt>
                <c:pt idx="3652">
                  <c:v>40739</c:v>
                </c:pt>
                <c:pt idx="3653">
                  <c:v>40742</c:v>
                </c:pt>
                <c:pt idx="3654">
                  <c:v>40743</c:v>
                </c:pt>
                <c:pt idx="3655">
                  <c:v>40744</c:v>
                </c:pt>
                <c:pt idx="3656">
                  <c:v>40745</c:v>
                </c:pt>
                <c:pt idx="3657">
                  <c:v>40746</c:v>
                </c:pt>
                <c:pt idx="3658">
                  <c:v>40749</c:v>
                </c:pt>
                <c:pt idx="3659">
                  <c:v>40750</c:v>
                </c:pt>
                <c:pt idx="3660">
                  <c:v>40751</c:v>
                </c:pt>
                <c:pt idx="3661">
                  <c:v>40752</c:v>
                </c:pt>
                <c:pt idx="3662">
                  <c:v>40753</c:v>
                </c:pt>
                <c:pt idx="3663">
                  <c:v>40756</c:v>
                </c:pt>
                <c:pt idx="3664">
                  <c:v>40757</c:v>
                </c:pt>
                <c:pt idx="3665">
                  <c:v>40758</c:v>
                </c:pt>
                <c:pt idx="3666">
                  <c:v>40759</c:v>
                </c:pt>
                <c:pt idx="3667">
                  <c:v>40760</c:v>
                </c:pt>
                <c:pt idx="3668">
                  <c:v>40763</c:v>
                </c:pt>
                <c:pt idx="3669">
                  <c:v>40764</c:v>
                </c:pt>
                <c:pt idx="3670">
                  <c:v>40765</c:v>
                </c:pt>
                <c:pt idx="3671">
                  <c:v>40766</c:v>
                </c:pt>
                <c:pt idx="3672">
                  <c:v>40767</c:v>
                </c:pt>
                <c:pt idx="3673">
                  <c:v>40770</c:v>
                </c:pt>
                <c:pt idx="3674">
                  <c:v>40771</c:v>
                </c:pt>
                <c:pt idx="3675">
                  <c:v>40772</c:v>
                </c:pt>
                <c:pt idx="3676">
                  <c:v>40773</c:v>
                </c:pt>
                <c:pt idx="3677">
                  <c:v>40774</c:v>
                </c:pt>
                <c:pt idx="3678">
                  <c:v>40777</c:v>
                </c:pt>
                <c:pt idx="3679">
                  <c:v>40778</c:v>
                </c:pt>
                <c:pt idx="3680">
                  <c:v>40779</c:v>
                </c:pt>
                <c:pt idx="3681">
                  <c:v>40780</c:v>
                </c:pt>
                <c:pt idx="3682">
                  <c:v>40781</c:v>
                </c:pt>
                <c:pt idx="3683">
                  <c:v>40784</c:v>
                </c:pt>
                <c:pt idx="3684">
                  <c:v>40785</c:v>
                </c:pt>
                <c:pt idx="3685">
                  <c:v>40786</c:v>
                </c:pt>
                <c:pt idx="3686">
                  <c:v>40787</c:v>
                </c:pt>
                <c:pt idx="3687">
                  <c:v>40788</c:v>
                </c:pt>
                <c:pt idx="3688">
                  <c:v>40792</c:v>
                </c:pt>
                <c:pt idx="3689">
                  <c:v>40793</c:v>
                </c:pt>
                <c:pt idx="3690">
                  <c:v>40794</c:v>
                </c:pt>
                <c:pt idx="3691">
                  <c:v>40795</c:v>
                </c:pt>
                <c:pt idx="3692">
                  <c:v>40798</c:v>
                </c:pt>
                <c:pt idx="3693">
                  <c:v>40799</c:v>
                </c:pt>
                <c:pt idx="3694">
                  <c:v>40800</c:v>
                </c:pt>
                <c:pt idx="3695">
                  <c:v>40801</c:v>
                </c:pt>
                <c:pt idx="3696">
                  <c:v>40802</c:v>
                </c:pt>
                <c:pt idx="3697">
                  <c:v>40805</c:v>
                </c:pt>
                <c:pt idx="3698">
                  <c:v>40806</c:v>
                </c:pt>
                <c:pt idx="3699">
                  <c:v>40807</c:v>
                </c:pt>
                <c:pt idx="3700">
                  <c:v>40808</c:v>
                </c:pt>
                <c:pt idx="3701">
                  <c:v>40809</c:v>
                </c:pt>
                <c:pt idx="3702">
                  <c:v>40812</c:v>
                </c:pt>
                <c:pt idx="3703">
                  <c:v>40813</c:v>
                </c:pt>
                <c:pt idx="3704">
                  <c:v>40814</c:v>
                </c:pt>
                <c:pt idx="3705">
                  <c:v>40815</c:v>
                </c:pt>
                <c:pt idx="3706">
                  <c:v>40816</c:v>
                </c:pt>
                <c:pt idx="3707">
                  <c:v>40819</c:v>
                </c:pt>
                <c:pt idx="3708">
                  <c:v>40820</c:v>
                </c:pt>
                <c:pt idx="3709">
                  <c:v>40821</c:v>
                </c:pt>
                <c:pt idx="3710">
                  <c:v>40822</c:v>
                </c:pt>
                <c:pt idx="3711">
                  <c:v>40823</c:v>
                </c:pt>
                <c:pt idx="3712">
                  <c:v>40826</c:v>
                </c:pt>
                <c:pt idx="3713">
                  <c:v>40827</c:v>
                </c:pt>
                <c:pt idx="3714">
                  <c:v>40828</c:v>
                </c:pt>
                <c:pt idx="3715">
                  <c:v>40829</c:v>
                </c:pt>
                <c:pt idx="3716">
                  <c:v>40830</c:v>
                </c:pt>
                <c:pt idx="3717">
                  <c:v>40833</c:v>
                </c:pt>
                <c:pt idx="3718">
                  <c:v>40834</c:v>
                </c:pt>
                <c:pt idx="3719">
                  <c:v>40835</c:v>
                </c:pt>
                <c:pt idx="3720">
                  <c:v>40836</c:v>
                </c:pt>
                <c:pt idx="3721">
                  <c:v>40837</c:v>
                </c:pt>
                <c:pt idx="3722">
                  <c:v>40840</c:v>
                </c:pt>
                <c:pt idx="3723">
                  <c:v>40841</c:v>
                </c:pt>
                <c:pt idx="3724">
                  <c:v>40842</c:v>
                </c:pt>
                <c:pt idx="3725">
                  <c:v>40843</c:v>
                </c:pt>
                <c:pt idx="3726">
                  <c:v>40844</c:v>
                </c:pt>
                <c:pt idx="3727">
                  <c:v>40847</c:v>
                </c:pt>
                <c:pt idx="3728">
                  <c:v>40848</c:v>
                </c:pt>
                <c:pt idx="3729">
                  <c:v>40849</c:v>
                </c:pt>
                <c:pt idx="3730">
                  <c:v>40850</c:v>
                </c:pt>
                <c:pt idx="3731">
                  <c:v>40851</c:v>
                </c:pt>
                <c:pt idx="3732">
                  <c:v>40854</c:v>
                </c:pt>
                <c:pt idx="3733">
                  <c:v>40855</c:v>
                </c:pt>
                <c:pt idx="3734">
                  <c:v>40856</c:v>
                </c:pt>
                <c:pt idx="3735">
                  <c:v>40857</c:v>
                </c:pt>
                <c:pt idx="3736">
                  <c:v>40858</c:v>
                </c:pt>
                <c:pt idx="3737">
                  <c:v>40861</c:v>
                </c:pt>
                <c:pt idx="3738">
                  <c:v>40862</c:v>
                </c:pt>
                <c:pt idx="3739">
                  <c:v>40863</c:v>
                </c:pt>
                <c:pt idx="3740">
                  <c:v>40864</c:v>
                </c:pt>
                <c:pt idx="3741">
                  <c:v>40865</c:v>
                </c:pt>
                <c:pt idx="3742">
                  <c:v>40868</c:v>
                </c:pt>
                <c:pt idx="3743">
                  <c:v>40869</c:v>
                </c:pt>
                <c:pt idx="3744">
                  <c:v>40870</c:v>
                </c:pt>
                <c:pt idx="3745">
                  <c:v>40872</c:v>
                </c:pt>
                <c:pt idx="3746">
                  <c:v>40875</c:v>
                </c:pt>
                <c:pt idx="3747">
                  <c:v>40876</c:v>
                </c:pt>
                <c:pt idx="3748">
                  <c:v>40877</c:v>
                </c:pt>
                <c:pt idx="3749">
                  <c:v>40878</c:v>
                </c:pt>
                <c:pt idx="3750">
                  <c:v>40879</c:v>
                </c:pt>
                <c:pt idx="3751">
                  <c:v>40882</c:v>
                </c:pt>
                <c:pt idx="3752">
                  <c:v>40883</c:v>
                </c:pt>
                <c:pt idx="3753">
                  <c:v>40884</c:v>
                </c:pt>
                <c:pt idx="3754">
                  <c:v>40885</c:v>
                </c:pt>
                <c:pt idx="3755">
                  <c:v>40886</c:v>
                </c:pt>
                <c:pt idx="3756">
                  <c:v>40889</c:v>
                </c:pt>
                <c:pt idx="3757">
                  <c:v>40890</c:v>
                </c:pt>
                <c:pt idx="3758">
                  <c:v>40891</c:v>
                </c:pt>
                <c:pt idx="3759">
                  <c:v>40892</c:v>
                </c:pt>
                <c:pt idx="3760">
                  <c:v>40893</c:v>
                </c:pt>
                <c:pt idx="3761">
                  <c:v>40896</c:v>
                </c:pt>
                <c:pt idx="3762">
                  <c:v>40897</c:v>
                </c:pt>
                <c:pt idx="3763">
                  <c:v>40898</c:v>
                </c:pt>
                <c:pt idx="3764">
                  <c:v>40899</c:v>
                </c:pt>
                <c:pt idx="3765">
                  <c:v>40900</c:v>
                </c:pt>
                <c:pt idx="3766">
                  <c:v>40904</c:v>
                </c:pt>
                <c:pt idx="3767">
                  <c:v>40905</c:v>
                </c:pt>
                <c:pt idx="3768">
                  <c:v>40906</c:v>
                </c:pt>
                <c:pt idx="3769">
                  <c:v>40907</c:v>
                </c:pt>
                <c:pt idx="3770">
                  <c:v>40911</c:v>
                </c:pt>
                <c:pt idx="3771">
                  <c:v>40912</c:v>
                </c:pt>
                <c:pt idx="3772">
                  <c:v>40913</c:v>
                </c:pt>
                <c:pt idx="3773">
                  <c:v>40914</c:v>
                </c:pt>
                <c:pt idx="3774">
                  <c:v>40917</c:v>
                </c:pt>
                <c:pt idx="3775">
                  <c:v>40918</c:v>
                </c:pt>
                <c:pt idx="3776">
                  <c:v>40919</c:v>
                </c:pt>
                <c:pt idx="3777">
                  <c:v>40920</c:v>
                </c:pt>
                <c:pt idx="3778">
                  <c:v>40921</c:v>
                </c:pt>
                <c:pt idx="3779">
                  <c:v>40925</c:v>
                </c:pt>
                <c:pt idx="3780">
                  <c:v>40926</c:v>
                </c:pt>
                <c:pt idx="3781">
                  <c:v>40927</c:v>
                </c:pt>
                <c:pt idx="3782">
                  <c:v>40928</c:v>
                </c:pt>
                <c:pt idx="3783">
                  <c:v>40931</c:v>
                </c:pt>
                <c:pt idx="3784">
                  <c:v>40932</c:v>
                </c:pt>
                <c:pt idx="3785">
                  <c:v>40933</c:v>
                </c:pt>
                <c:pt idx="3786">
                  <c:v>40934</c:v>
                </c:pt>
                <c:pt idx="3787">
                  <c:v>40935</c:v>
                </c:pt>
                <c:pt idx="3788">
                  <c:v>40938</c:v>
                </c:pt>
                <c:pt idx="3789">
                  <c:v>40939</c:v>
                </c:pt>
                <c:pt idx="3790">
                  <c:v>40940</c:v>
                </c:pt>
                <c:pt idx="3791">
                  <c:v>40941</c:v>
                </c:pt>
                <c:pt idx="3792">
                  <c:v>40942</c:v>
                </c:pt>
                <c:pt idx="3793">
                  <c:v>40945</c:v>
                </c:pt>
                <c:pt idx="3794">
                  <c:v>40946</c:v>
                </c:pt>
                <c:pt idx="3795">
                  <c:v>40947</c:v>
                </c:pt>
                <c:pt idx="3796">
                  <c:v>40948</c:v>
                </c:pt>
                <c:pt idx="3797">
                  <c:v>40949</c:v>
                </c:pt>
                <c:pt idx="3798">
                  <c:v>40952</c:v>
                </c:pt>
                <c:pt idx="3799">
                  <c:v>40953</c:v>
                </c:pt>
                <c:pt idx="3800">
                  <c:v>40954</c:v>
                </c:pt>
                <c:pt idx="3801">
                  <c:v>40955</c:v>
                </c:pt>
                <c:pt idx="3802">
                  <c:v>40956</c:v>
                </c:pt>
                <c:pt idx="3803">
                  <c:v>40960</c:v>
                </c:pt>
                <c:pt idx="3804">
                  <c:v>40961</c:v>
                </c:pt>
                <c:pt idx="3805">
                  <c:v>40962</c:v>
                </c:pt>
                <c:pt idx="3806">
                  <c:v>40963</c:v>
                </c:pt>
                <c:pt idx="3807">
                  <c:v>40966</c:v>
                </c:pt>
                <c:pt idx="3808">
                  <c:v>40967</c:v>
                </c:pt>
                <c:pt idx="3809">
                  <c:v>40968</c:v>
                </c:pt>
                <c:pt idx="3810">
                  <c:v>40969</c:v>
                </c:pt>
                <c:pt idx="3811">
                  <c:v>40970</c:v>
                </c:pt>
                <c:pt idx="3812">
                  <c:v>40973</c:v>
                </c:pt>
                <c:pt idx="3813">
                  <c:v>40974</c:v>
                </c:pt>
                <c:pt idx="3814">
                  <c:v>40975</c:v>
                </c:pt>
                <c:pt idx="3815">
                  <c:v>40976</c:v>
                </c:pt>
                <c:pt idx="3816">
                  <c:v>40977</c:v>
                </c:pt>
                <c:pt idx="3817">
                  <c:v>40980</c:v>
                </c:pt>
                <c:pt idx="3818">
                  <c:v>40981</c:v>
                </c:pt>
                <c:pt idx="3819">
                  <c:v>40982</c:v>
                </c:pt>
                <c:pt idx="3820">
                  <c:v>40983</c:v>
                </c:pt>
                <c:pt idx="3821">
                  <c:v>40984</c:v>
                </c:pt>
                <c:pt idx="3822">
                  <c:v>40987</c:v>
                </c:pt>
                <c:pt idx="3823">
                  <c:v>40988</c:v>
                </c:pt>
                <c:pt idx="3824">
                  <c:v>40989</c:v>
                </c:pt>
                <c:pt idx="3825">
                  <c:v>40990</c:v>
                </c:pt>
                <c:pt idx="3826">
                  <c:v>40991</c:v>
                </c:pt>
                <c:pt idx="3827">
                  <c:v>40994</c:v>
                </c:pt>
                <c:pt idx="3828">
                  <c:v>40995</c:v>
                </c:pt>
                <c:pt idx="3829">
                  <c:v>40996</c:v>
                </c:pt>
                <c:pt idx="3830">
                  <c:v>40997</c:v>
                </c:pt>
                <c:pt idx="3831">
                  <c:v>40998</c:v>
                </c:pt>
                <c:pt idx="3832">
                  <c:v>41001</c:v>
                </c:pt>
                <c:pt idx="3833">
                  <c:v>41002</c:v>
                </c:pt>
                <c:pt idx="3834">
                  <c:v>41003</c:v>
                </c:pt>
                <c:pt idx="3835">
                  <c:v>41004</c:v>
                </c:pt>
                <c:pt idx="3836">
                  <c:v>41008</c:v>
                </c:pt>
                <c:pt idx="3837">
                  <c:v>41009</c:v>
                </c:pt>
                <c:pt idx="3838">
                  <c:v>41010</c:v>
                </c:pt>
                <c:pt idx="3839">
                  <c:v>41011</c:v>
                </c:pt>
                <c:pt idx="3840">
                  <c:v>41012</c:v>
                </c:pt>
                <c:pt idx="3841">
                  <c:v>41015</c:v>
                </c:pt>
                <c:pt idx="3842">
                  <c:v>41016</c:v>
                </c:pt>
                <c:pt idx="3843">
                  <c:v>41017</c:v>
                </c:pt>
                <c:pt idx="3844">
                  <c:v>41018</c:v>
                </c:pt>
                <c:pt idx="3845">
                  <c:v>41019</c:v>
                </c:pt>
                <c:pt idx="3846">
                  <c:v>41022</c:v>
                </c:pt>
                <c:pt idx="3847">
                  <c:v>41023</c:v>
                </c:pt>
                <c:pt idx="3848">
                  <c:v>41024</c:v>
                </c:pt>
                <c:pt idx="3849">
                  <c:v>41025</c:v>
                </c:pt>
                <c:pt idx="3850">
                  <c:v>41026</c:v>
                </c:pt>
                <c:pt idx="3851">
                  <c:v>41029</c:v>
                </c:pt>
                <c:pt idx="3852">
                  <c:v>41030</c:v>
                </c:pt>
                <c:pt idx="3853">
                  <c:v>41031</c:v>
                </c:pt>
                <c:pt idx="3854">
                  <c:v>41032</c:v>
                </c:pt>
                <c:pt idx="3855">
                  <c:v>41033</c:v>
                </c:pt>
                <c:pt idx="3856">
                  <c:v>41036</c:v>
                </c:pt>
                <c:pt idx="3857">
                  <c:v>41037</c:v>
                </c:pt>
                <c:pt idx="3858">
                  <c:v>41038</c:v>
                </c:pt>
                <c:pt idx="3859">
                  <c:v>41039</c:v>
                </c:pt>
                <c:pt idx="3860">
                  <c:v>41040</c:v>
                </c:pt>
                <c:pt idx="3861">
                  <c:v>41043</c:v>
                </c:pt>
                <c:pt idx="3862">
                  <c:v>41044</c:v>
                </c:pt>
                <c:pt idx="3863">
                  <c:v>41045</c:v>
                </c:pt>
                <c:pt idx="3864">
                  <c:v>41046</c:v>
                </c:pt>
                <c:pt idx="3865">
                  <c:v>41047</c:v>
                </c:pt>
                <c:pt idx="3866">
                  <c:v>41050</c:v>
                </c:pt>
                <c:pt idx="3867">
                  <c:v>41051</c:v>
                </c:pt>
                <c:pt idx="3868">
                  <c:v>41052</c:v>
                </c:pt>
                <c:pt idx="3869">
                  <c:v>41053</c:v>
                </c:pt>
                <c:pt idx="3870">
                  <c:v>41054</c:v>
                </c:pt>
                <c:pt idx="3871">
                  <c:v>41058</c:v>
                </c:pt>
                <c:pt idx="3872">
                  <c:v>41059</c:v>
                </c:pt>
                <c:pt idx="3873">
                  <c:v>41060</c:v>
                </c:pt>
                <c:pt idx="3874">
                  <c:v>41061</c:v>
                </c:pt>
                <c:pt idx="3875">
                  <c:v>41064</c:v>
                </c:pt>
                <c:pt idx="3876">
                  <c:v>41065</c:v>
                </c:pt>
                <c:pt idx="3877">
                  <c:v>41066</c:v>
                </c:pt>
                <c:pt idx="3878">
                  <c:v>41067</c:v>
                </c:pt>
                <c:pt idx="3879">
                  <c:v>41068</c:v>
                </c:pt>
                <c:pt idx="3880">
                  <c:v>41071</c:v>
                </c:pt>
                <c:pt idx="3881">
                  <c:v>41072</c:v>
                </c:pt>
                <c:pt idx="3882">
                  <c:v>41073</c:v>
                </c:pt>
                <c:pt idx="3883">
                  <c:v>41074</c:v>
                </c:pt>
                <c:pt idx="3884">
                  <c:v>41075</c:v>
                </c:pt>
                <c:pt idx="3885">
                  <c:v>41078</c:v>
                </c:pt>
                <c:pt idx="3886">
                  <c:v>41079</c:v>
                </c:pt>
                <c:pt idx="3887">
                  <c:v>41080</c:v>
                </c:pt>
                <c:pt idx="3888">
                  <c:v>41081</c:v>
                </c:pt>
                <c:pt idx="3889">
                  <c:v>41082</c:v>
                </c:pt>
                <c:pt idx="3890">
                  <c:v>41085</c:v>
                </c:pt>
                <c:pt idx="3891">
                  <c:v>41086</c:v>
                </c:pt>
                <c:pt idx="3892">
                  <c:v>41087</c:v>
                </c:pt>
                <c:pt idx="3893">
                  <c:v>41088</c:v>
                </c:pt>
                <c:pt idx="3894">
                  <c:v>41089</c:v>
                </c:pt>
                <c:pt idx="3895">
                  <c:v>41092</c:v>
                </c:pt>
                <c:pt idx="3896">
                  <c:v>41093</c:v>
                </c:pt>
                <c:pt idx="3897">
                  <c:v>41095</c:v>
                </c:pt>
                <c:pt idx="3898">
                  <c:v>41096</c:v>
                </c:pt>
                <c:pt idx="3899">
                  <c:v>41099</c:v>
                </c:pt>
                <c:pt idx="3900">
                  <c:v>41100</c:v>
                </c:pt>
                <c:pt idx="3901">
                  <c:v>41101</c:v>
                </c:pt>
                <c:pt idx="3902">
                  <c:v>41102</c:v>
                </c:pt>
                <c:pt idx="3903">
                  <c:v>41103</c:v>
                </c:pt>
                <c:pt idx="3904">
                  <c:v>41106</c:v>
                </c:pt>
                <c:pt idx="3905">
                  <c:v>41107</c:v>
                </c:pt>
                <c:pt idx="3906">
                  <c:v>41108</c:v>
                </c:pt>
                <c:pt idx="3907">
                  <c:v>41109</c:v>
                </c:pt>
                <c:pt idx="3908">
                  <c:v>41110</c:v>
                </c:pt>
                <c:pt idx="3909">
                  <c:v>41113</c:v>
                </c:pt>
                <c:pt idx="3910">
                  <c:v>41114</c:v>
                </c:pt>
                <c:pt idx="3911">
                  <c:v>41115</c:v>
                </c:pt>
                <c:pt idx="3912">
                  <c:v>41116</c:v>
                </c:pt>
                <c:pt idx="3913">
                  <c:v>41117</c:v>
                </c:pt>
                <c:pt idx="3914">
                  <c:v>41120</c:v>
                </c:pt>
                <c:pt idx="3915">
                  <c:v>41121</c:v>
                </c:pt>
                <c:pt idx="3916">
                  <c:v>41122</c:v>
                </c:pt>
                <c:pt idx="3917">
                  <c:v>41123</c:v>
                </c:pt>
                <c:pt idx="3918">
                  <c:v>41124</c:v>
                </c:pt>
                <c:pt idx="3919">
                  <c:v>41127</c:v>
                </c:pt>
                <c:pt idx="3920">
                  <c:v>41128</c:v>
                </c:pt>
                <c:pt idx="3921">
                  <c:v>41129</c:v>
                </c:pt>
                <c:pt idx="3922">
                  <c:v>41130</c:v>
                </c:pt>
                <c:pt idx="3923">
                  <c:v>41131</c:v>
                </c:pt>
                <c:pt idx="3924">
                  <c:v>41134</c:v>
                </c:pt>
                <c:pt idx="3925">
                  <c:v>41135</c:v>
                </c:pt>
                <c:pt idx="3926">
                  <c:v>41136</c:v>
                </c:pt>
                <c:pt idx="3927">
                  <c:v>41137</c:v>
                </c:pt>
                <c:pt idx="3928">
                  <c:v>41138</c:v>
                </c:pt>
                <c:pt idx="3929">
                  <c:v>41141</c:v>
                </c:pt>
                <c:pt idx="3930">
                  <c:v>41142</c:v>
                </c:pt>
                <c:pt idx="3931">
                  <c:v>41143</c:v>
                </c:pt>
                <c:pt idx="3932">
                  <c:v>41144</c:v>
                </c:pt>
                <c:pt idx="3933">
                  <c:v>41145</c:v>
                </c:pt>
                <c:pt idx="3934">
                  <c:v>41148</c:v>
                </c:pt>
                <c:pt idx="3935">
                  <c:v>41149</c:v>
                </c:pt>
                <c:pt idx="3936">
                  <c:v>41150</c:v>
                </c:pt>
                <c:pt idx="3937">
                  <c:v>41151</c:v>
                </c:pt>
                <c:pt idx="3938">
                  <c:v>41152</c:v>
                </c:pt>
                <c:pt idx="3939">
                  <c:v>41156</c:v>
                </c:pt>
                <c:pt idx="3940">
                  <c:v>41157</c:v>
                </c:pt>
                <c:pt idx="3941">
                  <c:v>41158</c:v>
                </c:pt>
                <c:pt idx="3942">
                  <c:v>41159</c:v>
                </c:pt>
                <c:pt idx="3943">
                  <c:v>41162</c:v>
                </c:pt>
                <c:pt idx="3944">
                  <c:v>41163</c:v>
                </c:pt>
                <c:pt idx="3945">
                  <c:v>41164</c:v>
                </c:pt>
                <c:pt idx="3946">
                  <c:v>41165</c:v>
                </c:pt>
                <c:pt idx="3947">
                  <c:v>41166</c:v>
                </c:pt>
                <c:pt idx="3948">
                  <c:v>41169</c:v>
                </c:pt>
                <c:pt idx="3949">
                  <c:v>41170</c:v>
                </c:pt>
                <c:pt idx="3950">
                  <c:v>41171</c:v>
                </c:pt>
                <c:pt idx="3951">
                  <c:v>41172</c:v>
                </c:pt>
                <c:pt idx="3952">
                  <c:v>41173</c:v>
                </c:pt>
                <c:pt idx="3953">
                  <c:v>41176</c:v>
                </c:pt>
                <c:pt idx="3954">
                  <c:v>41177</c:v>
                </c:pt>
                <c:pt idx="3955">
                  <c:v>41178</c:v>
                </c:pt>
                <c:pt idx="3956">
                  <c:v>41179</c:v>
                </c:pt>
                <c:pt idx="3957">
                  <c:v>41180</c:v>
                </c:pt>
                <c:pt idx="3958">
                  <c:v>41183</c:v>
                </c:pt>
                <c:pt idx="3959">
                  <c:v>41184</c:v>
                </c:pt>
                <c:pt idx="3960">
                  <c:v>41185</c:v>
                </c:pt>
                <c:pt idx="3961">
                  <c:v>41186</c:v>
                </c:pt>
                <c:pt idx="3962">
                  <c:v>41187</c:v>
                </c:pt>
                <c:pt idx="3963">
                  <c:v>41190</c:v>
                </c:pt>
                <c:pt idx="3964">
                  <c:v>41191</c:v>
                </c:pt>
                <c:pt idx="3965">
                  <c:v>41192</c:v>
                </c:pt>
                <c:pt idx="3966">
                  <c:v>41193</c:v>
                </c:pt>
                <c:pt idx="3967">
                  <c:v>41194</c:v>
                </c:pt>
                <c:pt idx="3968">
                  <c:v>41197</c:v>
                </c:pt>
                <c:pt idx="3969">
                  <c:v>41198</c:v>
                </c:pt>
                <c:pt idx="3970">
                  <c:v>41199</c:v>
                </c:pt>
                <c:pt idx="3971">
                  <c:v>41200</c:v>
                </c:pt>
                <c:pt idx="3972">
                  <c:v>41201</c:v>
                </c:pt>
                <c:pt idx="3973">
                  <c:v>41204</c:v>
                </c:pt>
                <c:pt idx="3974">
                  <c:v>41205</c:v>
                </c:pt>
                <c:pt idx="3975">
                  <c:v>41206</c:v>
                </c:pt>
                <c:pt idx="3976">
                  <c:v>41207</c:v>
                </c:pt>
                <c:pt idx="3977">
                  <c:v>41208</c:v>
                </c:pt>
                <c:pt idx="3978">
                  <c:v>41213</c:v>
                </c:pt>
                <c:pt idx="3979">
                  <c:v>41214</c:v>
                </c:pt>
                <c:pt idx="3980">
                  <c:v>41215</c:v>
                </c:pt>
                <c:pt idx="3981">
                  <c:v>41218</c:v>
                </c:pt>
                <c:pt idx="3982">
                  <c:v>41219</c:v>
                </c:pt>
                <c:pt idx="3983">
                  <c:v>41220</c:v>
                </c:pt>
                <c:pt idx="3984">
                  <c:v>41221</c:v>
                </c:pt>
                <c:pt idx="3985">
                  <c:v>41222</c:v>
                </c:pt>
                <c:pt idx="3986">
                  <c:v>41225</c:v>
                </c:pt>
                <c:pt idx="3987">
                  <c:v>41226</c:v>
                </c:pt>
                <c:pt idx="3988">
                  <c:v>41227</c:v>
                </c:pt>
                <c:pt idx="3989">
                  <c:v>41228</c:v>
                </c:pt>
                <c:pt idx="3990">
                  <c:v>41229</c:v>
                </c:pt>
                <c:pt idx="3991">
                  <c:v>41232</c:v>
                </c:pt>
                <c:pt idx="3992">
                  <c:v>41233</c:v>
                </c:pt>
                <c:pt idx="3993">
                  <c:v>41234</c:v>
                </c:pt>
                <c:pt idx="3994">
                  <c:v>41236</c:v>
                </c:pt>
                <c:pt idx="3995">
                  <c:v>41239</c:v>
                </c:pt>
                <c:pt idx="3996">
                  <c:v>41240</c:v>
                </c:pt>
                <c:pt idx="3997">
                  <c:v>41241</c:v>
                </c:pt>
                <c:pt idx="3998">
                  <c:v>41242</c:v>
                </c:pt>
                <c:pt idx="3999">
                  <c:v>41243</c:v>
                </c:pt>
                <c:pt idx="4000">
                  <c:v>41246</c:v>
                </c:pt>
                <c:pt idx="4001">
                  <c:v>41247</c:v>
                </c:pt>
                <c:pt idx="4002">
                  <c:v>41248</c:v>
                </c:pt>
                <c:pt idx="4003">
                  <c:v>41249</c:v>
                </c:pt>
                <c:pt idx="4004">
                  <c:v>41250</c:v>
                </c:pt>
                <c:pt idx="4005">
                  <c:v>41253</c:v>
                </c:pt>
                <c:pt idx="4006">
                  <c:v>41254</c:v>
                </c:pt>
                <c:pt idx="4007">
                  <c:v>41255</c:v>
                </c:pt>
                <c:pt idx="4008">
                  <c:v>41256</c:v>
                </c:pt>
                <c:pt idx="4009">
                  <c:v>41257</c:v>
                </c:pt>
                <c:pt idx="4010">
                  <c:v>41260</c:v>
                </c:pt>
                <c:pt idx="4011">
                  <c:v>41261</c:v>
                </c:pt>
                <c:pt idx="4012">
                  <c:v>41262</c:v>
                </c:pt>
                <c:pt idx="4013">
                  <c:v>41263</c:v>
                </c:pt>
                <c:pt idx="4014">
                  <c:v>41264</c:v>
                </c:pt>
                <c:pt idx="4015">
                  <c:v>41267</c:v>
                </c:pt>
                <c:pt idx="4016">
                  <c:v>41269</c:v>
                </c:pt>
                <c:pt idx="4017">
                  <c:v>41270</c:v>
                </c:pt>
                <c:pt idx="4018">
                  <c:v>41271</c:v>
                </c:pt>
                <c:pt idx="4019">
                  <c:v>41274</c:v>
                </c:pt>
                <c:pt idx="4020">
                  <c:v>41276</c:v>
                </c:pt>
                <c:pt idx="4021">
                  <c:v>41277</c:v>
                </c:pt>
                <c:pt idx="4022">
                  <c:v>41278</c:v>
                </c:pt>
                <c:pt idx="4023">
                  <c:v>41281</c:v>
                </c:pt>
                <c:pt idx="4024">
                  <c:v>41282</c:v>
                </c:pt>
                <c:pt idx="4025">
                  <c:v>41283</c:v>
                </c:pt>
                <c:pt idx="4026">
                  <c:v>41284</c:v>
                </c:pt>
                <c:pt idx="4027">
                  <c:v>41285</c:v>
                </c:pt>
                <c:pt idx="4028">
                  <c:v>41288</c:v>
                </c:pt>
                <c:pt idx="4029">
                  <c:v>41289</c:v>
                </c:pt>
                <c:pt idx="4030">
                  <c:v>41290</c:v>
                </c:pt>
                <c:pt idx="4031">
                  <c:v>41291</c:v>
                </c:pt>
                <c:pt idx="4032">
                  <c:v>41292</c:v>
                </c:pt>
                <c:pt idx="4033">
                  <c:v>41296</c:v>
                </c:pt>
                <c:pt idx="4034">
                  <c:v>41297</c:v>
                </c:pt>
                <c:pt idx="4035">
                  <c:v>41298</c:v>
                </c:pt>
                <c:pt idx="4036">
                  <c:v>41299</c:v>
                </c:pt>
                <c:pt idx="4037">
                  <c:v>41302</c:v>
                </c:pt>
                <c:pt idx="4038">
                  <c:v>41303</c:v>
                </c:pt>
                <c:pt idx="4039">
                  <c:v>41304</c:v>
                </c:pt>
                <c:pt idx="4040">
                  <c:v>41305</c:v>
                </c:pt>
                <c:pt idx="4041">
                  <c:v>41306</c:v>
                </c:pt>
                <c:pt idx="4042">
                  <c:v>41309</c:v>
                </c:pt>
                <c:pt idx="4043">
                  <c:v>41310</c:v>
                </c:pt>
                <c:pt idx="4044">
                  <c:v>41311</c:v>
                </c:pt>
                <c:pt idx="4045">
                  <c:v>41312</c:v>
                </c:pt>
                <c:pt idx="4046">
                  <c:v>41313</c:v>
                </c:pt>
                <c:pt idx="4047">
                  <c:v>41316</c:v>
                </c:pt>
                <c:pt idx="4048">
                  <c:v>41317</c:v>
                </c:pt>
                <c:pt idx="4049">
                  <c:v>41318</c:v>
                </c:pt>
                <c:pt idx="4050">
                  <c:v>41319</c:v>
                </c:pt>
                <c:pt idx="4051">
                  <c:v>41320</c:v>
                </c:pt>
                <c:pt idx="4052">
                  <c:v>41324</c:v>
                </c:pt>
                <c:pt idx="4053">
                  <c:v>41325</c:v>
                </c:pt>
                <c:pt idx="4054">
                  <c:v>41326</c:v>
                </c:pt>
                <c:pt idx="4055">
                  <c:v>41327</c:v>
                </c:pt>
                <c:pt idx="4056">
                  <c:v>41330</c:v>
                </c:pt>
                <c:pt idx="4057">
                  <c:v>41331</c:v>
                </c:pt>
                <c:pt idx="4058">
                  <c:v>41332</c:v>
                </c:pt>
                <c:pt idx="4059">
                  <c:v>41333</c:v>
                </c:pt>
                <c:pt idx="4060">
                  <c:v>41334</c:v>
                </c:pt>
                <c:pt idx="4061">
                  <c:v>41337</c:v>
                </c:pt>
                <c:pt idx="4062">
                  <c:v>41338</c:v>
                </c:pt>
                <c:pt idx="4063">
                  <c:v>41339</c:v>
                </c:pt>
                <c:pt idx="4064">
                  <c:v>41340</c:v>
                </c:pt>
                <c:pt idx="4065">
                  <c:v>41341</c:v>
                </c:pt>
                <c:pt idx="4066">
                  <c:v>41344</c:v>
                </c:pt>
                <c:pt idx="4067">
                  <c:v>41345</c:v>
                </c:pt>
                <c:pt idx="4068">
                  <c:v>41346</c:v>
                </c:pt>
                <c:pt idx="4069">
                  <c:v>41347</c:v>
                </c:pt>
                <c:pt idx="4070">
                  <c:v>41348</c:v>
                </c:pt>
                <c:pt idx="4071">
                  <c:v>41351</c:v>
                </c:pt>
                <c:pt idx="4072">
                  <c:v>41352</c:v>
                </c:pt>
                <c:pt idx="4073">
                  <c:v>41353</c:v>
                </c:pt>
                <c:pt idx="4074">
                  <c:v>41354</c:v>
                </c:pt>
                <c:pt idx="4075">
                  <c:v>41355</c:v>
                </c:pt>
                <c:pt idx="4076">
                  <c:v>41358</c:v>
                </c:pt>
                <c:pt idx="4077">
                  <c:v>41359</c:v>
                </c:pt>
                <c:pt idx="4078">
                  <c:v>41360</c:v>
                </c:pt>
                <c:pt idx="4079">
                  <c:v>41361</c:v>
                </c:pt>
                <c:pt idx="4080">
                  <c:v>41365</c:v>
                </c:pt>
                <c:pt idx="4081">
                  <c:v>41366</c:v>
                </c:pt>
                <c:pt idx="4082">
                  <c:v>41367</c:v>
                </c:pt>
                <c:pt idx="4083">
                  <c:v>41368</c:v>
                </c:pt>
                <c:pt idx="4084">
                  <c:v>41369</c:v>
                </c:pt>
                <c:pt idx="4085">
                  <c:v>41372</c:v>
                </c:pt>
                <c:pt idx="4086">
                  <c:v>41373</c:v>
                </c:pt>
                <c:pt idx="4087">
                  <c:v>41374</c:v>
                </c:pt>
                <c:pt idx="4088">
                  <c:v>41375</c:v>
                </c:pt>
                <c:pt idx="4089">
                  <c:v>41376</c:v>
                </c:pt>
                <c:pt idx="4090">
                  <c:v>41379</c:v>
                </c:pt>
                <c:pt idx="4091">
                  <c:v>41380</c:v>
                </c:pt>
                <c:pt idx="4092">
                  <c:v>41381</c:v>
                </c:pt>
                <c:pt idx="4093">
                  <c:v>41382</c:v>
                </c:pt>
                <c:pt idx="4094">
                  <c:v>41383</c:v>
                </c:pt>
                <c:pt idx="4095">
                  <c:v>41386</c:v>
                </c:pt>
                <c:pt idx="4096">
                  <c:v>41387</c:v>
                </c:pt>
                <c:pt idx="4097">
                  <c:v>41388</c:v>
                </c:pt>
                <c:pt idx="4098">
                  <c:v>41389</c:v>
                </c:pt>
                <c:pt idx="4099">
                  <c:v>41390</c:v>
                </c:pt>
                <c:pt idx="4100">
                  <c:v>41393</c:v>
                </c:pt>
                <c:pt idx="4101">
                  <c:v>41394</c:v>
                </c:pt>
                <c:pt idx="4102">
                  <c:v>41395</c:v>
                </c:pt>
                <c:pt idx="4103">
                  <c:v>41396</c:v>
                </c:pt>
                <c:pt idx="4104">
                  <c:v>41397</c:v>
                </c:pt>
                <c:pt idx="4105">
                  <c:v>41400</c:v>
                </c:pt>
                <c:pt idx="4106">
                  <c:v>41401</c:v>
                </c:pt>
                <c:pt idx="4107">
                  <c:v>41402</c:v>
                </c:pt>
                <c:pt idx="4108">
                  <c:v>41403</c:v>
                </c:pt>
                <c:pt idx="4109">
                  <c:v>41404</c:v>
                </c:pt>
                <c:pt idx="4110">
                  <c:v>41407</c:v>
                </c:pt>
                <c:pt idx="4111">
                  <c:v>41408</c:v>
                </c:pt>
                <c:pt idx="4112">
                  <c:v>41409</c:v>
                </c:pt>
                <c:pt idx="4113">
                  <c:v>41410</c:v>
                </c:pt>
                <c:pt idx="4114">
                  <c:v>41411</c:v>
                </c:pt>
                <c:pt idx="4115">
                  <c:v>41414</c:v>
                </c:pt>
                <c:pt idx="4116">
                  <c:v>41415</c:v>
                </c:pt>
                <c:pt idx="4117">
                  <c:v>41416</c:v>
                </c:pt>
                <c:pt idx="4118">
                  <c:v>41417</c:v>
                </c:pt>
                <c:pt idx="4119">
                  <c:v>41418</c:v>
                </c:pt>
                <c:pt idx="4120">
                  <c:v>41422</c:v>
                </c:pt>
                <c:pt idx="4121">
                  <c:v>41423</c:v>
                </c:pt>
                <c:pt idx="4122">
                  <c:v>41424</c:v>
                </c:pt>
                <c:pt idx="4123">
                  <c:v>41425</c:v>
                </c:pt>
                <c:pt idx="4124">
                  <c:v>41428</c:v>
                </c:pt>
                <c:pt idx="4125">
                  <c:v>41429</c:v>
                </c:pt>
                <c:pt idx="4126">
                  <c:v>41430</c:v>
                </c:pt>
                <c:pt idx="4127">
                  <c:v>41431</c:v>
                </c:pt>
                <c:pt idx="4128">
                  <c:v>41432</c:v>
                </c:pt>
                <c:pt idx="4129">
                  <c:v>41435</c:v>
                </c:pt>
                <c:pt idx="4130">
                  <c:v>41436</c:v>
                </c:pt>
                <c:pt idx="4131">
                  <c:v>41437</c:v>
                </c:pt>
                <c:pt idx="4132">
                  <c:v>41438</c:v>
                </c:pt>
                <c:pt idx="4133">
                  <c:v>41439</c:v>
                </c:pt>
                <c:pt idx="4134">
                  <c:v>41442</c:v>
                </c:pt>
                <c:pt idx="4135">
                  <c:v>41443</c:v>
                </c:pt>
                <c:pt idx="4136">
                  <c:v>41444</c:v>
                </c:pt>
                <c:pt idx="4137">
                  <c:v>41445</c:v>
                </c:pt>
                <c:pt idx="4138">
                  <c:v>41446</c:v>
                </c:pt>
                <c:pt idx="4139">
                  <c:v>41449</c:v>
                </c:pt>
                <c:pt idx="4140">
                  <c:v>41450</c:v>
                </c:pt>
                <c:pt idx="4141">
                  <c:v>41451</c:v>
                </c:pt>
                <c:pt idx="4142">
                  <c:v>41452</c:v>
                </c:pt>
                <c:pt idx="4143">
                  <c:v>41453</c:v>
                </c:pt>
                <c:pt idx="4144">
                  <c:v>41456</c:v>
                </c:pt>
                <c:pt idx="4145">
                  <c:v>41457</c:v>
                </c:pt>
                <c:pt idx="4146">
                  <c:v>41458</c:v>
                </c:pt>
                <c:pt idx="4147">
                  <c:v>41460</c:v>
                </c:pt>
                <c:pt idx="4148">
                  <c:v>41463</c:v>
                </c:pt>
                <c:pt idx="4149">
                  <c:v>41464</c:v>
                </c:pt>
                <c:pt idx="4150">
                  <c:v>41465</c:v>
                </c:pt>
                <c:pt idx="4151">
                  <c:v>41466</c:v>
                </c:pt>
                <c:pt idx="4152">
                  <c:v>41467</c:v>
                </c:pt>
                <c:pt idx="4153">
                  <c:v>41470</c:v>
                </c:pt>
                <c:pt idx="4154">
                  <c:v>41471</c:v>
                </c:pt>
                <c:pt idx="4155">
                  <c:v>41472</c:v>
                </c:pt>
                <c:pt idx="4156">
                  <c:v>41473</c:v>
                </c:pt>
                <c:pt idx="4157">
                  <c:v>41474</c:v>
                </c:pt>
                <c:pt idx="4158">
                  <c:v>41477</c:v>
                </c:pt>
                <c:pt idx="4159">
                  <c:v>41478</c:v>
                </c:pt>
                <c:pt idx="4160">
                  <c:v>41479</c:v>
                </c:pt>
                <c:pt idx="4161">
                  <c:v>41480</c:v>
                </c:pt>
                <c:pt idx="4162">
                  <c:v>41481</c:v>
                </c:pt>
                <c:pt idx="4163">
                  <c:v>41484</c:v>
                </c:pt>
                <c:pt idx="4164">
                  <c:v>41485</c:v>
                </c:pt>
                <c:pt idx="4165">
                  <c:v>41486</c:v>
                </c:pt>
                <c:pt idx="4166">
                  <c:v>41487</c:v>
                </c:pt>
                <c:pt idx="4167">
                  <c:v>41488</c:v>
                </c:pt>
                <c:pt idx="4168">
                  <c:v>41491</c:v>
                </c:pt>
                <c:pt idx="4169">
                  <c:v>41492</c:v>
                </c:pt>
                <c:pt idx="4170">
                  <c:v>41493</c:v>
                </c:pt>
                <c:pt idx="4171">
                  <c:v>41494</c:v>
                </c:pt>
                <c:pt idx="4172">
                  <c:v>41495</c:v>
                </c:pt>
                <c:pt idx="4173">
                  <c:v>41498</c:v>
                </c:pt>
                <c:pt idx="4174">
                  <c:v>41499</c:v>
                </c:pt>
                <c:pt idx="4175">
                  <c:v>41500</c:v>
                </c:pt>
                <c:pt idx="4176">
                  <c:v>41501</c:v>
                </c:pt>
                <c:pt idx="4177">
                  <c:v>41502</c:v>
                </c:pt>
                <c:pt idx="4178">
                  <c:v>41505</c:v>
                </c:pt>
                <c:pt idx="4179">
                  <c:v>41506</c:v>
                </c:pt>
                <c:pt idx="4180">
                  <c:v>41507</c:v>
                </c:pt>
                <c:pt idx="4181">
                  <c:v>41508</c:v>
                </c:pt>
                <c:pt idx="4182">
                  <c:v>41509</c:v>
                </c:pt>
                <c:pt idx="4183">
                  <c:v>41512</c:v>
                </c:pt>
                <c:pt idx="4184">
                  <c:v>41513</c:v>
                </c:pt>
                <c:pt idx="4185">
                  <c:v>41514</c:v>
                </c:pt>
                <c:pt idx="4186">
                  <c:v>41515</c:v>
                </c:pt>
                <c:pt idx="4187">
                  <c:v>41516</c:v>
                </c:pt>
                <c:pt idx="4188">
                  <c:v>41520</c:v>
                </c:pt>
                <c:pt idx="4189">
                  <c:v>41521</c:v>
                </c:pt>
                <c:pt idx="4190">
                  <c:v>41522</c:v>
                </c:pt>
                <c:pt idx="4191">
                  <c:v>41523</c:v>
                </c:pt>
                <c:pt idx="4192">
                  <c:v>41526</c:v>
                </c:pt>
                <c:pt idx="4193">
                  <c:v>41527</c:v>
                </c:pt>
                <c:pt idx="4194">
                  <c:v>41528</c:v>
                </c:pt>
                <c:pt idx="4195">
                  <c:v>41529</c:v>
                </c:pt>
                <c:pt idx="4196">
                  <c:v>41530</c:v>
                </c:pt>
                <c:pt idx="4197">
                  <c:v>41533</c:v>
                </c:pt>
                <c:pt idx="4198">
                  <c:v>41534</c:v>
                </c:pt>
                <c:pt idx="4199">
                  <c:v>41535</c:v>
                </c:pt>
                <c:pt idx="4200">
                  <c:v>41536</c:v>
                </c:pt>
                <c:pt idx="4201">
                  <c:v>41537</c:v>
                </c:pt>
                <c:pt idx="4202">
                  <c:v>41540</c:v>
                </c:pt>
                <c:pt idx="4203">
                  <c:v>41541</c:v>
                </c:pt>
                <c:pt idx="4204">
                  <c:v>41542</c:v>
                </c:pt>
                <c:pt idx="4205">
                  <c:v>41543</c:v>
                </c:pt>
                <c:pt idx="4206">
                  <c:v>41544</c:v>
                </c:pt>
                <c:pt idx="4207">
                  <c:v>41547</c:v>
                </c:pt>
                <c:pt idx="4208">
                  <c:v>41548</c:v>
                </c:pt>
                <c:pt idx="4209">
                  <c:v>41549</c:v>
                </c:pt>
                <c:pt idx="4210">
                  <c:v>41550</c:v>
                </c:pt>
                <c:pt idx="4211">
                  <c:v>41551</c:v>
                </c:pt>
                <c:pt idx="4212">
                  <c:v>41554</c:v>
                </c:pt>
                <c:pt idx="4213">
                  <c:v>41555</c:v>
                </c:pt>
                <c:pt idx="4214">
                  <c:v>41556</c:v>
                </c:pt>
                <c:pt idx="4215">
                  <c:v>41557</c:v>
                </c:pt>
                <c:pt idx="4216">
                  <c:v>41558</c:v>
                </c:pt>
                <c:pt idx="4217">
                  <c:v>41561</c:v>
                </c:pt>
                <c:pt idx="4218">
                  <c:v>41562</c:v>
                </c:pt>
                <c:pt idx="4219">
                  <c:v>41563</c:v>
                </c:pt>
                <c:pt idx="4220">
                  <c:v>41564</c:v>
                </c:pt>
                <c:pt idx="4221">
                  <c:v>41565</c:v>
                </c:pt>
                <c:pt idx="4222">
                  <c:v>41568</c:v>
                </c:pt>
                <c:pt idx="4223">
                  <c:v>41569</c:v>
                </c:pt>
                <c:pt idx="4224">
                  <c:v>41570</c:v>
                </c:pt>
                <c:pt idx="4225">
                  <c:v>41571</c:v>
                </c:pt>
                <c:pt idx="4226">
                  <c:v>41572</c:v>
                </c:pt>
                <c:pt idx="4227">
                  <c:v>41575</c:v>
                </c:pt>
                <c:pt idx="4228">
                  <c:v>41576</c:v>
                </c:pt>
                <c:pt idx="4229">
                  <c:v>41577</c:v>
                </c:pt>
                <c:pt idx="4230">
                  <c:v>41578</c:v>
                </c:pt>
                <c:pt idx="4231">
                  <c:v>41579</c:v>
                </c:pt>
                <c:pt idx="4232">
                  <c:v>41582</c:v>
                </c:pt>
                <c:pt idx="4233">
                  <c:v>41583</c:v>
                </c:pt>
                <c:pt idx="4234">
                  <c:v>41584</c:v>
                </c:pt>
                <c:pt idx="4235">
                  <c:v>41585</c:v>
                </c:pt>
                <c:pt idx="4236">
                  <c:v>41586</c:v>
                </c:pt>
                <c:pt idx="4237">
                  <c:v>41589</c:v>
                </c:pt>
                <c:pt idx="4238">
                  <c:v>41590</c:v>
                </c:pt>
                <c:pt idx="4239">
                  <c:v>41591</c:v>
                </c:pt>
                <c:pt idx="4240">
                  <c:v>41592</c:v>
                </c:pt>
                <c:pt idx="4241">
                  <c:v>41593</c:v>
                </c:pt>
                <c:pt idx="4242">
                  <c:v>41596</c:v>
                </c:pt>
                <c:pt idx="4243">
                  <c:v>41597</c:v>
                </c:pt>
                <c:pt idx="4244">
                  <c:v>41598</c:v>
                </c:pt>
                <c:pt idx="4245">
                  <c:v>41599</c:v>
                </c:pt>
                <c:pt idx="4246">
                  <c:v>41600</c:v>
                </c:pt>
                <c:pt idx="4247">
                  <c:v>41603</c:v>
                </c:pt>
                <c:pt idx="4248">
                  <c:v>41604</c:v>
                </c:pt>
                <c:pt idx="4249">
                  <c:v>41605</c:v>
                </c:pt>
                <c:pt idx="4250">
                  <c:v>41607</c:v>
                </c:pt>
                <c:pt idx="4251">
                  <c:v>41610</c:v>
                </c:pt>
                <c:pt idx="4252">
                  <c:v>41611</c:v>
                </c:pt>
                <c:pt idx="4253">
                  <c:v>41612</c:v>
                </c:pt>
                <c:pt idx="4254">
                  <c:v>41613</c:v>
                </c:pt>
                <c:pt idx="4255">
                  <c:v>41614</c:v>
                </c:pt>
                <c:pt idx="4256">
                  <c:v>41617</c:v>
                </c:pt>
                <c:pt idx="4257">
                  <c:v>41618</c:v>
                </c:pt>
                <c:pt idx="4258">
                  <c:v>41619</c:v>
                </c:pt>
                <c:pt idx="4259">
                  <c:v>41620</c:v>
                </c:pt>
                <c:pt idx="4260">
                  <c:v>41621</c:v>
                </c:pt>
                <c:pt idx="4261">
                  <c:v>41624</c:v>
                </c:pt>
                <c:pt idx="4262">
                  <c:v>41625</c:v>
                </c:pt>
                <c:pt idx="4263">
                  <c:v>41626</c:v>
                </c:pt>
                <c:pt idx="4264">
                  <c:v>41627</c:v>
                </c:pt>
                <c:pt idx="4265">
                  <c:v>41628</c:v>
                </c:pt>
                <c:pt idx="4266">
                  <c:v>41631</c:v>
                </c:pt>
                <c:pt idx="4267">
                  <c:v>41632</c:v>
                </c:pt>
                <c:pt idx="4268">
                  <c:v>41634</c:v>
                </c:pt>
                <c:pt idx="4269">
                  <c:v>41635</c:v>
                </c:pt>
                <c:pt idx="4270">
                  <c:v>41638</c:v>
                </c:pt>
                <c:pt idx="4271">
                  <c:v>41639</c:v>
                </c:pt>
                <c:pt idx="4272">
                  <c:v>41641</c:v>
                </c:pt>
                <c:pt idx="4273">
                  <c:v>41642</c:v>
                </c:pt>
                <c:pt idx="4274">
                  <c:v>41645</c:v>
                </c:pt>
                <c:pt idx="4275">
                  <c:v>41646</c:v>
                </c:pt>
                <c:pt idx="4276">
                  <c:v>41647</c:v>
                </c:pt>
                <c:pt idx="4277">
                  <c:v>41648</c:v>
                </c:pt>
                <c:pt idx="4278">
                  <c:v>41649</c:v>
                </c:pt>
                <c:pt idx="4279">
                  <c:v>41652</c:v>
                </c:pt>
                <c:pt idx="4280">
                  <c:v>41653</c:v>
                </c:pt>
                <c:pt idx="4281">
                  <c:v>41654</c:v>
                </c:pt>
                <c:pt idx="4282">
                  <c:v>41655</c:v>
                </c:pt>
                <c:pt idx="4283">
                  <c:v>41656</c:v>
                </c:pt>
                <c:pt idx="4284">
                  <c:v>41660</c:v>
                </c:pt>
                <c:pt idx="4285">
                  <c:v>41661</c:v>
                </c:pt>
                <c:pt idx="4286">
                  <c:v>41662</c:v>
                </c:pt>
                <c:pt idx="4287">
                  <c:v>41663</c:v>
                </c:pt>
                <c:pt idx="4288">
                  <c:v>41666</c:v>
                </c:pt>
                <c:pt idx="4289">
                  <c:v>41667</c:v>
                </c:pt>
                <c:pt idx="4290">
                  <c:v>41668</c:v>
                </c:pt>
                <c:pt idx="4291">
                  <c:v>41669</c:v>
                </c:pt>
                <c:pt idx="4292">
                  <c:v>41670</c:v>
                </c:pt>
                <c:pt idx="4293">
                  <c:v>41673</c:v>
                </c:pt>
                <c:pt idx="4294">
                  <c:v>41674</c:v>
                </c:pt>
                <c:pt idx="4295">
                  <c:v>41675</c:v>
                </c:pt>
                <c:pt idx="4296">
                  <c:v>41676</c:v>
                </c:pt>
                <c:pt idx="4297">
                  <c:v>41677</c:v>
                </c:pt>
                <c:pt idx="4298">
                  <c:v>41680</c:v>
                </c:pt>
                <c:pt idx="4299">
                  <c:v>41681</c:v>
                </c:pt>
                <c:pt idx="4300">
                  <c:v>41682</c:v>
                </c:pt>
                <c:pt idx="4301">
                  <c:v>41683</c:v>
                </c:pt>
                <c:pt idx="4302">
                  <c:v>41684</c:v>
                </c:pt>
                <c:pt idx="4303">
                  <c:v>41688</c:v>
                </c:pt>
                <c:pt idx="4304">
                  <c:v>41689</c:v>
                </c:pt>
                <c:pt idx="4305">
                  <c:v>41690</c:v>
                </c:pt>
                <c:pt idx="4306">
                  <c:v>41691</c:v>
                </c:pt>
                <c:pt idx="4307">
                  <c:v>41694</c:v>
                </c:pt>
                <c:pt idx="4308">
                  <c:v>41695</c:v>
                </c:pt>
                <c:pt idx="4309">
                  <c:v>41696</c:v>
                </c:pt>
                <c:pt idx="4310">
                  <c:v>41697</c:v>
                </c:pt>
                <c:pt idx="4311">
                  <c:v>41698</c:v>
                </c:pt>
                <c:pt idx="4312">
                  <c:v>41701</c:v>
                </c:pt>
                <c:pt idx="4313">
                  <c:v>41702</c:v>
                </c:pt>
                <c:pt idx="4314">
                  <c:v>41703</c:v>
                </c:pt>
                <c:pt idx="4315">
                  <c:v>41704</c:v>
                </c:pt>
                <c:pt idx="4316">
                  <c:v>41705</c:v>
                </c:pt>
                <c:pt idx="4317">
                  <c:v>41708</c:v>
                </c:pt>
                <c:pt idx="4318">
                  <c:v>41709</c:v>
                </c:pt>
                <c:pt idx="4319">
                  <c:v>41710</c:v>
                </c:pt>
                <c:pt idx="4320">
                  <c:v>41711</c:v>
                </c:pt>
                <c:pt idx="4321">
                  <c:v>41712</c:v>
                </c:pt>
                <c:pt idx="4322">
                  <c:v>41715</c:v>
                </c:pt>
                <c:pt idx="4323">
                  <c:v>41716</c:v>
                </c:pt>
                <c:pt idx="4324">
                  <c:v>41717</c:v>
                </c:pt>
                <c:pt idx="4325">
                  <c:v>41718</c:v>
                </c:pt>
                <c:pt idx="4326">
                  <c:v>41719</c:v>
                </c:pt>
                <c:pt idx="4327">
                  <c:v>41722</c:v>
                </c:pt>
                <c:pt idx="4328">
                  <c:v>41723</c:v>
                </c:pt>
                <c:pt idx="4329">
                  <c:v>41724</c:v>
                </c:pt>
                <c:pt idx="4330">
                  <c:v>41725</c:v>
                </c:pt>
                <c:pt idx="4331">
                  <c:v>41726</c:v>
                </c:pt>
                <c:pt idx="4332">
                  <c:v>41729</c:v>
                </c:pt>
                <c:pt idx="4333">
                  <c:v>41730</c:v>
                </c:pt>
                <c:pt idx="4334">
                  <c:v>41731</c:v>
                </c:pt>
                <c:pt idx="4335">
                  <c:v>41732</c:v>
                </c:pt>
                <c:pt idx="4336">
                  <c:v>41733</c:v>
                </c:pt>
                <c:pt idx="4337">
                  <c:v>41736</c:v>
                </c:pt>
                <c:pt idx="4338">
                  <c:v>41737</c:v>
                </c:pt>
                <c:pt idx="4339">
                  <c:v>41738</c:v>
                </c:pt>
                <c:pt idx="4340">
                  <c:v>41739</c:v>
                </c:pt>
                <c:pt idx="4341">
                  <c:v>41740</c:v>
                </c:pt>
                <c:pt idx="4342">
                  <c:v>41743</c:v>
                </c:pt>
                <c:pt idx="4343">
                  <c:v>41744</c:v>
                </c:pt>
                <c:pt idx="4344">
                  <c:v>41745</c:v>
                </c:pt>
                <c:pt idx="4345">
                  <c:v>41746</c:v>
                </c:pt>
                <c:pt idx="4346">
                  <c:v>41750</c:v>
                </c:pt>
                <c:pt idx="4347">
                  <c:v>41751</c:v>
                </c:pt>
                <c:pt idx="4348">
                  <c:v>41752</c:v>
                </c:pt>
                <c:pt idx="4349">
                  <c:v>41753</c:v>
                </c:pt>
                <c:pt idx="4350">
                  <c:v>41754</c:v>
                </c:pt>
                <c:pt idx="4351">
                  <c:v>41757</c:v>
                </c:pt>
                <c:pt idx="4352">
                  <c:v>41758</c:v>
                </c:pt>
                <c:pt idx="4353">
                  <c:v>41759</c:v>
                </c:pt>
                <c:pt idx="4354">
                  <c:v>41760</c:v>
                </c:pt>
                <c:pt idx="4355">
                  <c:v>41761</c:v>
                </c:pt>
                <c:pt idx="4356">
                  <c:v>41764</c:v>
                </c:pt>
                <c:pt idx="4357">
                  <c:v>41765</c:v>
                </c:pt>
                <c:pt idx="4358">
                  <c:v>41766</c:v>
                </c:pt>
                <c:pt idx="4359">
                  <c:v>41767</c:v>
                </c:pt>
                <c:pt idx="4360">
                  <c:v>41768</c:v>
                </c:pt>
                <c:pt idx="4361">
                  <c:v>41771</c:v>
                </c:pt>
                <c:pt idx="4362">
                  <c:v>41772</c:v>
                </c:pt>
                <c:pt idx="4363">
                  <c:v>41773</c:v>
                </c:pt>
                <c:pt idx="4364">
                  <c:v>41774</c:v>
                </c:pt>
                <c:pt idx="4365">
                  <c:v>41775</c:v>
                </c:pt>
                <c:pt idx="4366">
                  <c:v>41778</c:v>
                </c:pt>
                <c:pt idx="4367">
                  <c:v>41779</c:v>
                </c:pt>
                <c:pt idx="4368">
                  <c:v>41780</c:v>
                </c:pt>
                <c:pt idx="4369">
                  <c:v>41781</c:v>
                </c:pt>
                <c:pt idx="4370">
                  <c:v>41782</c:v>
                </c:pt>
                <c:pt idx="4371">
                  <c:v>41786</c:v>
                </c:pt>
                <c:pt idx="4372">
                  <c:v>41787</c:v>
                </c:pt>
                <c:pt idx="4373">
                  <c:v>41788</c:v>
                </c:pt>
                <c:pt idx="4374">
                  <c:v>41789</c:v>
                </c:pt>
                <c:pt idx="4375">
                  <c:v>41792</c:v>
                </c:pt>
                <c:pt idx="4376">
                  <c:v>41793</c:v>
                </c:pt>
                <c:pt idx="4377">
                  <c:v>41794</c:v>
                </c:pt>
                <c:pt idx="4378">
                  <c:v>41795</c:v>
                </c:pt>
                <c:pt idx="4379">
                  <c:v>41796</c:v>
                </c:pt>
                <c:pt idx="4380">
                  <c:v>41799</c:v>
                </c:pt>
                <c:pt idx="4381">
                  <c:v>41800</c:v>
                </c:pt>
                <c:pt idx="4382">
                  <c:v>41801</c:v>
                </c:pt>
                <c:pt idx="4383">
                  <c:v>41802</c:v>
                </c:pt>
                <c:pt idx="4384">
                  <c:v>41803</c:v>
                </c:pt>
                <c:pt idx="4385">
                  <c:v>41806</c:v>
                </c:pt>
                <c:pt idx="4386">
                  <c:v>41807</c:v>
                </c:pt>
                <c:pt idx="4387">
                  <c:v>41808</c:v>
                </c:pt>
                <c:pt idx="4388">
                  <c:v>41809</c:v>
                </c:pt>
                <c:pt idx="4389">
                  <c:v>41810</c:v>
                </c:pt>
                <c:pt idx="4390">
                  <c:v>41813</c:v>
                </c:pt>
                <c:pt idx="4391">
                  <c:v>41814</c:v>
                </c:pt>
                <c:pt idx="4392">
                  <c:v>41815</c:v>
                </c:pt>
                <c:pt idx="4393">
                  <c:v>41816</c:v>
                </c:pt>
                <c:pt idx="4394">
                  <c:v>41817</c:v>
                </c:pt>
                <c:pt idx="4395">
                  <c:v>41820</c:v>
                </c:pt>
                <c:pt idx="4396">
                  <c:v>41821</c:v>
                </c:pt>
                <c:pt idx="4397">
                  <c:v>41822</c:v>
                </c:pt>
                <c:pt idx="4398">
                  <c:v>41823</c:v>
                </c:pt>
                <c:pt idx="4399">
                  <c:v>41827</c:v>
                </c:pt>
                <c:pt idx="4400">
                  <c:v>41828</c:v>
                </c:pt>
                <c:pt idx="4401">
                  <c:v>41829</c:v>
                </c:pt>
                <c:pt idx="4402">
                  <c:v>41830</c:v>
                </c:pt>
                <c:pt idx="4403">
                  <c:v>41831</c:v>
                </c:pt>
                <c:pt idx="4404">
                  <c:v>41834</c:v>
                </c:pt>
                <c:pt idx="4405">
                  <c:v>41835</c:v>
                </c:pt>
                <c:pt idx="4406">
                  <c:v>41836</c:v>
                </c:pt>
                <c:pt idx="4407">
                  <c:v>41837</c:v>
                </c:pt>
                <c:pt idx="4408">
                  <c:v>41838</c:v>
                </c:pt>
                <c:pt idx="4409">
                  <c:v>41841</c:v>
                </c:pt>
                <c:pt idx="4410">
                  <c:v>41842</c:v>
                </c:pt>
                <c:pt idx="4411">
                  <c:v>41843</c:v>
                </c:pt>
                <c:pt idx="4412">
                  <c:v>41844</c:v>
                </c:pt>
                <c:pt idx="4413">
                  <c:v>41845</c:v>
                </c:pt>
                <c:pt idx="4414">
                  <c:v>41848</c:v>
                </c:pt>
                <c:pt idx="4415">
                  <c:v>41849</c:v>
                </c:pt>
                <c:pt idx="4416">
                  <c:v>41850</c:v>
                </c:pt>
                <c:pt idx="4417">
                  <c:v>41851</c:v>
                </c:pt>
                <c:pt idx="4418">
                  <c:v>41852</c:v>
                </c:pt>
                <c:pt idx="4419">
                  <c:v>41855</c:v>
                </c:pt>
                <c:pt idx="4420">
                  <c:v>41856</c:v>
                </c:pt>
                <c:pt idx="4421">
                  <c:v>41857</c:v>
                </c:pt>
                <c:pt idx="4422">
                  <c:v>41858</c:v>
                </c:pt>
                <c:pt idx="4423">
                  <c:v>41859</c:v>
                </c:pt>
                <c:pt idx="4424">
                  <c:v>41862</c:v>
                </c:pt>
                <c:pt idx="4425">
                  <c:v>41863</c:v>
                </c:pt>
                <c:pt idx="4426">
                  <c:v>41864</c:v>
                </c:pt>
                <c:pt idx="4427">
                  <c:v>41865</c:v>
                </c:pt>
                <c:pt idx="4428">
                  <c:v>41866</c:v>
                </c:pt>
                <c:pt idx="4429">
                  <c:v>41869</c:v>
                </c:pt>
                <c:pt idx="4430">
                  <c:v>41870</c:v>
                </c:pt>
                <c:pt idx="4431">
                  <c:v>41871</c:v>
                </c:pt>
                <c:pt idx="4432">
                  <c:v>41872</c:v>
                </c:pt>
                <c:pt idx="4433">
                  <c:v>41873</c:v>
                </c:pt>
                <c:pt idx="4434">
                  <c:v>41876</c:v>
                </c:pt>
                <c:pt idx="4435">
                  <c:v>41877</c:v>
                </c:pt>
                <c:pt idx="4436">
                  <c:v>41878</c:v>
                </c:pt>
                <c:pt idx="4437">
                  <c:v>41879</c:v>
                </c:pt>
                <c:pt idx="4438">
                  <c:v>41880</c:v>
                </c:pt>
                <c:pt idx="4439">
                  <c:v>41884</c:v>
                </c:pt>
                <c:pt idx="4440">
                  <c:v>41885</c:v>
                </c:pt>
                <c:pt idx="4441">
                  <c:v>41886</c:v>
                </c:pt>
                <c:pt idx="4442">
                  <c:v>41887</c:v>
                </c:pt>
                <c:pt idx="4443">
                  <c:v>41890</c:v>
                </c:pt>
                <c:pt idx="4444">
                  <c:v>41891</c:v>
                </c:pt>
                <c:pt idx="4445">
                  <c:v>41892</c:v>
                </c:pt>
                <c:pt idx="4446">
                  <c:v>41893</c:v>
                </c:pt>
                <c:pt idx="4447">
                  <c:v>41894</c:v>
                </c:pt>
                <c:pt idx="4448">
                  <c:v>41897</c:v>
                </c:pt>
                <c:pt idx="4449">
                  <c:v>41898</c:v>
                </c:pt>
                <c:pt idx="4450">
                  <c:v>41899</c:v>
                </c:pt>
                <c:pt idx="4451">
                  <c:v>41900</c:v>
                </c:pt>
                <c:pt idx="4452">
                  <c:v>41901</c:v>
                </c:pt>
                <c:pt idx="4453">
                  <c:v>41904</c:v>
                </c:pt>
                <c:pt idx="4454">
                  <c:v>41905</c:v>
                </c:pt>
                <c:pt idx="4455">
                  <c:v>41906</c:v>
                </c:pt>
                <c:pt idx="4456">
                  <c:v>41907</c:v>
                </c:pt>
                <c:pt idx="4457">
                  <c:v>41908</c:v>
                </c:pt>
                <c:pt idx="4458">
                  <c:v>41911</c:v>
                </c:pt>
                <c:pt idx="4459">
                  <c:v>41912</c:v>
                </c:pt>
                <c:pt idx="4460">
                  <c:v>41913</c:v>
                </c:pt>
                <c:pt idx="4461">
                  <c:v>41914</c:v>
                </c:pt>
                <c:pt idx="4462">
                  <c:v>41915</c:v>
                </c:pt>
                <c:pt idx="4463">
                  <c:v>41918</c:v>
                </c:pt>
                <c:pt idx="4464">
                  <c:v>41919</c:v>
                </c:pt>
                <c:pt idx="4465">
                  <c:v>41920</c:v>
                </c:pt>
                <c:pt idx="4466">
                  <c:v>41921</c:v>
                </c:pt>
                <c:pt idx="4467">
                  <c:v>41922</c:v>
                </c:pt>
                <c:pt idx="4468">
                  <c:v>41925</c:v>
                </c:pt>
                <c:pt idx="4469">
                  <c:v>41926</c:v>
                </c:pt>
                <c:pt idx="4470">
                  <c:v>41927</c:v>
                </c:pt>
                <c:pt idx="4471">
                  <c:v>41928</c:v>
                </c:pt>
                <c:pt idx="4472">
                  <c:v>41929</c:v>
                </c:pt>
                <c:pt idx="4473">
                  <c:v>41932</c:v>
                </c:pt>
                <c:pt idx="4474">
                  <c:v>41933</c:v>
                </c:pt>
                <c:pt idx="4475">
                  <c:v>41934</c:v>
                </c:pt>
                <c:pt idx="4476">
                  <c:v>41935</c:v>
                </c:pt>
                <c:pt idx="4477">
                  <c:v>41936</c:v>
                </c:pt>
                <c:pt idx="4478">
                  <c:v>41939</c:v>
                </c:pt>
                <c:pt idx="4479">
                  <c:v>41940</c:v>
                </c:pt>
                <c:pt idx="4480">
                  <c:v>41941</c:v>
                </c:pt>
                <c:pt idx="4481">
                  <c:v>41942</c:v>
                </c:pt>
                <c:pt idx="4482">
                  <c:v>41943</c:v>
                </c:pt>
                <c:pt idx="4483">
                  <c:v>41946</c:v>
                </c:pt>
                <c:pt idx="4484">
                  <c:v>41947</c:v>
                </c:pt>
                <c:pt idx="4485">
                  <c:v>41948</c:v>
                </c:pt>
                <c:pt idx="4486">
                  <c:v>41949</c:v>
                </c:pt>
                <c:pt idx="4487">
                  <c:v>41950</c:v>
                </c:pt>
                <c:pt idx="4488">
                  <c:v>41953</c:v>
                </c:pt>
                <c:pt idx="4489">
                  <c:v>41954</c:v>
                </c:pt>
                <c:pt idx="4490">
                  <c:v>41955</c:v>
                </c:pt>
                <c:pt idx="4491">
                  <c:v>41956</c:v>
                </c:pt>
                <c:pt idx="4492">
                  <c:v>41957</c:v>
                </c:pt>
                <c:pt idx="4493">
                  <c:v>41960</c:v>
                </c:pt>
                <c:pt idx="4494">
                  <c:v>41961</c:v>
                </c:pt>
                <c:pt idx="4495">
                  <c:v>41962</c:v>
                </c:pt>
                <c:pt idx="4496">
                  <c:v>41963</c:v>
                </c:pt>
                <c:pt idx="4497">
                  <c:v>41964</c:v>
                </c:pt>
                <c:pt idx="4498">
                  <c:v>41967</c:v>
                </c:pt>
                <c:pt idx="4499">
                  <c:v>41968</c:v>
                </c:pt>
                <c:pt idx="4500">
                  <c:v>41969</c:v>
                </c:pt>
                <c:pt idx="4501">
                  <c:v>41971</c:v>
                </c:pt>
                <c:pt idx="4502">
                  <c:v>41974</c:v>
                </c:pt>
                <c:pt idx="4503">
                  <c:v>41975</c:v>
                </c:pt>
                <c:pt idx="4504">
                  <c:v>41976</c:v>
                </c:pt>
                <c:pt idx="4505">
                  <c:v>41977</c:v>
                </c:pt>
                <c:pt idx="4506">
                  <c:v>41978</c:v>
                </c:pt>
                <c:pt idx="4507">
                  <c:v>41981</c:v>
                </c:pt>
                <c:pt idx="4508">
                  <c:v>41982</c:v>
                </c:pt>
                <c:pt idx="4509">
                  <c:v>41983</c:v>
                </c:pt>
                <c:pt idx="4510">
                  <c:v>41984</c:v>
                </c:pt>
                <c:pt idx="4511">
                  <c:v>41985</c:v>
                </c:pt>
                <c:pt idx="4512">
                  <c:v>41988</c:v>
                </c:pt>
                <c:pt idx="4513">
                  <c:v>41989</c:v>
                </c:pt>
                <c:pt idx="4514">
                  <c:v>41990</c:v>
                </c:pt>
                <c:pt idx="4515">
                  <c:v>41991</c:v>
                </c:pt>
                <c:pt idx="4516">
                  <c:v>41992</c:v>
                </c:pt>
                <c:pt idx="4517">
                  <c:v>41995</c:v>
                </c:pt>
                <c:pt idx="4518">
                  <c:v>41996</c:v>
                </c:pt>
                <c:pt idx="4519">
                  <c:v>41997</c:v>
                </c:pt>
                <c:pt idx="4520">
                  <c:v>41999</c:v>
                </c:pt>
                <c:pt idx="4521">
                  <c:v>42002</c:v>
                </c:pt>
                <c:pt idx="4522">
                  <c:v>42003</c:v>
                </c:pt>
                <c:pt idx="4523">
                  <c:v>42004</c:v>
                </c:pt>
                <c:pt idx="4524">
                  <c:v>42006</c:v>
                </c:pt>
                <c:pt idx="4525">
                  <c:v>42009</c:v>
                </c:pt>
                <c:pt idx="4526">
                  <c:v>42010</c:v>
                </c:pt>
                <c:pt idx="4527">
                  <c:v>42011</c:v>
                </c:pt>
                <c:pt idx="4528">
                  <c:v>42012</c:v>
                </c:pt>
                <c:pt idx="4529">
                  <c:v>42013</c:v>
                </c:pt>
                <c:pt idx="4530">
                  <c:v>42016</c:v>
                </c:pt>
                <c:pt idx="4531">
                  <c:v>42017</c:v>
                </c:pt>
                <c:pt idx="4532">
                  <c:v>42018</c:v>
                </c:pt>
                <c:pt idx="4533">
                  <c:v>42019</c:v>
                </c:pt>
                <c:pt idx="4534">
                  <c:v>42020</c:v>
                </c:pt>
                <c:pt idx="4535">
                  <c:v>42024</c:v>
                </c:pt>
                <c:pt idx="4536">
                  <c:v>42025</c:v>
                </c:pt>
                <c:pt idx="4537">
                  <c:v>42026</c:v>
                </c:pt>
                <c:pt idx="4538">
                  <c:v>42027</c:v>
                </c:pt>
                <c:pt idx="4539">
                  <c:v>42030</c:v>
                </c:pt>
                <c:pt idx="4540">
                  <c:v>42031</c:v>
                </c:pt>
                <c:pt idx="4541">
                  <c:v>42032</c:v>
                </c:pt>
                <c:pt idx="4542">
                  <c:v>42033</c:v>
                </c:pt>
                <c:pt idx="4543">
                  <c:v>42034</c:v>
                </c:pt>
                <c:pt idx="4544">
                  <c:v>42037</c:v>
                </c:pt>
                <c:pt idx="4545">
                  <c:v>42038</c:v>
                </c:pt>
                <c:pt idx="4546">
                  <c:v>42039</c:v>
                </c:pt>
                <c:pt idx="4547">
                  <c:v>42040</c:v>
                </c:pt>
                <c:pt idx="4548">
                  <c:v>42041</c:v>
                </c:pt>
                <c:pt idx="4549">
                  <c:v>42044</c:v>
                </c:pt>
                <c:pt idx="4550">
                  <c:v>42045</c:v>
                </c:pt>
                <c:pt idx="4551">
                  <c:v>42046</c:v>
                </c:pt>
                <c:pt idx="4552">
                  <c:v>42047</c:v>
                </c:pt>
                <c:pt idx="4553">
                  <c:v>42048</c:v>
                </c:pt>
                <c:pt idx="4554">
                  <c:v>42052</c:v>
                </c:pt>
                <c:pt idx="4555">
                  <c:v>42053</c:v>
                </c:pt>
                <c:pt idx="4556">
                  <c:v>42054</c:v>
                </c:pt>
                <c:pt idx="4557">
                  <c:v>42055</c:v>
                </c:pt>
                <c:pt idx="4558">
                  <c:v>42058</c:v>
                </c:pt>
                <c:pt idx="4559">
                  <c:v>42059</c:v>
                </c:pt>
                <c:pt idx="4560">
                  <c:v>42060</c:v>
                </c:pt>
                <c:pt idx="4561">
                  <c:v>42061</c:v>
                </c:pt>
                <c:pt idx="4562">
                  <c:v>42062</c:v>
                </c:pt>
                <c:pt idx="4563">
                  <c:v>42065</c:v>
                </c:pt>
                <c:pt idx="4564">
                  <c:v>42066</c:v>
                </c:pt>
                <c:pt idx="4565">
                  <c:v>42067</c:v>
                </c:pt>
                <c:pt idx="4566">
                  <c:v>42068</c:v>
                </c:pt>
                <c:pt idx="4567">
                  <c:v>42069</c:v>
                </c:pt>
                <c:pt idx="4568">
                  <c:v>42072</c:v>
                </c:pt>
                <c:pt idx="4569">
                  <c:v>42073</c:v>
                </c:pt>
                <c:pt idx="4570">
                  <c:v>42074</c:v>
                </c:pt>
                <c:pt idx="4571">
                  <c:v>42075</c:v>
                </c:pt>
                <c:pt idx="4572">
                  <c:v>42076</c:v>
                </c:pt>
                <c:pt idx="4573">
                  <c:v>42079</c:v>
                </c:pt>
                <c:pt idx="4574">
                  <c:v>42080</c:v>
                </c:pt>
                <c:pt idx="4575">
                  <c:v>42081</c:v>
                </c:pt>
                <c:pt idx="4576">
                  <c:v>42082</c:v>
                </c:pt>
                <c:pt idx="4577">
                  <c:v>42083</c:v>
                </c:pt>
                <c:pt idx="4578">
                  <c:v>42086</c:v>
                </c:pt>
                <c:pt idx="4579">
                  <c:v>42087</c:v>
                </c:pt>
                <c:pt idx="4580">
                  <c:v>42088</c:v>
                </c:pt>
                <c:pt idx="4581">
                  <c:v>42089</c:v>
                </c:pt>
                <c:pt idx="4582">
                  <c:v>42090</c:v>
                </c:pt>
                <c:pt idx="4583">
                  <c:v>42093</c:v>
                </c:pt>
                <c:pt idx="4584">
                  <c:v>42094</c:v>
                </c:pt>
                <c:pt idx="4585">
                  <c:v>42095</c:v>
                </c:pt>
                <c:pt idx="4586">
                  <c:v>42096</c:v>
                </c:pt>
                <c:pt idx="4587">
                  <c:v>42100</c:v>
                </c:pt>
                <c:pt idx="4588">
                  <c:v>42101</c:v>
                </c:pt>
                <c:pt idx="4589">
                  <c:v>42102</c:v>
                </c:pt>
                <c:pt idx="4590">
                  <c:v>42103</c:v>
                </c:pt>
                <c:pt idx="4591">
                  <c:v>42104</c:v>
                </c:pt>
                <c:pt idx="4592">
                  <c:v>42107</c:v>
                </c:pt>
                <c:pt idx="4593">
                  <c:v>42108</c:v>
                </c:pt>
                <c:pt idx="4594">
                  <c:v>42109</c:v>
                </c:pt>
                <c:pt idx="4595">
                  <c:v>42110</c:v>
                </c:pt>
                <c:pt idx="4596">
                  <c:v>42111</c:v>
                </c:pt>
                <c:pt idx="4597">
                  <c:v>42114</c:v>
                </c:pt>
                <c:pt idx="4598">
                  <c:v>42115</c:v>
                </c:pt>
                <c:pt idx="4599">
                  <c:v>42116</c:v>
                </c:pt>
                <c:pt idx="4600">
                  <c:v>42117</c:v>
                </c:pt>
                <c:pt idx="4601">
                  <c:v>42118</c:v>
                </c:pt>
                <c:pt idx="4602">
                  <c:v>42121</c:v>
                </c:pt>
                <c:pt idx="4603">
                  <c:v>42122</c:v>
                </c:pt>
                <c:pt idx="4604">
                  <c:v>42123</c:v>
                </c:pt>
                <c:pt idx="4605">
                  <c:v>42124</c:v>
                </c:pt>
                <c:pt idx="4606">
                  <c:v>42125</c:v>
                </c:pt>
                <c:pt idx="4607">
                  <c:v>42128</c:v>
                </c:pt>
                <c:pt idx="4608">
                  <c:v>42129</c:v>
                </c:pt>
                <c:pt idx="4609">
                  <c:v>42130</c:v>
                </c:pt>
                <c:pt idx="4610">
                  <c:v>42131</c:v>
                </c:pt>
                <c:pt idx="4611">
                  <c:v>42132</c:v>
                </c:pt>
                <c:pt idx="4612">
                  <c:v>42135</c:v>
                </c:pt>
                <c:pt idx="4613">
                  <c:v>42136</c:v>
                </c:pt>
                <c:pt idx="4614">
                  <c:v>42137</c:v>
                </c:pt>
                <c:pt idx="4615">
                  <c:v>42138</c:v>
                </c:pt>
                <c:pt idx="4616">
                  <c:v>42139</c:v>
                </c:pt>
                <c:pt idx="4617">
                  <c:v>42142</c:v>
                </c:pt>
                <c:pt idx="4618">
                  <c:v>42143</c:v>
                </c:pt>
                <c:pt idx="4619">
                  <c:v>42144</c:v>
                </c:pt>
                <c:pt idx="4620">
                  <c:v>42145</c:v>
                </c:pt>
                <c:pt idx="4621">
                  <c:v>42146</c:v>
                </c:pt>
                <c:pt idx="4622">
                  <c:v>42150</c:v>
                </c:pt>
                <c:pt idx="4623">
                  <c:v>42151</c:v>
                </c:pt>
                <c:pt idx="4624">
                  <c:v>42152</c:v>
                </c:pt>
                <c:pt idx="4625">
                  <c:v>42153</c:v>
                </c:pt>
                <c:pt idx="4626">
                  <c:v>42156</c:v>
                </c:pt>
                <c:pt idx="4627">
                  <c:v>42157</c:v>
                </c:pt>
                <c:pt idx="4628">
                  <c:v>42158</c:v>
                </c:pt>
                <c:pt idx="4629">
                  <c:v>42159</c:v>
                </c:pt>
                <c:pt idx="4630">
                  <c:v>42160</c:v>
                </c:pt>
                <c:pt idx="4631">
                  <c:v>42163</c:v>
                </c:pt>
                <c:pt idx="4632">
                  <c:v>42164</c:v>
                </c:pt>
                <c:pt idx="4633">
                  <c:v>42165</c:v>
                </c:pt>
                <c:pt idx="4634">
                  <c:v>42166</c:v>
                </c:pt>
                <c:pt idx="4635">
                  <c:v>42167</c:v>
                </c:pt>
                <c:pt idx="4636">
                  <c:v>42170</c:v>
                </c:pt>
                <c:pt idx="4637">
                  <c:v>42171</c:v>
                </c:pt>
                <c:pt idx="4638">
                  <c:v>42172</c:v>
                </c:pt>
                <c:pt idx="4639">
                  <c:v>42173</c:v>
                </c:pt>
                <c:pt idx="4640">
                  <c:v>42174</c:v>
                </c:pt>
                <c:pt idx="4641">
                  <c:v>42177</c:v>
                </c:pt>
                <c:pt idx="4642">
                  <c:v>42178</c:v>
                </c:pt>
                <c:pt idx="4643">
                  <c:v>42179</c:v>
                </c:pt>
                <c:pt idx="4644">
                  <c:v>42180</c:v>
                </c:pt>
                <c:pt idx="4645">
                  <c:v>42181</c:v>
                </c:pt>
                <c:pt idx="4646">
                  <c:v>42184</c:v>
                </c:pt>
                <c:pt idx="4647">
                  <c:v>42185</c:v>
                </c:pt>
                <c:pt idx="4648">
                  <c:v>42186</c:v>
                </c:pt>
                <c:pt idx="4649">
                  <c:v>42187</c:v>
                </c:pt>
                <c:pt idx="4650">
                  <c:v>42191</c:v>
                </c:pt>
                <c:pt idx="4651">
                  <c:v>42192</c:v>
                </c:pt>
                <c:pt idx="4652">
                  <c:v>42193</c:v>
                </c:pt>
                <c:pt idx="4653">
                  <c:v>42194</c:v>
                </c:pt>
                <c:pt idx="4654">
                  <c:v>42195</c:v>
                </c:pt>
                <c:pt idx="4655">
                  <c:v>42198</c:v>
                </c:pt>
                <c:pt idx="4656">
                  <c:v>42199</c:v>
                </c:pt>
                <c:pt idx="4657">
                  <c:v>42200</c:v>
                </c:pt>
                <c:pt idx="4658">
                  <c:v>42201</c:v>
                </c:pt>
                <c:pt idx="4659">
                  <c:v>42202</c:v>
                </c:pt>
                <c:pt idx="4660">
                  <c:v>42205</c:v>
                </c:pt>
                <c:pt idx="4661">
                  <c:v>42206</c:v>
                </c:pt>
                <c:pt idx="4662">
                  <c:v>42207</c:v>
                </c:pt>
                <c:pt idx="4663">
                  <c:v>42208</c:v>
                </c:pt>
                <c:pt idx="4664">
                  <c:v>42209</c:v>
                </c:pt>
                <c:pt idx="4665">
                  <c:v>42212</c:v>
                </c:pt>
                <c:pt idx="4666">
                  <c:v>42213</c:v>
                </c:pt>
                <c:pt idx="4667">
                  <c:v>42214</c:v>
                </c:pt>
                <c:pt idx="4668">
                  <c:v>42215</c:v>
                </c:pt>
                <c:pt idx="4669">
                  <c:v>42216</c:v>
                </c:pt>
                <c:pt idx="4670">
                  <c:v>42219</c:v>
                </c:pt>
                <c:pt idx="4671">
                  <c:v>42220</c:v>
                </c:pt>
                <c:pt idx="4672">
                  <c:v>42221</c:v>
                </c:pt>
                <c:pt idx="4673">
                  <c:v>42222</c:v>
                </c:pt>
                <c:pt idx="4674">
                  <c:v>42223</c:v>
                </c:pt>
                <c:pt idx="4675">
                  <c:v>42226</c:v>
                </c:pt>
                <c:pt idx="4676">
                  <c:v>42227</c:v>
                </c:pt>
                <c:pt idx="4677">
                  <c:v>42228</c:v>
                </c:pt>
                <c:pt idx="4678">
                  <c:v>42229</c:v>
                </c:pt>
                <c:pt idx="4679">
                  <c:v>42230</c:v>
                </c:pt>
                <c:pt idx="4680">
                  <c:v>42233</c:v>
                </c:pt>
                <c:pt idx="4681">
                  <c:v>42234</c:v>
                </c:pt>
                <c:pt idx="4682">
                  <c:v>42235</c:v>
                </c:pt>
                <c:pt idx="4683">
                  <c:v>42236</c:v>
                </c:pt>
                <c:pt idx="4684">
                  <c:v>42237</c:v>
                </c:pt>
                <c:pt idx="4685">
                  <c:v>42240</c:v>
                </c:pt>
                <c:pt idx="4686">
                  <c:v>42241</c:v>
                </c:pt>
                <c:pt idx="4687">
                  <c:v>42242</c:v>
                </c:pt>
                <c:pt idx="4688">
                  <c:v>42243</c:v>
                </c:pt>
                <c:pt idx="4689">
                  <c:v>42244</c:v>
                </c:pt>
                <c:pt idx="4690">
                  <c:v>42247</c:v>
                </c:pt>
                <c:pt idx="4691">
                  <c:v>42248</c:v>
                </c:pt>
                <c:pt idx="4692">
                  <c:v>42249</c:v>
                </c:pt>
                <c:pt idx="4693">
                  <c:v>42250</c:v>
                </c:pt>
                <c:pt idx="4694">
                  <c:v>42251</c:v>
                </c:pt>
                <c:pt idx="4695">
                  <c:v>42255</c:v>
                </c:pt>
                <c:pt idx="4696">
                  <c:v>42256</c:v>
                </c:pt>
                <c:pt idx="4697">
                  <c:v>42257</c:v>
                </c:pt>
                <c:pt idx="4698">
                  <c:v>42258</c:v>
                </c:pt>
                <c:pt idx="4699">
                  <c:v>42261</c:v>
                </c:pt>
                <c:pt idx="4700">
                  <c:v>42262</c:v>
                </c:pt>
                <c:pt idx="4701">
                  <c:v>42263</c:v>
                </c:pt>
                <c:pt idx="4702">
                  <c:v>42264</c:v>
                </c:pt>
                <c:pt idx="4703">
                  <c:v>42265</c:v>
                </c:pt>
                <c:pt idx="4704">
                  <c:v>42268</c:v>
                </c:pt>
                <c:pt idx="4705">
                  <c:v>42269</c:v>
                </c:pt>
                <c:pt idx="4706">
                  <c:v>42270</c:v>
                </c:pt>
                <c:pt idx="4707">
                  <c:v>42271</c:v>
                </c:pt>
                <c:pt idx="4708">
                  <c:v>42272</c:v>
                </c:pt>
                <c:pt idx="4709">
                  <c:v>42275</c:v>
                </c:pt>
                <c:pt idx="4710">
                  <c:v>42276</c:v>
                </c:pt>
                <c:pt idx="4711">
                  <c:v>42277</c:v>
                </c:pt>
                <c:pt idx="4712">
                  <c:v>42278</c:v>
                </c:pt>
                <c:pt idx="4713">
                  <c:v>42279</c:v>
                </c:pt>
                <c:pt idx="4714">
                  <c:v>42282</c:v>
                </c:pt>
                <c:pt idx="4715">
                  <c:v>42283</c:v>
                </c:pt>
                <c:pt idx="4716">
                  <c:v>42284</c:v>
                </c:pt>
                <c:pt idx="4717">
                  <c:v>42285</c:v>
                </c:pt>
                <c:pt idx="4718">
                  <c:v>42286</c:v>
                </c:pt>
                <c:pt idx="4719">
                  <c:v>42289</c:v>
                </c:pt>
                <c:pt idx="4720">
                  <c:v>42290</c:v>
                </c:pt>
                <c:pt idx="4721">
                  <c:v>42291</c:v>
                </c:pt>
                <c:pt idx="4722">
                  <c:v>42292</c:v>
                </c:pt>
                <c:pt idx="4723">
                  <c:v>42293</c:v>
                </c:pt>
                <c:pt idx="4724">
                  <c:v>42296</c:v>
                </c:pt>
                <c:pt idx="4725">
                  <c:v>42297</c:v>
                </c:pt>
                <c:pt idx="4726">
                  <c:v>42298</c:v>
                </c:pt>
                <c:pt idx="4727">
                  <c:v>42299</c:v>
                </c:pt>
                <c:pt idx="4728">
                  <c:v>42300</c:v>
                </c:pt>
                <c:pt idx="4729">
                  <c:v>42303</c:v>
                </c:pt>
                <c:pt idx="4730">
                  <c:v>42304</c:v>
                </c:pt>
                <c:pt idx="4731">
                  <c:v>42305</c:v>
                </c:pt>
                <c:pt idx="4732">
                  <c:v>42306</c:v>
                </c:pt>
                <c:pt idx="4733">
                  <c:v>42307</c:v>
                </c:pt>
                <c:pt idx="4734">
                  <c:v>42310</c:v>
                </c:pt>
                <c:pt idx="4735">
                  <c:v>42311</c:v>
                </c:pt>
                <c:pt idx="4736">
                  <c:v>42312</c:v>
                </c:pt>
                <c:pt idx="4737">
                  <c:v>42313</c:v>
                </c:pt>
                <c:pt idx="4738">
                  <c:v>42314</c:v>
                </c:pt>
                <c:pt idx="4739">
                  <c:v>42317</c:v>
                </c:pt>
                <c:pt idx="4740">
                  <c:v>42318</c:v>
                </c:pt>
                <c:pt idx="4741">
                  <c:v>42319</c:v>
                </c:pt>
                <c:pt idx="4742">
                  <c:v>42320</c:v>
                </c:pt>
                <c:pt idx="4743">
                  <c:v>42321</c:v>
                </c:pt>
                <c:pt idx="4744">
                  <c:v>42324</c:v>
                </c:pt>
                <c:pt idx="4745">
                  <c:v>42325</c:v>
                </c:pt>
                <c:pt idx="4746">
                  <c:v>42326</c:v>
                </c:pt>
                <c:pt idx="4747">
                  <c:v>42327</c:v>
                </c:pt>
                <c:pt idx="4748">
                  <c:v>42328</c:v>
                </c:pt>
                <c:pt idx="4749">
                  <c:v>42331</c:v>
                </c:pt>
                <c:pt idx="4750">
                  <c:v>42332</c:v>
                </c:pt>
                <c:pt idx="4751">
                  <c:v>42333</c:v>
                </c:pt>
                <c:pt idx="4752">
                  <c:v>42335</c:v>
                </c:pt>
                <c:pt idx="4753">
                  <c:v>42338</c:v>
                </c:pt>
                <c:pt idx="4754">
                  <c:v>42339</c:v>
                </c:pt>
                <c:pt idx="4755">
                  <c:v>42340</c:v>
                </c:pt>
                <c:pt idx="4756">
                  <c:v>42341</c:v>
                </c:pt>
                <c:pt idx="4757">
                  <c:v>42342</c:v>
                </c:pt>
                <c:pt idx="4758">
                  <c:v>42345</c:v>
                </c:pt>
                <c:pt idx="4759">
                  <c:v>42346</c:v>
                </c:pt>
                <c:pt idx="4760">
                  <c:v>42347</c:v>
                </c:pt>
                <c:pt idx="4761">
                  <c:v>42348</c:v>
                </c:pt>
                <c:pt idx="4762">
                  <c:v>42349</c:v>
                </c:pt>
                <c:pt idx="4763">
                  <c:v>42352</c:v>
                </c:pt>
                <c:pt idx="4764">
                  <c:v>42353</c:v>
                </c:pt>
                <c:pt idx="4765">
                  <c:v>42354</c:v>
                </c:pt>
                <c:pt idx="4766">
                  <c:v>42355</c:v>
                </c:pt>
                <c:pt idx="4767">
                  <c:v>42356</c:v>
                </c:pt>
                <c:pt idx="4768">
                  <c:v>42359</c:v>
                </c:pt>
                <c:pt idx="4769">
                  <c:v>42360</c:v>
                </c:pt>
                <c:pt idx="4770">
                  <c:v>42361</c:v>
                </c:pt>
                <c:pt idx="4771">
                  <c:v>42362</c:v>
                </c:pt>
                <c:pt idx="4772">
                  <c:v>42366</c:v>
                </c:pt>
                <c:pt idx="4773">
                  <c:v>42367</c:v>
                </c:pt>
                <c:pt idx="4774">
                  <c:v>42368</c:v>
                </c:pt>
                <c:pt idx="4775">
                  <c:v>42369</c:v>
                </c:pt>
                <c:pt idx="4776">
                  <c:v>42373</c:v>
                </c:pt>
                <c:pt idx="4777">
                  <c:v>42374</c:v>
                </c:pt>
                <c:pt idx="4778">
                  <c:v>42375</c:v>
                </c:pt>
                <c:pt idx="4779">
                  <c:v>42376</c:v>
                </c:pt>
                <c:pt idx="4780">
                  <c:v>42377</c:v>
                </c:pt>
                <c:pt idx="4781">
                  <c:v>42380</c:v>
                </c:pt>
                <c:pt idx="4782">
                  <c:v>42381</c:v>
                </c:pt>
                <c:pt idx="4783">
                  <c:v>42382</c:v>
                </c:pt>
                <c:pt idx="4784">
                  <c:v>42383</c:v>
                </c:pt>
                <c:pt idx="4785">
                  <c:v>42384</c:v>
                </c:pt>
                <c:pt idx="4786">
                  <c:v>42388</c:v>
                </c:pt>
                <c:pt idx="4787">
                  <c:v>42389</c:v>
                </c:pt>
                <c:pt idx="4788">
                  <c:v>42390</c:v>
                </c:pt>
                <c:pt idx="4789">
                  <c:v>42391</c:v>
                </c:pt>
                <c:pt idx="4790">
                  <c:v>42394</c:v>
                </c:pt>
                <c:pt idx="4791">
                  <c:v>42395</c:v>
                </c:pt>
                <c:pt idx="4792">
                  <c:v>42396</c:v>
                </c:pt>
                <c:pt idx="4793">
                  <c:v>42397</c:v>
                </c:pt>
                <c:pt idx="4794">
                  <c:v>42398</c:v>
                </c:pt>
                <c:pt idx="4795">
                  <c:v>42401</c:v>
                </c:pt>
                <c:pt idx="4796">
                  <c:v>42402</c:v>
                </c:pt>
                <c:pt idx="4797">
                  <c:v>42403</c:v>
                </c:pt>
                <c:pt idx="4798">
                  <c:v>42404</c:v>
                </c:pt>
                <c:pt idx="4799">
                  <c:v>42405</c:v>
                </c:pt>
                <c:pt idx="4800">
                  <c:v>42408</c:v>
                </c:pt>
                <c:pt idx="4801">
                  <c:v>42409</c:v>
                </c:pt>
                <c:pt idx="4802">
                  <c:v>42410</c:v>
                </c:pt>
                <c:pt idx="4803">
                  <c:v>42411</c:v>
                </c:pt>
                <c:pt idx="4804">
                  <c:v>42412</c:v>
                </c:pt>
                <c:pt idx="4805">
                  <c:v>42416</c:v>
                </c:pt>
                <c:pt idx="4806">
                  <c:v>42417</c:v>
                </c:pt>
                <c:pt idx="4807">
                  <c:v>42418</c:v>
                </c:pt>
                <c:pt idx="4808">
                  <c:v>42419</c:v>
                </c:pt>
                <c:pt idx="4809">
                  <c:v>42422</c:v>
                </c:pt>
                <c:pt idx="4810">
                  <c:v>42423</c:v>
                </c:pt>
                <c:pt idx="4811">
                  <c:v>42424</c:v>
                </c:pt>
                <c:pt idx="4812">
                  <c:v>42425</c:v>
                </c:pt>
                <c:pt idx="4813">
                  <c:v>42426</c:v>
                </c:pt>
                <c:pt idx="4814">
                  <c:v>42429</c:v>
                </c:pt>
                <c:pt idx="4815">
                  <c:v>42430</c:v>
                </c:pt>
                <c:pt idx="4816">
                  <c:v>42431</c:v>
                </c:pt>
                <c:pt idx="4817">
                  <c:v>42432</c:v>
                </c:pt>
                <c:pt idx="4818">
                  <c:v>42433</c:v>
                </c:pt>
                <c:pt idx="4819">
                  <c:v>42436</c:v>
                </c:pt>
                <c:pt idx="4820">
                  <c:v>42437</c:v>
                </c:pt>
                <c:pt idx="4821">
                  <c:v>42438</c:v>
                </c:pt>
                <c:pt idx="4822">
                  <c:v>42439</c:v>
                </c:pt>
                <c:pt idx="4823">
                  <c:v>42440</c:v>
                </c:pt>
                <c:pt idx="4824">
                  <c:v>42443</c:v>
                </c:pt>
                <c:pt idx="4825">
                  <c:v>42444</c:v>
                </c:pt>
                <c:pt idx="4826">
                  <c:v>42445</c:v>
                </c:pt>
                <c:pt idx="4827">
                  <c:v>42446</c:v>
                </c:pt>
                <c:pt idx="4828">
                  <c:v>42447</c:v>
                </c:pt>
                <c:pt idx="4829">
                  <c:v>42450</c:v>
                </c:pt>
                <c:pt idx="4830">
                  <c:v>42451</c:v>
                </c:pt>
                <c:pt idx="4831">
                  <c:v>42452</c:v>
                </c:pt>
                <c:pt idx="4832">
                  <c:v>42453</c:v>
                </c:pt>
                <c:pt idx="4833">
                  <c:v>42457</c:v>
                </c:pt>
                <c:pt idx="4834">
                  <c:v>42458</c:v>
                </c:pt>
                <c:pt idx="4835">
                  <c:v>42459</c:v>
                </c:pt>
                <c:pt idx="4836">
                  <c:v>42460</c:v>
                </c:pt>
                <c:pt idx="4837">
                  <c:v>42461</c:v>
                </c:pt>
                <c:pt idx="4838">
                  <c:v>42464</c:v>
                </c:pt>
                <c:pt idx="4839">
                  <c:v>42465</c:v>
                </c:pt>
                <c:pt idx="4840">
                  <c:v>42466</c:v>
                </c:pt>
                <c:pt idx="4841">
                  <c:v>42467</c:v>
                </c:pt>
                <c:pt idx="4842">
                  <c:v>42468</c:v>
                </c:pt>
                <c:pt idx="4843">
                  <c:v>42471</c:v>
                </c:pt>
                <c:pt idx="4844">
                  <c:v>42472</c:v>
                </c:pt>
                <c:pt idx="4845">
                  <c:v>42473</c:v>
                </c:pt>
                <c:pt idx="4846">
                  <c:v>42474</c:v>
                </c:pt>
                <c:pt idx="4847">
                  <c:v>42475</c:v>
                </c:pt>
                <c:pt idx="4848">
                  <c:v>42478</c:v>
                </c:pt>
                <c:pt idx="4849">
                  <c:v>42479</c:v>
                </c:pt>
                <c:pt idx="4850">
                  <c:v>42480</c:v>
                </c:pt>
                <c:pt idx="4851">
                  <c:v>42481</c:v>
                </c:pt>
                <c:pt idx="4852">
                  <c:v>42482</c:v>
                </c:pt>
                <c:pt idx="4853">
                  <c:v>42485</c:v>
                </c:pt>
                <c:pt idx="4854">
                  <c:v>42486</c:v>
                </c:pt>
                <c:pt idx="4855">
                  <c:v>42487</c:v>
                </c:pt>
                <c:pt idx="4856">
                  <c:v>42488</c:v>
                </c:pt>
                <c:pt idx="4857">
                  <c:v>42489</c:v>
                </c:pt>
                <c:pt idx="4858">
                  <c:v>42492</c:v>
                </c:pt>
                <c:pt idx="4859">
                  <c:v>42493</c:v>
                </c:pt>
                <c:pt idx="4860">
                  <c:v>42494</c:v>
                </c:pt>
                <c:pt idx="4861">
                  <c:v>42495</c:v>
                </c:pt>
                <c:pt idx="4862">
                  <c:v>42496</c:v>
                </c:pt>
                <c:pt idx="4863">
                  <c:v>42499</c:v>
                </c:pt>
                <c:pt idx="4864">
                  <c:v>42500</c:v>
                </c:pt>
                <c:pt idx="4865">
                  <c:v>42501</c:v>
                </c:pt>
                <c:pt idx="4866">
                  <c:v>42502</c:v>
                </c:pt>
                <c:pt idx="4867">
                  <c:v>42503</c:v>
                </c:pt>
                <c:pt idx="4868">
                  <c:v>42506</c:v>
                </c:pt>
                <c:pt idx="4869">
                  <c:v>42507</c:v>
                </c:pt>
                <c:pt idx="4870">
                  <c:v>42508</c:v>
                </c:pt>
                <c:pt idx="4871">
                  <c:v>42509</c:v>
                </c:pt>
                <c:pt idx="4872">
                  <c:v>42510</c:v>
                </c:pt>
                <c:pt idx="4873">
                  <c:v>42513</c:v>
                </c:pt>
                <c:pt idx="4874">
                  <c:v>42514</c:v>
                </c:pt>
                <c:pt idx="4875">
                  <c:v>42515</c:v>
                </c:pt>
                <c:pt idx="4876">
                  <c:v>42516</c:v>
                </c:pt>
                <c:pt idx="4877">
                  <c:v>42517</c:v>
                </c:pt>
                <c:pt idx="4878">
                  <c:v>42521</c:v>
                </c:pt>
                <c:pt idx="4879">
                  <c:v>42522</c:v>
                </c:pt>
                <c:pt idx="4880">
                  <c:v>42523</c:v>
                </c:pt>
                <c:pt idx="4881">
                  <c:v>42524</c:v>
                </c:pt>
                <c:pt idx="4882">
                  <c:v>42527</c:v>
                </c:pt>
                <c:pt idx="4883">
                  <c:v>42528</c:v>
                </c:pt>
                <c:pt idx="4884">
                  <c:v>42529</c:v>
                </c:pt>
                <c:pt idx="4885">
                  <c:v>42530</c:v>
                </c:pt>
                <c:pt idx="4886">
                  <c:v>42531</c:v>
                </c:pt>
                <c:pt idx="4887">
                  <c:v>42534</c:v>
                </c:pt>
                <c:pt idx="4888">
                  <c:v>42535</c:v>
                </c:pt>
                <c:pt idx="4889">
                  <c:v>42536</c:v>
                </c:pt>
                <c:pt idx="4890">
                  <c:v>42537</c:v>
                </c:pt>
                <c:pt idx="4891">
                  <c:v>42538</c:v>
                </c:pt>
                <c:pt idx="4892">
                  <c:v>42541</c:v>
                </c:pt>
                <c:pt idx="4893">
                  <c:v>42542</c:v>
                </c:pt>
                <c:pt idx="4894">
                  <c:v>42543</c:v>
                </c:pt>
                <c:pt idx="4895">
                  <c:v>42544</c:v>
                </c:pt>
                <c:pt idx="4896">
                  <c:v>42545</c:v>
                </c:pt>
                <c:pt idx="4897">
                  <c:v>42548</c:v>
                </c:pt>
                <c:pt idx="4898">
                  <c:v>42549</c:v>
                </c:pt>
                <c:pt idx="4899">
                  <c:v>42550</c:v>
                </c:pt>
                <c:pt idx="4900">
                  <c:v>42551</c:v>
                </c:pt>
                <c:pt idx="4901">
                  <c:v>42552</c:v>
                </c:pt>
                <c:pt idx="4902">
                  <c:v>42556</c:v>
                </c:pt>
                <c:pt idx="4903">
                  <c:v>42557</c:v>
                </c:pt>
                <c:pt idx="4904">
                  <c:v>42558</c:v>
                </c:pt>
                <c:pt idx="4905">
                  <c:v>42559</c:v>
                </c:pt>
                <c:pt idx="4906">
                  <c:v>42562</c:v>
                </c:pt>
                <c:pt idx="4907">
                  <c:v>42563</c:v>
                </c:pt>
                <c:pt idx="4908">
                  <c:v>42564</c:v>
                </c:pt>
                <c:pt idx="4909">
                  <c:v>42565</c:v>
                </c:pt>
                <c:pt idx="4910">
                  <c:v>42566</c:v>
                </c:pt>
                <c:pt idx="4911">
                  <c:v>42569</c:v>
                </c:pt>
                <c:pt idx="4912">
                  <c:v>42570</c:v>
                </c:pt>
                <c:pt idx="4913">
                  <c:v>42571</c:v>
                </c:pt>
                <c:pt idx="4914">
                  <c:v>42572</c:v>
                </c:pt>
                <c:pt idx="4915">
                  <c:v>42573</c:v>
                </c:pt>
                <c:pt idx="4916">
                  <c:v>42576</c:v>
                </c:pt>
                <c:pt idx="4917">
                  <c:v>42577</c:v>
                </c:pt>
                <c:pt idx="4918">
                  <c:v>42578</c:v>
                </c:pt>
                <c:pt idx="4919">
                  <c:v>42579</c:v>
                </c:pt>
                <c:pt idx="4920">
                  <c:v>42580</c:v>
                </c:pt>
                <c:pt idx="4921">
                  <c:v>42583</c:v>
                </c:pt>
                <c:pt idx="4922">
                  <c:v>42584</c:v>
                </c:pt>
                <c:pt idx="4923">
                  <c:v>42585</c:v>
                </c:pt>
                <c:pt idx="4924">
                  <c:v>42586</c:v>
                </c:pt>
                <c:pt idx="4925">
                  <c:v>42587</c:v>
                </c:pt>
                <c:pt idx="4926">
                  <c:v>42590</c:v>
                </c:pt>
                <c:pt idx="4927">
                  <c:v>42591</c:v>
                </c:pt>
                <c:pt idx="4928">
                  <c:v>42592</c:v>
                </c:pt>
                <c:pt idx="4929">
                  <c:v>42593</c:v>
                </c:pt>
                <c:pt idx="4930">
                  <c:v>42594</c:v>
                </c:pt>
                <c:pt idx="4931">
                  <c:v>42597</c:v>
                </c:pt>
                <c:pt idx="4932">
                  <c:v>42598</c:v>
                </c:pt>
                <c:pt idx="4933">
                  <c:v>42599</c:v>
                </c:pt>
                <c:pt idx="4934">
                  <c:v>42600</c:v>
                </c:pt>
                <c:pt idx="4935">
                  <c:v>42601</c:v>
                </c:pt>
                <c:pt idx="4936">
                  <c:v>42604</c:v>
                </c:pt>
                <c:pt idx="4937">
                  <c:v>42605</c:v>
                </c:pt>
                <c:pt idx="4938">
                  <c:v>42606</c:v>
                </c:pt>
                <c:pt idx="4939">
                  <c:v>42607</c:v>
                </c:pt>
                <c:pt idx="4940">
                  <c:v>42608</c:v>
                </c:pt>
                <c:pt idx="4941">
                  <c:v>42611</c:v>
                </c:pt>
                <c:pt idx="4942">
                  <c:v>42612</c:v>
                </c:pt>
                <c:pt idx="4943">
                  <c:v>42613</c:v>
                </c:pt>
                <c:pt idx="4944">
                  <c:v>42614</c:v>
                </c:pt>
                <c:pt idx="4945">
                  <c:v>42615</c:v>
                </c:pt>
                <c:pt idx="4946">
                  <c:v>42619</c:v>
                </c:pt>
                <c:pt idx="4947">
                  <c:v>42620</c:v>
                </c:pt>
                <c:pt idx="4948">
                  <c:v>42621</c:v>
                </c:pt>
                <c:pt idx="4949">
                  <c:v>42622</c:v>
                </c:pt>
                <c:pt idx="4950">
                  <c:v>42625</c:v>
                </c:pt>
                <c:pt idx="4951">
                  <c:v>42626</c:v>
                </c:pt>
                <c:pt idx="4952">
                  <c:v>42627</c:v>
                </c:pt>
                <c:pt idx="4953">
                  <c:v>42628</c:v>
                </c:pt>
                <c:pt idx="4954">
                  <c:v>42629</c:v>
                </c:pt>
                <c:pt idx="4955">
                  <c:v>42632</c:v>
                </c:pt>
                <c:pt idx="4956">
                  <c:v>42633</c:v>
                </c:pt>
                <c:pt idx="4957">
                  <c:v>42634</c:v>
                </c:pt>
                <c:pt idx="4958">
                  <c:v>42635</c:v>
                </c:pt>
                <c:pt idx="4959">
                  <c:v>42636</c:v>
                </c:pt>
                <c:pt idx="4960">
                  <c:v>42639</c:v>
                </c:pt>
                <c:pt idx="4961">
                  <c:v>42640</c:v>
                </c:pt>
                <c:pt idx="4962">
                  <c:v>42641</c:v>
                </c:pt>
                <c:pt idx="4963">
                  <c:v>42642</c:v>
                </c:pt>
                <c:pt idx="4964">
                  <c:v>42643</c:v>
                </c:pt>
                <c:pt idx="4965">
                  <c:v>42646</c:v>
                </c:pt>
                <c:pt idx="4966">
                  <c:v>42647</c:v>
                </c:pt>
                <c:pt idx="4967">
                  <c:v>42648</c:v>
                </c:pt>
                <c:pt idx="4968">
                  <c:v>42649</c:v>
                </c:pt>
                <c:pt idx="4969">
                  <c:v>42650</c:v>
                </c:pt>
                <c:pt idx="4970">
                  <c:v>42653</c:v>
                </c:pt>
                <c:pt idx="4971">
                  <c:v>42654</c:v>
                </c:pt>
                <c:pt idx="4972">
                  <c:v>42655</c:v>
                </c:pt>
                <c:pt idx="4973">
                  <c:v>42656</c:v>
                </c:pt>
                <c:pt idx="4974">
                  <c:v>42657</c:v>
                </c:pt>
                <c:pt idx="4975">
                  <c:v>42660</c:v>
                </c:pt>
                <c:pt idx="4976">
                  <c:v>42661</c:v>
                </c:pt>
                <c:pt idx="4977">
                  <c:v>42662</c:v>
                </c:pt>
                <c:pt idx="4978">
                  <c:v>42663</c:v>
                </c:pt>
                <c:pt idx="4979">
                  <c:v>42664</c:v>
                </c:pt>
                <c:pt idx="4980">
                  <c:v>42667</c:v>
                </c:pt>
                <c:pt idx="4981">
                  <c:v>42668</c:v>
                </c:pt>
                <c:pt idx="4982">
                  <c:v>42669</c:v>
                </c:pt>
                <c:pt idx="4983">
                  <c:v>42670</c:v>
                </c:pt>
                <c:pt idx="4984">
                  <c:v>42671</c:v>
                </c:pt>
                <c:pt idx="4985">
                  <c:v>42674</c:v>
                </c:pt>
                <c:pt idx="4986">
                  <c:v>42675</c:v>
                </c:pt>
                <c:pt idx="4987">
                  <c:v>42676</c:v>
                </c:pt>
                <c:pt idx="4988">
                  <c:v>42677</c:v>
                </c:pt>
                <c:pt idx="4989">
                  <c:v>42678</c:v>
                </c:pt>
                <c:pt idx="4990">
                  <c:v>42681</c:v>
                </c:pt>
                <c:pt idx="4991">
                  <c:v>42682</c:v>
                </c:pt>
                <c:pt idx="4992">
                  <c:v>42683</c:v>
                </c:pt>
                <c:pt idx="4993">
                  <c:v>42684</c:v>
                </c:pt>
                <c:pt idx="4994">
                  <c:v>42685</c:v>
                </c:pt>
                <c:pt idx="4995">
                  <c:v>42688</c:v>
                </c:pt>
                <c:pt idx="4996">
                  <c:v>42689</c:v>
                </c:pt>
                <c:pt idx="4997">
                  <c:v>42690</c:v>
                </c:pt>
                <c:pt idx="4998">
                  <c:v>42691</c:v>
                </c:pt>
                <c:pt idx="4999">
                  <c:v>42692</c:v>
                </c:pt>
                <c:pt idx="5000">
                  <c:v>42695</c:v>
                </c:pt>
                <c:pt idx="5001">
                  <c:v>42696</c:v>
                </c:pt>
                <c:pt idx="5002">
                  <c:v>42697</c:v>
                </c:pt>
                <c:pt idx="5003">
                  <c:v>42699</c:v>
                </c:pt>
                <c:pt idx="5004">
                  <c:v>42702</c:v>
                </c:pt>
                <c:pt idx="5005">
                  <c:v>42703</c:v>
                </c:pt>
                <c:pt idx="5006">
                  <c:v>42704</c:v>
                </c:pt>
                <c:pt idx="5007">
                  <c:v>42705</c:v>
                </c:pt>
                <c:pt idx="5008">
                  <c:v>42706</c:v>
                </c:pt>
                <c:pt idx="5009">
                  <c:v>42709</c:v>
                </c:pt>
                <c:pt idx="5010">
                  <c:v>42710</c:v>
                </c:pt>
                <c:pt idx="5011">
                  <c:v>42711</c:v>
                </c:pt>
                <c:pt idx="5012">
                  <c:v>42712</c:v>
                </c:pt>
                <c:pt idx="5013">
                  <c:v>42713</c:v>
                </c:pt>
                <c:pt idx="5014">
                  <c:v>42716</c:v>
                </c:pt>
                <c:pt idx="5015">
                  <c:v>42717</c:v>
                </c:pt>
                <c:pt idx="5016">
                  <c:v>42718</c:v>
                </c:pt>
                <c:pt idx="5017">
                  <c:v>42719</c:v>
                </c:pt>
                <c:pt idx="5018">
                  <c:v>42720</c:v>
                </c:pt>
                <c:pt idx="5019">
                  <c:v>42723</c:v>
                </c:pt>
                <c:pt idx="5020">
                  <c:v>42724</c:v>
                </c:pt>
                <c:pt idx="5021">
                  <c:v>42725</c:v>
                </c:pt>
                <c:pt idx="5022">
                  <c:v>42726</c:v>
                </c:pt>
                <c:pt idx="5023">
                  <c:v>42727</c:v>
                </c:pt>
                <c:pt idx="5024">
                  <c:v>42731</c:v>
                </c:pt>
                <c:pt idx="5025">
                  <c:v>42732</c:v>
                </c:pt>
                <c:pt idx="5026">
                  <c:v>42733</c:v>
                </c:pt>
                <c:pt idx="5027">
                  <c:v>42734</c:v>
                </c:pt>
                <c:pt idx="5028">
                  <c:v>42738</c:v>
                </c:pt>
                <c:pt idx="5029">
                  <c:v>42739</c:v>
                </c:pt>
                <c:pt idx="5030">
                  <c:v>42740</c:v>
                </c:pt>
                <c:pt idx="5031">
                  <c:v>42741</c:v>
                </c:pt>
                <c:pt idx="5032">
                  <c:v>42744</c:v>
                </c:pt>
                <c:pt idx="5033">
                  <c:v>42745</c:v>
                </c:pt>
                <c:pt idx="5034">
                  <c:v>42746</c:v>
                </c:pt>
                <c:pt idx="5035">
                  <c:v>42747</c:v>
                </c:pt>
                <c:pt idx="5036">
                  <c:v>42748</c:v>
                </c:pt>
                <c:pt idx="5037">
                  <c:v>42752</c:v>
                </c:pt>
                <c:pt idx="5038">
                  <c:v>42753</c:v>
                </c:pt>
                <c:pt idx="5039">
                  <c:v>42754</c:v>
                </c:pt>
                <c:pt idx="5040">
                  <c:v>42755</c:v>
                </c:pt>
                <c:pt idx="5041">
                  <c:v>42758</c:v>
                </c:pt>
                <c:pt idx="5042">
                  <c:v>42759</c:v>
                </c:pt>
                <c:pt idx="5043">
                  <c:v>42760</c:v>
                </c:pt>
                <c:pt idx="5044">
                  <c:v>42761</c:v>
                </c:pt>
                <c:pt idx="5045">
                  <c:v>42762</c:v>
                </c:pt>
                <c:pt idx="5046">
                  <c:v>42765</c:v>
                </c:pt>
                <c:pt idx="5047">
                  <c:v>42766</c:v>
                </c:pt>
                <c:pt idx="5048">
                  <c:v>42767</c:v>
                </c:pt>
                <c:pt idx="5049">
                  <c:v>42768</c:v>
                </c:pt>
                <c:pt idx="5050">
                  <c:v>42769</c:v>
                </c:pt>
                <c:pt idx="5051">
                  <c:v>42772</c:v>
                </c:pt>
                <c:pt idx="5052">
                  <c:v>42773</c:v>
                </c:pt>
                <c:pt idx="5053">
                  <c:v>42774</c:v>
                </c:pt>
                <c:pt idx="5054">
                  <c:v>42775</c:v>
                </c:pt>
                <c:pt idx="5055">
                  <c:v>42776</c:v>
                </c:pt>
                <c:pt idx="5056">
                  <c:v>42779</c:v>
                </c:pt>
                <c:pt idx="5057">
                  <c:v>42780</c:v>
                </c:pt>
                <c:pt idx="5058">
                  <c:v>42781</c:v>
                </c:pt>
                <c:pt idx="5059">
                  <c:v>42782</c:v>
                </c:pt>
                <c:pt idx="5060">
                  <c:v>42783</c:v>
                </c:pt>
                <c:pt idx="5061">
                  <c:v>42787</c:v>
                </c:pt>
                <c:pt idx="5062">
                  <c:v>42788</c:v>
                </c:pt>
                <c:pt idx="5063">
                  <c:v>42789</c:v>
                </c:pt>
                <c:pt idx="5064">
                  <c:v>42790</c:v>
                </c:pt>
                <c:pt idx="5065">
                  <c:v>42793</c:v>
                </c:pt>
                <c:pt idx="5066">
                  <c:v>42794</c:v>
                </c:pt>
                <c:pt idx="5067">
                  <c:v>42795</c:v>
                </c:pt>
                <c:pt idx="5068">
                  <c:v>42796</c:v>
                </c:pt>
                <c:pt idx="5069">
                  <c:v>42797</c:v>
                </c:pt>
                <c:pt idx="5070">
                  <c:v>42800</c:v>
                </c:pt>
                <c:pt idx="5071">
                  <c:v>42801</c:v>
                </c:pt>
                <c:pt idx="5072">
                  <c:v>42802</c:v>
                </c:pt>
                <c:pt idx="5073">
                  <c:v>42803</c:v>
                </c:pt>
                <c:pt idx="5074">
                  <c:v>42804</c:v>
                </c:pt>
                <c:pt idx="5075">
                  <c:v>42807</c:v>
                </c:pt>
                <c:pt idx="5076">
                  <c:v>42808</c:v>
                </c:pt>
                <c:pt idx="5077">
                  <c:v>42809</c:v>
                </c:pt>
                <c:pt idx="5078">
                  <c:v>42810</c:v>
                </c:pt>
                <c:pt idx="5079">
                  <c:v>42811</c:v>
                </c:pt>
                <c:pt idx="5080">
                  <c:v>42814</c:v>
                </c:pt>
                <c:pt idx="5081">
                  <c:v>42815</c:v>
                </c:pt>
                <c:pt idx="5082">
                  <c:v>42816</c:v>
                </c:pt>
                <c:pt idx="5083">
                  <c:v>42817</c:v>
                </c:pt>
                <c:pt idx="5084">
                  <c:v>42818</c:v>
                </c:pt>
                <c:pt idx="5085">
                  <c:v>42821</c:v>
                </c:pt>
                <c:pt idx="5086">
                  <c:v>42822</c:v>
                </c:pt>
                <c:pt idx="5087">
                  <c:v>42823</c:v>
                </c:pt>
                <c:pt idx="5088">
                  <c:v>42824</c:v>
                </c:pt>
                <c:pt idx="5089">
                  <c:v>42825</c:v>
                </c:pt>
                <c:pt idx="5090">
                  <c:v>42828</c:v>
                </c:pt>
                <c:pt idx="5091">
                  <c:v>42829</c:v>
                </c:pt>
                <c:pt idx="5092">
                  <c:v>42830</c:v>
                </c:pt>
                <c:pt idx="5093">
                  <c:v>42831</c:v>
                </c:pt>
                <c:pt idx="5094">
                  <c:v>42832</c:v>
                </c:pt>
                <c:pt idx="5095">
                  <c:v>42835</c:v>
                </c:pt>
                <c:pt idx="5096">
                  <c:v>42836</c:v>
                </c:pt>
                <c:pt idx="5097">
                  <c:v>42837</c:v>
                </c:pt>
                <c:pt idx="5098">
                  <c:v>42838</c:v>
                </c:pt>
                <c:pt idx="5099">
                  <c:v>42842</c:v>
                </c:pt>
                <c:pt idx="5100">
                  <c:v>42843</c:v>
                </c:pt>
                <c:pt idx="5101">
                  <c:v>42844</c:v>
                </c:pt>
                <c:pt idx="5102">
                  <c:v>42845</c:v>
                </c:pt>
                <c:pt idx="5103">
                  <c:v>42846</c:v>
                </c:pt>
                <c:pt idx="5104">
                  <c:v>42849</c:v>
                </c:pt>
                <c:pt idx="5105">
                  <c:v>42850</c:v>
                </c:pt>
                <c:pt idx="5106">
                  <c:v>42851</c:v>
                </c:pt>
                <c:pt idx="5107">
                  <c:v>42852</c:v>
                </c:pt>
                <c:pt idx="5108">
                  <c:v>42853</c:v>
                </c:pt>
                <c:pt idx="5109">
                  <c:v>42856</c:v>
                </c:pt>
                <c:pt idx="5110">
                  <c:v>42857</c:v>
                </c:pt>
                <c:pt idx="5111">
                  <c:v>42858</c:v>
                </c:pt>
                <c:pt idx="5112">
                  <c:v>42859</c:v>
                </c:pt>
                <c:pt idx="5113">
                  <c:v>42860</c:v>
                </c:pt>
                <c:pt idx="5114">
                  <c:v>42863</c:v>
                </c:pt>
                <c:pt idx="5115">
                  <c:v>42864</c:v>
                </c:pt>
                <c:pt idx="5116">
                  <c:v>42865</c:v>
                </c:pt>
                <c:pt idx="5117">
                  <c:v>42866</c:v>
                </c:pt>
                <c:pt idx="5118">
                  <c:v>42867</c:v>
                </c:pt>
                <c:pt idx="5119">
                  <c:v>42870</c:v>
                </c:pt>
                <c:pt idx="5120">
                  <c:v>42871</c:v>
                </c:pt>
                <c:pt idx="5121">
                  <c:v>42872</c:v>
                </c:pt>
                <c:pt idx="5122">
                  <c:v>42873</c:v>
                </c:pt>
                <c:pt idx="5123">
                  <c:v>42874</c:v>
                </c:pt>
                <c:pt idx="5124">
                  <c:v>42877</c:v>
                </c:pt>
                <c:pt idx="5125">
                  <c:v>42878</c:v>
                </c:pt>
                <c:pt idx="5126">
                  <c:v>42879</c:v>
                </c:pt>
                <c:pt idx="5127">
                  <c:v>42880</c:v>
                </c:pt>
                <c:pt idx="5128">
                  <c:v>42881</c:v>
                </c:pt>
                <c:pt idx="5129">
                  <c:v>42885</c:v>
                </c:pt>
                <c:pt idx="5130">
                  <c:v>42886</c:v>
                </c:pt>
                <c:pt idx="5131">
                  <c:v>42887</c:v>
                </c:pt>
                <c:pt idx="5132">
                  <c:v>42888</c:v>
                </c:pt>
                <c:pt idx="5133">
                  <c:v>42891</c:v>
                </c:pt>
                <c:pt idx="5134">
                  <c:v>42892</c:v>
                </c:pt>
                <c:pt idx="5135">
                  <c:v>42893</c:v>
                </c:pt>
                <c:pt idx="5136">
                  <c:v>42894</c:v>
                </c:pt>
                <c:pt idx="5137">
                  <c:v>42895</c:v>
                </c:pt>
                <c:pt idx="5138">
                  <c:v>42898</c:v>
                </c:pt>
                <c:pt idx="5139">
                  <c:v>42899</c:v>
                </c:pt>
                <c:pt idx="5140">
                  <c:v>42900</c:v>
                </c:pt>
                <c:pt idx="5141">
                  <c:v>42901</c:v>
                </c:pt>
                <c:pt idx="5142">
                  <c:v>42902</c:v>
                </c:pt>
                <c:pt idx="5143">
                  <c:v>42905</c:v>
                </c:pt>
                <c:pt idx="5144">
                  <c:v>42906</c:v>
                </c:pt>
                <c:pt idx="5145">
                  <c:v>42907</c:v>
                </c:pt>
                <c:pt idx="5146">
                  <c:v>42908</c:v>
                </c:pt>
                <c:pt idx="5147">
                  <c:v>42909</c:v>
                </c:pt>
                <c:pt idx="5148">
                  <c:v>42912</c:v>
                </c:pt>
                <c:pt idx="5149">
                  <c:v>42913</c:v>
                </c:pt>
                <c:pt idx="5150">
                  <c:v>42914</c:v>
                </c:pt>
                <c:pt idx="5151">
                  <c:v>42915</c:v>
                </c:pt>
                <c:pt idx="5152">
                  <c:v>42916</c:v>
                </c:pt>
                <c:pt idx="5153">
                  <c:v>42919</c:v>
                </c:pt>
                <c:pt idx="5154">
                  <c:v>42921</c:v>
                </c:pt>
                <c:pt idx="5155">
                  <c:v>42922</c:v>
                </c:pt>
                <c:pt idx="5156">
                  <c:v>42923</c:v>
                </c:pt>
                <c:pt idx="5157">
                  <c:v>42926</c:v>
                </c:pt>
                <c:pt idx="5158">
                  <c:v>42927</c:v>
                </c:pt>
                <c:pt idx="5159">
                  <c:v>42928</c:v>
                </c:pt>
                <c:pt idx="5160">
                  <c:v>42929</c:v>
                </c:pt>
                <c:pt idx="5161">
                  <c:v>42930</c:v>
                </c:pt>
                <c:pt idx="5162">
                  <c:v>42933</c:v>
                </c:pt>
                <c:pt idx="5163">
                  <c:v>42934</c:v>
                </c:pt>
                <c:pt idx="5164">
                  <c:v>42935</c:v>
                </c:pt>
                <c:pt idx="5165">
                  <c:v>42936</c:v>
                </c:pt>
                <c:pt idx="5166">
                  <c:v>42937</c:v>
                </c:pt>
                <c:pt idx="5167">
                  <c:v>42940</c:v>
                </c:pt>
                <c:pt idx="5168">
                  <c:v>42941</c:v>
                </c:pt>
                <c:pt idx="5169">
                  <c:v>42942</c:v>
                </c:pt>
                <c:pt idx="5170">
                  <c:v>42943</c:v>
                </c:pt>
                <c:pt idx="5171">
                  <c:v>42944</c:v>
                </c:pt>
                <c:pt idx="5172">
                  <c:v>42947</c:v>
                </c:pt>
                <c:pt idx="5173">
                  <c:v>42948</c:v>
                </c:pt>
                <c:pt idx="5174">
                  <c:v>42949</c:v>
                </c:pt>
                <c:pt idx="5175">
                  <c:v>42950</c:v>
                </c:pt>
                <c:pt idx="5176">
                  <c:v>42951</c:v>
                </c:pt>
                <c:pt idx="5177">
                  <c:v>42954</c:v>
                </c:pt>
                <c:pt idx="5178">
                  <c:v>42955</c:v>
                </c:pt>
                <c:pt idx="5179">
                  <c:v>42956</c:v>
                </c:pt>
                <c:pt idx="5180">
                  <c:v>42957</c:v>
                </c:pt>
                <c:pt idx="5181">
                  <c:v>42958</c:v>
                </c:pt>
                <c:pt idx="5182">
                  <c:v>42961</c:v>
                </c:pt>
                <c:pt idx="5183">
                  <c:v>42962</c:v>
                </c:pt>
                <c:pt idx="5184">
                  <c:v>42963</c:v>
                </c:pt>
                <c:pt idx="5185">
                  <c:v>42964</c:v>
                </c:pt>
                <c:pt idx="5186">
                  <c:v>42965</c:v>
                </c:pt>
                <c:pt idx="5187">
                  <c:v>42968</c:v>
                </c:pt>
                <c:pt idx="5188">
                  <c:v>42969</c:v>
                </c:pt>
                <c:pt idx="5189">
                  <c:v>42970</c:v>
                </c:pt>
                <c:pt idx="5190">
                  <c:v>42971</c:v>
                </c:pt>
                <c:pt idx="5191">
                  <c:v>42972</c:v>
                </c:pt>
                <c:pt idx="5192">
                  <c:v>42975</c:v>
                </c:pt>
                <c:pt idx="5193">
                  <c:v>42976</c:v>
                </c:pt>
                <c:pt idx="5194">
                  <c:v>42977</c:v>
                </c:pt>
                <c:pt idx="5195">
                  <c:v>42978</c:v>
                </c:pt>
                <c:pt idx="5196">
                  <c:v>42979</c:v>
                </c:pt>
                <c:pt idx="5197">
                  <c:v>42983</c:v>
                </c:pt>
                <c:pt idx="5198">
                  <c:v>42984</c:v>
                </c:pt>
                <c:pt idx="5199">
                  <c:v>42985</c:v>
                </c:pt>
                <c:pt idx="5200">
                  <c:v>42986</c:v>
                </c:pt>
                <c:pt idx="5201">
                  <c:v>42989</c:v>
                </c:pt>
                <c:pt idx="5202">
                  <c:v>42990</c:v>
                </c:pt>
                <c:pt idx="5203">
                  <c:v>42991</c:v>
                </c:pt>
                <c:pt idx="5204">
                  <c:v>42992</c:v>
                </c:pt>
                <c:pt idx="5205">
                  <c:v>42993</c:v>
                </c:pt>
                <c:pt idx="5206">
                  <c:v>42996</c:v>
                </c:pt>
                <c:pt idx="5207">
                  <c:v>42997</c:v>
                </c:pt>
                <c:pt idx="5208">
                  <c:v>42998</c:v>
                </c:pt>
                <c:pt idx="5209">
                  <c:v>42999</c:v>
                </c:pt>
                <c:pt idx="5210">
                  <c:v>43000</c:v>
                </c:pt>
                <c:pt idx="5211">
                  <c:v>43003</c:v>
                </c:pt>
                <c:pt idx="5212">
                  <c:v>43004</c:v>
                </c:pt>
                <c:pt idx="5213">
                  <c:v>43005</c:v>
                </c:pt>
                <c:pt idx="5214">
                  <c:v>43006</c:v>
                </c:pt>
                <c:pt idx="5215">
                  <c:v>43007</c:v>
                </c:pt>
                <c:pt idx="5216">
                  <c:v>43010</c:v>
                </c:pt>
                <c:pt idx="5217">
                  <c:v>43011</c:v>
                </c:pt>
                <c:pt idx="5218">
                  <c:v>43012</c:v>
                </c:pt>
                <c:pt idx="5219">
                  <c:v>43013</c:v>
                </c:pt>
                <c:pt idx="5220">
                  <c:v>43014</c:v>
                </c:pt>
                <c:pt idx="5221">
                  <c:v>43017</c:v>
                </c:pt>
                <c:pt idx="5222">
                  <c:v>43018</c:v>
                </c:pt>
                <c:pt idx="5223">
                  <c:v>43019</c:v>
                </c:pt>
                <c:pt idx="5224">
                  <c:v>43020</c:v>
                </c:pt>
                <c:pt idx="5225">
                  <c:v>43021</c:v>
                </c:pt>
                <c:pt idx="5226">
                  <c:v>43024</c:v>
                </c:pt>
                <c:pt idx="5227">
                  <c:v>43025</c:v>
                </c:pt>
                <c:pt idx="5228">
                  <c:v>43026</c:v>
                </c:pt>
                <c:pt idx="5229">
                  <c:v>43027</c:v>
                </c:pt>
                <c:pt idx="5230">
                  <c:v>43028</c:v>
                </c:pt>
                <c:pt idx="5231">
                  <c:v>43031</c:v>
                </c:pt>
                <c:pt idx="5232">
                  <c:v>43032</c:v>
                </c:pt>
                <c:pt idx="5233">
                  <c:v>43033</c:v>
                </c:pt>
                <c:pt idx="5234">
                  <c:v>43034</c:v>
                </c:pt>
                <c:pt idx="5235">
                  <c:v>43035</c:v>
                </c:pt>
                <c:pt idx="5236">
                  <c:v>43038</c:v>
                </c:pt>
                <c:pt idx="5237">
                  <c:v>43039</c:v>
                </c:pt>
                <c:pt idx="5238">
                  <c:v>43040</c:v>
                </c:pt>
                <c:pt idx="5239">
                  <c:v>43041</c:v>
                </c:pt>
                <c:pt idx="5240">
                  <c:v>43042</c:v>
                </c:pt>
                <c:pt idx="5241">
                  <c:v>43045</c:v>
                </c:pt>
                <c:pt idx="5242">
                  <c:v>43046</c:v>
                </c:pt>
                <c:pt idx="5243">
                  <c:v>43047</c:v>
                </c:pt>
                <c:pt idx="5244">
                  <c:v>43048</c:v>
                </c:pt>
                <c:pt idx="5245">
                  <c:v>43049</c:v>
                </c:pt>
                <c:pt idx="5246">
                  <c:v>43052</c:v>
                </c:pt>
                <c:pt idx="5247">
                  <c:v>43053</c:v>
                </c:pt>
                <c:pt idx="5248">
                  <c:v>43054</c:v>
                </c:pt>
                <c:pt idx="5249">
                  <c:v>43055</c:v>
                </c:pt>
                <c:pt idx="5250">
                  <c:v>43056</c:v>
                </c:pt>
                <c:pt idx="5251">
                  <c:v>43059</c:v>
                </c:pt>
                <c:pt idx="5252">
                  <c:v>43060</c:v>
                </c:pt>
                <c:pt idx="5253">
                  <c:v>43061</c:v>
                </c:pt>
                <c:pt idx="5254">
                  <c:v>43063</c:v>
                </c:pt>
                <c:pt idx="5255">
                  <c:v>43066</c:v>
                </c:pt>
                <c:pt idx="5256">
                  <c:v>43067</c:v>
                </c:pt>
                <c:pt idx="5257">
                  <c:v>43068</c:v>
                </c:pt>
                <c:pt idx="5258">
                  <c:v>43069</c:v>
                </c:pt>
                <c:pt idx="5259">
                  <c:v>43070</c:v>
                </c:pt>
                <c:pt idx="5260">
                  <c:v>43073</c:v>
                </c:pt>
                <c:pt idx="5261">
                  <c:v>43074</c:v>
                </c:pt>
                <c:pt idx="5262">
                  <c:v>43075</c:v>
                </c:pt>
                <c:pt idx="5263">
                  <c:v>43076</c:v>
                </c:pt>
                <c:pt idx="5264">
                  <c:v>43077</c:v>
                </c:pt>
                <c:pt idx="5265">
                  <c:v>43080</c:v>
                </c:pt>
                <c:pt idx="5266">
                  <c:v>43081</c:v>
                </c:pt>
                <c:pt idx="5267">
                  <c:v>43082</c:v>
                </c:pt>
                <c:pt idx="5268">
                  <c:v>43083</c:v>
                </c:pt>
                <c:pt idx="5269">
                  <c:v>43084</c:v>
                </c:pt>
                <c:pt idx="5270">
                  <c:v>43087</c:v>
                </c:pt>
                <c:pt idx="5271">
                  <c:v>43088</c:v>
                </c:pt>
                <c:pt idx="5272">
                  <c:v>43089</c:v>
                </c:pt>
                <c:pt idx="5273">
                  <c:v>43090</c:v>
                </c:pt>
                <c:pt idx="5274">
                  <c:v>43091</c:v>
                </c:pt>
                <c:pt idx="5275">
                  <c:v>43095</c:v>
                </c:pt>
                <c:pt idx="5276">
                  <c:v>43096</c:v>
                </c:pt>
                <c:pt idx="5277">
                  <c:v>43097</c:v>
                </c:pt>
                <c:pt idx="5278">
                  <c:v>43098</c:v>
                </c:pt>
                <c:pt idx="5279">
                  <c:v>43102</c:v>
                </c:pt>
                <c:pt idx="5280">
                  <c:v>43103</c:v>
                </c:pt>
                <c:pt idx="5281">
                  <c:v>43104</c:v>
                </c:pt>
                <c:pt idx="5282">
                  <c:v>43105</c:v>
                </c:pt>
                <c:pt idx="5283">
                  <c:v>43108</c:v>
                </c:pt>
                <c:pt idx="5284">
                  <c:v>43109</c:v>
                </c:pt>
                <c:pt idx="5285">
                  <c:v>43110</c:v>
                </c:pt>
                <c:pt idx="5286">
                  <c:v>43111</c:v>
                </c:pt>
                <c:pt idx="5287">
                  <c:v>43112</c:v>
                </c:pt>
                <c:pt idx="5288">
                  <c:v>43116</c:v>
                </c:pt>
                <c:pt idx="5289">
                  <c:v>43117</c:v>
                </c:pt>
                <c:pt idx="5290">
                  <c:v>43118</c:v>
                </c:pt>
                <c:pt idx="5291">
                  <c:v>43119</c:v>
                </c:pt>
                <c:pt idx="5292">
                  <c:v>43122</c:v>
                </c:pt>
                <c:pt idx="5293">
                  <c:v>43123</c:v>
                </c:pt>
                <c:pt idx="5294">
                  <c:v>43124</c:v>
                </c:pt>
                <c:pt idx="5295">
                  <c:v>43125</c:v>
                </c:pt>
                <c:pt idx="5296">
                  <c:v>43126</c:v>
                </c:pt>
                <c:pt idx="5297">
                  <c:v>43129</c:v>
                </c:pt>
                <c:pt idx="5298">
                  <c:v>43130</c:v>
                </c:pt>
                <c:pt idx="5299">
                  <c:v>43131</c:v>
                </c:pt>
                <c:pt idx="5300">
                  <c:v>43132</c:v>
                </c:pt>
                <c:pt idx="5301">
                  <c:v>43133</c:v>
                </c:pt>
                <c:pt idx="5302">
                  <c:v>43136</c:v>
                </c:pt>
                <c:pt idx="5303">
                  <c:v>43137</c:v>
                </c:pt>
                <c:pt idx="5304">
                  <c:v>43138</c:v>
                </c:pt>
                <c:pt idx="5305">
                  <c:v>43139</c:v>
                </c:pt>
                <c:pt idx="5306">
                  <c:v>43140</c:v>
                </c:pt>
                <c:pt idx="5307">
                  <c:v>43143</c:v>
                </c:pt>
                <c:pt idx="5308">
                  <c:v>43144</c:v>
                </c:pt>
                <c:pt idx="5309">
                  <c:v>43145</c:v>
                </c:pt>
                <c:pt idx="5310">
                  <c:v>43146</c:v>
                </c:pt>
                <c:pt idx="5311">
                  <c:v>43147</c:v>
                </c:pt>
                <c:pt idx="5312">
                  <c:v>43151</c:v>
                </c:pt>
                <c:pt idx="5313">
                  <c:v>43152</c:v>
                </c:pt>
                <c:pt idx="5314">
                  <c:v>43153</c:v>
                </c:pt>
                <c:pt idx="5315">
                  <c:v>43154</c:v>
                </c:pt>
                <c:pt idx="5316">
                  <c:v>43157</c:v>
                </c:pt>
                <c:pt idx="5317">
                  <c:v>43158</c:v>
                </c:pt>
                <c:pt idx="5318">
                  <c:v>43159</c:v>
                </c:pt>
                <c:pt idx="5319">
                  <c:v>43160</c:v>
                </c:pt>
                <c:pt idx="5320">
                  <c:v>43161</c:v>
                </c:pt>
                <c:pt idx="5321">
                  <c:v>43164</c:v>
                </c:pt>
                <c:pt idx="5322">
                  <c:v>43165</c:v>
                </c:pt>
                <c:pt idx="5323">
                  <c:v>43166</c:v>
                </c:pt>
                <c:pt idx="5324">
                  <c:v>43167</c:v>
                </c:pt>
                <c:pt idx="5325">
                  <c:v>43168</c:v>
                </c:pt>
                <c:pt idx="5326">
                  <c:v>43171</c:v>
                </c:pt>
                <c:pt idx="5327">
                  <c:v>43172</c:v>
                </c:pt>
                <c:pt idx="5328">
                  <c:v>43173</c:v>
                </c:pt>
                <c:pt idx="5329">
                  <c:v>43174</c:v>
                </c:pt>
                <c:pt idx="5330">
                  <c:v>43175</c:v>
                </c:pt>
                <c:pt idx="5331">
                  <c:v>43178</c:v>
                </c:pt>
                <c:pt idx="5332">
                  <c:v>43179</c:v>
                </c:pt>
                <c:pt idx="5333">
                  <c:v>43180</c:v>
                </c:pt>
                <c:pt idx="5334">
                  <c:v>43181</c:v>
                </c:pt>
                <c:pt idx="5335">
                  <c:v>43182</c:v>
                </c:pt>
                <c:pt idx="5336">
                  <c:v>43185</c:v>
                </c:pt>
                <c:pt idx="5337">
                  <c:v>43186</c:v>
                </c:pt>
                <c:pt idx="5338">
                  <c:v>43187</c:v>
                </c:pt>
                <c:pt idx="5339">
                  <c:v>43188</c:v>
                </c:pt>
                <c:pt idx="5340">
                  <c:v>43192</c:v>
                </c:pt>
                <c:pt idx="5341">
                  <c:v>43193</c:v>
                </c:pt>
                <c:pt idx="5342">
                  <c:v>43194</c:v>
                </c:pt>
                <c:pt idx="5343">
                  <c:v>43195</c:v>
                </c:pt>
                <c:pt idx="5344">
                  <c:v>43196</c:v>
                </c:pt>
                <c:pt idx="5345">
                  <c:v>43199</c:v>
                </c:pt>
                <c:pt idx="5346">
                  <c:v>43200</c:v>
                </c:pt>
                <c:pt idx="5347">
                  <c:v>43201</c:v>
                </c:pt>
                <c:pt idx="5348">
                  <c:v>43202</c:v>
                </c:pt>
                <c:pt idx="5349">
                  <c:v>43203</c:v>
                </c:pt>
                <c:pt idx="5350">
                  <c:v>43206</c:v>
                </c:pt>
                <c:pt idx="5351">
                  <c:v>43207</c:v>
                </c:pt>
                <c:pt idx="5352">
                  <c:v>43208</c:v>
                </c:pt>
                <c:pt idx="5353">
                  <c:v>43209</c:v>
                </c:pt>
                <c:pt idx="5354">
                  <c:v>43210</c:v>
                </c:pt>
                <c:pt idx="5355">
                  <c:v>43213</c:v>
                </c:pt>
                <c:pt idx="5356">
                  <c:v>43214</c:v>
                </c:pt>
                <c:pt idx="5357">
                  <c:v>43215</c:v>
                </c:pt>
                <c:pt idx="5358">
                  <c:v>43216</c:v>
                </c:pt>
                <c:pt idx="5359">
                  <c:v>43217</c:v>
                </c:pt>
                <c:pt idx="5360">
                  <c:v>43220</c:v>
                </c:pt>
                <c:pt idx="5361">
                  <c:v>43221</c:v>
                </c:pt>
                <c:pt idx="5362">
                  <c:v>43222</c:v>
                </c:pt>
                <c:pt idx="5363">
                  <c:v>43223</c:v>
                </c:pt>
                <c:pt idx="5364">
                  <c:v>43224</c:v>
                </c:pt>
                <c:pt idx="5365">
                  <c:v>43227</c:v>
                </c:pt>
                <c:pt idx="5366">
                  <c:v>43228</c:v>
                </c:pt>
              </c:numCache>
            </c:numRef>
          </c:cat>
          <c:val>
            <c:numRef>
              <c:f>'Heatmap IT ST'!$K$2:$K$5368</c:f>
              <c:numCache>
                <c:formatCode>General</c:formatCode>
                <c:ptCount val="5367"/>
                <c:pt idx="0">
                  <c:v>100</c:v>
                </c:pt>
                <c:pt idx="1">
                  <c:v>99.927956658725805</c:v>
                </c:pt>
                <c:pt idx="2">
                  <c:v>100.554253438868</c:v>
                </c:pt>
                <c:pt idx="3">
                  <c:v>100.430338891877</c:v>
                </c:pt>
                <c:pt idx="4">
                  <c:v>100.635902558979</c:v>
                </c:pt>
                <c:pt idx="5">
                  <c:v>100.944248059632</c:v>
                </c:pt>
                <c:pt idx="6">
                  <c:v>101.00572504418599</c:v>
                </c:pt>
                <c:pt idx="7">
                  <c:v>101.415891800507</c:v>
                </c:pt>
                <c:pt idx="8">
                  <c:v>101.78571428571399</c:v>
                </c:pt>
                <c:pt idx="9">
                  <c:v>101.06720202874</c:v>
                </c:pt>
                <c:pt idx="10">
                  <c:v>100.41016675632</c:v>
                </c:pt>
                <c:pt idx="11">
                  <c:v>100.266080073772</c:v>
                </c:pt>
                <c:pt idx="12">
                  <c:v>100.41016675632</c:v>
                </c:pt>
                <c:pt idx="13">
                  <c:v>100.902943210635</c:v>
                </c:pt>
                <c:pt idx="14">
                  <c:v>101.559978483055</c:v>
                </c:pt>
                <c:pt idx="15">
                  <c:v>101.498501498501</c:v>
                </c:pt>
                <c:pt idx="16">
                  <c:v>101.65219395988601</c:v>
                </c:pt>
                <c:pt idx="17">
                  <c:v>101.970145239376</c:v>
                </c:pt>
                <c:pt idx="18">
                  <c:v>100.995158687466</c:v>
                </c:pt>
                <c:pt idx="19">
                  <c:v>101.334242680396</c:v>
                </c:pt>
                <c:pt idx="20">
                  <c:v>102.03162222392901</c:v>
                </c:pt>
                <c:pt idx="21">
                  <c:v>101.538845769614</c:v>
                </c:pt>
                <c:pt idx="22">
                  <c:v>102.13440405748</c:v>
                </c:pt>
                <c:pt idx="23">
                  <c:v>102.873088450011</c:v>
                </c:pt>
                <c:pt idx="24">
                  <c:v>103.447514024437</c:v>
                </c:pt>
                <c:pt idx="25">
                  <c:v>103.324560055329</c:v>
                </c:pt>
                <c:pt idx="26">
                  <c:v>103.77603166064701</c:v>
                </c:pt>
                <c:pt idx="27">
                  <c:v>103.41677553216</c:v>
                </c:pt>
                <c:pt idx="28">
                  <c:v>102.77030661646</c:v>
                </c:pt>
                <c:pt idx="29">
                  <c:v>102.7914393299</c:v>
                </c:pt>
                <c:pt idx="30">
                  <c:v>103.41677553216</c:v>
                </c:pt>
                <c:pt idx="31">
                  <c:v>103.458080381157</c:v>
                </c:pt>
                <c:pt idx="32">
                  <c:v>102.934565434565</c:v>
                </c:pt>
                <c:pt idx="33">
                  <c:v>102.144970414201</c:v>
                </c:pt>
                <c:pt idx="34">
                  <c:v>101.990317374932</c:v>
                </c:pt>
                <c:pt idx="35">
                  <c:v>102.339967724583</c:v>
                </c:pt>
                <c:pt idx="36">
                  <c:v>102.051794359486</c:v>
                </c:pt>
                <c:pt idx="37">
                  <c:v>102.934565434565</c:v>
                </c:pt>
                <c:pt idx="38">
                  <c:v>102.627180511795</c:v>
                </c:pt>
                <c:pt idx="39">
                  <c:v>103.09882425267</c:v>
                </c:pt>
                <c:pt idx="40">
                  <c:v>103.653077691539</c:v>
                </c:pt>
                <c:pt idx="41">
                  <c:v>103.09820757731799</c:v>
                </c:pt>
                <c:pt idx="42">
                  <c:v>102.187032908147</c:v>
                </c:pt>
                <c:pt idx="43">
                  <c:v>100.600364186882</c:v>
                </c:pt>
                <c:pt idx="44">
                  <c:v>100.85831383864399</c:v>
                </c:pt>
                <c:pt idx="45">
                  <c:v>100.99656742897599</c:v>
                </c:pt>
                <c:pt idx="46">
                  <c:v>100.45190395565299</c:v>
                </c:pt>
                <c:pt idx="47">
                  <c:v>100.283030442629</c:v>
                </c:pt>
                <c:pt idx="48">
                  <c:v>100.025080790868</c:v>
                </c:pt>
                <c:pt idx="49">
                  <c:v>100.487969763365</c:v>
                </c:pt>
                <c:pt idx="50">
                  <c:v>101.18883592938499</c:v>
                </c:pt>
                <c:pt idx="51">
                  <c:v>101.18883592938499</c:v>
                </c:pt>
                <c:pt idx="52">
                  <c:v>101.18883592938499</c:v>
                </c:pt>
                <c:pt idx="53">
                  <c:v>101.18883592938499</c:v>
                </c:pt>
                <c:pt idx="54">
                  <c:v>101.18883592938499</c:v>
                </c:pt>
                <c:pt idx="55">
                  <c:v>101.18883592938499</c:v>
                </c:pt>
                <c:pt idx="56">
                  <c:v>101.18883592938499</c:v>
                </c:pt>
                <c:pt idx="57">
                  <c:v>101.18883592938499</c:v>
                </c:pt>
                <c:pt idx="58">
                  <c:v>101.18883592938499</c:v>
                </c:pt>
                <c:pt idx="59">
                  <c:v>101.387100581596</c:v>
                </c:pt>
                <c:pt idx="60">
                  <c:v>101.75155766286601</c:v>
                </c:pt>
                <c:pt idx="61">
                  <c:v>101.334618761893</c:v>
                </c:pt>
                <c:pt idx="62">
                  <c:v>101.147044850732</c:v>
                </c:pt>
                <c:pt idx="63">
                  <c:v>99.541489922044207</c:v>
                </c:pt>
                <c:pt idx="64">
                  <c:v>99.541489922044207</c:v>
                </c:pt>
                <c:pt idx="65">
                  <c:v>100.388896363611</c:v>
                </c:pt>
                <c:pt idx="66">
                  <c:v>100.97398711728199</c:v>
                </c:pt>
                <c:pt idx="67">
                  <c:v>100.765304748472</c:v>
                </c:pt>
                <c:pt idx="68">
                  <c:v>101.015918621295</c:v>
                </c:pt>
                <c:pt idx="69">
                  <c:v>100.681441740446</c:v>
                </c:pt>
                <c:pt idx="70">
                  <c:v>101.80091538247</c:v>
                </c:pt>
                <c:pt idx="71">
                  <c:v>101.852598399044</c:v>
                </c:pt>
                <c:pt idx="72">
                  <c:v>101.59125786240401</c:v>
                </c:pt>
                <c:pt idx="73">
                  <c:v>100.995440444916</c:v>
                </c:pt>
                <c:pt idx="74">
                  <c:v>101.497643341817</c:v>
                </c:pt>
                <c:pt idx="75">
                  <c:v>103.12907139330299</c:v>
                </c:pt>
                <c:pt idx="76">
                  <c:v>103.37968526612499</c:v>
                </c:pt>
                <c:pt idx="77">
                  <c:v>103.317275585734</c:v>
                </c:pt>
                <c:pt idx="78">
                  <c:v>104.278774724266</c:v>
                </c:pt>
                <c:pt idx="79">
                  <c:v>105.575725894904</c:v>
                </c:pt>
                <c:pt idx="80">
                  <c:v>105.533794390891</c:v>
                </c:pt>
                <c:pt idx="81">
                  <c:v>104.32070622828</c:v>
                </c:pt>
                <c:pt idx="82">
                  <c:v>104.697114613141</c:v>
                </c:pt>
                <c:pt idx="83">
                  <c:v>105.074498149259</c:v>
                </c:pt>
                <c:pt idx="84">
                  <c:v>105.99406578377901</c:v>
                </c:pt>
                <c:pt idx="85">
                  <c:v>105.763930087335</c:v>
                </c:pt>
                <c:pt idx="86">
                  <c:v>105.763930087335</c:v>
                </c:pt>
                <c:pt idx="87">
                  <c:v>105.763930087335</c:v>
                </c:pt>
                <c:pt idx="88">
                  <c:v>105.038919204911</c:v>
                </c:pt>
                <c:pt idx="89">
                  <c:v>105.038919204911</c:v>
                </c:pt>
                <c:pt idx="90">
                  <c:v>105.038919204911</c:v>
                </c:pt>
                <c:pt idx="91">
                  <c:v>105.038919204911</c:v>
                </c:pt>
                <c:pt idx="92">
                  <c:v>105.038919204911</c:v>
                </c:pt>
                <c:pt idx="93">
                  <c:v>105.038919204911</c:v>
                </c:pt>
                <c:pt idx="94">
                  <c:v>105.038919204911</c:v>
                </c:pt>
                <c:pt idx="95">
                  <c:v>105.038919204911</c:v>
                </c:pt>
                <c:pt idx="96">
                  <c:v>105.038919204911</c:v>
                </c:pt>
                <c:pt idx="97">
                  <c:v>105.038919204911</c:v>
                </c:pt>
                <c:pt idx="98">
                  <c:v>105.038919204911</c:v>
                </c:pt>
                <c:pt idx="99">
                  <c:v>105.038919204911</c:v>
                </c:pt>
                <c:pt idx="100">
                  <c:v>105.038919204911</c:v>
                </c:pt>
                <c:pt idx="101">
                  <c:v>105.038919204911</c:v>
                </c:pt>
                <c:pt idx="102">
                  <c:v>105.038919204911</c:v>
                </c:pt>
                <c:pt idx="103">
                  <c:v>105.30556491115399</c:v>
                </c:pt>
                <c:pt idx="104">
                  <c:v>105.466792547488</c:v>
                </c:pt>
                <c:pt idx="105">
                  <c:v>105.589927940072</c:v>
                </c:pt>
                <c:pt idx="106">
                  <c:v>106.616646789028</c:v>
                </c:pt>
                <c:pt idx="107">
                  <c:v>107.072867847883</c:v>
                </c:pt>
                <c:pt idx="108">
                  <c:v>107.091471036691</c:v>
                </c:pt>
                <c:pt idx="109">
                  <c:v>107.01528654919299</c:v>
                </c:pt>
                <c:pt idx="110">
                  <c:v>106.825711196581</c:v>
                </c:pt>
                <c:pt idx="111">
                  <c:v>107.385578593079</c:v>
                </c:pt>
                <c:pt idx="112">
                  <c:v>107.19866083886799</c:v>
                </c:pt>
                <c:pt idx="113">
                  <c:v>105.873405102855</c:v>
                </c:pt>
                <c:pt idx="114">
                  <c:v>105.873405102855</c:v>
                </c:pt>
                <c:pt idx="115">
                  <c:v>105.873405102855</c:v>
                </c:pt>
                <c:pt idx="116">
                  <c:v>105.873405102855</c:v>
                </c:pt>
                <c:pt idx="117">
                  <c:v>105.873405102855</c:v>
                </c:pt>
                <c:pt idx="118">
                  <c:v>105.873405102855</c:v>
                </c:pt>
                <c:pt idx="119">
                  <c:v>105.873405102855</c:v>
                </c:pt>
                <c:pt idx="120">
                  <c:v>105.873405102855</c:v>
                </c:pt>
                <c:pt idx="121">
                  <c:v>105.873405102855</c:v>
                </c:pt>
                <c:pt idx="122">
                  <c:v>105.334324614675</c:v>
                </c:pt>
                <c:pt idx="123">
                  <c:v>105.334324614675</c:v>
                </c:pt>
                <c:pt idx="124">
                  <c:v>104.75325673731</c:v>
                </c:pt>
                <c:pt idx="125">
                  <c:v>104.75325673731</c:v>
                </c:pt>
                <c:pt idx="126">
                  <c:v>104.75325673731</c:v>
                </c:pt>
                <c:pt idx="127">
                  <c:v>104.75325673731</c:v>
                </c:pt>
                <c:pt idx="128">
                  <c:v>104.75325673731</c:v>
                </c:pt>
                <c:pt idx="129">
                  <c:v>105.443298422871</c:v>
                </c:pt>
                <c:pt idx="130">
                  <c:v>105.177960965209</c:v>
                </c:pt>
                <c:pt idx="131">
                  <c:v>104.055000269779</c:v>
                </c:pt>
                <c:pt idx="132">
                  <c:v>104.055000269779</c:v>
                </c:pt>
                <c:pt idx="133">
                  <c:v>104.055000269779</c:v>
                </c:pt>
                <c:pt idx="134">
                  <c:v>104.055000269779</c:v>
                </c:pt>
                <c:pt idx="135">
                  <c:v>104.055000269779</c:v>
                </c:pt>
                <c:pt idx="136">
                  <c:v>104.055000269779</c:v>
                </c:pt>
                <c:pt idx="137">
                  <c:v>104.055000269779</c:v>
                </c:pt>
                <c:pt idx="138">
                  <c:v>104.055000269779</c:v>
                </c:pt>
                <c:pt idx="139">
                  <c:v>104.055000269779</c:v>
                </c:pt>
                <c:pt idx="140">
                  <c:v>104.004349828516</c:v>
                </c:pt>
                <c:pt idx="141">
                  <c:v>103.799373824029</c:v>
                </c:pt>
                <c:pt idx="142">
                  <c:v>103.93628829806801</c:v>
                </c:pt>
                <c:pt idx="143">
                  <c:v>103.970319063292</c:v>
                </c:pt>
                <c:pt idx="144">
                  <c:v>103.970319063292</c:v>
                </c:pt>
                <c:pt idx="145">
                  <c:v>103.58143792248801</c:v>
                </c:pt>
                <c:pt idx="146">
                  <c:v>102.532637270015</c:v>
                </c:pt>
                <c:pt idx="147">
                  <c:v>102.532637270015</c:v>
                </c:pt>
                <c:pt idx="148">
                  <c:v>102.532637270015</c:v>
                </c:pt>
                <c:pt idx="149">
                  <c:v>102.532637270015</c:v>
                </c:pt>
                <c:pt idx="150">
                  <c:v>102.532637270015</c:v>
                </c:pt>
                <c:pt idx="151">
                  <c:v>102.532637270015</c:v>
                </c:pt>
                <c:pt idx="152">
                  <c:v>102.532637270015</c:v>
                </c:pt>
                <c:pt idx="153">
                  <c:v>102.532637270015</c:v>
                </c:pt>
                <c:pt idx="154">
                  <c:v>103.309144698813</c:v>
                </c:pt>
                <c:pt idx="155">
                  <c:v>102.394003848775</c:v>
                </c:pt>
                <c:pt idx="156">
                  <c:v>102.377175514405</c:v>
                </c:pt>
                <c:pt idx="157">
                  <c:v>102.18725574079799</c:v>
                </c:pt>
                <c:pt idx="158">
                  <c:v>101.43639148818301</c:v>
                </c:pt>
                <c:pt idx="159">
                  <c:v>101.738500157592</c:v>
                </c:pt>
                <c:pt idx="160">
                  <c:v>100.97080757060699</c:v>
                </c:pt>
                <c:pt idx="161">
                  <c:v>101.169542186027</c:v>
                </c:pt>
                <c:pt idx="162">
                  <c:v>102.79147307961399</c:v>
                </c:pt>
                <c:pt idx="163">
                  <c:v>102.515007586389</c:v>
                </c:pt>
                <c:pt idx="164">
                  <c:v>102.84275943198099</c:v>
                </c:pt>
                <c:pt idx="165">
                  <c:v>102.696112518183</c:v>
                </c:pt>
                <c:pt idx="166">
                  <c:v>102.920490309786</c:v>
                </c:pt>
                <c:pt idx="167">
                  <c:v>102.946133485969</c:v>
                </c:pt>
                <c:pt idx="168">
                  <c:v>101.876332229577</c:v>
                </c:pt>
                <c:pt idx="169">
                  <c:v>101.617496419977</c:v>
                </c:pt>
                <c:pt idx="170">
                  <c:v>101.617496419977</c:v>
                </c:pt>
                <c:pt idx="171">
                  <c:v>101.532344316313</c:v>
                </c:pt>
                <c:pt idx="172">
                  <c:v>102.800076102647</c:v>
                </c:pt>
                <c:pt idx="173">
                  <c:v>102.800076102647</c:v>
                </c:pt>
                <c:pt idx="174">
                  <c:v>103.02290403747</c:v>
                </c:pt>
                <c:pt idx="175">
                  <c:v>103.11123939734701</c:v>
                </c:pt>
                <c:pt idx="176">
                  <c:v>103.404098968829</c:v>
                </c:pt>
                <c:pt idx="177">
                  <c:v>103.16296731078801</c:v>
                </c:pt>
                <c:pt idx="178">
                  <c:v>102.7332277222</c:v>
                </c:pt>
                <c:pt idx="179">
                  <c:v>102.371928142165</c:v>
                </c:pt>
                <c:pt idx="180">
                  <c:v>102.371928142165</c:v>
                </c:pt>
                <c:pt idx="181">
                  <c:v>102.371928142165</c:v>
                </c:pt>
                <c:pt idx="182">
                  <c:v>101.834925608248</c:v>
                </c:pt>
                <c:pt idx="183">
                  <c:v>101.834925608248</c:v>
                </c:pt>
                <c:pt idx="184">
                  <c:v>101.834925608248</c:v>
                </c:pt>
                <c:pt idx="185">
                  <c:v>102.09142711259901</c:v>
                </c:pt>
                <c:pt idx="186">
                  <c:v>102.09142711259901</c:v>
                </c:pt>
                <c:pt idx="187">
                  <c:v>102.09142711259901</c:v>
                </c:pt>
                <c:pt idx="188">
                  <c:v>101.734358944729</c:v>
                </c:pt>
                <c:pt idx="189">
                  <c:v>101.55544899956401</c:v>
                </c:pt>
                <c:pt idx="190">
                  <c:v>101.408863120123</c:v>
                </c:pt>
                <c:pt idx="191">
                  <c:v>101.408863120123</c:v>
                </c:pt>
                <c:pt idx="192">
                  <c:v>101.408863120123</c:v>
                </c:pt>
                <c:pt idx="193">
                  <c:v>101.408863120123</c:v>
                </c:pt>
                <c:pt idx="194">
                  <c:v>101.408863120123</c:v>
                </c:pt>
                <c:pt idx="195">
                  <c:v>101.408863120123</c:v>
                </c:pt>
                <c:pt idx="196">
                  <c:v>101.408863120123</c:v>
                </c:pt>
                <c:pt idx="197">
                  <c:v>101.408863120123</c:v>
                </c:pt>
                <c:pt idx="198">
                  <c:v>101.408863120123</c:v>
                </c:pt>
                <c:pt idx="199">
                  <c:v>101.408863120123</c:v>
                </c:pt>
                <c:pt idx="200">
                  <c:v>101.408863120123</c:v>
                </c:pt>
                <c:pt idx="201">
                  <c:v>101.408863120123</c:v>
                </c:pt>
                <c:pt idx="202">
                  <c:v>101.408863120123</c:v>
                </c:pt>
                <c:pt idx="203">
                  <c:v>101.408863120123</c:v>
                </c:pt>
                <c:pt idx="204">
                  <c:v>101.408863120123</c:v>
                </c:pt>
                <c:pt idx="205">
                  <c:v>101.408863120123</c:v>
                </c:pt>
                <c:pt idx="206">
                  <c:v>102.47600628697801</c:v>
                </c:pt>
                <c:pt idx="207">
                  <c:v>102.47600628697801</c:v>
                </c:pt>
                <c:pt idx="208">
                  <c:v>102.648023394471</c:v>
                </c:pt>
                <c:pt idx="209">
                  <c:v>102.450522271053</c:v>
                </c:pt>
                <c:pt idx="210">
                  <c:v>101.890670296203</c:v>
                </c:pt>
                <c:pt idx="211">
                  <c:v>101.58088022761601</c:v>
                </c:pt>
                <c:pt idx="212">
                  <c:v>101.598400488564</c:v>
                </c:pt>
                <c:pt idx="213">
                  <c:v>100.54798120716001</c:v>
                </c:pt>
                <c:pt idx="214">
                  <c:v>101.271090159029</c:v>
                </c:pt>
                <c:pt idx="215">
                  <c:v>101.959954964498</c:v>
                </c:pt>
                <c:pt idx="216">
                  <c:v>102.90604905571</c:v>
                </c:pt>
                <c:pt idx="217">
                  <c:v>102.57953510167199</c:v>
                </c:pt>
                <c:pt idx="218">
                  <c:v>102.83756076291201</c:v>
                </c:pt>
                <c:pt idx="219">
                  <c:v>103.62915800757899</c:v>
                </c:pt>
                <c:pt idx="220">
                  <c:v>103.99071248351299</c:v>
                </c:pt>
                <c:pt idx="221">
                  <c:v>103.027098131353</c:v>
                </c:pt>
                <c:pt idx="222">
                  <c:v>103.16407471695</c:v>
                </c:pt>
                <c:pt idx="223">
                  <c:v>103.319367938992</c:v>
                </c:pt>
                <c:pt idx="224">
                  <c:v>103.371132346339</c:v>
                </c:pt>
                <c:pt idx="225">
                  <c:v>104.730545320833</c:v>
                </c:pt>
                <c:pt idx="226">
                  <c:v>104.404031366795</c:v>
                </c:pt>
                <c:pt idx="227">
                  <c:v>104.55852821334</c:v>
                </c:pt>
                <c:pt idx="228">
                  <c:v>104.50676380599199</c:v>
                </c:pt>
                <c:pt idx="229">
                  <c:v>105.195628611462</c:v>
                </c:pt>
                <c:pt idx="230">
                  <c:v>105.195628611462</c:v>
                </c:pt>
                <c:pt idx="231">
                  <c:v>105.195628611462</c:v>
                </c:pt>
                <c:pt idx="232">
                  <c:v>105.195628611462</c:v>
                </c:pt>
                <c:pt idx="233">
                  <c:v>105.195628611462</c:v>
                </c:pt>
                <c:pt idx="234">
                  <c:v>105.195628611462</c:v>
                </c:pt>
                <c:pt idx="235">
                  <c:v>105.195628611462</c:v>
                </c:pt>
                <c:pt idx="236">
                  <c:v>105.195628611462</c:v>
                </c:pt>
                <c:pt idx="237">
                  <c:v>105.195628611462</c:v>
                </c:pt>
                <c:pt idx="238">
                  <c:v>105.195628611462</c:v>
                </c:pt>
                <c:pt idx="239">
                  <c:v>105.195628611462</c:v>
                </c:pt>
                <c:pt idx="240">
                  <c:v>105.195628611462</c:v>
                </c:pt>
                <c:pt idx="241">
                  <c:v>105.195628611462</c:v>
                </c:pt>
                <c:pt idx="242">
                  <c:v>105.195628611462</c:v>
                </c:pt>
                <c:pt idx="243">
                  <c:v>105.195628611462</c:v>
                </c:pt>
                <c:pt idx="244">
                  <c:v>106.22955579236</c:v>
                </c:pt>
                <c:pt idx="245">
                  <c:v>107.07042938244901</c:v>
                </c:pt>
                <c:pt idx="246">
                  <c:v>107.03569589121599</c:v>
                </c:pt>
                <c:pt idx="247">
                  <c:v>107.315987087913</c:v>
                </c:pt>
                <c:pt idx="248">
                  <c:v>107.438765940644</c:v>
                </c:pt>
                <c:pt idx="249">
                  <c:v>106.56235110371099</c:v>
                </c:pt>
                <c:pt idx="250">
                  <c:v>106.702900579865</c:v>
                </c:pt>
                <c:pt idx="251">
                  <c:v>106.22955579236</c:v>
                </c:pt>
                <c:pt idx="252">
                  <c:v>104.371717889184</c:v>
                </c:pt>
                <c:pt idx="253">
                  <c:v>104.371717889184</c:v>
                </c:pt>
                <c:pt idx="254">
                  <c:v>104.371717889184</c:v>
                </c:pt>
                <c:pt idx="255">
                  <c:v>104.611438965646</c:v>
                </c:pt>
                <c:pt idx="256">
                  <c:v>104.611438965646</c:v>
                </c:pt>
                <c:pt idx="257">
                  <c:v>104.611438965646</c:v>
                </c:pt>
                <c:pt idx="258">
                  <c:v>104.611438965646</c:v>
                </c:pt>
                <c:pt idx="259">
                  <c:v>104.110379143648</c:v>
                </c:pt>
                <c:pt idx="260">
                  <c:v>103.651651564676</c:v>
                </c:pt>
                <c:pt idx="261">
                  <c:v>103.651651564676</c:v>
                </c:pt>
                <c:pt idx="262">
                  <c:v>103.651651564676</c:v>
                </c:pt>
                <c:pt idx="263">
                  <c:v>104.174814474782</c:v>
                </c:pt>
                <c:pt idx="264">
                  <c:v>104.64815234583</c:v>
                </c:pt>
                <c:pt idx="265">
                  <c:v>104.935424836647</c:v>
                </c:pt>
                <c:pt idx="266">
                  <c:v>104.968901034764</c:v>
                </c:pt>
                <c:pt idx="267">
                  <c:v>105.84706734815499</c:v>
                </c:pt>
                <c:pt idx="268">
                  <c:v>106.25267430673399</c:v>
                </c:pt>
                <c:pt idx="269">
                  <c:v>106.120449296869</c:v>
                </c:pt>
                <c:pt idx="270">
                  <c:v>106.055096705786</c:v>
                </c:pt>
                <c:pt idx="271">
                  <c:v>107.242082139174</c:v>
                </c:pt>
                <c:pt idx="272">
                  <c:v>106.87884331897</c:v>
                </c:pt>
                <c:pt idx="273">
                  <c:v>107.9016873608</c:v>
                </c:pt>
                <c:pt idx="274">
                  <c:v>107.802898560326</c:v>
                </c:pt>
                <c:pt idx="275">
                  <c:v>108.26492618100499</c:v>
                </c:pt>
                <c:pt idx="276">
                  <c:v>107.63723734107</c:v>
                </c:pt>
                <c:pt idx="277">
                  <c:v>108.166137380531</c:v>
                </c:pt>
                <c:pt idx="278">
                  <c:v>108.660081382901</c:v>
                </c:pt>
                <c:pt idx="279">
                  <c:v>108.372074033827</c:v>
                </c:pt>
                <c:pt idx="280">
                  <c:v>108.77558828807</c:v>
                </c:pt>
                <c:pt idx="281">
                  <c:v>108.989883993714</c:v>
                </c:pt>
                <c:pt idx="282">
                  <c:v>108.561292582427</c:v>
                </c:pt>
                <c:pt idx="283">
                  <c:v>109.23761590874901</c:v>
                </c:pt>
                <c:pt idx="284">
                  <c:v>109.550700414866</c:v>
                </c:pt>
                <c:pt idx="285">
                  <c:v>109.550700414866</c:v>
                </c:pt>
                <c:pt idx="286">
                  <c:v>109.322569846269</c:v>
                </c:pt>
                <c:pt idx="287">
                  <c:v>109.632497230581</c:v>
                </c:pt>
                <c:pt idx="288">
                  <c:v>109.273791928641</c:v>
                </c:pt>
                <c:pt idx="289">
                  <c:v>108.769503303321</c:v>
                </c:pt>
                <c:pt idx="290">
                  <c:v>109.859877369676</c:v>
                </c:pt>
                <c:pt idx="291">
                  <c:v>109.664765699165</c:v>
                </c:pt>
                <c:pt idx="292">
                  <c:v>110.185563773529</c:v>
                </c:pt>
                <c:pt idx="293">
                  <c:v>110.44596281071099</c:v>
                </c:pt>
                <c:pt idx="294">
                  <c:v>110.674093379308</c:v>
                </c:pt>
                <c:pt idx="295">
                  <c:v>110.46247225975399</c:v>
                </c:pt>
                <c:pt idx="296">
                  <c:v>111.065067149832</c:v>
                </c:pt>
                <c:pt idx="297">
                  <c:v>111.227910351758</c:v>
                </c:pt>
                <c:pt idx="298">
                  <c:v>111.43953147131199</c:v>
                </c:pt>
                <c:pt idx="299">
                  <c:v>111.585865224196</c:v>
                </c:pt>
                <c:pt idx="300">
                  <c:v>112.075895688979</c:v>
                </c:pt>
                <c:pt idx="301">
                  <c:v>111.945320955637</c:v>
                </c:pt>
                <c:pt idx="302">
                  <c:v>112.43535142042001</c:v>
                </c:pt>
                <c:pt idx="303">
                  <c:v>112.222979871364</c:v>
                </c:pt>
                <c:pt idx="304">
                  <c:v>112.190711402779</c:v>
                </c:pt>
                <c:pt idx="305">
                  <c:v>111.945320955637</c:v>
                </c:pt>
                <c:pt idx="306">
                  <c:v>111.913052487052</c:v>
                </c:pt>
                <c:pt idx="307">
                  <c:v>112.108914587065</c:v>
                </c:pt>
                <c:pt idx="308">
                  <c:v>112.574180878284</c:v>
                </c:pt>
                <c:pt idx="309">
                  <c:v>113.20304080093</c:v>
                </c:pt>
                <c:pt idx="310">
                  <c:v>113.49720916570099</c:v>
                </c:pt>
                <c:pt idx="311">
                  <c:v>113.023688149961</c:v>
                </c:pt>
                <c:pt idx="312">
                  <c:v>112.63121352043299</c:v>
                </c:pt>
                <c:pt idx="313">
                  <c:v>112.304776687078</c:v>
                </c:pt>
                <c:pt idx="314">
                  <c:v>112.76178825377499</c:v>
                </c:pt>
                <c:pt idx="315">
                  <c:v>112.59894505184801</c:v>
                </c:pt>
                <c:pt idx="316">
                  <c:v>113.088975516632</c:v>
                </c:pt>
                <c:pt idx="317">
                  <c:v>113.251818718558</c:v>
                </c:pt>
                <c:pt idx="318">
                  <c:v>112.56592615376201</c:v>
                </c:pt>
                <c:pt idx="319">
                  <c:v>113.333615534272</c:v>
                </c:pt>
                <c:pt idx="320">
                  <c:v>113.317106085229</c:v>
                </c:pt>
                <c:pt idx="321">
                  <c:v>113.594765000956</c:v>
                </c:pt>
                <c:pt idx="322">
                  <c:v>113.758358632384</c:v>
                </c:pt>
                <c:pt idx="323">
                  <c:v>113.186531351887</c:v>
                </c:pt>
                <c:pt idx="324">
                  <c:v>112.56592615376201</c:v>
                </c:pt>
                <c:pt idx="325">
                  <c:v>111.471799939897</c:v>
                </c:pt>
                <c:pt idx="326">
                  <c:v>111.390753553685</c:v>
                </c:pt>
                <c:pt idx="327">
                  <c:v>111.78247775371</c:v>
                </c:pt>
                <c:pt idx="328">
                  <c:v>112.843585069489</c:v>
                </c:pt>
                <c:pt idx="329">
                  <c:v>113.49720916570099</c:v>
                </c:pt>
                <c:pt idx="330">
                  <c:v>113.350124983315</c:v>
                </c:pt>
                <c:pt idx="331">
                  <c:v>112.94189133424599</c:v>
                </c:pt>
                <c:pt idx="332">
                  <c:v>112.25599876945</c:v>
                </c:pt>
                <c:pt idx="333">
                  <c:v>111.79898720275401</c:v>
                </c:pt>
                <c:pt idx="334">
                  <c:v>112.72951978519001</c:v>
                </c:pt>
                <c:pt idx="335">
                  <c:v>112.533657685177</c:v>
                </c:pt>
                <c:pt idx="336">
                  <c:v>113.15426288330301</c:v>
                </c:pt>
                <c:pt idx="337">
                  <c:v>113.300596636186</c:v>
                </c:pt>
                <c:pt idx="338">
                  <c:v>113.007178700917</c:v>
                </c:pt>
                <c:pt idx="339">
                  <c:v>112.680741867563</c:v>
                </c:pt>
                <c:pt idx="340">
                  <c:v>112.451860869463</c:v>
                </c:pt>
                <c:pt idx="341">
                  <c:v>112.843585069489</c:v>
                </c:pt>
                <c:pt idx="342">
                  <c:v>113.398902900943</c:v>
                </c:pt>
                <c:pt idx="343">
                  <c:v>113.023688149961</c:v>
                </c:pt>
                <c:pt idx="344">
                  <c:v>112.79480715186099</c:v>
                </c:pt>
                <c:pt idx="345">
                  <c:v>111.86427456942501</c:v>
                </c:pt>
                <c:pt idx="346">
                  <c:v>111.945320955637</c:v>
                </c:pt>
                <c:pt idx="347">
                  <c:v>112.207220851823</c:v>
                </c:pt>
                <c:pt idx="348">
                  <c:v>111.635393571325</c:v>
                </c:pt>
                <c:pt idx="349">
                  <c:v>111.896543038009</c:v>
                </c:pt>
                <c:pt idx="350">
                  <c:v>111.945320955637</c:v>
                </c:pt>
                <c:pt idx="351">
                  <c:v>111.031297822243</c:v>
                </c:pt>
                <c:pt idx="352">
                  <c:v>112.075895688979</c:v>
                </c:pt>
                <c:pt idx="353">
                  <c:v>113.186531351887</c:v>
                </c:pt>
                <c:pt idx="354">
                  <c:v>113.121243985216</c:v>
                </c:pt>
                <c:pt idx="355">
                  <c:v>113.300596636186</c:v>
                </c:pt>
                <c:pt idx="356">
                  <c:v>112.925381885203</c:v>
                </c:pt>
                <c:pt idx="357">
                  <c:v>111.831255671338</c:v>
                </c:pt>
                <c:pt idx="358">
                  <c:v>112.370064053749</c:v>
                </c:pt>
                <c:pt idx="359">
                  <c:v>110.85119474177201</c:v>
                </c:pt>
                <c:pt idx="360">
                  <c:v>111.71719038704001</c:v>
                </c:pt>
                <c:pt idx="361">
                  <c:v>112.90887243616</c:v>
                </c:pt>
                <c:pt idx="362">
                  <c:v>112.64772296947601</c:v>
                </c:pt>
                <c:pt idx="363">
                  <c:v>112.357306752216</c:v>
                </c:pt>
                <c:pt idx="364">
                  <c:v>112.635716097445</c:v>
                </c:pt>
                <c:pt idx="365">
                  <c:v>113.32385995074701</c:v>
                </c:pt>
                <c:pt idx="366">
                  <c:v>114.110310068806</c:v>
                </c:pt>
                <c:pt idx="367">
                  <c:v>114.012003804049</c:v>
                </c:pt>
                <c:pt idx="368">
                  <c:v>114.257394251191</c:v>
                </c:pt>
                <c:pt idx="369">
                  <c:v>114.47051622974899</c:v>
                </c:pt>
                <c:pt idx="370">
                  <c:v>114.06078172167599</c:v>
                </c:pt>
                <c:pt idx="371">
                  <c:v>114.748925574978</c:v>
                </c:pt>
                <c:pt idx="372">
                  <c:v>114.863741288779</c:v>
                </c:pt>
                <c:pt idx="373">
                  <c:v>115.47008832636701</c:v>
                </c:pt>
                <c:pt idx="374">
                  <c:v>115.355272612566</c:v>
                </c:pt>
                <c:pt idx="375">
                  <c:v>115.797275589224</c:v>
                </c:pt>
                <c:pt idx="376">
                  <c:v>115.387541081151</c:v>
                </c:pt>
                <c:pt idx="377">
                  <c:v>115.71547877350901</c:v>
                </c:pt>
                <c:pt idx="378">
                  <c:v>115.731988222553</c:v>
                </c:pt>
                <c:pt idx="379">
                  <c:v>116.42013207585499</c:v>
                </c:pt>
                <c:pt idx="380">
                  <c:v>116.305316362054</c:v>
                </c:pt>
                <c:pt idx="381">
                  <c:v>116.730809889668</c:v>
                </c:pt>
                <c:pt idx="382">
                  <c:v>116.813357134884</c:v>
                </c:pt>
                <c:pt idx="383">
                  <c:v>116.813357134884</c:v>
                </c:pt>
                <c:pt idx="384">
                  <c:v>115.731988222553</c:v>
                </c:pt>
                <c:pt idx="385">
                  <c:v>115.731988222553</c:v>
                </c:pt>
                <c:pt idx="386">
                  <c:v>114.519294147377</c:v>
                </c:pt>
                <c:pt idx="387">
                  <c:v>114.47051622974899</c:v>
                </c:pt>
                <c:pt idx="388">
                  <c:v>114.896009757363</c:v>
                </c:pt>
                <c:pt idx="389">
                  <c:v>113.88067864120499</c:v>
                </c:pt>
                <c:pt idx="390">
                  <c:v>113.65104721360299</c:v>
                </c:pt>
                <c:pt idx="391">
                  <c:v>114.53580359642</c:v>
                </c:pt>
                <c:pt idx="392">
                  <c:v>113.25857258407601</c:v>
                </c:pt>
                <c:pt idx="393">
                  <c:v>113.01243170743101</c:v>
                </c:pt>
                <c:pt idx="394">
                  <c:v>110.75213804751201</c:v>
                </c:pt>
                <c:pt idx="395">
                  <c:v>111.52207871652899</c:v>
                </c:pt>
                <c:pt idx="396">
                  <c:v>111.767469163671</c:v>
                </c:pt>
                <c:pt idx="397">
                  <c:v>111.865775428429</c:v>
                </c:pt>
                <c:pt idx="398">
                  <c:v>111.53783773607</c:v>
                </c:pt>
                <c:pt idx="399">
                  <c:v>110.68610025133999</c:v>
                </c:pt>
                <c:pt idx="400">
                  <c:v>111.636144000827</c:v>
                </c:pt>
                <c:pt idx="401">
                  <c:v>110.948750577027</c:v>
                </c:pt>
                <c:pt idx="402">
                  <c:v>110.29287519231001</c:v>
                </c:pt>
                <c:pt idx="403">
                  <c:v>111.472550369399</c:v>
                </c:pt>
                <c:pt idx="404">
                  <c:v>112.520900383644</c:v>
                </c:pt>
                <c:pt idx="405">
                  <c:v>112.373816201259</c:v>
                </c:pt>
                <c:pt idx="406">
                  <c:v>112.029369059857</c:v>
                </c:pt>
                <c:pt idx="407">
                  <c:v>111.570856634156</c:v>
                </c:pt>
                <c:pt idx="408">
                  <c:v>111.9310627951</c:v>
                </c:pt>
                <c:pt idx="409">
                  <c:v>112.062387957943</c:v>
                </c:pt>
                <c:pt idx="410">
                  <c:v>111.734450265585</c:v>
                </c:pt>
                <c:pt idx="411">
                  <c:v>109.04791264855</c:v>
                </c:pt>
                <c:pt idx="412">
                  <c:v>108.851300119035</c:v>
                </c:pt>
                <c:pt idx="413">
                  <c:v>104.985837754413</c:v>
                </c:pt>
                <c:pt idx="414">
                  <c:v>107.11480625148801</c:v>
                </c:pt>
                <c:pt idx="415">
                  <c:v>106.738090641501</c:v>
                </c:pt>
                <c:pt idx="416">
                  <c:v>106.32910656292999</c:v>
                </c:pt>
                <c:pt idx="417">
                  <c:v>105.90286260581399</c:v>
                </c:pt>
                <c:pt idx="418">
                  <c:v>105.90286260581399</c:v>
                </c:pt>
                <c:pt idx="419">
                  <c:v>105.90286260581399</c:v>
                </c:pt>
                <c:pt idx="420">
                  <c:v>105.90286260581399</c:v>
                </c:pt>
                <c:pt idx="421">
                  <c:v>105.90286260581399</c:v>
                </c:pt>
                <c:pt idx="422">
                  <c:v>105.90286260581399</c:v>
                </c:pt>
                <c:pt idx="423">
                  <c:v>106.543356834096</c:v>
                </c:pt>
                <c:pt idx="424">
                  <c:v>107.50336534559401</c:v>
                </c:pt>
                <c:pt idx="425">
                  <c:v>104.43133810880001</c:v>
                </c:pt>
                <c:pt idx="426">
                  <c:v>104.89595291512801</c:v>
                </c:pt>
                <c:pt idx="427">
                  <c:v>104.831463793745</c:v>
                </c:pt>
                <c:pt idx="428">
                  <c:v>105.699135608718</c:v>
                </c:pt>
                <c:pt idx="429">
                  <c:v>109.93782967780599</c:v>
                </c:pt>
                <c:pt idx="430">
                  <c:v>107.239546212664</c:v>
                </c:pt>
                <c:pt idx="431">
                  <c:v>107.112033631747</c:v>
                </c:pt>
                <c:pt idx="432">
                  <c:v>107.593503549346</c:v>
                </c:pt>
                <c:pt idx="433">
                  <c:v>107.46525813750399</c:v>
                </c:pt>
                <c:pt idx="434">
                  <c:v>105.827381020559</c:v>
                </c:pt>
                <c:pt idx="435">
                  <c:v>104.31848214638001</c:v>
                </c:pt>
                <c:pt idx="436">
                  <c:v>105.29754426192299</c:v>
                </c:pt>
                <c:pt idx="437">
                  <c:v>104.253993024997</c:v>
                </c:pt>
                <c:pt idx="438">
                  <c:v>104.206359014884</c:v>
                </c:pt>
                <c:pt idx="439">
                  <c:v>103.451543162332</c:v>
                </c:pt>
                <c:pt idx="440">
                  <c:v>103.178930058304</c:v>
                </c:pt>
                <c:pt idx="441">
                  <c:v>104.174114454193</c:v>
                </c:pt>
                <c:pt idx="442">
                  <c:v>104.91280802639901</c:v>
                </c:pt>
                <c:pt idx="443">
                  <c:v>104.73619577352</c:v>
                </c:pt>
                <c:pt idx="444">
                  <c:v>105.217665691119</c:v>
                </c:pt>
                <c:pt idx="445">
                  <c:v>107.99509489614</c:v>
                </c:pt>
                <c:pt idx="446">
                  <c:v>108.011217176486</c:v>
                </c:pt>
                <c:pt idx="447">
                  <c:v>108.203218878786</c:v>
                </c:pt>
                <c:pt idx="448">
                  <c:v>108.524931654776</c:v>
                </c:pt>
                <c:pt idx="449">
                  <c:v>108.332197121552</c:v>
                </c:pt>
                <c:pt idx="450">
                  <c:v>109.150769264562</c:v>
                </c:pt>
                <c:pt idx="451">
                  <c:v>108.44432025304801</c:v>
                </c:pt>
                <c:pt idx="452">
                  <c:v>108.845911599842</c:v>
                </c:pt>
                <c:pt idx="453">
                  <c:v>108.524931654776</c:v>
                </c:pt>
                <c:pt idx="454">
                  <c:v>108.42819797270199</c:v>
                </c:pt>
                <c:pt idx="455">
                  <c:v>109.76048459400199</c:v>
                </c:pt>
                <c:pt idx="456">
                  <c:v>110.066075089647</c:v>
                </c:pt>
                <c:pt idx="457">
                  <c:v>111.02901492484401</c:v>
                </c:pt>
                <c:pt idx="458">
                  <c:v>110.611301297704</c:v>
                </c:pt>
                <c:pt idx="459">
                  <c:v>111.221749458069</c:v>
                </c:pt>
                <c:pt idx="460">
                  <c:v>112.008077040388</c:v>
                </c:pt>
                <c:pt idx="461">
                  <c:v>112.184689293266</c:v>
                </c:pt>
                <c:pt idx="462">
                  <c:v>111.767708497051</c:v>
                </c:pt>
                <c:pt idx="463">
                  <c:v>111.607218524518</c:v>
                </c:pt>
                <c:pt idx="464">
                  <c:v>111.221749458069</c:v>
                </c:pt>
                <c:pt idx="465">
                  <c:v>111.15726033668599</c:v>
                </c:pt>
                <c:pt idx="466">
                  <c:v>111.719341656013</c:v>
                </c:pt>
                <c:pt idx="467">
                  <c:v>112.153177563499</c:v>
                </c:pt>
                <c:pt idx="468">
                  <c:v>112.153177563499</c:v>
                </c:pt>
                <c:pt idx="469">
                  <c:v>112.505669238332</c:v>
                </c:pt>
                <c:pt idx="470">
                  <c:v>113.019383716622</c:v>
                </c:pt>
                <c:pt idx="471">
                  <c:v>113.469341904454</c:v>
                </c:pt>
                <c:pt idx="472">
                  <c:v>114.882239927483</c:v>
                </c:pt>
                <c:pt idx="473">
                  <c:v>114.496770861035</c:v>
                </c:pt>
                <c:pt idx="474">
                  <c:v>114.496770861035</c:v>
                </c:pt>
                <c:pt idx="475">
                  <c:v>114.945996217942</c:v>
                </c:pt>
                <c:pt idx="476">
                  <c:v>113.21211824984699</c:v>
                </c:pt>
                <c:pt idx="477">
                  <c:v>113.983056382744</c:v>
                </c:pt>
                <c:pt idx="478">
                  <c:v>113.80644412986599</c:v>
                </c:pt>
                <c:pt idx="479">
                  <c:v>112.811259733977</c:v>
                </c:pt>
                <c:pt idx="480">
                  <c:v>114.368525449193</c:v>
                </c:pt>
                <c:pt idx="481">
                  <c:v>114.65726083356699</c:v>
                </c:pt>
                <c:pt idx="482">
                  <c:v>114.384647729539</c:v>
                </c:pt>
                <c:pt idx="483">
                  <c:v>114.496770861035</c:v>
                </c:pt>
                <c:pt idx="484">
                  <c:v>113.605648456468</c:v>
                </c:pt>
                <c:pt idx="485">
                  <c:v>113.72583272813699</c:v>
                </c:pt>
                <c:pt idx="486">
                  <c:v>111.99195476004201</c:v>
                </c:pt>
                <c:pt idx="487">
                  <c:v>113.501586465146</c:v>
                </c:pt>
                <c:pt idx="488">
                  <c:v>113.420975063417</c:v>
                </c:pt>
                <c:pt idx="489">
                  <c:v>114.376586589366</c:v>
                </c:pt>
                <c:pt idx="490">
                  <c:v>114.634543074898</c:v>
                </c:pt>
                <c:pt idx="491">
                  <c:v>115.488291102299</c:v>
                </c:pt>
                <c:pt idx="492">
                  <c:v>115.762369868178</c:v>
                </c:pt>
                <c:pt idx="493">
                  <c:v>117.066808914335</c:v>
                </c:pt>
                <c:pt idx="494">
                  <c:v>116.792730148457</c:v>
                </c:pt>
                <c:pt idx="495">
                  <c:v>116.632240175924</c:v>
                </c:pt>
                <c:pt idx="496">
                  <c:v>117.630355895512</c:v>
                </c:pt>
                <c:pt idx="497">
                  <c:v>117.115175755373</c:v>
                </c:pt>
                <c:pt idx="498">
                  <c:v>117.115175755373</c:v>
                </c:pt>
                <c:pt idx="499">
                  <c:v>116.970075232261</c:v>
                </c:pt>
                <c:pt idx="500">
                  <c:v>118.30694561009</c:v>
                </c:pt>
                <c:pt idx="501">
                  <c:v>121.159115981394</c:v>
                </c:pt>
                <c:pt idx="502">
                  <c:v>120.565702335422</c:v>
                </c:pt>
                <c:pt idx="503">
                  <c:v>121.45649867413699</c:v>
                </c:pt>
                <c:pt idx="504">
                  <c:v>120.29805791195299</c:v>
                </c:pt>
                <c:pt idx="505">
                  <c:v>118.128515994444</c:v>
                </c:pt>
                <c:pt idx="506">
                  <c:v>117.297196194278</c:v>
                </c:pt>
                <c:pt idx="507">
                  <c:v>115.246607353866</c:v>
                </c:pt>
                <c:pt idx="508">
                  <c:v>116.747038212704</c:v>
                </c:pt>
                <c:pt idx="509">
                  <c:v>117.133635713269</c:v>
                </c:pt>
                <c:pt idx="510">
                  <c:v>117.60877215190099</c:v>
                </c:pt>
                <c:pt idx="511">
                  <c:v>116.019126485241</c:v>
                </c:pt>
                <c:pt idx="512">
                  <c:v>115.885980143263</c:v>
                </c:pt>
                <c:pt idx="513">
                  <c:v>116.48006965899199</c:v>
                </c:pt>
                <c:pt idx="514">
                  <c:v>117.549295613353</c:v>
                </c:pt>
                <c:pt idx="515">
                  <c:v>116.85112215516401</c:v>
                </c:pt>
                <c:pt idx="516">
                  <c:v>117.846678306095</c:v>
                </c:pt>
                <c:pt idx="517">
                  <c:v>118.30694561009</c:v>
                </c:pt>
                <c:pt idx="518">
                  <c:v>117.95076224855499</c:v>
                </c:pt>
                <c:pt idx="519">
                  <c:v>117.579033882627</c:v>
                </c:pt>
                <c:pt idx="520">
                  <c:v>118.18799253299299</c:v>
                </c:pt>
                <c:pt idx="521">
                  <c:v>117.28232705964</c:v>
                </c:pt>
                <c:pt idx="522">
                  <c:v>116.599022736089</c:v>
                </c:pt>
                <c:pt idx="523">
                  <c:v>116.717299943429</c:v>
                </c:pt>
                <c:pt idx="524">
                  <c:v>115.39529870023701</c:v>
                </c:pt>
                <c:pt idx="525">
                  <c:v>115.76702706616599</c:v>
                </c:pt>
                <c:pt idx="526">
                  <c:v>117.103897443995</c:v>
                </c:pt>
                <c:pt idx="527">
                  <c:v>116.390854851169</c:v>
                </c:pt>
                <c:pt idx="528">
                  <c:v>116.033995619878</c:v>
                </c:pt>
                <c:pt idx="529">
                  <c:v>115.975194951085</c:v>
                </c:pt>
                <c:pt idx="530">
                  <c:v>116.43546225508</c:v>
                </c:pt>
                <c:pt idx="531">
                  <c:v>116.68756167415501</c:v>
                </c:pt>
                <c:pt idx="532">
                  <c:v>118.262338206179</c:v>
                </c:pt>
                <c:pt idx="533">
                  <c:v>118.23259993690399</c:v>
                </c:pt>
                <c:pt idx="534">
                  <c:v>117.16337398254301</c:v>
                </c:pt>
                <c:pt idx="535">
                  <c:v>116.599022736089</c:v>
                </c:pt>
                <c:pt idx="536">
                  <c:v>116.361116581895</c:v>
                </c:pt>
                <c:pt idx="537">
                  <c:v>116.524677062903</c:v>
                </c:pt>
                <c:pt idx="538">
                  <c:v>116.004257350603</c:v>
                </c:pt>
                <c:pt idx="539">
                  <c:v>116.31650917798299</c:v>
                </c:pt>
                <c:pt idx="540">
                  <c:v>117.059290040083</c:v>
                </c:pt>
                <c:pt idx="541">
                  <c:v>118.25490363886</c:v>
                </c:pt>
                <c:pt idx="542">
                  <c:v>118.648935706744</c:v>
                </c:pt>
                <c:pt idx="543">
                  <c:v>118.500244360373</c:v>
                </c:pt>
                <c:pt idx="544">
                  <c:v>119.03485733755301</c:v>
                </c:pt>
                <c:pt idx="545">
                  <c:v>119.718161661105</c:v>
                </c:pt>
                <c:pt idx="546">
                  <c:v>119.124072145376</c:v>
                </c:pt>
                <c:pt idx="547">
                  <c:v>120.000675219211</c:v>
                </c:pt>
                <c:pt idx="548">
                  <c:v>119.762769065016</c:v>
                </c:pt>
                <c:pt idx="549">
                  <c:v>119.495800511304</c:v>
                </c:pt>
                <c:pt idx="550">
                  <c:v>120.49068079248001</c:v>
                </c:pt>
                <c:pt idx="551">
                  <c:v>119.422130707875</c:v>
                </c:pt>
                <c:pt idx="552">
                  <c:v>119.541083784972</c:v>
                </c:pt>
                <c:pt idx="553">
                  <c:v>117.75408414949101</c:v>
                </c:pt>
                <c:pt idx="554">
                  <c:v>118.096750115901</c:v>
                </c:pt>
                <c:pt idx="555">
                  <c:v>119.332915900052</c:v>
                </c:pt>
                <c:pt idx="556">
                  <c:v>118.886165991182</c:v>
                </c:pt>
                <c:pt idx="557">
                  <c:v>120.122331775333</c:v>
                </c:pt>
                <c:pt idx="558">
                  <c:v>119.794534943559</c:v>
                </c:pt>
                <c:pt idx="559">
                  <c:v>118.796951183359</c:v>
                </c:pt>
                <c:pt idx="560">
                  <c:v>119.258570226866</c:v>
                </c:pt>
                <c:pt idx="561">
                  <c:v>120.71777303057399</c:v>
                </c:pt>
                <c:pt idx="562">
                  <c:v>120.569081684203</c:v>
                </c:pt>
                <c:pt idx="563">
                  <c:v>121.075308131621</c:v>
                </c:pt>
                <c:pt idx="564">
                  <c:v>121.879593141539</c:v>
                </c:pt>
                <c:pt idx="565">
                  <c:v>121.894462276176</c:v>
                </c:pt>
                <c:pt idx="566">
                  <c:v>122.57911833924</c:v>
                </c:pt>
                <c:pt idx="567">
                  <c:v>122.162106699644</c:v>
                </c:pt>
                <c:pt idx="568">
                  <c:v>121.075308131621</c:v>
                </c:pt>
                <c:pt idx="569">
                  <c:v>120.836726107671</c:v>
                </c:pt>
                <c:pt idx="570">
                  <c:v>120.300761390978</c:v>
                </c:pt>
                <c:pt idx="571">
                  <c:v>119.332915900052</c:v>
                </c:pt>
                <c:pt idx="572">
                  <c:v>120.107462640695</c:v>
                </c:pt>
                <c:pt idx="573">
                  <c:v>121.894462276176</c:v>
                </c:pt>
                <c:pt idx="574">
                  <c:v>122.504772666055</c:v>
                </c:pt>
                <c:pt idx="575">
                  <c:v>122.341212185046</c:v>
                </c:pt>
                <c:pt idx="576">
                  <c:v>122.712940550974</c:v>
                </c:pt>
                <c:pt idx="577">
                  <c:v>123.02586824811</c:v>
                </c:pt>
                <c:pt idx="578">
                  <c:v>122.13236843036999</c:v>
                </c:pt>
                <c:pt idx="579">
                  <c:v>121.641011117589</c:v>
                </c:pt>
                <c:pt idx="580">
                  <c:v>121.119915535533</c:v>
                </c:pt>
                <c:pt idx="581">
                  <c:v>122.281059776741</c:v>
                </c:pt>
                <c:pt idx="582">
                  <c:v>121.357821689727</c:v>
                </c:pt>
                <c:pt idx="583">
                  <c:v>121.86472400690199</c:v>
                </c:pt>
                <c:pt idx="584">
                  <c:v>121.470016069262</c:v>
                </c:pt>
                <c:pt idx="585">
                  <c:v>121.95393881472501</c:v>
                </c:pt>
                <c:pt idx="586">
                  <c:v>121.63357655027001</c:v>
                </c:pt>
                <c:pt idx="587">
                  <c:v>122.281059776741</c:v>
                </c:pt>
                <c:pt idx="588">
                  <c:v>122.78796209391599</c:v>
                </c:pt>
                <c:pt idx="589">
                  <c:v>123.070475652022</c:v>
                </c:pt>
                <c:pt idx="590">
                  <c:v>121.372690824364</c:v>
                </c:pt>
                <c:pt idx="591">
                  <c:v>121.566665444403</c:v>
                </c:pt>
                <c:pt idx="592">
                  <c:v>121.447712367306</c:v>
                </c:pt>
                <c:pt idx="593">
                  <c:v>121.909331410813</c:v>
                </c:pt>
                <c:pt idx="594">
                  <c:v>121.522058040491</c:v>
                </c:pt>
                <c:pt idx="595">
                  <c:v>121.164522939444</c:v>
                </c:pt>
                <c:pt idx="596">
                  <c:v>120.107462640695</c:v>
                </c:pt>
                <c:pt idx="597">
                  <c:v>119.094333876102</c:v>
                </c:pt>
                <c:pt idx="598">
                  <c:v>119.779665808922</c:v>
                </c:pt>
                <c:pt idx="599">
                  <c:v>118.886165991182</c:v>
                </c:pt>
                <c:pt idx="600">
                  <c:v>119.668147299144</c:v>
                </c:pt>
                <c:pt idx="601">
                  <c:v>119.451868977149</c:v>
                </c:pt>
                <c:pt idx="602">
                  <c:v>119.511345515698</c:v>
                </c:pt>
                <c:pt idx="603">
                  <c:v>119.85401148210801</c:v>
                </c:pt>
                <c:pt idx="604">
                  <c:v>121.105046400896</c:v>
                </c:pt>
                <c:pt idx="605">
                  <c:v>121.26860688190401</c:v>
                </c:pt>
                <c:pt idx="606">
                  <c:v>120.64342735738801</c:v>
                </c:pt>
                <c:pt idx="607">
                  <c:v>120.58395081883999</c:v>
                </c:pt>
                <c:pt idx="608">
                  <c:v>120.002702828479</c:v>
                </c:pt>
                <c:pt idx="609">
                  <c:v>119.481607246423</c:v>
                </c:pt>
                <c:pt idx="610">
                  <c:v>119.541083784972</c:v>
                </c:pt>
                <c:pt idx="611">
                  <c:v>119.958095424568</c:v>
                </c:pt>
                <c:pt idx="612">
                  <c:v>121.149653804807</c:v>
                </c:pt>
                <c:pt idx="613">
                  <c:v>121.745095060048</c:v>
                </c:pt>
                <c:pt idx="614">
                  <c:v>121.819440733234</c:v>
                </c:pt>
                <c:pt idx="615">
                  <c:v>121.968807949362</c:v>
                </c:pt>
                <c:pt idx="616">
                  <c:v>121.520706300979</c:v>
                </c:pt>
                <c:pt idx="617">
                  <c:v>121.207102734087</c:v>
                </c:pt>
                <c:pt idx="618">
                  <c:v>120.72926281642999</c:v>
                </c:pt>
                <c:pt idx="619">
                  <c:v>120.57246103298399</c:v>
                </c:pt>
                <c:pt idx="620">
                  <c:v>121.341600815577</c:v>
                </c:pt>
                <c:pt idx="621">
                  <c:v>121.939069680087</c:v>
                </c:pt>
                <c:pt idx="622">
                  <c:v>123.103593270077</c:v>
                </c:pt>
                <c:pt idx="623">
                  <c:v>123.59697819212801</c:v>
                </c:pt>
                <c:pt idx="624">
                  <c:v>124.253923595186</c:v>
                </c:pt>
                <c:pt idx="625">
                  <c:v>124.239054460549</c:v>
                </c:pt>
                <c:pt idx="626">
                  <c:v>124.32894513812801</c:v>
                </c:pt>
                <c:pt idx="627">
                  <c:v>124.380987109358</c:v>
                </c:pt>
                <c:pt idx="628">
                  <c:v>124.77704678651099</c:v>
                </c:pt>
                <c:pt idx="629">
                  <c:v>124.478312354256</c:v>
                </c:pt>
                <c:pt idx="630">
                  <c:v>124.239054460549</c:v>
                </c:pt>
                <c:pt idx="631">
                  <c:v>124.61213456599</c:v>
                </c:pt>
                <c:pt idx="632">
                  <c:v>125.037932512417</c:v>
                </c:pt>
                <c:pt idx="633">
                  <c:v>125.40425392029501</c:v>
                </c:pt>
                <c:pt idx="634">
                  <c:v>124.956152271913</c:v>
                </c:pt>
                <c:pt idx="635">
                  <c:v>123.57399862041601</c:v>
                </c:pt>
                <c:pt idx="636">
                  <c:v>123.49965294723</c:v>
                </c:pt>
                <c:pt idx="637">
                  <c:v>122.633187919739</c:v>
                </c:pt>
                <c:pt idx="638">
                  <c:v>122.50612440556699</c:v>
                </c:pt>
                <c:pt idx="639">
                  <c:v>122.02828448791</c:v>
                </c:pt>
                <c:pt idx="640">
                  <c:v>122.56627681387199</c:v>
                </c:pt>
                <c:pt idx="641">
                  <c:v>122.775120568548</c:v>
                </c:pt>
                <c:pt idx="642">
                  <c:v>121.86404813714501</c:v>
                </c:pt>
                <c:pt idx="643">
                  <c:v>121.072604652596</c:v>
                </c:pt>
                <c:pt idx="644">
                  <c:v>121.221971868724</c:v>
                </c:pt>
                <c:pt idx="645">
                  <c:v>120.65257037066399</c:v>
                </c:pt>
                <c:pt idx="646">
                  <c:v>119.001048378552</c:v>
                </c:pt>
                <c:pt idx="647">
                  <c:v>120.083168872603</c:v>
                </c:pt>
                <c:pt idx="648">
                  <c:v>118.773030131591</c:v>
                </c:pt>
                <c:pt idx="649">
                  <c:v>118.51667063359599</c:v>
                </c:pt>
                <c:pt idx="650">
                  <c:v>117.207820131267</c:v>
                </c:pt>
                <c:pt idx="651">
                  <c:v>117.91957200384201</c:v>
                </c:pt>
                <c:pt idx="652">
                  <c:v>117.884145440049</c:v>
                </c:pt>
                <c:pt idx="653">
                  <c:v>119.257407876548</c:v>
                </c:pt>
                <c:pt idx="654">
                  <c:v>119.52793800006</c:v>
                </c:pt>
                <c:pt idx="655">
                  <c:v>119.926647872571</c:v>
                </c:pt>
                <c:pt idx="656">
                  <c:v>119.48542612350801</c:v>
                </c:pt>
                <c:pt idx="657">
                  <c:v>118.986877753035</c:v>
                </c:pt>
                <c:pt idx="658">
                  <c:v>119.599435246989</c:v>
                </c:pt>
                <c:pt idx="659">
                  <c:v>120.766579494144</c:v>
                </c:pt>
                <c:pt idx="660">
                  <c:v>121.208310776125</c:v>
                </c:pt>
                <c:pt idx="661">
                  <c:v>122.453417364145</c:v>
                </c:pt>
                <c:pt idx="662">
                  <c:v>120.98807081683699</c:v>
                </c:pt>
                <c:pt idx="663">
                  <c:v>119.521472906124</c:v>
                </c:pt>
                <c:pt idx="664">
                  <c:v>118.41526765606299</c:v>
                </c:pt>
                <c:pt idx="665">
                  <c:v>118.194402015073</c:v>
                </c:pt>
                <c:pt idx="666">
                  <c:v>118.913310291271</c:v>
                </c:pt>
                <c:pt idx="667">
                  <c:v>118.215049511256</c:v>
                </c:pt>
                <c:pt idx="668">
                  <c:v>119.922534877441</c:v>
                </c:pt>
                <c:pt idx="669">
                  <c:v>119.70166923645</c:v>
                </c:pt>
                <c:pt idx="670">
                  <c:v>119.41072724477699</c:v>
                </c:pt>
                <c:pt idx="671">
                  <c:v>119.383197249866</c:v>
                </c:pt>
                <c:pt idx="672">
                  <c:v>119.881239885074</c:v>
                </c:pt>
                <c:pt idx="673">
                  <c:v>119.473295415029</c:v>
                </c:pt>
                <c:pt idx="674">
                  <c:v>119.07911594244</c:v>
                </c:pt>
                <c:pt idx="675">
                  <c:v>118.138716343548</c:v>
                </c:pt>
                <c:pt idx="676">
                  <c:v>118.367090164969</c:v>
                </c:pt>
                <c:pt idx="677">
                  <c:v>119.10727161905299</c:v>
                </c:pt>
                <c:pt idx="678">
                  <c:v>119.02468163432</c:v>
                </c:pt>
                <c:pt idx="679">
                  <c:v>117.776446637787</c:v>
                </c:pt>
                <c:pt idx="680">
                  <c:v>117.713878467535</c:v>
                </c:pt>
                <c:pt idx="681">
                  <c:v>116.500681646343</c:v>
                </c:pt>
                <c:pt idx="682">
                  <c:v>116.44499597481899</c:v>
                </c:pt>
                <c:pt idx="683">
                  <c:v>116.81977931463</c:v>
                </c:pt>
                <c:pt idx="684">
                  <c:v>116.708407971581</c:v>
                </c:pt>
                <c:pt idx="685">
                  <c:v>116.029543324344</c:v>
                </c:pt>
                <c:pt idx="686">
                  <c:v>116.88922998360999</c:v>
                </c:pt>
                <c:pt idx="687">
                  <c:v>116.764093643105</c:v>
                </c:pt>
                <c:pt idx="688">
                  <c:v>117.776446637787</c:v>
                </c:pt>
                <c:pt idx="689">
                  <c:v>117.720760966263</c:v>
                </c:pt>
                <c:pt idx="690">
                  <c:v>118.608603302143</c:v>
                </c:pt>
                <c:pt idx="691">
                  <c:v>118.275740636401</c:v>
                </c:pt>
                <c:pt idx="692">
                  <c:v>119.16295729057801</c:v>
                </c:pt>
                <c:pt idx="693">
                  <c:v>119.065976626687</c:v>
                </c:pt>
                <c:pt idx="694">
                  <c:v>118.150604295896</c:v>
                </c:pt>
                <c:pt idx="695">
                  <c:v>116.639582984303</c:v>
                </c:pt>
                <c:pt idx="696">
                  <c:v>116.62581798684801</c:v>
                </c:pt>
                <c:pt idx="697">
                  <c:v>115.16985666507701</c:v>
                </c:pt>
                <c:pt idx="698">
                  <c:v>115.571544318097</c:v>
                </c:pt>
                <c:pt idx="699">
                  <c:v>116.112758990779</c:v>
                </c:pt>
                <c:pt idx="700">
                  <c:v>116.667112979214</c:v>
                </c:pt>
                <c:pt idx="701">
                  <c:v>116.999975644957</c:v>
                </c:pt>
                <c:pt idx="702">
                  <c:v>117.48550464611399</c:v>
                </c:pt>
                <c:pt idx="703">
                  <c:v>117.193936972739</c:v>
                </c:pt>
                <c:pt idx="704">
                  <c:v>116.473151651432</c:v>
                </c:pt>
                <c:pt idx="705">
                  <c:v>117.49926964357</c:v>
                </c:pt>
                <c:pt idx="706">
                  <c:v>119.468289961409</c:v>
                </c:pt>
                <c:pt idx="707">
                  <c:v>120.549467943369</c:v>
                </c:pt>
                <c:pt idx="708">
                  <c:v>119.91189828849799</c:v>
                </c:pt>
                <c:pt idx="709">
                  <c:v>119.48205495886501</c:v>
                </c:pt>
                <c:pt idx="710">
                  <c:v>119.884368293587</c:v>
                </c:pt>
                <c:pt idx="711">
                  <c:v>120.341741618131</c:v>
                </c:pt>
                <c:pt idx="712">
                  <c:v>120.938016280635</c:v>
                </c:pt>
                <c:pt idx="713">
                  <c:v>120.99370195216</c:v>
                </c:pt>
                <c:pt idx="714">
                  <c:v>120.418074785839</c:v>
                </c:pt>
                <c:pt idx="715">
                  <c:v>120.868565611655</c:v>
                </c:pt>
                <c:pt idx="716">
                  <c:v>121.21519327485299</c:v>
                </c:pt>
                <c:pt idx="717">
                  <c:v>121.770172944991</c:v>
                </c:pt>
                <c:pt idx="718">
                  <c:v>121.915331099976</c:v>
                </c:pt>
                <c:pt idx="719">
                  <c:v>122.435272594772</c:v>
                </c:pt>
                <c:pt idx="720">
                  <c:v>122.601703927643</c:v>
                </c:pt>
                <c:pt idx="721">
                  <c:v>123.045312254732</c:v>
                </c:pt>
                <c:pt idx="722">
                  <c:v>122.99025226491</c:v>
                </c:pt>
                <c:pt idx="723">
                  <c:v>122.976487267455</c:v>
                </c:pt>
                <c:pt idx="724">
                  <c:v>122.421507597317</c:v>
                </c:pt>
                <c:pt idx="725">
                  <c:v>122.754370263059</c:v>
                </c:pt>
                <c:pt idx="726">
                  <c:v>122.51848826120801</c:v>
                </c:pt>
                <c:pt idx="727">
                  <c:v>122.29699693851499</c:v>
                </c:pt>
                <c:pt idx="728">
                  <c:v>121.561820938051</c:v>
                </c:pt>
                <c:pt idx="729">
                  <c:v>122.061114936664</c:v>
                </c:pt>
                <c:pt idx="730">
                  <c:v>122.435272594772</c:v>
                </c:pt>
                <c:pt idx="731">
                  <c:v>123.586526927414</c:v>
                </c:pt>
                <c:pt idx="732">
                  <c:v>123.11476292371199</c:v>
                </c:pt>
                <c:pt idx="733">
                  <c:v>122.601703927643</c:v>
                </c:pt>
                <c:pt idx="734">
                  <c:v>122.20001627462401</c:v>
                </c:pt>
                <c:pt idx="735">
                  <c:v>122.504723263752</c:v>
                </c:pt>
                <c:pt idx="736">
                  <c:v>122.713075270692</c:v>
                </c:pt>
                <c:pt idx="737">
                  <c:v>122.823820932039</c:v>
                </c:pt>
                <c:pt idx="738">
                  <c:v>122.213781272079</c:v>
                </c:pt>
                <c:pt idx="739">
                  <c:v>122.546643937821</c:v>
                </c:pt>
                <c:pt idx="740">
                  <c:v>122.823820932039</c:v>
                </c:pt>
                <c:pt idx="741">
                  <c:v>123.228636993571</c:v>
                </c:pt>
                <c:pt idx="742">
                  <c:v>122.770012305622</c:v>
                </c:pt>
                <c:pt idx="743">
                  <c:v>123.72918235559</c:v>
                </c:pt>
                <c:pt idx="744">
                  <c:v>123.895613688461</c:v>
                </c:pt>
                <c:pt idx="745">
                  <c:v>124.91735190868</c:v>
                </c:pt>
                <c:pt idx="746">
                  <c:v>124.82725374351701</c:v>
                </c:pt>
                <c:pt idx="747">
                  <c:v>124.785333069448</c:v>
                </c:pt>
                <c:pt idx="748">
                  <c:v>125.063761427071</c:v>
                </c:pt>
                <c:pt idx="749">
                  <c:v>124.98680257766</c:v>
                </c:pt>
                <c:pt idx="750">
                  <c:v>125.09129142198201</c:v>
                </c:pt>
                <c:pt idx="751">
                  <c:v>124.451844722003</c:v>
                </c:pt>
                <c:pt idx="752">
                  <c:v>121.922213598704</c:v>
                </c:pt>
                <c:pt idx="753">
                  <c:v>122.03358494175301</c:v>
                </c:pt>
                <c:pt idx="754">
                  <c:v>121.03249421771601</c:v>
                </c:pt>
                <c:pt idx="755">
                  <c:v>124.590746059963</c:v>
                </c:pt>
                <c:pt idx="756">
                  <c:v>124.81348874606201</c:v>
                </c:pt>
                <c:pt idx="757">
                  <c:v>124.035140708123</c:v>
                </c:pt>
                <c:pt idx="758">
                  <c:v>123.395694008145</c:v>
                </c:pt>
                <c:pt idx="759">
                  <c:v>124.25725771251901</c:v>
                </c:pt>
                <c:pt idx="760">
                  <c:v>125.133212096051</c:v>
                </c:pt>
                <c:pt idx="761">
                  <c:v>124.618901736577</c:v>
                </c:pt>
                <c:pt idx="762">
                  <c:v>125.146977093506</c:v>
                </c:pt>
                <c:pt idx="763">
                  <c:v>124.14588636947001</c:v>
                </c:pt>
                <c:pt idx="764">
                  <c:v>124.00698503151</c:v>
                </c:pt>
                <c:pt idx="765">
                  <c:v>122.186251277168</c:v>
                </c:pt>
                <c:pt idx="766">
                  <c:v>122.895148646127</c:v>
                </c:pt>
                <c:pt idx="767">
                  <c:v>122.394603284108</c:v>
                </c:pt>
                <c:pt idx="768">
                  <c:v>122.14433060309899</c:v>
                </c:pt>
                <c:pt idx="769">
                  <c:v>120.19846050825301</c:v>
                </c:pt>
                <c:pt idx="770">
                  <c:v>121.838997932268</c:v>
                </c:pt>
                <c:pt idx="771">
                  <c:v>122.450288955633</c:v>
                </c:pt>
                <c:pt idx="772">
                  <c:v>122.505974627157</c:v>
                </c:pt>
                <c:pt idx="773">
                  <c:v>123.451379679669</c:v>
                </c:pt>
                <c:pt idx="774">
                  <c:v>123.186716319502</c:v>
                </c:pt>
                <c:pt idx="775">
                  <c:v>123.08973565561099</c:v>
                </c:pt>
                <c:pt idx="776">
                  <c:v>123.951299359985</c:v>
                </c:pt>
                <c:pt idx="777">
                  <c:v>122.602955291048</c:v>
                </c:pt>
                <c:pt idx="778">
                  <c:v>122.728091631553</c:v>
                </c:pt>
                <c:pt idx="779">
                  <c:v>121.449198231596</c:v>
                </c:pt>
                <c:pt idx="780">
                  <c:v>121.810842255655</c:v>
                </c:pt>
                <c:pt idx="781">
                  <c:v>122.51285712588501</c:v>
                </c:pt>
                <c:pt idx="782">
                  <c:v>121.58872525125901</c:v>
                </c:pt>
                <c:pt idx="783">
                  <c:v>121.26900190127</c:v>
                </c:pt>
                <c:pt idx="784">
                  <c:v>119.948187827244</c:v>
                </c:pt>
                <c:pt idx="785">
                  <c:v>119.79552149182901</c:v>
                </c:pt>
                <c:pt idx="786">
                  <c:v>120.504418860787</c:v>
                </c:pt>
                <c:pt idx="787">
                  <c:v>119.281211132355</c:v>
                </c:pt>
                <c:pt idx="788">
                  <c:v>119.065350944984</c:v>
                </c:pt>
                <c:pt idx="789">
                  <c:v>120.30983185130199</c:v>
                </c:pt>
                <c:pt idx="790">
                  <c:v>120.893592879756</c:v>
                </c:pt>
                <c:pt idx="791">
                  <c:v>121.33845257025</c:v>
                </c:pt>
                <c:pt idx="792">
                  <c:v>121.379747562616</c:v>
                </c:pt>
                <c:pt idx="793">
                  <c:v>122.53350462206799</c:v>
                </c:pt>
                <c:pt idx="794">
                  <c:v>121.922213598704</c:v>
                </c:pt>
                <c:pt idx="795">
                  <c:v>120.71965336645501</c:v>
                </c:pt>
                <c:pt idx="796">
                  <c:v>120.64332019874701</c:v>
                </c:pt>
                <c:pt idx="797">
                  <c:v>122.42275896072201</c:v>
                </c:pt>
                <c:pt idx="798">
                  <c:v>122.088644931575</c:v>
                </c:pt>
                <c:pt idx="799">
                  <c:v>121.40790323923</c:v>
                </c:pt>
                <c:pt idx="800">
                  <c:v>120.531948855698</c:v>
                </c:pt>
                <c:pt idx="801">
                  <c:v>121.949743593615</c:v>
                </c:pt>
                <c:pt idx="802">
                  <c:v>124.854783738428</c:v>
                </c:pt>
                <c:pt idx="803">
                  <c:v>125.285252749764</c:v>
                </c:pt>
                <c:pt idx="804">
                  <c:v>124.950513038914</c:v>
                </c:pt>
                <c:pt idx="805">
                  <c:v>126.28884620061</c:v>
                </c:pt>
                <c:pt idx="806">
                  <c:v>126.692410898738</c:v>
                </c:pt>
                <c:pt idx="807">
                  <c:v>127.83553136924699</c:v>
                </c:pt>
                <c:pt idx="808">
                  <c:v>128.23972174907701</c:v>
                </c:pt>
                <c:pt idx="809">
                  <c:v>127.515182337555</c:v>
                </c:pt>
                <c:pt idx="810">
                  <c:v>127.124756955181</c:v>
                </c:pt>
                <c:pt idx="811">
                  <c:v>127.194207624161</c:v>
                </c:pt>
                <c:pt idx="812">
                  <c:v>126.06547783281</c:v>
                </c:pt>
                <c:pt idx="813">
                  <c:v>126.818172920945</c:v>
                </c:pt>
                <c:pt idx="814">
                  <c:v>127.20859830331899</c:v>
                </c:pt>
                <c:pt idx="815">
                  <c:v>126.706801577896</c:v>
                </c:pt>
                <c:pt idx="816">
                  <c:v>126.28884620061</c:v>
                </c:pt>
                <c:pt idx="817">
                  <c:v>126.866976093742</c:v>
                </c:pt>
                <c:pt idx="818">
                  <c:v>127.291813969755</c:v>
                </c:pt>
                <c:pt idx="819">
                  <c:v>127.027150609587</c:v>
                </c:pt>
                <c:pt idx="820">
                  <c:v>126.8319379184</c:v>
                </c:pt>
                <c:pt idx="821">
                  <c:v>124.992433712983</c:v>
                </c:pt>
                <c:pt idx="822">
                  <c:v>124.087072289433</c:v>
                </c:pt>
                <c:pt idx="823">
                  <c:v>120.408063878598</c:v>
                </c:pt>
                <c:pt idx="824">
                  <c:v>122.525996441638</c:v>
                </c:pt>
                <c:pt idx="825">
                  <c:v>124.184052953324</c:v>
                </c:pt>
                <c:pt idx="826">
                  <c:v>123.585275564009</c:v>
                </c:pt>
                <c:pt idx="827">
                  <c:v>123.891859598246</c:v>
                </c:pt>
                <c:pt idx="828">
                  <c:v>123.194850181635</c:v>
                </c:pt>
                <c:pt idx="829">
                  <c:v>125.82897014925599</c:v>
                </c:pt>
                <c:pt idx="830">
                  <c:v>125.083157559849</c:v>
                </c:pt>
                <c:pt idx="831">
                  <c:v>124.867297372479</c:v>
                </c:pt>
                <c:pt idx="832">
                  <c:v>124.463106992649</c:v>
                </c:pt>
                <c:pt idx="833">
                  <c:v>125.340938421288</c:v>
                </c:pt>
                <c:pt idx="834">
                  <c:v>124.03076093620599</c:v>
                </c:pt>
                <c:pt idx="835">
                  <c:v>122.525996441638</c:v>
                </c:pt>
                <c:pt idx="836">
                  <c:v>122.99963749044799</c:v>
                </c:pt>
                <c:pt idx="837">
                  <c:v>123.76609757603801</c:v>
                </c:pt>
                <c:pt idx="838">
                  <c:v>123.285574028501</c:v>
                </c:pt>
                <c:pt idx="839">
                  <c:v>122.77689480434999</c:v>
                </c:pt>
                <c:pt idx="840">
                  <c:v>121.355345976218</c:v>
                </c:pt>
                <c:pt idx="841">
                  <c:v>122.763129806894</c:v>
                </c:pt>
                <c:pt idx="842">
                  <c:v>123.445748544347</c:v>
                </c:pt>
                <c:pt idx="843">
                  <c:v>124.546322659084</c:v>
                </c:pt>
                <c:pt idx="844">
                  <c:v>125.173881406715</c:v>
                </c:pt>
                <c:pt idx="845">
                  <c:v>124.49063698755999</c:v>
                </c:pt>
                <c:pt idx="846">
                  <c:v>123.696646907058</c:v>
                </c:pt>
                <c:pt idx="847">
                  <c:v>122.693053456212</c:v>
                </c:pt>
                <c:pt idx="848">
                  <c:v>122.219412407402</c:v>
                </c:pt>
                <c:pt idx="849">
                  <c:v>121.29966030469301</c:v>
                </c:pt>
                <c:pt idx="850">
                  <c:v>122.30325375554</c:v>
                </c:pt>
                <c:pt idx="851">
                  <c:v>121.230209635713</c:v>
                </c:pt>
                <c:pt idx="852">
                  <c:v>121.29966030469301</c:v>
                </c:pt>
                <c:pt idx="853">
                  <c:v>123.30622152468401</c:v>
                </c:pt>
                <c:pt idx="854">
                  <c:v>123.445748544347</c:v>
                </c:pt>
                <c:pt idx="855">
                  <c:v>124.560713338242</c:v>
                </c:pt>
                <c:pt idx="856">
                  <c:v>125.689443129594</c:v>
                </c:pt>
                <c:pt idx="857">
                  <c:v>125.36909409790201</c:v>
                </c:pt>
                <c:pt idx="858">
                  <c:v>125.076275061121</c:v>
                </c:pt>
                <c:pt idx="859">
                  <c:v>125.529268613748</c:v>
                </c:pt>
                <c:pt idx="860">
                  <c:v>125.271487752308</c:v>
                </c:pt>
                <c:pt idx="861">
                  <c:v>125.13196073264599</c:v>
                </c:pt>
                <c:pt idx="862">
                  <c:v>124.365500647055</c:v>
                </c:pt>
                <c:pt idx="863">
                  <c:v>125.578071786545</c:v>
                </c:pt>
                <c:pt idx="864">
                  <c:v>125.689443129594</c:v>
                </c:pt>
                <c:pt idx="865">
                  <c:v>125.82897014925599</c:v>
                </c:pt>
                <c:pt idx="866">
                  <c:v>125.285878431466</c:v>
                </c:pt>
                <c:pt idx="867">
                  <c:v>126.123666231144</c:v>
                </c:pt>
                <c:pt idx="868">
                  <c:v>125.886532865888</c:v>
                </c:pt>
                <c:pt idx="869">
                  <c:v>125.858377189275</c:v>
                </c:pt>
                <c:pt idx="870">
                  <c:v>124.852906693321</c:v>
                </c:pt>
                <c:pt idx="871">
                  <c:v>124.294172932968</c:v>
                </c:pt>
                <c:pt idx="872">
                  <c:v>125.125078233918</c:v>
                </c:pt>
                <c:pt idx="873">
                  <c:v>124.643303322975</c:v>
                </c:pt>
                <c:pt idx="874">
                  <c:v>124.824751016707</c:v>
                </c:pt>
                <c:pt idx="875">
                  <c:v>124.21033158483</c:v>
                </c:pt>
                <c:pt idx="876">
                  <c:v>124.6989889945</c:v>
                </c:pt>
                <c:pt idx="877">
                  <c:v>125.593088147405</c:v>
                </c:pt>
                <c:pt idx="878">
                  <c:v>123.327525725897</c:v>
                </c:pt>
                <c:pt idx="879">
                  <c:v>124.287226561984</c:v>
                </c:pt>
                <c:pt idx="880">
                  <c:v>126.286603303831</c:v>
                </c:pt>
                <c:pt idx="881">
                  <c:v>126.072938565448</c:v>
                </c:pt>
                <c:pt idx="882">
                  <c:v>126.33912424510901</c:v>
                </c:pt>
                <c:pt idx="883">
                  <c:v>127.165135412487</c:v>
                </c:pt>
                <c:pt idx="884">
                  <c:v>127.724960900204</c:v>
                </c:pt>
                <c:pt idx="885">
                  <c:v>128.977107886591</c:v>
                </c:pt>
                <c:pt idx="886">
                  <c:v>128.76463680596501</c:v>
                </c:pt>
                <c:pt idx="887">
                  <c:v>127.711830664885</c:v>
                </c:pt>
                <c:pt idx="888">
                  <c:v>127.198557829664</c:v>
                </c:pt>
                <c:pt idx="889">
                  <c:v>128.078283596077</c:v>
                </c:pt>
                <c:pt idx="890">
                  <c:v>126.82553978081199</c:v>
                </c:pt>
                <c:pt idx="891">
                  <c:v>126.466248796158</c:v>
                </c:pt>
                <c:pt idx="892">
                  <c:v>126.665589641464</c:v>
                </c:pt>
                <c:pt idx="893">
                  <c:v>126.052646383591</c:v>
                </c:pt>
                <c:pt idx="894">
                  <c:v>125.839578474086</c:v>
                </c:pt>
                <c:pt idx="895">
                  <c:v>124.44061158367199</c:v>
                </c:pt>
                <c:pt idx="896">
                  <c:v>124.82735669672201</c:v>
                </c:pt>
                <c:pt idx="897">
                  <c:v>125.200374745574</c:v>
                </c:pt>
                <c:pt idx="898">
                  <c:v>125.506547960071</c:v>
                </c:pt>
                <c:pt idx="899">
                  <c:v>125.933280607958</c:v>
                </c:pt>
                <c:pt idx="900">
                  <c:v>126.266311121973</c:v>
                </c:pt>
                <c:pt idx="901">
                  <c:v>127.012347219677</c:v>
                </c:pt>
                <c:pt idx="902">
                  <c:v>127.252272428699</c:v>
                </c:pt>
                <c:pt idx="903">
                  <c:v>126.719304240499</c:v>
                </c:pt>
                <c:pt idx="904">
                  <c:v>126.41253419712299</c:v>
                </c:pt>
                <c:pt idx="905">
                  <c:v>126.70557717630101</c:v>
                </c:pt>
                <c:pt idx="906">
                  <c:v>127.50532787304</c:v>
                </c:pt>
                <c:pt idx="907">
                  <c:v>127.452210102884</c:v>
                </c:pt>
                <c:pt idx="908">
                  <c:v>127.225415129182</c:v>
                </c:pt>
                <c:pt idx="909">
                  <c:v>127.891476157212</c:v>
                </c:pt>
                <c:pt idx="910">
                  <c:v>127.678408247707</c:v>
                </c:pt>
                <c:pt idx="911">
                  <c:v>128.02516582592</c:v>
                </c:pt>
                <c:pt idx="912">
                  <c:v>127.918333456729</c:v>
                </c:pt>
                <c:pt idx="913">
                  <c:v>128.17138890107</c:v>
                </c:pt>
                <c:pt idx="914">
                  <c:v>128.37132657525501</c:v>
                </c:pt>
                <c:pt idx="915">
                  <c:v>128.34446927573799</c:v>
                </c:pt>
                <c:pt idx="916">
                  <c:v>128.56469913178</c:v>
                </c:pt>
                <c:pt idx="917">
                  <c:v>128.57782936709901</c:v>
                </c:pt>
                <c:pt idx="918">
                  <c:v>127.958320991566</c:v>
                </c:pt>
                <c:pt idx="919">
                  <c:v>128.811189458461</c:v>
                </c:pt>
                <c:pt idx="920">
                  <c:v>128.87743746393701</c:v>
                </c:pt>
                <c:pt idx="921">
                  <c:v>128.35819633993501</c:v>
                </c:pt>
                <c:pt idx="922">
                  <c:v>127.625290477551</c:v>
                </c:pt>
                <c:pt idx="923">
                  <c:v>128.17138890107</c:v>
                </c:pt>
                <c:pt idx="924">
                  <c:v>127.731526017864</c:v>
                </c:pt>
                <c:pt idx="925">
                  <c:v>127.63842071287</c:v>
                </c:pt>
                <c:pt idx="926">
                  <c:v>127.17229735902499</c:v>
                </c:pt>
                <c:pt idx="927">
                  <c:v>127.338812616033</c:v>
                </c:pt>
                <c:pt idx="928">
                  <c:v>127.658712894728</c:v>
                </c:pt>
                <c:pt idx="929">
                  <c:v>126.26273014870399</c:v>
                </c:pt>
                <c:pt idx="930">
                  <c:v>125.687983939033</c:v>
                </c:pt>
                <c:pt idx="931">
                  <c:v>126.249003084506</c:v>
                </c:pt>
                <c:pt idx="932">
                  <c:v>125.788251190564</c:v>
                </c:pt>
                <c:pt idx="933">
                  <c:v>124.846455220823</c:v>
                </c:pt>
                <c:pt idx="934">
                  <c:v>124.846455220823</c:v>
                </c:pt>
                <c:pt idx="935">
                  <c:v>124.40369900042199</c:v>
                </c:pt>
                <c:pt idx="936">
                  <c:v>123.611177364718</c:v>
                </c:pt>
                <c:pt idx="937">
                  <c:v>123.611177364718</c:v>
                </c:pt>
                <c:pt idx="938">
                  <c:v>123.611177364718</c:v>
                </c:pt>
                <c:pt idx="939">
                  <c:v>123.0249503324</c:v>
                </c:pt>
                <c:pt idx="940">
                  <c:v>123.118389564963</c:v>
                </c:pt>
                <c:pt idx="941">
                  <c:v>122.545255928291</c:v>
                </c:pt>
                <c:pt idx="942">
                  <c:v>122.545255928291</c:v>
                </c:pt>
                <c:pt idx="943">
                  <c:v>122.758413319467</c:v>
                </c:pt>
                <c:pt idx="944">
                  <c:v>121.425881918762</c:v>
                </c:pt>
                <c:pt idx="945">
                  <c:v>121.425881918762</c:v>
                </c:pt>
                <c:pt idx="946">
                  <c:v>121.425881918762</c:v>
                </c:pt>
                <c:pt idx="947">
                  <c:v>121.425881918762</c:v>
                </c:pt>
                <c:pt idx="948">
                  <c:v>121.425881918762</c:v>
                </c:pt>
                <c:pt idx="949">
                  <c:v>121.425881918762</c:v>
                </c:pt>
                <c:pt idx="950">
                  <c:v>121.425881918762</c:v>
                </c:pt>
                <c:pt idx="951">
                  <c:v>121.425881918762</c:v>
                </c:pt>
                <c:pt idx="952">
                  <c:v>121.425881918762</c:v>
                </c:pt>
                <c:pt idx="953">
                  <c:v>121.425881918762</c:v>
                </c:pt>
                <c:pt idx="954">
                  <c:v>121.425881918762</c:v>
                </c:pt>
                <c:pt idx="955">
                  <c:v>121.697335701233</c:v>
                </c:pt>
                <c:pt idx="956">
                  <c:v>121.290760951148</c:v>
                </c:pt>
                <c:pt idx="957">
                  <c:v>119.866840440419</c:v>
                </c:pt>
                <c:pt idx="958">
                  <c:v>120.029227971004</c:v>
                </c:pt>
                <c:pt idx="959">
                  <c:v>121.15503405991301</c:v>
                </c:pt>
                <c:pt idx="960">
                  <c:v>121.697335701233</c:v>
                </c:pt>
                <c:pt idx="961">
                  <c:v>122.74861318468599</c:v>
                </c:pt>
                <c:pt idx="962">
                  <c:v>122.74861318468599</c:v>
                </c:pt>
                <c:pt idx="963">
                  <c:v>122.74861318468599</c:v>
                </c:pt>
                <c:pt idx="964">
                  <c:v>122.74861318468599</c:v>
                </c:pt>
                <c:pt idx="965">
                  <c:v>122.74861318468599</c:v>
                </c:pt>
                <c:pt idx="966">
                  <c:v>122.734904915187</c:v>
                </c:pt>
                <c:pt idx="967">
                  <c:v>121.374806176234</c:v>
                </c:pt>
                <c:pt idx="968">
                  <c:v>121.374806176234</c:v>
                </c:pt>
                <c:pt idx="969">
                  <c:v>121.374806176234</c:v>
                </c:pt>
                <c:pt idx="970">
                  <c:v>121.374806176234</c:v>
                </c:pt>
                <c:pt idx="971">
                  <c:v>121.374806176234</c:v>
                </c:pt>
                <c:pt idx="972">
                  <c:v>121.374806176234</c:v>
                </c:pt>
                <c:pt idx="973">
                  <c:v>121.374806176234</c:v>
                </c:pt>
                <c:pt idx="974">
                  <c:v>121.374806176234</c:v>
                </c:pt>
                <c:pt idx="975">
                  <c:v>121.374806176234</c:v>
                </c:pt>
                <c:pt idx="976">
                  <c:v>121.374806176234</c:v>
                </c:pt>
                <c:pt idx="977">
                  <c:v>121.374806176234</c:v>
                </c:pt>
                <c:pt idx="978">
                  <c:v>121.374806176234</c:v>
                </c:pt>
                <c:pt idx="979">
                  <c:v>121.374806176234</c:v>
                </c:pt>
                <c:pt idx="980">
                  <c:v>120.32954564102801</c:v>
                </c:pt>
                <c:pt idx="981">
                  <c:v>120.218042878334</c:v>
                </c:pt>
                <c:pt idx="982">
                  <c:v>120.218042878334</c:v>
                </c:pt>
                <c:pt idx="983">
                  <c:v>120.218042878334</c:v>
                </c:pt>
                <c:pt idx="984">
                  <c:v>120.218042878334</c:v>
                </c:pt>
                <c:pt idx="985">
                  <c:v>120.218042878334</c:v>
                </c:pt>
                <c:pt idx="986">
                  <c:v>120.218042878334</c:v>
                </c:pt>
                <c:pt idx="987">
                  <c:v>120.218042878334</c:v>
                </c:pt>
                <c:pt idx="988">
                  <c:v>120.218042878334</c:v>
                </c:pt>
                <c:pt idx="989">
                  <c:v>120.218042878334</c:v>
                </c:pt>
                <c:pt idx="990">
                  <c:v>119.960732045437</c:v>
                </c:pt>
                <c:pt idx="991">
                  <c:v>118.31768369084899</c:v>
                </c:pt>
                <c:pt idx="992">
                  <c:v>116.80933132397099</c:v>
                </c:pt>
                <c:pt idx="993">
                  <c:v>114.171231528642</c:v>
                </c:pt>
                <c:pt idx="994">
                  <c:v>115.69657257865499</c:v>
                </c:pt>
                <c:pt idx="995">
                  <c:v>113.341213009781</c:v>
                </c:pt>
                <c:pt idx="996">
                  <c:v>111.699378132559</c:v>
                </c:pt>
                <c:pt idx="997">
                  <c:v>112.47404194182801</c:v>
                </c:pt>
                <c:pt idx="998">
                  <c:v>115.847339515095</c:v>
                </c:pt>
                <c:pt idx="999">
                  <c:v>117.09123529786299</c:v>
                </c:pt>
                <c:pt idx="1000">
                  <c:v>117.94841496598799</c:v>
                </c:pt>
                <c:pt idx="1001">
                  <c:v>118.308036321006</c:v>
                </c:pt>
                <c:pt idx="1002">
                  <c:v>116.06779233204099</c:v>
                </c:pt>
                <c:pt idx="1003">
                  <c:v>115.017254606595</c:v>
                </c:pt>
                <c:pt idx="1004">
                  <c:v>115.017254606595</c:v>
                </c:pt>
                <c:pt idx="1005">
                  <c:v>114.398180892868</c:v>
                </c:pt>
                <c:pt idx="1006">
                  <c:v>112.541552734172</c:v>
                </c:pt>
                <c:pt idx="1007">
                  <c:v>112.96731415798099</c:v>
                </c:pt>
                <c:pt idx="1008">
                  <c:v>112.820847484331</c:v>
                </c:pt>
                <c:pt idx="1009">
                  <c:v>113.792745776283</c:v>
                </c:pt>
                <c:pt idx="1010">
                  <c:v>113.84611419988001</c:v>
                </c:pt>
                <c:pt idx="1011">
                  <c:v>113.84611419988001</c:v>
                </c:pt>
                <c:pt idx="1012">
                  <c:v>113.84611419988001</c:v>
                </c:pt>
                <c:pt idx="1013">
                  <c:v>113.84611419988001</c:v>
                </c:pt>
                <c:pt idx="1014">
                  <c:v>113.84611419988001</c:v>
                </c:pt>
                <c:pt idx="1015">
                  <c:v>113.84611419988001</c:v>
                </c:pt>
                <c:pt idx="1016">
                  <c:v>113.84611419988001</c:v>
                </c:pt>
                <c:pt idx="1017">
                  <c:v>113.84611419988001</c:v>
                </c:pt>
                <c:pt idx="1018">
                  <c:v>113.84611419988001</c:v>
                </c:pt>
                <c:pt idx="1019">
                  <c:v>113.84611419988001</c:v>
                </c:pt>
                <c:pt idx="1020">
                  <c:v>113.84611419988001</c:v>
                </c:pt>
                <c:pt idx="1021">
                  <c:v>113.84611419988001</c:v>
                </c:pt>
                <c:pt idx="1022">
                  <c:v>113.84611419988001</c:v>
                </c:pt>
                <c:pt idx="1023">
                  <c:v>113.84611419988001</c:v>
                </c:pt>
                <c:pt idx="1024">
                  <c:v>113.84611419988001</c:v>
                </c:pt>
                <c:pt idx="1025">
                  <c:v>113.84611419988001</c:v>
                </c:pt>
                <c:pt idx="1026">
                  <c:v>113.84611419988001</c:v>
                </c:pt>
                <c:pt idx="1027">
                  <c:v>113.84611419988001</c:v>
                </c:pt>
                <c:pt idx="1028">
                  <c:v>113.84611419988001</c:v>
                </c:pt>
                <c:pt idx="1029">
                  <c:v>113.84611419988001</c:v>
                </c:pt>
                <c:pt idx="1030">
                  <c:v>113.84611419988001</c:v>
                </c:pt>
                <c:pt idx="1031">
                  <c:v>113.84611419988001</c:v>
                </c:pt>
                <c:pt idx="1032">
                  <c:v>113.84611419988001</c:v>
                </c:pt>
                <c:pt idx="1033">
                  <c:v>113.84611419988001</c:v>
                </c:pt>
                <c:pt idx="1034">
                  <c:v>113.84611419988001</c:v>
                </c:pt>
                <c:pt idx="1035">
                  <c:v>113.84611419988001</c:v>
                </c:pt>
                <c:pt idx="1036">
                  <c:v>113.84611419988001</c:v>
                </c:pt>
                <c:pt idx="1037">
                  <c:v>113.84611419988001</c:v>
                </c:pt>
                <c:pt idx="1038">
                  <c:v>113.84611419988001</c:v>
                </c:pt>
                <c:pt idx="1039">
                  <c:v>113.84611419988001</c:v>
                </c:pt>
                <c:pt idx="1040">
                  <c:v>113.84611419988001</c:v>
                </c:pt>
                <c:pt idx="1041">
                  <c:v>113.84611419988001</c:v>
                </c:pt>
                <c:pt idx="1042">
                  <c:v>113.84611419988001</c:v>
                </c:pt>
                <c:pt idx="1043">
                  <c:v>113.84611419988001</c:v>
                </c:pt>
                <c:pt idx="1044">
                  <c:v>113.84611419988001</c:v>
                </c:pt>
                <c:pt idx="1045">
                  <c:v>113.84611419988001</c:v>
                </c:pt>
                <c:pt idx="1046">
                  <c:v>113.84611419988001</c:v>
                </c:pt>
                <c:pt idx="1047">
                  <c:v>114.252734399315</c:v>
                </c:pt>
                <c:pt idx="1048">
                  <c:v>114.31558141623</c:v>
                </c:pt>
                <c:pt idx="1049">
                  <c:v>112.618083489375</c:v>
                </c:pt>
                <c:pt idx="1050">
                  <c:v>110.234296137816</c:v>
                </c:pt>
                <c:pt idx="1051">
                  <c:v>110.234296137816</c:v>
                </c:pt>
                <c:pt idx="1052">
                  <c:v>110.234296137816</c:v>
                </c:pt>
                <c:pt idx="1053">
                  <c:v>110.234296137816</c:v>
                </c:pt>
                <c:pt idx="1054">
                  <c:v>110.234296137816</c:v>
                </c:pt>
                <c:pt idx="1055">
                  <c:v>110.234296137816</c:v>
                </c:pt>
                <c:pt idx="1056">
                  <c:v>110.234296137816</c:v>
                </c:pt>
                <c:pt idx="1057">
                  <c:v>110.234296137816</c:v>
                </c:pt>
                <c:pt idx="1058">
                  <c:v>110.234296137816</c:v>
                </c:pt>
                <c:pt idx="1059">
                  <c:v>110.234296137816</c:v>
                </c:pt>
                <c:pt idx="1060">
                  <c:v>110.234296137816</c:v>
                </c:pt>
                <c:pt idx="1061">
                  <c:v>111.3608733794</c:v>
                </c:pt>
                <c:pt idx="1062">
                  <c:v>109.806632369482</c:v>
                </c:pt>
                <c:pt idx="1063">
                  <c:v>110.015844428991</c:v>
                </c:pt>
                <c:pt idx="1064">
                  <c:v>110.59068261142799</c:v>
                </c:pt>
                <c:pt idx="1065">
                  <c:v>110.59068261142799</c:v>
                </c:pt>
                <c:pt idx="1066">
                  <c:v>108.745510392707</c:v>
                </c:pt>
                <c:pt idx="1067">
                  <c:v>108.968678763059</c:v>
                </c:pt>
                <c:pt idx="1068">
                  <c:v>111.002065270028</c:v>
                </c:pt>
                <c:pt idx="1069">
                  <c:v>110.154428779024</c:v>
                </c:pt>
                <c:pt idx="1070">
                  <c:v>110.76478082805799</c:v>
                </c:pt>
                <c:pt idx="1071">
                  <c:v>111.77710482128001</c:v>
                </c:pt>
                <c:pt idx="1072">
                  <c:v>111.81541987281599</c:v>
                </c:pt>
                <c:pt idx="1073">
                  <c:v>112.841859937656</c:v>
                </c:pt>
                <c:pt idx="1074">
                  <c:v>112.236885439715</c:v>
                </c:pt>
                <c:pt idx="1075">
                  <c:v>112.236885439715</c:v>
                </c:pt>
                <c:pt idx="1076">
                  <c:v>112.236885439715</c:v>
                </c:pt>
                <c:pt idx="1077">
                  <c:v>112.236885439715</c:v>
                </c:pt>
                <c:pt idx="1078">
                  <c:v>112.236885439715</c:v>
                </c:pt>
                <c:pt idx="1079">
                  <c:v>112.236885439715</c:v>
                </c:pt>
                <c:pt idx="1080">
                  <c:v>112.236885439715</c:v>
                </c:pt>
                <c:pt idx="1081">
                  <c:v>112.236885439715</c:v>
                </c:pt>
                <c:pt idx="1082">
                  <c:v>112.236885439715</c:v>
                </c:pt>
                <c:pt idx="1083">
                  <c:v>112.236885439715</c:v>
                </c:pt>
                <c:pt idx="1084">
                  <c:v>112.236885439715</c:v>
                </c:pt>
                <c:pt idx="1085">
                  <c:v>112.236885439715</c:v>
                </c:pt>
                <c:pt idx="1086">
                  <c:v>112.135093843711</c:v>
                </c:pt>
                <c:pt idx="1087">
                  <c:v>112.135093843711</c:v>
                </c:pt>
                <c:pt idx="1088">
                  <c:v>112.135093843711</c:v>
                </c:pt>
                <c:pt idx="1089">
                  <c:v>111.65037233935</c:v>
                </c:pt>
                <c:pt idx="1090">
                  <c:v>111.597575598776</c:v>
                </c:pt>
                <c:pt idx="1091">
                  <c:v>111.128544089493</c:v>
                </c:pt>
                <c:pt idx="1092">
                  <c:v>111.456375013521</c:v>
                </c:pt>
                <c:pt idx="1093">
                  <c:v>110.68652486608499</c:v>
                </c:pt>
                <c:pt idx="1094">
                  <c:v>110.797029671937</c:v>
                </c:pt>
                <c:pt idx="1095">
                  <c:v>110.797029671937</c:v>
                </c:pt>
                <c:pt idx="1096">
                  <c:v>112.10284395834201</c:v>
                </c:pt>
                <c:pt idx="1097">
                  <c:v>112.27784436071001</c:v>
                </c:pt>
                <c:pt idx="1098">
                  <c:v>112.790776574548</c:v>
                </c:pt>
                <c:pt idx="1099">
                  <c:v>114.450263148728</c:v>
                </c:pt>
                <c:pt idx="1100">
                  <c:v>114.303021430873</c:v>
                </c:pt>
                <c:pt idx="1101">
                  <c:v>112.364741112231</c:v>
                </c:pt>
                <c:pt idx="1102">
                  <c:v>112.69422462841401</c:v>
                </c:pt>
                <c:pt idx="1103">
                  <c:v>111.36422157041601</c:v>
                </c:pt>
                <c:pt idx="1104">
                  <c:v>110.477150565309</c:v>
                </c:pt>
                <c:pt idx="1105">
                  <c:v>108.92990562851</c:v>
                </c:pt>
                <c:pt idx="1106">
                  <c:v>109.212320070952</c:v>
                </c:pt>
                <c:pt idx="1107">
                  <c:v>109.212320070952</c:v>
                </c:pt>
                <c:pt idx="1108">
                  <c:v>109.475522647641</c:v>
                </c:pt>
                <c:pt idx="1109">
                  <c:v>110.104217893322</c:v>
                </c:pt>
                <c:pt idx="1110">
                  <c:v>109.643613384117</c:v>
                </c:pt>
                <c:pt idx="1111">
                  <c:v>109.841613504308</c:v>
                </c:pt>
                <c:pt idx="1112">
                  <c:v>109.328966667439</c:v>
                </c:pt>
                <c:pt idx="1113">
                  <c:v>108.941341054498</c:v>
                </c:pt>
                <c:pt idx="1114">
                  <c:v>108.846229214285</c:v>
                </c:pt>
                <c:pt idx="1115">
                  <c:v>108.380839203685</c:v>
                </c:pt>
                <c:pt idx="1116">
                  <c:v>107.174294664637</c:v>
                </c:pt>
                <c:pt idx="1117">
                  <c:v>107.25923731438699</c:v>
                </c:pt>
                <c:pt idx="1118">
                  <c:v>107.004409365138</c:v>
                </c:pt>
                <c:pt idx="1119">
                  <c:v>107.23291705671799</c:v>
                </c:pt>
                <c:pt idx="1120">
                  <c:v>107.50987794991499</c:v>
                </c:pt>
                <c:pt idx="1121">
                  <c:v>108.11045837490499</c:v>
                </c:pt>
                <c:pt idx="1122">
                  <c:v>107.263163628239</c:v>
                </c:pt>
                <c:pt idx="1123">
                  <c:v>106.770016329181</c:v>
                </c:pt>
                <c:pt idx="1124">
                  <c:v>106.69568162601399</c:v>
                </c:pt>
                <c:pt idx="1125">
                  <c:v>106.665464267003</c:v>
                </c:pt>
                <c:pt idx="1126">
                  <c:v>106.95796830222901</c:v>
                </c:pt>
                <c:pt idx="1127">
                  <c:v>107.351918071016</c:v>
                </c:pt>
                <c:pt idx="1128">
                  <c:v>108.02163267795299</c:v>
                </c:pt>
                <c:pt idx="1129">
                  <c:v>107.995129623141</c:v>
                </c:pt>
                <c:pt idx="1130">
                  <c:v>105.889341449868</c:v>
                </c:pt>
                <c:pt idx="1131">
                  <c:v>103.600441261527</c:v>
                </c:pt>
                <c:pt idx="1132">
                  <c:v>103.883542074296</c:v>
                </c:pt>
                <c:pt idx="1133">
                  <c:v>103.256503891121</c:v>
                </c:pt>
                <c:pt idx="1134">
                  <c:v>103.308907658591</c:v>
                </c:pt>
                <c:pt idx="1135">
                  <c:v>104.531662232889</c:v>
                </c:pt>
                <c:pt idx="1136">
                  <c:v>104.988839928402</c:v>
                </c:pt>
                <c:pt idx="1137">
                  <c:v>103.673848852665</c:v>
                </c:pt>
                <c:pt idx="1138">
                  <c:v>104.15953949863101</c:v>
                </c:pt>
                <c:pt idx="1139">
                  <c:v>103.449473785232</c:v>
                </c:pt>
                <c:pt idx="1140">
                  <c:v>103.902732398952</c:v>
                </c:pt>
                <c:pt idx="1141">
                  <c:v>103.28058857147801</c:v>
                </c:pt>
                <c:pt idx="1142">
                  <c:v>101.24683810515199</c:v>
                </c:pt>
                <c:pt idx="1143">
                  <c:v>100.757253331828</c:v>
                </c:pt>
                <c:pt idx="1144">
                  <c:v>101.31046645114399</c:v>
                </c:pt>
                <c:pt idx="1145">
                  <c:v>101.842470121796</c:v>
                </c:pt>
                <c:pt idx="1146">
                  <c:v>102.232563437077</c:v>
                </c:pt>
                <c:pt idx="1147">
                  <c:v>102.2653640762</c:v>
                </c:pt>
                <c:pt idx="1148">
                  <c:v>102.68942948199999</c:v>
                </c:pt>
                <c:pt idx="1149">
                  <c:v>103.01099289054299</c:v>
                </c:pt>
                <c:pt idx="1150">
                  <c:v>103.432570829681</c:v>
                </c:pt>
                <c:pt idx="1151">
                  <c:v>103.149961795688</c:v>
                </c:pt>
                <c:pt idx="1152">
                  <c:v>102.458036784775</c:v>
                </c:pt>
                <c:pt idx="1153">
                  <c:v>102.656563792125</c:v>
                </c:pt>
                <c:pt idx="1154">
                  <c:v>101.711224895359</c:v>
                </c:pt>
                <c:pt idx="1155">
                  <c:v>101.858952344946</c:v>
                </c:pt>
                <c:pt idx="1156">
                  <c:v>102.03237152489601</c:v>
                </c:pt>
                <c:pt idx="1157">
                  <c:v>102.04463348711499</c:v>
                </c:pt>
                <c:pt idx="1158">
                  <c:v>102.023612980455</c:v>
                </c:pt>
                <c:pt idx="1159">
                  <c:v>101.589189176134</c:v>
                </c:pt>
                <c:pt idx="1160">
                  <c:v>101.762024453122</c:v>
                </c:pt>
                <c:pt idx="1161">
                  <c:v>100.960909588166</c:v>
                </c:pt>
                <c:pt idx="1162">
                  <c:v>101.416353899147</c:v>
                </c:pt>
                <c:pt idx="1163">
                  <c:v>100.568526797167</c:v>
                </c:pt>
                <c:pt idx="1164">
                  <c:v>101.074770665911</c:v>
                </c:pt>
                <c:pt idx="1165">
                  <c:v>100.897264165221</c:v>
                </c:pt>
                <c:pt idx="1166">
                  <c:v>101.91851044715099</c:v>
                </c:pt>
                <c:pt idx="1167">
                  <c:v>101.310392045028</c:v>
                </c:pt>
                <c:pt idx="1168">
                  <c:v>99.8286220593465</c:v>
                </c:pt>
                <c:pt idx="1169">
                  <c:v>98.938374651949005</c:v>
                </c:pt>
                <c:pt idx="1170">
                  <c:v>97.987671029135797</c:v>
                </c:pt>
                <c:pt idx="1171">
                  <c:v>98.3432958256994</c:v>
                </c:pt>
                <c:pt idx="1172">
                  <c:v>98.030346004723398</c:v>
                </c:pt>
                <c:pt idx="1173">
                  <c:v>98.150073019566506</c:v>
                </c:pt>
                <c:pt idx="1174">
                  <c:v>96.895902903685595</c:v>
                </c:pt>
                <c:pt idx="1175">
                  <c:v>96.895902903685595</c:v>
                </c:pt>
                <c:pt idx="1176">
                  <c:v>96.895902903685595</c:v>
                </c:pt>
                <c:pt idx="1177">
                  <c:v>96.895902903685595</c:v>
                </c:pt>
                <c:pt idx="1178">
                  <c:v>96.895902903685595</c:v>
                </c:pt>
                <c:pt idx="1179">
                  <c:v>96.895902903685595</c:v>
                </c:pt>
                <c:pt idx="1180">
                  <c:v>96.895902903685595</c:v>
                </c:pt>
                <c:pt idx="1181">
                  <c:v>96.895902903685595</c:v>
                </c:pt>
                <c:pt idx="1182">
                  <c:v>96.895902903685595</c:v>
                </c:pt>
                <c:pt idx="1183">
                  <c:v>96.895902903685595</c:v>
                </c:pt>
                <c:pt idx="1184">
                  <c:v>96.895902903685595</c:v>
                </c:pt>
                <c:pt idx="1185">
                  <c:v>97.316352778900196</c:v>
                </c:pt>
                <c:pt idx="1186">
                  <c:v>98.3529791953776</c:v>
                </c:pt>
                <c:pt idx="1187">
                  <c:v>98.3529791953776</c:v>
                </c:pt>
                <c:pt idx="1188">
                  <c:v>98.3529791953776</c:v>
                </c:pt>
                <c:pt idx="1189">
                  <c:v>98.3529791953776</c:v>
                </c:pt>
                <c:pt idx="1190">
                  <c:v>98.3529791953776</c:v>
                </c:pt>
                <c:pt idx="1191">
                  <c:v>98.3529791953776</c:v>
                </c:pt>
                <c:pt idx="1192">
                  <c:v>98.3529791953776</c:v>
                </c:pt>
                <c:pt idx="1193">
                  <c:v>98.3529791953776</c:v>
                </c:pt>
                <c:pt idx="1194">
                  <c:v>98.3529791953776</c:v>
                </c:pt>
                <c:pt idx="1195">
                  <c:v>99.115599538001007</c:v>
                </c:pt>
                <c:pt idx="1196">
                  <c:v>98.664503578519401</c:v>
                </c:pt>
                <c:pt idx="1197">
                  <c:v>98.4843137324455</c:v>
                </c:pt>
                <c:pt idx="1198">
                  <c:v>99.106900717845704</c:v>
                </c:pt>
                <c:pt idx="1199">
                  <c:v>96.998058174484001</c:v>
                </c:pt>
                <c:pt idx="1200">
                  <c:v>96.7905291793506</c:v>
                </c:pt>
                <c:pt idx="1201">
                  <c:v>96.727152061076296</c:v>
                </c:pt>
                <c:pt idx="1202">
                  <c:v>98.638407118053493</c:v>
                </c:pt>
                <c:pt idx="1203">
                  <c:v>98.133875549046493</c:v>
                </c:pt>
                <c:pt idx="1204">
                  <c:v>97.871668255794106</c:v>
                </c:pt>
                <c:pt idx="1205">
                  <c:v>99.628829927163295</c:v>
                </c:pt>
                <c:pt idx="1206">
                  <c:v>99.403903291719203</c:v>
                </c:pt>
                <c:pt idx="1207">
                  <c:v>96.81786832841</c:v>
                </c:pt>
                <c:pt idx="1208">
                  <c:v>96.2369114108958</c:v>
                </c:pt>
                <c:pt idx="1209">
                  <c:v>96.074740549429293</c:v>
                </c:pt>
                <c:pt idx="1210">
                  <c:v>96.074740549429293</c:v>
                </c:pt>
                <c:pt idx="1211">
                  <c:v>96.402609430660704</c:v>
                </c:pt>
                <c:pt idx="1212">
                  <c:v>97.035756599816906</c:v>
                </c:pt>
                <c:pt idx="1213">
                  <c:v>97.7971206499017</c:v>
                </c:pt>
                <c:pt idx="1214">
                  <c:v>97.730569983134103</c:v>
                </c:pt>
                <c:pt idx="1215">
                  <c:v>97.885651353399993</c:v>
                </c:pt>
                <c:pt idx="1216">
                  <c:v>97.938769775498898</c:v>
                </c:pt>
                <c:pt idx="1217">
                  <c:v>97.633491487574005</c:v>
                </c:pt>
                <c:pt idx="1218">
                  <c:v>98.748978351651601</c:v>
                </c:pt>
                <c:pt idx="1219">
                  <c:v>98.797822877719597</c:v>
                </c:pt>
                <c:pt idx="1220">
                  <c:v>98.890627477248799</c:v>
                </c:pt>
                <c:pt idx="1221">
                  <c:v>98.664721544184403</c:v>
                </c:pt>
                <c:pt idx="1222">
                  <c:v>99.289320921278801</c:v>
                </c:pt>
                <c:pt idx="1223">
                  <c:v>98.859489091880405</c:v>
                </c:pt>
                <c:pt idx="1224">
                  <c:v>98.859489091880405</c:v>
                </c:pt>
                <c:pt idx="1225">
                  <c:v>98.859489091880405</c:v>
                </c:pt>
                <c:pt idx="1226">
                  <c:v>98.859489091880405</c:v>
                </c:pt>
                <c:pt idx="1227">
                  <c:v>98.859489091880405</c:v>
                </c:pt>
                <c:pt idx="1228">
                  <c:v>98.859489091880405</c:v>
                </c:pt>
                <c:pt idx="1229">
                  <c:v>98.859489091880405</c:v>
                </c:pt>
                <c:pt idx="1230">
                  <c:v>98.859489091880405</c:v>
                </c:pt>
                <c:pt idx="1231">
                  <c:v>98.564805446422497</c:v>
                </c:pt>
                <c:pt idx="1232">
                  <c:v>98.564805446422497</c:v>
                </c:pt>
                <c:pt idx="1233">
                  <c:v>98.564805446422497</c:v>
                </c:pt>
                <c:pt idx="1234">
                  <c:v>98.539910665666198</c:v>
                </c:pt>
                <c:pt idx="1235">
                  <c:v>98.212225877106704</c:v>
                </c:pt>
                <c:pt idx="1236">
                  <c:v>98.212225877106704</c:v>
                </c:pt>
                <c:pt idx="1237">
                  <c:v>98.212225877106704</c:v>
                </c:pt>
                <c:pt idx="1238">
                  <c:v>98.212225877106704</c:v>
                </c:pt>
                <c:pt idx="1239">
                  <c:v>98.212225877106704</c:v>
                </c:pt>
                <c:pt idx="1240">
                  <c:v>98.212225877106704</c:v>
                </c:pt>
                <c:pt idx="1241">
                  <c:v>98.212225877106704</c:v>
                </c:pt>
                <c:pt idx="1242">
                  <c:v>98.5043372430913</c:v>
                </c:pt>
                <c:pt idx="1243">
                  <c:v>98.852145299547601</c:v>
                </c:pt>
                <c:pt idx="1244">
                  <c:v>98.362725444977102</c:v>
                </c:pt>
                <c:pt idx="1245">
                  <c:v>98.661354508782793</c:v>
                </c:pt>
                <c:pt idx="1246">
                  <c:v>98.566551631384201</c:v>
                </c:pt>
                <c:pt idx="1247">
                  <c:v>98.837924867937801</c:v>
                </c:pt>
                <c:pt idx="1248">
                  <c:v>99.139516521662301</c:v>
                </c:pt>
                <c:pt idx="1249">
                  <c:v>99.114038248361396</c:v>
                </c:pt>
                <c:pt idx="1250">
                  <c:v>98.381093502473107</c:v>
                </c:pt>
                <c:pt idx="1251">
                  <c:v>98.911397097921807</c:v>
                </c:pt>
                <c:pt idx="1252">
                  <c:v>99.476066736427498</c:v>
                </c:pt>
                <c:pt idx="1253">
                  <c:v>99.812024433209004</c:v>
                </c:pt>
                <c:pt idx="1254">
                  <c:v>99.454143571029107</c:v>
                </c:pt>
                <c:pt idx="1255">
                  <c:v>99.3380100462157</c:v>
                </c:pt>
                <c:pt idx="1256">
                  <c:v>98.928580119450302</c:v>
                </c:pt>
                <c:pt idx="1257">
                  <c:v>98.928580119450302</c:v>
                </c:pt>
                <c:pt idx="1258">
                  <c:v>98.928580119450302</c:v>
                </c:pt>
                <c:pt idx="1259">
                  <c:v>98.928580119450302</c:v>
                </c:pt>
                <c:pt idx="1260">
                  <c:v>98.928580119450302</c:v>
                </c:pt>
                <c:pt idx="1261">
                  <c:v>98.928580119450302</c:v>
                </c:pt>
                <c:pt idx="1262">
                  <c:v>98.928580119450302</c:v>
                </c:pt>
                <c:pt idx="1263">
                  <c:v>98.928580119450302</c:v>
                </c:pt>
                <c:pt idx="1264">
                  <c:v>98.928580119450302</c:v>
                </c:pt>
                <c:pt idx="1265">
                  <c:v>98.928580119450302</c:v>
                </c:pt>
                <c:pt idx="1266">
                  <c:v>98.928580119450302</c:v>
                </c:pt>
                <c:pt idx="1267">
                  <c:v>98.915411669326701</c:v>
                </c:pt>
                <c:pt idx="1268">
                  <c:v>99.050687566050897</c:v>
                </c:pt>
                <c:pt idx="1269">
                  <c:v>97.491423358233902</c:v>
                </c:pt>
                <c:pt idx="1270">
                  <c:v>98.183964121552293</c:v>
                </c:pt>
                <c:pt idx="1271">
                  <c:v>98.183964121552293</c:v>
                </c:pt>
                <c:pt idx="1272">
                  <c:v>97.953846387142306</c:v>
                </c:pt>
                <c:pt idx="1273">
                  <c:v>96.739468602185894</c:v>
                </c:pt>
                <c:pt idx="1274">
                  <c:v>96.444369435002102</c:v>
                </c:pt>
                <c:pt idx="1275">
                  <c:v>96.444369435002102</c:v>
                </c:pt>
                <c:pt idx="1276">
                  <c:v>96.444369435002102</c:v>
                </c:pt>
                <c:pt idx="1277">
                  <c:v>96.444369435002102</c:v>
                </c:pt>
                <c:pt idx="1278">
                  <c:v>97.035565147715005</c:v>
                </c:pt>
                <c:pt idx="1279">
                  <c:v>96.882046912743704</c:v>
                </c:pt>
                <c:pt idx="1280">
                  <c:v>97.399192653293895</c:v>
                </c:pt>
                <c:pt idx="1281">
                  <c:v>97.307081712311202</c:v>
                </c:pt>
                <c:pt idx="1282">
                  <c:v>96.794752230113005</c:v>
                </c:pt>
                <c:pt idx="1283">
                  <c:v>95.861602174405306</c:v>
                </c:pt>
                <c:pt idx="1284">
                  <c:v>96.662907157725897</c:v>
                </c:pt>
                <c:pt idx="1285">
                  <c:v>95.659921355913696</c:v>
                </c:pt>
                <c:pt idx="1286">
                  <c:v>96.246902842568502</c:v>
                </c:pt>
                <c:pt idx="1287">
                  <c:v>97.039779373773001</c:v>
                </c:pt>
                <c:pt idx="1288">
                  <c:v>96.939239980674202</c:v>
                </c:pt>
                <c:pt idx="1289">
                  <c:v>97.127676088697697</c:v>
                </c:pt>
                <c:pt idx="1290">
                  <c:v>96.908536333679905</c:v>
                </c:pt>
                <c:pt idx="1291">
                  <c:v>98.042765175585203</c:v>
                </c:pt>
                <c:pt idx="1292">
                  <c:v>98.923538421714497</c:v>
                </c:pt>
                <c:pt idx="1293">
                  <c:v>98.761591734627103</c:v>
                </c:pt>
                <c:pt idx="1294">
                  <c:v>99.361215899455999</c:v>
                </c:pt>
                <c:pt idx="1295">
                  <c:v>99.251646021947096</c:v>
                </c:pt>
                <c:pt idx="1296">
                  <c:v>99.466571550906906</c:v>
                </c:pt>
                <c:pt idx="1297">
                  <c:v>99.576141428415795</c:v>
                </c:pt>
                <c:pt idx="1298">
                  <c:v>99.545437781421498</c:v>
                </c:pt>
                <c:pt idx="1299">
                  <c:v>99.050567235749497</c:v>
                </c:pt>
                <c:pt idx="1300">
                  <c:v>98.980129457350898</c:v>
                </c:pt>
                <c:pt idx="1301">
                  <c:v>98.980129457350898</c:v>
                </c:pt>
                <c:pt idx="1302">
                  <c:v>98.980129457350898</c:v>
                </c:pt>
                <c:pt idx="1303">
                  <c:v>98.980129457350898</c:v>
                </c:pt>
                <c:pt idx="1304">
                  <c:v>98.980129457350898</c:v>
                </c:pt>
                <c:pt idx="1305">
                  <c:v>98.980129457350898</c:v>
                </c:pt>
                <c:pt idx="1306">
                  <c:v>98.980129457350898</c:v>
                </c:pt>
                <c:pt idx="1307">
                  <c:v>98.980129457350898</c:v>
                </c:pt>
                <c:pt idx="1308">
                  <c:v>98.980129457350898</c:v>
                </c:pt>
                <c:pt idx="1309">
                  <c:v>98.980129457350898</c:v>
                </c:pt>
                <c:pt idx="1310">
                  <c:v>98.980129457350898</c:v>
                </c:pt>
                <c:pt idx="1311">
                  <c:v>99.001450915091198</c:v>
                </c:pt>
                <c:pt idx="1312">
                  <c:v>98.729010066188096</c:v>
                </c:pt>
                <c:pt idx="1313">
                  <c:v>98.036670760360494</c:v>
                </c:pt>
                <c:pt idx="1314">
                  <c:v>97.629342489521903</c:v>
                </c:pt>
                <c:pt idx="1315">
                  <c:v>97.645968133229601</c:v>
                </c:pt>
                <c:pt idx="1316">
                  <c:v>97.8537886795758</c:v>
                </c:pt>
                <c:pt idx="1317">
                  <c:v>97.169762195602104</c:v>
                </c:pt>
                <c:pt idx="1318">
                  <c:v>98.270617318247304</c:v>
                </c:pt>
                <c:pt idx="1319">
                  <c:v>95.826647693216202</c:v>
                </c:pt>
                <c:pt idx="1320">
                  <c:v>96.186474124889799</c:v>
                </c:pt>
                <c:pt idx="1321">
                  <c:v>95.817741098372693</c:v>
                </c:pt>
                <c:pt idx="1322">
                  <c:v>96.957191465339406</c:v>
                </c:pt>
                <c:pt idx="1323">
                  <c:v>96.853281192166307</c:v>
                </c:pt>
                <c:pt idx="1324">
                  <c:v>96.641304234893198</c:v>
                </c:pt>
                <c:pt idx="1325">
                  <c:v>96.818842358771803</c:v>
                </c:pt>
                <c:pt idx="1326">
                  <c:v>96.004185817094793</c:v>
                </c:pt>
                <c:pt idx="1327">
                  <c:v>95.796365270748595</c:v>
                </c:pt>
                <c:pt idx="1328">
                  <c:v>95.315409149204498</c:v>
                </c:pt>
                <c:pt idx="1329">
                  <c:v>95.315409149204498</c:v>
                </c:pt>
                <c:pt idx="1330">
                  <c:v>95.315409149204498</c:v>
                </c:pt>
                <c:pt idx="1331">
                  <c:v>95.315409149204498</c:v>
                </c:pt>
                <c:pt idx="1332">
                  <c:v>95.315409149204498</c:v>
                </c:pt>
                <c:pt idx="1333">
                  <c:v>96.481706134130803</c:v>
                </c:pt>
                <c:pt idx="1334">
                  <c:v>96.296406613161196</c:v>
                </c:pt>
                <c:pt idx="1335">
                  <c:v>95.251632222501996</c:v>
                </c:pt>
                <c:pt idx="1336">
                  <c:v>94.317281141424701</c:v>
                </c:pt>
                <c:pt idx="1337">
                  <c:v>94.153466341495601</c:v>
                </c:pt>
                <c:pt idx="1338">
                  <c:v>95.8844427274135</c:v>
                </c:pt>
                <c:pt idx="1339">
                  <c:v>95.326865686173207</c:v>
                </c:pt>
                <c:pt idx="1340">
                  <c:v>93.531173847081504</c:v>
                </c:pt>
                <c:pt idx="1341">
                  <c:v>95.432351972466904</c:v>
                </c:pt>
                <c:pt idx="1342">
                  <c:v>97.511765547107103</c:v>
                </c:pt>
                <c:pt idx="1343">
                  <c:v>97.131044927610304</c:v>
                </c:pt>
                <c:pt idx="1344">
                  <c:v>97.635439124141101</c:v>
                </c:pt>
                <c:pt idx="1345">
                  <c:v>98.113158627586103</c:v>
                </c:pt>
                <c:pt idx="1346">
                  <c:v>97.052233334402302</c:v>
                </c:pt>
                <c:pt idx="1347">
                  <c:v>96.609675926388505</c:v>
                </c:pt>
                <c:pt idx="1348">
                  <c:v>96.715768455706893</c:v>
                </c:pt>
                <c:pt idx="1349">
                  <c:v>97.228650054583198</c:v>
                </c:pt>
                <c:pt idx="1350">
                  <c:v>96.605432225215793</c:v>
                </c:pt>
                <c:pt idx="1351">
                  <c:v>96.344141481580294</c:v>
                </c:pt>
                <c:pt idx="1352">
                  <c:v>95.990095555169205</c:v>
                </c:pt>
                <c:pt idx="1353">
                  <c:v>95.857328332764993</c:v>
                </c:pt>
                <c:pt idx="1354">
                  <c:v>95.954933459737902</c:v>
                </c:pt>
                <c:pt idx="1355">
                  <c:v>93.405015180437502</c:v>
                </c:pt>
                <c:pt idx="1356">
                  <c:v>93.520920556769298</c:v>
                </c:pt>
                <c:pt idx="1357">
                  <c:v>93.959398567760104</c:v>
                </c:pt>
                <c:pt idx="1358">
                  <c:v>92.997813223377406</c:v>
                </c:pt>
                <c:pt idx="1359">
                  <c:v>92.943846698947794</c:v>
                </c:pt>
                <c:pt idx="1360">
                  <c:v>93.122917439100704</c:v>
                </c:pt>
                <c:pt idx="1361">
                  <c:v>92.326297947804093</c:v>
                </c:pt>
                <c:pt idx="1362">
                  <c:v>92.603489641465401</c:v>
                </c:pt>
                <c:pt idx="1363">
                  <c:v>92.142934415935201</c:v>
                </c:pt>
                <c:pt idx="1364">
                  <c:v>92.075476260398105</c:v>
                </c:pt>
                <c:pt idx="1365">
                  <c:v>93.292789339862196</c:v>
                </c:pt>
                <c:pt idx="1366">
                  <c:v>93.673008034707394</c:v>
                </c:pt>
                <c:pt idx="1367">
                  <c:v>91.487483889130502</c:v>
                </c:pt>
                <c:pt idx="1368">
                  <c:v>90.3182835068298</c:v>
                </c:pt>
                <c:pt idx="1369">
                  <c:v>88.905703547041696</c:v>
                </c:pt>
                <c:pt idx="1370">
                  <c:v>89.371671481828898</c:v>
                </c:pt>
                <c:pt idx="1371">
                  <c:v>88.368800861026997</c:v>
                </c:pt>
                <c:pt idx="1372">
                  <c:v>88.4403471187306</c:v>
                </c:pt>
                <c:pt idx="1373">
                  <c:v>89.205953226806201</c:v>
                </c:pt>
                <c:pt idx="1374">
                  <c:v>88.995594999028199</c:v>
                </c:pt>
                <c:pt idx="1375">
                  <c:v>88.131536348300699</c:v>
                </c:pt>
                <c:pt idx="1376">
                  <c:v>87.208773075867697</c:v>
                </c:pt>
                <c:pt idx="1377">
                  <c:v>87.450929640402805</c:v>
                </c:pt>
                <c:pt idx="1378">
                  <c:v>89.152140656909495</c:v>
                </c:pt>
                <c:pt idx="1379">
                  <c:v>88.596892776611895</c:v>
                </c:pt>
                <c:pt idx="1380">
                  <c:v>86.366177784687395</c:v>
                </c:pt>
                <c:pt idx="1381">
                  <c:v>84.793696447736195</c:v>
                </c:pt>
                <c:pt idx="1382">
                  <c:v>85.132992146175994</c:v>
                </c:pt>
                <c:pt idx="1383">
                  <c:v>84.672166897567706</c:v>
                </c:pt>
                <c:pt idx="1384">
                  <c:v>84.893634453458404</c:v>
                </c:pt>
                <c:pt idx="1385">
                  <c:v>84.089195197521093</c:v>
                </c:pt>
                <c:pt idx="1386">
                  <c:v>84.170626165146601</c:v>
                </c:pt>
                <c:pt idx="1387">
                  <c:v>82.842437731072096</c:v>
                </c:pt>
                <c:pt idx="1388">
                  <c:v>81.447007058579501</c:v>
                </c:pt>
                <c:pt idx="1389">
                  <c:v>80.3131425245206</c:v>
                </c:pt>
                <c:pt idx="1390">
                  <c:v>79.296489231740793</c:v>
                </c:pt>
                <c:pt idx="1391">
                  <c:v>81.451325367468797</c:v>
                </c:pt>
                <c:pt idx="1392">
                  <c:v>81.126218398236404</c:v>
                </c:pt>
                <c:pt idx="1393">
                  <c:v>81.848609785278299</c:v>
                </c:pt>
                <c:pt idx="1394">
                  <c:v>85.836765796003803</c:v>
                </c:pt>
                <c:pt idx="1395">
                  <c:v>86.954598652971995</c:v>
                </c:pt>
                <c:pt idx="1396">
                  <c:v>87.166151132912205</c:v>
                </c:pt>
                <c:pt idx="1397">
                  <c:v>86.028077143604094</c:v>
                </c:pt>
                <c:pt idx="1398">
                  <c:v>84.099902692042207</c:v>
                </c:pt>
                <c:pt idx="1399">
                  <c:v>81.172571266609907</c:v>
                </c:pt>
                <c:pt idx="1400">
                  <c:v>83.905364844149503</c:v>
                </c:pt>
                <c:pt idx="1401">
                  <c:v>85.369030556865695</c:v>
                </c:pt>
                <c:pt idx="1402">
                  <c:v>88.130938642253199</c:v>
                </c:pt>
                <c:pt idx="1403">
                  <c:v>88.460461935622405</c:v>
                </c:pt>
                <c:pt idx="1404">
                  <c:v>88.135570495774502</c:v>
                </c:pt>
                <c:pt idx="1405">
                  <c:v>87.336244916678098</c:v>
                </c:pt>
                <c:pt idx="1406">
                  <c:v>88.911075113904403</c:v>
                </c:pt>
                <c:pt idx="1407">
                  <c:v>89.5310817923922</c:v>
                </c:pt>
                <c:pt idx="1408">
                  <c:v>89.395434653555498</c:v>
                </c:pt>
                <c:pt idx="1409">
                  <c:v>90.451497256401296</c:v>
                </c:pt>
                <c:pt idx="1410">
                  <c:v>89.962505863228898</c:v>
                </c:pt>
                <c:pt idx="1411">
                  <c:v>90.620890756607096</c:v>
                </c:pt>
                <c:pt idx="1412">
                  <c:v>91.071503934889094</c:v>
                </c:pt>
                <c:pt idx="1413">
                  <c:v>90.063744947336303</c:v>
                </c:pt>
                <c:pt idx="1414">
                  <c:v>90.384004533663003</c:v>
                </c:pt>
                <c:pt idx="1415">
                  <c:v>89.850679685358699</c:v>
                </c:pt>
                <c:pt idx="1416">
                  <c:v>88.852846098208602</c:v>
                </c:pt>
                <c:pt idx="1417">
                  <c:v>88.872035205653802</c:v>
                </c:pt>
                <c:pt idx="1418">
                  <c:v>88.697348158566498</c:v>
                </c:pt>
                <c:pt idx="1419">
                  <c:v>87.002089769787702</c:v>
                </c:pt>
                <c:pt idx="1420">
                  <c:v>87.612171047872806</c:v>
                </c:pt>
                <c:pt idx="1421">
                  <c:v>87.2442695396132</c:v>
                </c:pt>
                <c:pt idx="1422">
                  <c:v>87.835161710253203</c:v>
                </c:pt>
                <c:pt idx="1423">
                  <c:v>88.154759603219702</c:v>
                </c:pt>
                <c:pt idx="1424">
                  <c:v>88.658969943676098</c:v>
                </c:pt>
                <c:pt idx="1425">
                  <c:v>88.383043812481503</c:v>
                </c:pt>
                <c:pt idx="1426">
                  <c:v>87.568499286101002</c:v>
                </c:pt>
                <c:pt idx="1427">
                  <c:v>87.675693610449997</c:v>
                </c:pt>
                <c:pt idx="1428">
                  <c:v>87.782226241438806</c:v>
                </c:pt>
                <c:pt idx="1429">
                  <c:v>85.769686102598499</c:v>
                </c:pt>
                <c:pt idx="1430">
                  <c:v>84.910788919422103</c:v>
                </c:pt>
                <c:pt idx="1431">
                  <c:v>82.712865692908593</c:v>
                </c:pt>
                <c:pt idx="1432">
                  <c:v>82.726869451330003</c:v>
                </c:pt>
                <c:pt idx="1433">
                  <c:v>82.388778712300194</c:v>
                </c:pt>
                <c:pt idx="1434">
                  <c:v>81.726600992661801</c:v>
                </c:pt>
                <c:pt idx="1435">
                  <c:v>82.726869451330003</c:v>
                </c:pt>
                <c:pt idx="1436">
                  <c:v>83.403717775028795</c:v>
                </c:pt>
                <c:pt idx="1437">
                  <c:v>81.941992134095003</c:v>
                </c:pt>
                <c:pt idx="1438">
                  <c:v>81.471199112881905</c:v>
                </c:pt>
                <c:pt idx="1439">
                  <c:v>83.399049855555006</c:v>
                </c:pt>
                <c:pt idx="1440">
                  <c:v>82.138044751994002</c:v>
                </c:pt>
                <c:pt idx="1441">
                  <c:v>81.309357891964197</c:v>
                </c:pt>
                <c:pt idx="1442">
                  <c:v>79.817184307696706</c:v>
                </c:pt>
                <c:pt idx="1443">
                  <c:v>78.167869130846498</c:v>
                </c:pt>
                <c:pt idx="1444">
                  <c:v>78.780318414758298</c:v>
                </c:pt>
                <c:pt idx="1445">
                  <c:v>76.554659804786596</c:v>
                </c:pt>
                <c:pt idx="1446">
                  <c:v>77.794764796749902</c:v>
                </c:pt>
                <c:pt idx="1447">
                  <c:v>81.200245285297896</c:v>
                </c:pt>
                <c:pt idx="1448">
                  <c:v>81.654134441321602</c:v>
                </c:pt>
                <c:pt idx="1449">
                  <c:v>85.580406822763905</c:v>
                </c:pt>
                <c:pt idx="1450">
                  <c:v>83.506421979776903</c:v>
                </c:pt>
                <c:pt idx="1451">
                  <c:v>85.165872217840501</c:v>
                </c:pt>
                <c:pt idx="1452">
                  <c:v>85.522686814483507</c:v>
                </c:pt>
                <c:pt idx="1453">
                  <c:v>86.261240556799507</c:v>
                </c:pt>
                <c:pt idx="1454">
                  <c:v>85.947715966366999</c:v>
                </c:pt>
                <c:pt idx="1455">
                  <c:v>86.275670558869706</c:v>
                </c:pt>
                <c:pt idx="1456">
                  <c:v>85.387569522372402</c:v>
                </c:pt>
                <c:pt idx="1457">
                  <c:v>86.275670558869706</c:v>
                </c:pt>
                <c:pt idx="1458">
                  <c:v>85.991005972577298</c:v>
                </c:pt>
                <c:pt idx="1459">
                  <c:v>85.489235446048198</c:v>
                </c:pt>
                <c:pt idx="1460">
                  <c:v>85.903770050971602</c:v>
                </c:pt>
                <c:pt idx="1461">
                  <c:v>85.464966806202995</c:v>
                </c:pt>
                <c:pt idx="1462">
                  <c:v>86.309121927304901</c:v>
                </c:pt>
                <c:pt idx="1463">
                  <c:v>86.724312441413403</c:v>
                </c:pt>
                <c:pt idx="1464">
                  <c:v>87.071288400281205</c:v>
                </c:pt>
                <c:pt idx="1465">
                  <c:v>87.645208937160902</c:v>
                </c:pt>
                <c:pt idx="1466">
                  <c:v>86.5459051430919</c:v>
                </c:pt>
                <c:pt idx="1467">
                  <c:v>86.010027338942507</c:v>
                </c:pt>
                <c:pt idx="1468">
                  <c:v>85.339688151866994</c:v>
                </c:pt>
                <c:pt idx="1469">
                  <c:v>85.677481382144705</c:v>
                </c:pt>
                <c:pt idx="1470">
                  <c:v>85.720771388355104</c:v>
                </c:pt>
                <c:pt idx="1471">
                  <c:v>86.530819231836801</c:v>
                </c:pt>
                <c:pt idx="1472">
                  <c:v>86.854182460044399</c:v>
                </c:pt>
                <c:pt idx="1473">
                  <c:v>86.410787850980796</c:v>
                </c:pt>
                <c:pt idx="1474">
                  <c:v>86.352411933515299</c:v>
                </c:pt>
                <c:pt idx="1475">
                  <c:v>87.322501618138304</c:v>
                </c:pt>
                <c:pt idx="1476">
                  <c:v>88.152226737170096</c:v>
                </c:pt>
                <c:pt idx="1477">
                  <c:v>87.828863508962399</c:v>
                </c:pt>
                <c:pt idx="1478">
                  <c:v>87.857723513102698</c:v>
                </c:pt>
                <c:pt idx="1479">
                  <c:v>86.999138389930593</c:v>
                </c:pt>
                <c:pt idx="1480">
                  <c:v>88.243398113885803</c:v>
                </c:pt>
                <c:pt idx="1481">
                  <c:v>88.099098093184693</c:v>
                </c:pt>
                <c:pt idx="1482">
                  <c:v>88.239298040961799</c:v>
                </c:pt>
                <c:pt idx="1483">
                  <c:v>87.648546442828206</c:v>
                </c:pt>
                <c:pt idx="1484">
                  <c:v>87.452266515940195</c:v>
                </c:pt>
                <c:pt idx="1485">
                  <c:v>86.973674876028298</c:v>
                </c:pt>
                <c:pt idx="1486">
                  <c:v>87.255349316562302</c:v>
                </c:pt>
                <c:pt idx="1487">
                  <c:v>86.069385212865797</c:v>
                </c:pt>
                <c:pt idx="1488">
                  <c:v>86.631459548954098</c:v>
                </c:pt>
                <c:pt idx="1489">
                  <c:v>86.669058625858</c:v>
                </c:pt>
                <c:pt idx="1490">
                  <c:v>86.664597718428695</c:v>
                </c:pt>
                <c:pt idx="1491">
                  <c:v>85.994187059058106</c:v>
                </c:pt>
                <c:pt idx="1492">
                  <c:v>87.076913019391398</c:v>
                </c:pt>
                <c:pt idx="1493">
                  <c:v>86.702196795332597</c:v>
                </c:pt>
                <c:pt idx="1494">
                  <c:v>86.209585160643002</c:v>
                </c:pt>
                <c:pt idx="1495">
                  <c:v>85.910067090391806</c:v>
                </c:pt>
                <c:pt idx="1496">
                  <c:v>86.505916868444601</c:v>
                </c:pt>
                <c:pt idx="1497">
                  <c:v>86.520574135712195</c:v>
                </c:pt>
                <c:pt idx="1498">
                  <c:v>85.875587214974104</c:v>
                </c:pt>
                <c:pt idx="1499">
                  <c:v>85.914598520663901</c:v>
                </c:pt>
                <c:pt idx="1500">
                  <c:v>83.982238512161999</c:v>
                </c:pt>
                <c:pt idx="1501">
                  <c:v>84.333340263370303</c:v>
                </c:pt>
                <c:pt idx="1502">
                  <c:v>84.448593972251004</c:v>
                </c:pt>
                <c:pt idx="1503">
                  <c:v>85.807681247198602</c:v>
                </c:pt>
                <c:pt idx="1504">
                  <c:v>86.071563673817806</c:v>
                </c:pt>
                <c:pt idx="1505">
                  <c:v>87.5885689282958</c:v>
                </c:pt>
                <c:pt idx="1506">
                  <c:v>87.371853891941797</c:v>
                </c:pt>
                <c:pt idx="1507">
                  <c:v>86.740193300686499</c:v>
                </c:pt>
                <c:pt idx="1508">
                  <c:v>87.409460324720897</c:v>
                </c:pt>
                <c:pt idx="1509">
                  <c:v>87.527378800384099</c:v>
                </c:pt>
                <c:pt idx="1510">
                  <c:v>87.512718665571896</c:v>
                </c:pt>
                <c:pt idx="1511">
                  <c:v>87.654220836367699</c:v>
                </c:pt>
                <c:pt idx="1512">
                  <c:v>87.216328983499494</c:v>
                </c:pt>
                <c:pt idx="1513">
                  <c:v>87.037220379924605</c:v>
                </c:pt>
                <c:pt idx="1514">
                  <c:v>86.396636228348797</c:v>
                </c:pt>
                <c:pt idx="1515">
                  <c:v>85.732468381640402</c:v>
                </c:pt>
                <c:pt idx="1516">
                  <c:v>85.223188046208506</c:v>
                </c:pt>
                <c:pt idx="1517">
                  <c:v>85.477509515341595</c:v>
                </c:pt>
                <c:pt idx="1518">
                  <c:v>84.379911595925194</c:v>
                </c:pt>
                <c:pt idx="1519">
                  <c:v>83.824101267393701</c:v>
                </c:pt>
                <c:pt idx="1520">
                  <c:v>84.121128346631906</c:v>
                </c:pt>
                <c:pt idx="1521">
                  <c:v>84.427078986190395</c:v>
                </c:pt>
                <c:pt idx="1522">
                  <c:v>83.461422280083696</c:v>
                </c:pt>
                <c:pt idx="1523">
                  <c:v>84.229485864808893</c:v>
                </c:pt>
                <c:pt idx="1524">
                  <c:v>84.309160510527207</c:v>
                </c:pt>
                <c:pt idx="1525">
                  <c:v>83.908875090438102</c:v>
                </c:pt>
                <c:pt idx="1526">
                  <c:v>83.387644141457002</c:v>
                </c:pt>
                <c:pt idx="1527">
                  <c:v>82.995391258932997</c:v>
                </c:pt>
                <c:pt idx="1528">
                  <c:v>81.983511789099794</c:v>
                </c:pt>
                <c:pt idx="1529">
                  <c:v>82.563248252762406</c:v>
                </c:pt>
                <c:pt idx="1530">
                  <c:v>81.9928194846173</c:v>
                </c:pt>
                <c:pt idx="1531">
                  <c:v>80.685753099799896</c:v>
                </c:pt>
                <c:pt idx="1532">
                  <c:v>80.931742195620103</c:v>
                </c:pt>
                <c:pt idx="1533">
                  <c:v>82.700204343948798</c:v>
                </c:pt>
                <c:pt idx="1534">
                  <c:v>84.154864186258195</c:v>
                </c:pt>
                <c:pt idx="1535">
                  <c:v>83.712083813782002</c:v>
                </c:pt>
                <c:pt idx="1536">
                  <c:v>82.877050558781605</c:v>
                </c:pt>
                <c:pt idx="1537">
                  <c:v>83.712083813782002</c:v>
                </c:pt>
                <c:pt idx="1538">
                  <c:v>82.355819609800506</c:v>
                </c:pt>
                <c:pt idx="1539">
                  <c:v>83.015336320756205</c:v>
                </c:pt>
                <c:pt idx="1540">
                  <c:v>81.805335903478706</c:v>
                </c:pt>
                <c:pt idx="1541">
                  <c:v>82.886358254299196</c:v>
                </c:pt>
                <c:pt idx="1542">
                  <c:v>83.436841960620995</c:v>
                </c:pt>
                <c:pt idx="1543">
                  <c:v>83.039270394944097</c:v>
                </c:pt>
                <c:pt idx="1544">
                  <c:v>83.039270394944097</c:v>
                </c:pt>
                <c:pt idx="1545">
                  <c:v>83.039270394944097</c:v>
                </c:pt>
                <c:pt idx="1546">
                  <c:v>83.039270394944097</c:v>
                </c:pt>
                <c:pt idx="1547">
                  <c:v>83.039270394944097</c:v>
                </c:pt>
                <c:pt idx="1548">
                  <c:v>83.039270394944097</c:v>
                </c:pt>
                <c:pt idx="1549">
                  <c:v>83.039270394944097</c:v>
                </c:pt>
                <c:pt idx="1550">
                  <c:v>83.039270394944097</c:v>
                </c:pt>
                <c:pt idx="1551">
                  <c:v>84.473801788634304</c:v>
                </c:pt>
                <c:pt idx="1552">
                  <c:v>84.611710845322406</c:v>
                </c:pt>
                <c:pt idx="1553">
                  <c:v>87.277385915616904</c:v>
                </c:pt>
                <c:pt idx="1554">
                  <c:v>87.790382087899204</c:v>
                </c:pt>
                <c:pt idx="1555">
                  <c:v>88.463944701373407</c:v>
                </c:pt>
                <c:pt idx="1556">
                  <c:v>88.6544472587196</c:v>
                </c:pt>
                <c:pt idx="1557">
                  <c:v>90.547226239209493</c:v>
                </c:pt>
                <c:pt idx="1558">
                  <c:v>87.538646565691707</c:v>
                </c:pt>
                <c:pt idx="1559">
                  <c:v>88.376857818015097</c:v>
                </c:pt>
                <c:pt idx="1560">
                  <c:v>87.931898273356396</c:v>
                </c:pt>
                <c:pt idx="1561">
                  <c:v>88.002656366085006</c:v>
                </c:pt>
                <c:pt idx="1562">
                  <c:v>87.559057553978803</c:v>
                </c:pt>
                <c:pt idx="1563">
                  <c:v>85.569666562263293</c:v>
                </c:pt>
                <c:pt idx="1564">
                  <c:v>85.569666562263293</c:v>
                </c:pt>
                <c:pt idx="1565">
                  <c:v>85.569666562263293</c:v>
                </c:pt>
                <c:pt idx="1566">
                  <c:v>85.569666562263293</c:v>
                </c:pt>
                <c:pt idx="1567">
                  <c:v>85.569666562263293</c:v>
                </c:pt>
                <c:pt idx="1568">
                  <c:v>85.569666562263293</c:v>
                </c:pt>
                <c:pt idx="1569">
                  <c:v>85.569666562263293</c:v>
                </c:pt>
                <c:pt idx="1570">
                  <c:v>85.569666562263293</c:v>
                </c:pt>
                <c:pt idx="1571">
                  <c:v>85.569666562263293</c:v>
                </c:pt>
                <c:pt idx="1572">
                  <c:v>85.569666562263293</c:v>
                </c:pt>
                <c:pt idx="1573">
                  <c:v>85.569666562263293</c:v>
                </c:pt>
                <c:pt idx="1574">
                  <c:v>85.968937226887505</c:v>
                </c:pt>
                <c:pt idx="1575">
                  <c:v>85.232619897320802</c:v>
                </c:pt>
                <c:pt idx="1576">
                  <c:v>85.232619897320802</c:v>
                </c:pt>
                <c:pt idx="1577">
                  <c:v>85.274939966783194</c:v>
                </c:pt>
                <c:pt idx="1578">
                  <c:v>86.079021286569301</c:v>
                </c:pt>
                <c:pt idx="1579">
                  <c:v>86.479138306941294</c:v>
                </c:pt>
                <c:pt idx="1580">
                  <c:v>86.088639484174394</c:v>
                </c:pt>
                <c:pt idx="1581">
                  <c:v>85.551302844636297</c:v>
                </c:pt>
                <c:pt idx="1582">
                  <c:v>85.551302844636297</c:v>
                </c:pt>
                <c:pt idx="1583">
                  <c:v>85.700762663746602</c:v>
                </c:pt>
                <c:pt idx="1584">
                  <c:v>85.607193281194398</c:v>
                </c:pt>
                <c:pt idx="1585">
                  <c:v>85.602797404161706</c:v>
                </c:pt>
                <c:pt idx="1586">
                  <c:v>86.213196329267305</c:v>
                </c:pt>
                <c:pt idx="1587">
                  <c:v>86.129674665646903</c:v>
                </c:pt>
                <c:pt idx="1588">
                  <c:v>86.129674665646903</c:v>
                </c:pt>
                <c:pt idx="1589">
                  <c:v>85.891146509376696</c:v>
                </c:pt>
                <c:pt idx="1590">
                  <c:v>85.891146509376696</c:v>
                </c:pt>
                <c:pt idx="1591">
                  <c:v>85.891146509376696</c:v>
                </c:pt>
                <c:pt idx="1592">
                  <c:v>85.891146509376696</c:v>
                </c:pt>
                <c:pt idx="1593">
                  <c:v>85.891146509376696</c:v>
                </c:pt>
                <c:pt idx="1594">
                  <c:v>85.891146509376696</c:v>
                </c:pt>
                <c:pt idx="1595">
                  <c:v>85.891146509376696</c:v>
                </c:pt>
                <c:pt idx="1596">
                  <c:v>85.891146509376696</c:v>
                </c:pt>
                <c:pt idx="1597">
                  <c:v>85.891146509376696</c:v>
                </c:pt>
                <c:pt idx="1598">
                  <c:v>85.891146509376696</c:v>
                </c:pt>
                <c:pt idx="1599">
                  <c:v>85.891146509376696</c:v>
                </c:pt>
                <c:pt idx="1600">
                  <c:v>85.891146509376696</c:v>
                </c:pt>
                <c:pt idx="1601">
                  <c:v>85.891146509376696</c:v>
                </c:pt>
                <c:pt idx="1602">
                  <c:v>85.891146509376696</c:v>
                </c:pt>
                <c:pt idx="1603">
                  <c:v>85.891146509376696</c:v>
                </c:pt>
                <c:pt idx="1604">
                  <c:v>85.778634866109897</c:v>
                </c:pt>
                <c:pt idx="1605">
                  <c:v>86.465802751868594</c:v>
                </c:pt>
                <c:pt idx="1606">
                  <c:v>86.644853539002895</c:v>
                </c:pt>
                <c:pt idx="1607">
                  <c:v>86.824509227445105</c:v>
                </c:pt>
                <c:pt idx="1608">
                  <c:v>87.457840896801898</c:v>
                </c:pt>
                <c:pt idx="1609">
                  <c:v>87.677420071564597</c:v>
                </c:pt>
                <c:pt idx="1610">
                  <c:v>87.502603593585505</c:v>
                </c:pt>
                <c:pt idx="1611">
                  <c:v>87.048927612670894</c:v>
                </c:pt>
                <c:pt idx="1612">
                  <c:v>87.497764383122401</c:v>
                </c:pt>
                <c:pt idx="1613">
                  <c:v>87.969587403273593</c:v>
                </c:pt>
                <c:pt idx="1614">
                  <c:v>88.108714704087504</c:v>
                </c:pt>
                <c:pt idx="1615">
                  <c:v>87.636891683936199</c:v>
                </c:pt>
                <c:pt idx="1616">
                  <c:v>87.636891683936199</c:v>
                </c:pt>
                <c:pt idx="1617">
                  <c:v>87.636891683936199</c:v>
                </c:pt>
                <c:pt idx="1618">
                  <c:v>87.636891683936199</c:v>
                </c:pt>
                <c:pt idx="1619">
                  <c:v>87.636891683936199</c:v>
                </c:pt>
                <c:pt idx="1620">
                  <c:v>87.636891683936199</c:v>
                </c:pt>
                <c:pt idx="1621">
                  <c:v>87.636891683936199</c:v>
                </c:pt>
                <c:pt idx="1622">
                  <c:v>87.636891683936199</c:v>
                </c:pt>
                <c:pt idx="1623">
                  <c:v>87.636891683936199</c:v>
                </c:pt>
                <c:pt idx="1624">
                  <c:v>87.636891683936199</c:v>
                </c:pt>
                <c:pt idx="1625">
                  <c:v>87.636891683936199</c:v>
                </c:pt>
                <c:pt idx="1626">
                  <c:v>87.636891683936199</c:v>
                </c:pt>
                <c:pt idx="1627">
                  <c:v>88.040653906322106</c:v>
                </c:pt>
                <c:pt idx="1628">
                  <c:v>88.040653906322106</c:v>
                </c:pt>
                <c:pt idx="1629">
                  <c:v>88.040653906322106</c:v>
                </c:pt>
                <c:pt idx="1630">
                  <c:v>88.040653906322106</c:v>
                </c:pt>
                <c:pt idx="1631">
                  <c:v>88.237870230174195</c:v>
                </c:pt>
                <c:pt idx="1632">
                  <c:v>87.988415058635098</c:v>
                </c:pt>
                <c:pt idx="1633">
                  <c:v>87.429048521042603</c:v>
                </c:pt>
                <c:pt idx="1634">
                  <c:v>87.839915862401199</c:v>
                </c:pt>
                <c:pt idx="1635">
                  <c:v>88.0541538332524</c:v>
                </c:pt>
                <c:pt idx="1636">
                  <c:v>87.957893484705593</c:v>
                </c:pt>
                <c:pt idx="1637">
                  <c:v>87.699634012994395</c:v>
                </c:pt>
                <c:pt idx="1638">
                  <c:v>87.079224327542903</c:v>
                </c:pt>
                <c:pt idx="1639">
                  <c:v>87.079224327542903</c:v>
                </c:pt>
                <c:pt idx="1640">
                  <c:v>87.079224327542903</c:v>
                </c:pt>
                <c:pt idx="1641">
                  <c:v>87.079224327542903</c:v>
                </c:pt>
                <c:pt idx="1642">
                  <c:v>87.079224327542903</c:v>
                </c:pt>
                <c:pt idx="1643">
                  <c:v>87.079224327542903</c:v>
                </c:pt>
                <c:pt idx="1644">
                  <c:v>87.079224327542903</c:v>
                </c:pt>
                <c:pt idx="1645">
                  <c:v>87.079224327542903</c:v>
                </c:pt>
                <c:pt idx="1646">
                  <c:v>87.079224327542903</c:v>
                </c:pt>
                <c:pt idx="1647">
                  <c:v>87.079224327542903</c:v>
                </c:pt>
                <c:pt idx="1648">
                  <c:v>87.079224327542903</c:v>
                </c:pt>
                <c:pt idx="1649">
                  <c:v>86.6933714766799</c:v>
                </c:pt>
                <c:pt idx="1650">
                  <c:v>86.6933714766799</c:v>
                </c:pt>
                <c:pt idx="1651">
                  <c:v>85.778147336523105</c:v>
                </c:pt>
                <c:pt idx="1652">
                  <c:v>86.023422700562605</c:v>
                </c:pt>
                <c:pt idx="1653">
                  <c:v>86.023422700562605</c:v>
                </c:pt>
                <c:pt idx="1654">
                  <c:v>86.146587752862402</c:v>
                </c:pt>
                <c:pt idx="1655">
                  <c:v>86.309236338674594</c:v>
                </c:pt>
                <c:pt idx="1656">
                  <c:v>86.704071673798495</c:v>
                </c:pt>
                <c:pt idx="1657">
                  <c:v>86.480135215071599</c:v>
                </c:pt>
                <c:pt idx="1658">
                  <c:v>86.5985858156087</c:v>
                </c:pt>
                <c:pt idx="1659">
                  <c:v>86.734715610255904</c:v>
                </c:pt>
                <c:pt idx="1660">
                  <c:v>87.112461057740106</c:v>
                </c:pt>
                <c:pt idx="1661">
                  <c:v>87.278645482374401</c:v>
                </c:pt>
                <c:pt idx="1662">
                  <c:v>87.098907008922396</c:v>
                </c:pt>
                <c:pt idx="1663">
                  <c:v>87.239161948862005</c:v>
                </c:pt>
                <c:pt idx="1664">
                  <c:v>86.800717934933402</c:v>
                </c:pt>
                <c:pt idx="1665">
                  <c:v>86.870845404903093</c:v>
                </c:pt>
                <c:pt idx="1666">
                  <c:v>86.949812471927899</c:v>
                </c:pt>
                <c:pt idx="1667">
                  <c:v>86.949812471927899</c:v>
                </c:pt>
                <c:pt idx="1668">
                  <c:v>86.949812471927899</c:v>
                </c:pt>
                <c:pt idx="1669">
                  <c:v>87.242955104223995</c:v>
                </c:pt>
                <c:pt idx="1670">
                  <c:v>87.829819702081707</c:v>
                </c:pt>
                <c:pt idx="1671">
                  <c:v>88.071401673756498</c:v>
                </c:pt>
                <c:pt idx="1672">
                  <c:v>88.093416337842001</c:v>
                </c:pt>
                <c:pt idx="1673">
                  <c:v>87.843144367185999</c:v>
                </c:pt>
                <c:pt idx="1674">
                  <c:v>87.843144367185999</c:v>
                </c:pt>
                <c:pt idx="1675">
                  <c:v>87.554762939318394</c:v>
                </c:pt>
                <c:pt idx="1676">
                  <c:v>87.114512002100398</c:v>
                </c:pt>
                <c:pt idx="1677">
                  <c:v>87.114512002100398</c:v>
                </c:pt>
                <c:pt idx="1678">
                  <c:v>87.114512002100398</c:v>
                </c:pt>
                <c:pt idx="1679">
                  <c:v>87.114512002100398</c:v>
                </c:pt>
                <c:pt idx="1680">
                  <c:v>87.114512002100398</c:v>
                </c:pt>
                <c:pt idx="1681">
                  <c:v>87.114512002100398</c:v>
                </c:pt>
                <c:pt idx="1682">
                  <c:v>87.114512002100398</c:v>
                </c:pt>
                <c:pt idx="1683">
                  <c:v>87.114512002100398</c:v>
                </c:pt>
                <c:pt idx="1684">
                  <c:v>87.114512002100398</c:v>
                </c:pt>
                <c:pt idx="1685">
                  <c:v>87.114512002100398</c:v>
                </c:pt>
                <c:pt idx="1686">
                  <c:v>87.114512002100398</c:v>
                </c:pt>
                <c:pt idx="1687">
                  <c:v>87.114512002100398</c:v>
                </c:pt>
                <c:pt idx="1688">
                  <c:v>87.114512002100398</c:v>
                </c:pt>
                <c:pt idx="1689">
                  <c:v>87.114512002100398</c:v>
                </c:pt>
                <c:pt idx="1690">
                  <c:v>86.691973485405398</c:v>
                </c:pt>
                <c:pt idx="1691">
                  <c:v>87.610937035375898</c:v>
                </c:pt>
                <c:pt idx="1692">
                  <c:v>87.770832075163497</c:v>
                </c:pt>
                <c:pt idx="1693">
                  <c:v>88.176053439534897</c:v>
                </c:pt>
                <c:pt idx="1694">
                  <c:v>88.379241360131402</c:v>
                </c:pt>
                <c:pt idx="1695">
                  <c:v>88.551835644956199</c:v>
                </c:pt>
                <c:pt idx="1696">
                  <c:v>88.439274154852995</c:v>
                </c:pt>
                <c:pt idx="1697">
                  <c:v>88.560494221118006</c:v>
                </c:pt>
                <c:pt idx="1698">
                  <c:v>88.685754956258407</c:v>
                </c:pt>
                <c:pt idx="1699">
                  <c:v>88.827755605311694</c:v>
                </c:pt>
                <c:pt idx="1700">
                  <c:v>88.987650645099293</c:v>
                </c:pt>
                <c:pt idx="1701">
                  <c:v>88.867007817245096</c:v>
                </c:pt>
                <c:pt idx="1702">
                  <c:v>89.048260678231699</c:v>
                </c:pt>
                <c:pt idx="1703">
                  <c:v>88.551835644956199</c:v>
                </c:pt>
                <c:pt idx="1704">
                  <c:v>88.551835644956199</c:v>
                </c:pt>
                <c:pt idx="1705">
                  <c:v>88.551835644956199</c:v>
                </c:pt>
                <c:pt idx="1706">
                  <c:v>88.551835644956199</c:v>
                </c:pt>
                <c:pt idx="1707">
                  <c:v>88.551835644956199</c:v>
                </c:pt>
                <c:pt idx="1708">
                  <c:v>88.551835644956199</c:v>
                </c:pt>
                <c:pt idx="1709">
                  <c:v>88.551835644956199</c:v>
                </c:pt>
                <c:pt idx="1710">
                  <c:v>88.551835644956199</c:v>
                </c:pt>
                <c:pt idx="1711">
                  <c:v>88.551835644956199</c:v>
                </c:pt>
                <c:pt idx="1712">
                  <c:v>88.551835644956199</c:v>
                </c:pt>
                <c:pt idx="1713">
                  <c:v>88.551835644956199</c:v>
                </c:pt>
                <c:pt idx="1714">
                  <c:v>88.842040454056203</c:v>
                </c:pt>
                <c:pt idx="1715">
                  <c:v>88.745305517689602</c:v>
                </c:pt>
                <c:pt idx="1716">
                  <c:v>88.779050262933794</c:v>
                </c:pt>
                <c:pt idx="1717">
                  <c:v>89.014701067222305</c:v>
                </c:pt>
                <c:pt idx="1718">
                  <c:v>88.682315326567107</c:v>
                </c:pt>
                <c:pt idx="1719">
                  <c:v>88.501780939510695</c:v>
                </c:pt>
                <c:pt idx="1720">
                  <c:v>88.488845453833704</c:v>
                </c:pt>
                <c:pt idx="1721">
                  <c:v>88.488845453833704</c:v>
                </c:pt>
                <c:pt idx="1722">
                  <c:v>88.501646532174703</c:v>
                </c:pt>
                <c:pt idx="1723">
                  <c:v>88.127075848544095</c:v>
                </c:pt>
                <c:pt idx="1724">
                  <c:v>88.127075848544095</c:v>
                </c:pt>
                <c:pt idx="1725">
                  <c:v>88.127075848544095</c:v>
                </c:pt>
                <c:pt idx="1726">
                  <c:v>88.127075848544095</c:v>
                </c:pt>
                <c:pt idx="1727">
                  <c:v>88.127075848544095</c:v>
                </c:pt>
                <c:pt idx="1728">
                  <c:v>88.127075848544095</c:v>
                </c:pt>
                <c:pt idx="1729">
                  <c:v>88.127075848544095</c:v>
                </c:pt>
                <c:pt idx="1730">
                  <c:v>88.293970503345804</c:v>
                </c:pt>
                <c:pt idx="1731">
                  <c:v>88.452492516602305</c:v>
                </c:pt>
                <c:pt idx="1732">
                  <c:v>88.485983082783306</c:v>
                </c:pt>
                <c:pt idx="1733">
                  <c:v>88.9660145313768</c:v>
                </c:pt>
                <c:pt idx="1734">
                  <c:v>88.853262958567697</c:v>
                </c:pt>
                <c:pt idx="1735">
                  <c:v>88.782374593484604</c:v>
                </c:pt>
                <c:pt idx="1736">
                  <c:v>88.9660145313768</c:v>
                </c:pt>
                <c:pt idx="1737">
                  <c:v>88.652877737585001</c:v>
                </c:pt>
                <c:pt idx="1738">
                  <c:v>88.953176481007503</c:v>
                </c:pt>
                <c:pt idx="1739">
                  <c:v>88.607107297137702</c:v>
                </c:pt>
                <c:pt idx="1740">
                  <c:v>88.607107297137702</c:v>
                </c:pt>
                <c:pt idx="1741">
                  <c:v>88.607107297137702</c:v>
                </c:pt>
                <c:pt idx="1742">
                  <c:v>88.693307390366598</c:v>
                </c:pt>
                <c:pt idx="1743">
                  <c:v>88.693307390366598</c:v>
                </c:pt>
                <c:pt idx="1744">
                  <c:v>88.693307390366598</c:v>
                </c:pt>
                <c:pt idx="1745">
                  <c:v>88.693307390366598</c:v>
                </c:pt>
                <c:pt idx="1746">
                  <c:v>88.693307390366598</c:v>
                </c:pt>
                <c:pt idx="1747">
                  <c:v>88.569506540723793</c:v>
                </c:pt>
                <c:pt idx="1748">
                  <c:v>88.878197742234804</c:v>
                </c:pt>
                <c:pt idx="1749">
                  <c:v>88.906850340623805</c:v>
                </c:pt>
                <c:pt idx="1750">
                  <c:v>88.861979290316597</c:v>
                </c:pt>
                <c:pt idx="1751">
                  <c:v>88.894416194153095</c:v>
                </c:pt>
                <c:pt idx="1752">
                  <c:v>89.487470919297706</c:v>
                </c:pt>
                <c:pt idx="1753">
                  <c:v>89.495580145256895</c:v>
                </c:pt>
                <c:pt idx="1754">
                  <c:v>89.536126275052595</c:v>
                </c:pt>
                <c:pt idx="1755">
                  <c:v>89.516123517686694</c:v>
                </c:pt>
                <c:pt idx="1756">
                  <c:v>90.007542610810205</c:v>
                </c:pt>
                <c:pt idx="1757">
                  <c:v>90.051873046053501</c:v>
                </c:pt>
                <c:pt idx="1758">
                  <c:v>90.206488954340898</c:v>
                </c:pt>
                <c:pt idx="1759">
                  <c:v>90.389216845953399</c:v>
                </c:pt>
                <c:pt idx="1760">
                  <c:v>89.986999238380406</c:v>
                </c:pt>
                <c:pt idx="1761">
                  <c:v>89.986999238380406</c:v>
                </c:pt>
                <c:pt idx="1762">
                  <c:v>89.986999238380406</c:v>
                </c:pt>
                <c:pt idx="1763">
                  <c:v>89.986999238380406</c:v>
                </c:pt>
                <c:pt idx="1764">
                  <c:v>89.986999238380406</c:v>
                </c:pt>
                <c:pt idx="1765">
                  <c:v>89.986999238380406</c:v>
                </c:pt>
                <c:pt idx="1766">
                  <c:v>89.986999238380406</c:v>
                </c:pt>
                <c:pt idx="1767">
                  <c:v>89.986999238380406</c:v>
                </c:pt>
                <c:pt idx="1768">
                  <c:v>89.986999238380406</c:v>
                </c:pt>
                <c:pt idx="1769">
                  <c:v>89.986999238380406</c:v>
                </c:pt>
                <c:pt idx="1770">
                  <c:v>89.986999238380406</c:v>
                </c:pt>
                <c:pt idx="1771">
                  <c:v>89.524848789036398</c:v>
                </c:pt>
                <c:pt idx="1772">
                  <c:v>89.524848789036398</c:v>
                </c:pt>
                <c:pt idx="1773">
                  <c:v>89.524848789036398</c:v>
                </c:pt>
                <c:pt idx="1774">
                  <c:v>89.524848789036398</c:v>
                </c:pt>
                <c:pt idx="1775">
                  <c:v>89.718093576549293</c:v>
                </c:pt>
                <c:pt idx="1776">
                  <c:v>89.568231558310302</c:v>
                </c:pt>
                <c:pt idx="1777">
                  <c:v>88.836737231520999</c:v>
                </c:pt>
                <c:pt idx="1778">
                  <c:v>89.095589808479403</c:v>
                </c:pt>
                <c:pt idx="1779">
                  <c:v>90.0953685875009</c:v>
                </c:pt>
                <c:pt idx="1780">
                  <c:v>90.119472268756098</c:v>
                </c:pt>
                <c:pt idx="1781">
                  <c:v>90.410812416102004</c:v>
                </c:pt>
                <c:pt idx="1782">
                  <c:v>91.370767721745196</c:v>
                </c:pt>
                <c:pt idx="1783">
                  <c:v>91.040652087162698</c:v>
                </c:pt>
                <c:pt idx="1784">
                  <c:v>90.630889505823703</c:v>
                </c:pt>
                <c:pt idx="1785">
                  <c:v>91.449366682360093</c:v>
                </c:pt>
                <c:pt idx="1786">
                  <c:v>91.248677336256804</c:v>
                </c:pt>
                <c:pt idx="1787">
                  <c:v>91.079427574399304</c:v>
                </c:pt>
                <c:pt idx="1788">
                  <c:v>90.941617396787905</c:v>
                </c:pt>
                <c:pt idx="1789">
                  <c:v>90.827910900431704</c:v>
                </c:pt>
                <c:pt idx="1790">
                  <c:v>90.748787946746006</c:v>
                </c:pt>
                <c:pt idx="1791">
                  <c:v>90.937949445292503</c:v>
                </c:pt>
                <c:pt idx="1792">
                  <c:v>90.965721078043103</c:v>
                </c:pt>
                <c:pt idx="1793">
                  <c:v>90.997160662289104</c:v>
                </c:pt>
                <c:pt idx="1794">
                  <c:v>91.898717040568002</c:v>
                </c:pt>
                <c:pt idx="1795">
                  <c:v>91.629619313172796</c:v>
                </c:pt>
                <c:pt idx="1796">
                  <c:v>91.712823698551404</c:v>
                </c:pt>
                <c:pt idx="1797">
                  <c:v>91.8313109562107</c:v>
                </c:pt>
                <c:pt idx="1798">
                  <c:v>91.9856076961848</c:v>
                </c:pt>
                <c:pt idx="1799">
                  <c:v>91.424241399896701</c:v>
                </c:pt>
                <c:pt idx="1800">
                  <c:v>91.242034328118393</c:v>
                </c:pt>
                <c:pt idx="1801">
                  <c:v>90.482662659030595</c:v>
                </c:pt>
                <c:pt idx="1802">
                  <c:v>89.904971451687203</c:v>
                </c:pt>
                <c:pt idx="1803">
                  <c:v>90.482662659030595</c:v>
                </c:pt>
                <c:pt idx="1804">
                  <c:v>89.936568053729701</c:v>
                </c:pt>
                <c:pt idx="1805">
                  <c:v>90.169856298810004</c:v>
                </c:pt>
                <c:pt idx="1806">
                  <c:v>90.664343120774902</c:v>
                </c:pt>
                <c:pt idx="1807">
                  <c:v>90.676455151557903</c:v>
                </c:pt>
                <c:pt idx="1808">
                  <c:v>90.035570740129501</c:v>
                </c:pt>
                <c:pt idx="1809">
                  <c:v>89.475784273943404</c:v>
                </c:pt>
                <c:pt idx="1810">
                  <c:v>89.399952429041505</c:v>
                </c:pt>
                <c:pt idx="1811">
                  <c:v>89.435761911356295</c:v>
                </c:pt>
                <c:pt idx="1812">
                  <c:v>90.011346678563598</c:v>
                </c:pt>
                <c:pt idx="1813">
                  <c:v>90.0234587093465</c:v>
                </c:pt>
                <c:pt idx="1814">
                  <c:v>90.642752109379202</c:v>
                </c:pt>
                <c:pt idx="1815">
                  <c:v>90.793362579115097</c:v>
                </c:pt>
                <c:pt idx="1816">
                  <c:v>90.844970362451093</c:v>
                </c:pt>
                <c:pt idx="1817">
                  <c:v>91.1151213099144</c:v>
                </c:pt>
                <c:pt idx="1818">
                  <c:v>91.4563646119732</c:v>
                </c:pt>
                <c:pt idx="1819">
                  <c:v>91.706504378142895</c:v>
                </c:pt>
                <c:pt idx="1820">
                  <c:v>91.559580178645305</c:v>
                </c:pt>
                <c:pt idx="1821">
                  <c:v>91.452678341734895</c:v>
                </c:pt>
                <c:pt idx="1822">
                  <c:v>91.349462775062804</c:v>
                </c:pt>
                <c:pt idx="1823">
                  <c:v>91.527983576602907</c:v>
                </c:pt>
                <c:pt idx="1824">
                  <c:v>90.888678995276607</c:v>
                </c:pt>
                <c:pt idx="1825">
                  <c:v>90.9602979599062</c:v>
                </c:pt>
                <c:pt idx="1826">
                  <c:v>90.789676308876807</c:v>
                </c:pt>
                <c:pt idx="1827">
                  <c:v>91.134605881173897</c:v>
                </c:pt>
                <c:pt idx="1828">
                  <c:v>91.134605881173897</c:v>
                </c:pt>
                <c:pt idx="1829">
                  <c:v>90.3768140421883</c:v>
                </c:pt>
                <c:pt idx="1830">
                  <c:v>90.6743487114217</c:v>
                </c:pt>
                <c:pt idx="1831">
                  <c:v>91.301541261965099</c:v>
                </c:pt>
                <c:pt idx="1832">
                  <c:v>91.345249894790499</c:v>
                </c:pt>
                <c:pt idx="1833">
                  <c:v>91.281530080671502</c:v>
                </c:pt>
                <c:pt idx="1834">
                  <c:v>91.321552443258597</c:v>
                </c:pt>
                <c:pt idx="1835">
                  <c:v>90.733855645268406</c:v>
                </c:pt>
                <c:pt idx="1836">
                  <c:v>90.341004559873497</c:v>
                </c:pt>
                <c:pt idx="1837">
                  <c:v>89.995548377542306</c:v>
                </c:pt>
                <c:pt idx="1838">
                  <c:v>90.467917578077504</c:v>
                </c:pt>
                <c:pt idx="1839">
                  <c:v>90.4321080957627</c:v>
                </c:pt>
                <c:pt idx="1840">
                  <c:v>90.7180573442472</c:v>
                </c:pt>
                <c:pt idx="1841">
                  <c:v>90.333105409362901</c:v>
                </c:pt>
                <c:pt idx="1842">
                  <c:v>89.598484411875106</c:v>
                </c:pt>
                <c:pt idx="1843">
                  <c:v>89.150339272905896</c:v>
                </c:pt>
                <c:pt idx="1844">
                  <c:v>89.515280026496598</c:v>
                </c:pt>
                <c:pt idx="1845">
                  <c:v>89.793330124470401</c:v>
                </c:pt>
                <c:pt idx="1846">
                  <c:v>89.610596442657993</c:v>
                </c:pt>
                <c:pt idx="1847">
                  <c:v>89.630607623951605</c:v>
                </c:pt>
                <c:pt idx="1848">
                  <c:v>89.257241109816306</c:v>
                </c:pt>
                <c:pt idx="1849">
                  <c:v>89.475784273943503</c:v>
                </c:pt>
                <c:pt idx="1850">
                  <c:v>89.324647194173593</c:v>
                </c:pt>
                <c:pt idx="1851">
                  <c:v>89.463672243160502</c:v>
                </c:pt>
                <c:pt idx="1852">
                  <c:v>89.5389774780284</c:v>
                </c:pt>
                <c:pt idx="1853">
                  <c:v>89.721711159840794</c:v>
                </c:pt>
                <c:pt idx="1854">
                  <c:v>90.348903710384107</c:v>
                </c:pt>
                <c:pt idx="1855">
                  <c:v>90.503727060392293</c:v>
                </c:pt>
                <c:pt idx="1856">
                  <c:v>90.753866826562003</c:v>
                </c:pt>
                <c:pt idx="1857">
                  <c:v>90.749653946289698</c:v>
                </c:pt>
                <c:pt idx="1858">
                  <c:v>90.690147012443006</c:v>
                </c:pt>
                <c:pt idx="1859">
                  <c:v>90.857082393234094</c:v>
                </c:pt>
                <c:pt idx="1860">
                  <c:v>90.444220126545602</c:v>
                </c:pt>
                <c:pt idx="1861">
                  <c:v>90.797575459387403</c:v>
                </c:pt>
                <c:pt idx="1862">
                  <c:v>91.480062063505102</c:v>
                </c:pt>
                <c:pt idx="1863">
                  <c:v>91.543781877624099</c:v>
                </c:pt>
                <c:pt idx="1864">
                  <c:v>91.118807580152705</c:v>
                </c:pt>
                <c:pt idx="1865">
                  <c:v>91.341037014518193</c:v>
                </c:pt>
                <c:pt idx="1866">
                  <c:v>90.892891875548898</c:v>
                </c:pt>
                <c:pt idx="1867">
                  <c:v>91.210437726075895</c:v>
                </c:pt>
                <c:pt idx="1868">
                  <c:v>91.202538575565299</c:v>
                </c:pt>
                <c:pt idx="1869">
                  <c:v>91.134605881173897</c:v>
                </c:pt>
                <c:pt idx="1870">
                  <c:v>91.219916706688593</c:v>
                </c:pt>
                <c:pt idx="1871">
                  <c:v>91.0487684456252</c:v>
                </c:pt>
                <c:pt idx="1872">
                  <c:v>91.275737370296994</c:v>
                </c:pt>
                <c:pt idx="1873">
                  <c:v>91.6664820155558</c:v>
                </c:pt>
                <c:pt idx="1874">
                  <c:v>91.5227174762625</c:v>
                </c:pt>
                <c:pt idx="1875">
                  <c:v>91.303647702101202</c:v>
                </c:pt>
                <c:pt idx="1876">
                  <c:v>91.148297742059</c:v>
                </c:pt>
                <c:pt idx="1877">
                  <c:v>91.335770914177701</c:v>
                </c:pt>
                <c:pt idx="1878">
                  <c:v>91.578538139870801</c:v>
                </c:pt>
                <c:pt idx="1879">
                  <c:v>90.945026268918994</c:v>
                </c:pt>
                <c:pt idx="1880">
                  <c:v>90.921328817387106</c:v>
                </c:pt>
                <c:pt idx="1881">
                  <c:v>90.526897901890095</c:v>
                </c:pt>
                <c:pt idx="1882">
                  <c:v>90.658550410400494</c:v>
                </c:pt>
                <c:pt idx="1883">
                  <c:v>90.347850490316006</c:v>
                </c:pt>
                <c:pt idx="1884">
                  <c:v>90.463178087771098</c:v>
                </c:pt>
                <c:pt idx="1885">
                  <c:v>90.483189269064695</c:v>
                </c:pt>
                <c:pt idx="1886">
                  <c:v>90.514785871107193</c:v>
                </c:pt>
                <c:pt idx="1887">
                  <c:v>90.379447092358504</c:v>
                </c:pt>
                <c:pt idx="1888">
                  <c:v>90.092444623806003</c:v>
                </c:pt>
                <c:pt idx="1889">
                  <c:v>90.0566351414911</c:v>
                </c:pt>
                <c:pt idx="1890">
                  <c:v>89.8696885794064</c:v>
                </c:pt>
                <c:pt idx="1891">
                  <c:v>90.427368605456294</c:v>
                </c:pt>
                <c:pt idx="1892">
                  <c:v>89.606383562385702</c:v>
                </c:pt>
                <c:pt idx="1893">
                  <c:v>89.7259240401131</c:v>
                </c:pt>
                <c:pt idx="1894">
                  <c:v>89.359403456420296</c:v>
                </c:pt>
                <c:pt idx="1895">
                  <c:v>89.275672461007701</c:v>
                </c:pt>
                <c:pt idx="1896">
                  <c:v>89.6822154072877</c:v>
                </c:pt>
                <c:pt idx="1897">
                  <c:v>89.813867915797999</c:v>
                </c:pt>
                <c:pt idx="1898">
                  <c:v>90.000814477882798</c:v>
                </c:pt>
                <c:pt idx="1899">
                  <c:v>90.108769534861295</c:v>
                </c:pt>
                <c:pt idx="1900">
                  <c:v>90.2003996807845</c:v>
                </c:pt>
                <c:pt idx="1901">
                  <c:v>89.857576548623499</c:v>
                </c:pt>
                <c:pt idx="1902">
                  <c:v>89.853363668351193</c:v>
                </c:pt>
                <c:pt idx="1903">
                  <c:v>89.136647412020807</c:v>
                </c:pt>
                <c:pt idx="1904">
                  <c:v>88.518933842090206</c:v>
                </c:pt>
                <c:pt idx="1905">
                  <c:v>88.578440775936897</c:v>
                </c:pt>
                <c:pt idx="1906">
                  <c:v>89.128748261510196</c:v>
                </c:pt>
                <c:pt idx="1907">
                  <c:v>89.040804385825197</c:v>
                </c:pt>
                <c:pt idx="1908">
                  <c:v>88.570541625426301</c:v>
                </c:pt>
                <c:pt idx="1909">
                  <c:v>88.654272620838796</c:v>
                </c:pt>
                <c:pt idx="1910">
                  <c:v>89.096625049433598</c:v>
                </c:pt>
                <c:pt idx="1911">
                  <c:v>89.339918885160799</c:v>
                </c:pt>
                <c:pt idx="1912">
                  <c:v>89.785957583993806</c:v>
                </c:pt>
                <c:pt idx="1913">
                  <c:v>89.658517955755798</c:v>
                </c:pt>
                <c:pt idx="1914">
                  <c:v>89.965004995567895</c:v>
                </c:pt>
                <c:pt idx="1915">
                  <c:v>89.853363668351093</c:v>
                </c:pt>
                <c:pt idx="1916">
                  <c:v>89.913397212231899</c:v>
                </c:pt>
                <c:pt idx="1917">
                  <c:v>90.211985101533301</c:v>
                </c:pt>
                <c:pt idx="1918">
                  <c:v>90.211985101533301</c:v>
                </c:pt>
                <c:pt idx="1919">
                  <c:v>90.351536760554296</c:v>
                </c:pt>
                <c:pt idx="1920">
                  <c:v>89.985016176861507</c:v>
                </c:pt>
                <c:pt idx="1921">
                  <c:v>90.216197981805706</c:v>
                </c:pt>
                <c:pt idx="1922">
                  <c:v>90.2999289772183</c:v>
                </c:pt>
                <c:pt idx="1923">
                  <c:v>90.801788339659794</c:v>
                </c:pt>
                <c:pt idx="1924">
                  <c:v>90.6185280478133</c:v>
                </c:pt>
                <c:pt idx="1925">
                  <c:v>90.6185280478133</c:v>
                </c:pt>
                <c:pt idx="1926">
                  <c:v>90.6185280478133</c:v>
                </c:pt>
                <c:pt idx="1927">
                  <c:v>90.6185280478133</c:v>
                </c:pt>
                <c:pt idx="1928">
                  <c:v>90.6185280478133</c:v>
                </c:pt>
                <c:pt idx="1929">
                  <c:v>90.915169046859205</c:v>
                </c:pt>
                <c:pt idx="1930">
                  <c:v>91.099510239123404</c:v>
                </c:pt>
                <c:pt idx="1931">
                  <c:v>90.409819916341803</c:v>
                </c:pt>
                <c:pt idx="1932">
                  <c:v>90.683153408319797</c:v>
                </c:pt>
                <c:pt idx="1933">
                  <c:v>91.068786707079397</c:v>
                </c:pt>
                <c:pt idx="1934">
                  <c:v>90.521060290983996</c:v>
                </c:pt>
                <c:pt idx="1935">
                  <c:v>90.915169046859205</c:v>
                </c:pt>
                <c:pt idx="1936">
                  <c:v>89.780517225508802</c:v>
                </c:pt>
                <c:pt idx="1937">
                  <c:v>89.538966697714301</c:v>
                </c:pt>
                <c:pt idx="1938">
                  <c:v>89.538966697714301</c:v>
                </c:pt>
                <c:pt idx="1939">
                  <c:v>89.538966697714301</c:v>
                </c:pt>
                <c:pt idx="1940">
                  <c:v>89.538966697714301</c:v>
                </c:pt>
                <c:pt idx="1941">
                  <c:v>89.538966697714301</c:v>
                </c:pt>
                <c:pt idx="1942">
                  <c:v>89.507351319425496</c:v>
                </c:pt>
                <c:pt idx="1943">
                  <c:v>90.263485783499803</c:v>
                </c:pt>
                <c:pt idx="1944">
                  <c:v>90.339889614364495</c:v>
                </c:pt>
                <c:pt idx="1945">
                  <c:v>90.363601148081102</c:v>
                </c:pt>
                <c:pt idx="1946">
                  <c:v>90.676066470168905</c:v>
                </c:pt>
                <c:pt idx="1947">
                  <c:v>90.183393491834806</c:v>
                </c:pt>
                <c:pt idx="1948">
                  <c:v>89.807170490197805</c:v>
                </c:pt>
                <c:pt idx="1949">
                  <c:v>89.991593530215894</c:v>
                </c:pt>
                <c:pt idx="1950">
                  <c:v>89.815601257741505</c:v>
                </c:pt>
                <c:pt idx="1951">
                  <c:v>89.418828260216799</c:v>
                </c:pt>
                <c:pt idx="1952">
                  <c:v>89.058939870695696</c:v>
                </c:pt>
                <c:pt idx="1953">
                  <c:v>89.307120590262997</c:v>
                </c:pt>
                <c:pt idx="1954">
                  <c:v>89.475209018165202</c:v>
                </c:pt>
                <c:pt idx="1955">
                  <c:v>89.098986016528201</c:v>
                </c:pt>
                <c:pt idx="1956">
                  <c:v>89.010989880291007</c:v>
                </c:pt>
                <c:pt idx="1957">
                  <c:v>89.2992167456907</c:v>
                </c:pt>
                <c:pt idx="1958">
                  <c:v>88.798639922784403</c:v>
                </c:pt>
                <c:pt idx="1959">
                  <c:v>88.746474548607793</c:v>
                </c:pt>
                <c:pt idx="1960">
                  <c:v>89.418828260216799</c:v>
                </c:pt>
                <c:pt idx="1961">
                  <c:v>89.955235845183793</c:v>
                </c:pt>
                <c:pt idx="1962">
                  <c:v>90.091708894797193</c:v>
                </c:pt>
                <c:pt idx="1963">
                  <c:v>90.083805050224996</c:v>
                </c:pt>
                <c:pt idx="1964">
                  <c:v>90.207631948522902</c:v>
                </c:pt>
                <c:pt idx="1965">
                  <c:v>90.223439637667298</c:v>
                </c:pt>
                <c:pt idx="1966">
                  <c:v>90.796204907666393</c:v>
                </c:pt>
                <c:pt idx="1967">
                  <c:v>91.424824012642503</c:v>
                </c:pt>
                <c:pt idx="1968">
                  <c:v>91.7167393388427</c:v>
                </c:pt>
                <c:pt idx="1969">
                  <c:v>91.648766275521695</c:v>
                </c:pt>
                <c:pt idx="1970">
                  <c:v>91.556554755512593</c:v>
                </c:pt>
                <c:pt idx="1971">
                  <c:v>91.592912440544794</c:v>
                </c:pt>
                <c:pt idx="1972">
                  <c:v>91.949112369265507</c:v>
                </c:pt>
                <c:pt idx="1973">
                  <c:v>92.321119987130601</c:v>
                </c:pt>
                <c:pt idx="1974">
                  <c:v>92.4380968867993</c:v>
                </c:pt>
                <c:pt idx="1975">
                  <c:v>92.096650801280006</c:v>
                </c:pt>
                <c:pt idx="1976">
                  <c:v>92.378027668050507</c:v>
                </c:pt>
                <c:pt idx="1977">
                  <c:v>92.442312270571094</c:v>
                </c:pt>
                <c:pt idx="1978">
                  <c:v>91.912227761261903</c:v>
                </c:pt>
                <c:pt idx="1979">
                  <c:v>92.137223870084</c:v>
                </c:pt>
                <c:pt idx="1980">
                  <c:v>92.209412317176799</c:v>
                </c:pt>
                <c:pt idx="1981">
                  <c:v>92.321646910102103</c:v>
                </c:pt>
                <c:pt idx="1982">
                  <c:v>92.285289225069903</c:v>
                </c:pt>
                <c:pt idx="1983">
                  <c:v>92.068723883791506</c:v>
                </c:pt>
                <c:pt idx="1984">
                  <c:v>92.1008661850518</c:v>
                </c:pt>
                <c:pt idx="1985">
                  <c:v>92.638854538933302</c:v>
                </c:pt>
                <c:pt idx="1986">
                  <c:v>92.678900684765793</c:v>
                </c:pt>
                <c:pt idx="1987">
                  <c:v>92.6467583835055</c:v>
                </c:pt>
                <c:pt idx="1988">
                  <c:v>92.630950694361104</c:v>
                </c:pt>
                <c:pt idx="1989">
                  <c:v>92.185173860488703</c:v>
                </c:pt>
                <c:pt idx="1990">
                  <c:v>92.462335343487396</c:v>
                </c:pt>
                <c:pt idx="1991">
                  <c:v>92.630950694361104</c:v>
                </c:pt>
                <c:pt idx="1992">
                  <c:v>92.678900684765793</c:v>
                </c:pt>
                <c:pt idx="1993">
                  <c:v>93.096750601149694</c:v>
                </c:pt>
                <c:pt idx="1994">
                  <c:v>93.265365952023402</c:v>
                </c:pt>
                <c:pt idx="1995">
                  <c:v>93.301196714084099</c:v>
                </c:pt>
                <c:pt idx="1996">
                  <c:v>93.273269796595599</c:v>
                </c:pt>
                <c:pt idx="1997">
                  <c:v>92.949739092106697</c:v>
                </c:pt>
                <c:pt idx="1998">
                  <c:v>92.961858320450702</c:v>
                </c:pt>
                <c:pt idx="1999">
                  <c:v>93.332812092372905</c:v>
                </c:pt>
                <c:pt idx="2000">
                  <c:v>93.449788992041505</c:v>
                </c:pt>
                <c:pt idx="2001">
                  <c:v>93.486146677073705</c:v>
                </c:pt>
                <c:pt idx="2002">
                  <c:v>93.385504389520904</c:v>
                </c:pt>
                <c:pt idx="2003">
                  <c:v>93.651600490118497</c:v>
                </c:pt>
                <c:pt idx="2004">
                  <c:v>93.724315860182799</c:v>
                </c:pt>
                <c:pt idx="2005">
                  <c:v>93.631577417202294</c:v>
                </c:pt>
                <c:pt idx="2006">
                  <c:v>93.526719745877699</c:v>
                </c:pt>
                <c:pt idx="2007">
                  <c:v>93.296454407340704</c:v>
                </c:pt>
                <c:pt idx="2008">
                  <c:v>92.703666064425306</c:v>
                </c:pt>
                <c:pt idx="2009">
                  <c:v>92.372758438335694</c:v>
                </c:pt>
                <c:pt idx="2010">
                  <c:v>92.614616082245107</c:v>
                </c:pt>
                <c:pt idx="2011">
                  <c:v>92.546116095952698</c:v>
                </c:pt>
                <c:pt idx="2012">
                  <c:v>92.7721660507178</c:v>
                </c:pt>
                <c:pt idx="2013">
                  <c:v>92.441258424628103</c:v>
                </c:pt>
                <c:pt idx="2014">
                  <c:v>92.598808393100796</c:v>
                </c:pt>
                <c:pt idx="2015">
                  <c:v>92.215735392834503</c:v>
                </c:pt>
                <c:pt idx="2016">
                  <c:v>92.465496881316199</c:v>
                </c:pt>
                <c:pt idx="2017">
                  <c:v>92.961858320450702</c:v>
                </c:pt>
                <c:pt idx="2018">
                  <c:v>92.457593036744001</c:v>
                </c:pt>
                <c:pt idx="2019">
                  <c:v>92.167258479458297</c:v>
                </c:pt>
                <c:pt idx="2020">
                  <c:v>91.876923922172693</c:v>
                </c:pt>
                <c:pt idx="2021">
                  <c:v>91.783658556220601</c:v>
                </c:pt>
                <c:pt idx="2022">
                  <c:v>91.916970068005199</c:v>
                </c:pt>
                <c:pt idx="2023">
                  <c:v>92.058185424361895</c:v>
                </c:pt>
                <c:pt idx="2024">
                  <c:v>92.138804638998394</c:v>
                </c:pt>
                <c:pt idx="2025">
                  <c:v>92.138804638998394</c:v>
                </c:pt>
                <c:pt idx="2026">
                  <c:v>92.433354580055905</c:v>
                </c:pt>
                <c:pt idx="2027">
                  <c:v>92.735808365685699</c:v>
                </c:pt>
                <c:pt idx="2028">
                  <c:v>92.881239105814203</c:v>
                </c:pt>
                <c:pt idx="2029">
                  <c:v>92.755831438601902</c:v>
                </c:pt>
                <c:pt idx="2030">
                  <c:v>93.268527489852303</c:v>
                </c:pt>
                <c:pt idx="2031">
                  <c:v>93.2037159643602</c:v>
                </c:pt>
                <c:pt idx="2032">
                  <c:v>93.260096722308603</c:v>
                </c:pt>
                <c:pt idx="2033">
                  <c:v>92.897046794958598</c:v>
                </c:pt>
                <c:pt idx="2034">
                  <c:v>93.070931375547204</c:v>
                </c:pt>
                <c:pt idx="2035">
                  <c:v>93.486146677073705</c:v>
                </c:pt>
                <c:pt idx="2036">
                  <c:v>93.449788992041505</c:v>
                </c:pt>
                <c:pt idx="2037">
                  <c:v>93.631577417202294</c:v>
                </c:pt>
                <c:pt idx="2038">
                  <c:v>93.663719718462602</c:v>
                </c:pt>
                <c:pt idx="2039">
                  <c:v>93.268527489852303</c:v>
                </c:pt>
                <c:pt idx="2040">
                  <c:v>93.332812092372905</c:v>
                </c:pt>
                <c:pt idx="2041">
                  <c:v>92.610927621444802</c:v>
                </c:pt>
                <c:pt idx="2042">
                  <c:v>92.953954475878504</c:v>
                </c:pt>
                <c:pt idx="2043">
                  <c:v>93.272215950652694</c:v>
                </c:pt>
                <c:pt idx="2044">
                  <c:v>93.752242777671299</c:v>
                </c:pt>
                <c:pt idx="2045">
                  <c:v>93.429765919125302</c:v>
                </c:pt>
                <c:pt idx="2046">
                  <c:v>93.6716235630348</c:v>
                </c:pt>
                <c:pt idx="2047">
                  <c:v>93.647385106346704</c:v>
                </c:pt>
                <c:pt idx="2048">
                  <c:v>93.667935102234395</c:v>
                </c:pt>
                <c:pt idx="2049">
                  <c:v>94.277058057265705</c:v>
                </c:pt>
                <c:pt idx="2050">
                  <c:v>94.300769590982298</c:v>
                </c:pt>
                <c:pt idx="2051">
                  <c:v>94.115292705021204</c:v>
                </c:pt>
                <c:pt idx="2052">
                  <c:v>93.566765891710205</c:v>
                </c:pt>
                <c:pt idx="2053">
                  <c:v>93.675838946806607</c:v>
                </c:pt>
                <c:pt idx="2054">
                  <c:v>93.332812092372905</c:v>
                </c:pt>
                <c:pt idx="2055">
                  <c:v>93.635265878002599</c:v>
                </c:pt>
                <c:pt idx="2056">
                  <c:v>93.232169804820202</c:v>
                </c:pt>
                <c:pt idx="2057">
                  <c:v>92.820642964094006</c:v>
                </c:pt>
                <c:pt idx="2058">
                  <c:v>92.917596790846403</c:v>
                </c:pt>
                <c:pt idx="2059">
                  <c:v>92.774273742603697</c:v>
                </c:pt>
                <c:pt idx="2060">
                  <c:v>92.596173778243397</c:v>
                </c:pt>
                <c:pt idx="2061">
                  <c:v>92.110350798538505</c:v>
                </c:pt>
                <c:pt idx="2062">
                  <c:v>92.150923867342499</c:v>
                </c:pt>
                <c:pt idx="2063">
                  <c:v>92.207304625290902</c:v>
                </c:pt>
                <c:pt idx="2064">
                  <c:v>92.276331534554799</c:v>
                </c:pt>
                <c:pt idx="2065">
                  <c:v>91.960704674638095</c:v>
                </c:pt>
                <c:pt idx="2066">
                  <c:v>92.628843002475193</c:v>
                </c:pt>
                <c:pt idx="2067">
                  <c:v>92.539793020294994</c:v>
                </c:pt>
                <c:pt idx="2068">
                  <c:v>92.324808447931005</c:v>
                </c:pt>
                <c:pt idx="2069">
                  <c:v>92.405954585539007</c:v>
                </c:pt>
                <c:pt idx="2070">
                  <c:v>92.632531463275498</c:v>
                </c:pt>
                <c:pt idx="2071">
                  <c:v>92.798512199291807</c:v>
                </c:pt>
                <c:pt idx="2072">
                  <c:v>93.057758301260193</c:v>
                </c:pt>
                <c:pt idx="2073">
                  <c:v>92.555600709439403</c:v>
                </c:pt>
                <c:pt idx="2074">
                  <c:v>92.591958394471504</c:v>
                </c:pt>
                <c:pt idx="2075">
                  <c:v>92.839085268095801</c:v>
                </c:pt>
                <c:pt idx="2076">
                  <c:v>92.272116150783006</c:v>
                </c:pt>
                <c:pt idx="2077">
                  <c:v>91.652454736322099</c:v>
                </c:pt>
                <c:pt idx="2078">
                  <c:v>90.996435636829005</c:v>
                </c:pt>
                <c:pt idx="2079">
                  <c:v>91.138177916157204</c:v>
                </c:pt>
                <c:pt idx="2080">
                  <c:v>91.507023996193496</c:v>
                </c:pt>
                <c:pt idx="2081">
                  <c:v>90.854693357500807</c:v>
                </c:pt>
                <c:pt idx="2082">
                  <c:v>91.749935486045899</c:v>
                </c:pt>
                <c:pt idx="2083">
                  <c:v>91.5718355216856</c:v>
                </c:pt>
                <c:pt idx="2084">
                  <c:v>91.879558537030107</c:v>
                </c:pt>
                <c:pt idx="2085">
                  <c:v>91.421662474813701</c:v>
                </c:pt>
                <c:pt idx="2086">
                  <c:v>91.603977822945893</c:v>
                </c:pt>
                <c:pt idx="2087">
                  <c:v>91.016985632716796</c:v>
                </c:pt>
                <c:pt idx="2088">
                  <c:v>91.644550891749901</c:v>
                </c:pt>
                <c:pt idx="2089">
                  <c:v>91.908012377489996</c:v>
                </c:pt>
                <c:pt idx="2090">
                  <c:v>91.988631592126595</c:v>
                </c:pt>
                <c:pt idx="2091">
                  <c:v>92.353262288390994</c:v>
                </c:pt>
                <c:pt idx="2092">
                  <c:v>92.336927676275096</c:v>
                </c:pt>
                <c:pt idx="2093">
                  <c:v>92.1872815523746</c:v>
                </c:pt>
                <c:pt idx="2094">
                  <c:v>92.482885339375102</c:v>
                </c:pt>
                <c:pt idx="2095">
                  <c:v>91.988631592126595</c:v>
                </c:pt>
                <c:pt idx="2096">
                  <c:v>92.247877694094896</c:v>
                </c:pt>
                <c:pt idx="2097">
                  <c:v>91.725697029357804</c:v>
                </c:pt>
                <c:pt idx="2098">
                  <c:v>91.632431663405796</c:v>
                </c:pt>
                <c:pt idx="2099">
                  <c:v>92.069777729734497</c:v>
                </c:pt>
                <c:pt idx="2100">
                  <c:v>92.385931512622705</c:v>
                </c:pt>
                <c:pt idx="2101">
                  <c:v>92.875442953128001</c:v>
                </c:pt>
                <c:pt idx="2102">
                  <c:v>93.078308297147899</c:v>
                </c:pt>
                <c:pt idx="2103">
                  <c:v>93.009281387884002</c:v>
                </c:pt>
                <c:pt idx="2104">
                  <c:v>93.276431334424601</c:v>
                </c:pt>
                <c:pt idx="2105">
                  <c:v>93.163142895556305</c:v>
                </c:pt>
                <c:pt idx="2106">
                  <c:v>93.126785210524105</c:v>
                </c:pt>
                <c:pt idx="2107">
                  <c:v>93.386031312492506</c:v>
                </c:pt>
                <c:pt idx="2108">
                  <c:v>93.467177450100493</c:v>
                </c:pt>
                <c:pt idx="2109">
                  <c:v>93.155239050984093</c:v>
                </c:pt>
                <c:pt idx="2110">
                  <c:v>93.568346660624698</c:v>
                </c:pt>
                <c:pt idx="2111">
                  <c:v>93.673731254920796</c:v>
                </c:pt>
                <c:pt idx="2112">
                  <c:v>93.426604381296499</c:v>
                </c:pt>
                <c:pt idx="2113">
                  <c:v>93.381815928720698</c:v>
                </c:pt>
                <c:pt idx="2114">
                  <c:v>93.418173613752799</c:v>
                </c:pt>
                <c:pt idx="2115">
                  <c:v>93.3291236315726</c:v>
                </c:pt>
                <c:pt idx="2116">
                  <c:v>93.559915893080998</c:v>
                </c:pt>
                <c:pt idx="2117">
                  <c:v>93.446627454212702</c:v>
                </c:pt>
                <c:pt idx="2118">
                  <c:v>93.600488961885006</c:v>
                </c:pt>
                <c:pt idx="2119">
                  <c:v>93.713777400753301</c:v>
                </c:pt>
                <c:pt idx="2120">
                  <c:v>93.807042766705294</c:v>
                </c:pt>
                <c:pt idx="2121">
                  <c:v>93.932450433917694</c:v>
                </c:pt>
                <c:pt idx="2122">
                  <c:v>94.114765782049801</c:v>
                </c:pt>
                <c:pt idx="2123">
                  <c:v>94.131100394165699</c:v>
                </c:pt>
                <c:pt idx="2124">
                  <c:v>94.159554234625702</c:v>
                </c:pt>
                <c:pt idx="2125">
                  <c:v>94.200127303429696</c:v>
                </c:pt>
                <c:pt idx="2126">
                  <c:v>93.505115904047102</c:v>
                </c:pt>
                <c:pt idx="2127">
                  <c:v>93.147335206411896</c:v>
                </c:pt>
                <c:pt idx="2128">
                  <c:v>93.216362115675807</c:v>
                </c:pt>
                <c:pt idx="2129">
                  <c:v>93.622619726687205</c:v>
                </c:pt>
                <c:pt idx="2130">
                  <c:v>93.492469752731495</c:v>
                </c:pt>
                <c:pt idx="2131">
                  <c:v>93.228481344019897</c:v>
                </c:pt>
                <c:pt idx="2132">
                  <c:v>93.370750546319599</c:v>
                </c:pt>
                <c:pt idx="2133">
                  <c:v>94.120866836649</c:v>
                </c:pt>
                <c:pt idx="2134">
                  <c:v>93.331270741565405</c:v>
                </c:pt>
                <c:pt idx="2135">
                  <c:v>93.698736616585094</c:v>
                </c:pt>
                <c:pt idx="2136">
                  <c:v>94.768740555691906</c:v>
                </c:pt>
                <c:pt idx="2137">
                  <c:v>95.2536335422881</c:v>
                </c:pt>
                <c:pt idx="2138">
                  <c:v>95.5036723057312</c:v>
                </c:pt>
                <c:pt idx="2139">
                  <c:v>95.636283957597797</c:v>
                </c:pt>
                <c:pt idx="2140">
                  <c:v>96.010835951419494</c:v>
                </c:pt>
                <c:pt idx="2141">
                  <c:v>95.956171606375307</c:v>
                </c:pt>
                <c:pt idx="2142">
                  <c:v>95.573521191065595</c:v>
                </c:pt>
                <c:pt idx="2143">
                  <c:v>95.835201435397707</c:v>
                </c:pt>
                <c:pt idx="2144">
                  <c:v>95.999194470530497</c:v>
                </c:pt>
                <c:pt idx="2145">
                  <c:v>95.718280475164207</c:v>
                </c:pt>
                <c:pt idx="2146">
                  <c:v>96.038168123941603</c:v>
                </c:pt>
                <c:pt idx="2147">
                  <c:v>95.901507261331005</c:v>
                </c:pt>
                <c:pt idx="2148">
                  <c:v>95.960220817119307</c:v>
                </c:pt>
                <c:pt idx="2149">
                  <c:v>96.135855333141095</c:v>
                </c:pt>
                <c:pt idx="2150">
                  <c:v>96.440558441628497</c:v>
                </c:pt>
                <c:pt idx="2151">
                  <c:v>96.116621582107001</c:v>
                </c:pt>
                <c:pt idx="2152">
                  <c:v>96.046158540679102</c:v>
                </c:pt>
                <c:pt idx="2153">
                  <c:v>96.333547088217301</c:v>
                </c:pt>
                <c:pt idx="2154">
                  <c:v>96.461890485103893</c:v>
                </c:pt>
                <c:pt idx="2155">
                  <c:v>96.073337142372694</c:v>
                </c:pt>
                <c:pt idx="2156">
                  <c:v>95.747193922048993</c:v>
                </c:pt>
                <c:pt idx="2157">
                  <c:v>95.658108505386593</c:v>
                </c:pt>
                <c:pt idx="2158">
                  <c:v>95.945497052924793</c:v>
                </c:pt>
                <c:pt idx="2159">
                  <c:v>95.921841603302596</c:v>
                </c:pt>
                <c:pt idx="2160">
                  <c:v>96.112091815158095</c:v>
                </c:pt>
                <c:pt idx="2161">
                  <c:v>95.817153656038201</c:v>
                </c:pt>
                <c:pt idx="2162">
                  <c:v>96.112091815158095</c:v>
                </c:pt>
                <c:pt idx="2163">
                  <c:v>95.486983976204399</c:v>
                </c:pt>
                <c:pt idx="2164">
                  <c:v>95.482957516694299</c:v>
                </c:pt>
                <c:pt idx="2165">
                  <c:v>95.479434364622904</c:v>
                </c:pt>
                <c:pt idx="2166">
                  <c:v>95.5881487713974</c:v>
                </c:pt>
                <c:pt idx="2167">
                  <c:v>95.5881487713974</c:v>
                </c:pt>
                <c:pt idx="2168">
                  <c:v>95.498560047296195</c:v>
                </c:pt>
                <c:pt idx="2169">
                  <c:v>95.075278491289694</c:v>
                </c:pt>
                <c:pt idx="2170">
                  <c:v>95.246403020471902</c:v>
                </c:pt>
                <c:pt idx="2171">
                  <c:v>94.923782952219597</c:v>
                </c:pt>
                <c:pt idx="2172">
                  <c:v>95.285157693257204</c:v>
                </c:pt>
                <c:pt idx="2173">
                  <c:v>95.036523818504307</c:v>
                </c:pt>
                <c:pt idx="2174">
                  <c:v>95.630929903692902</c:v>
                </c:pt>
                <c:pt idx="2175">
                  <c:v>95.595698382978995</c:v>
                </c:pt>
                <c:pt idx="2176">
                  <c:v>95.510136118387905</c:v>
                </c:pt>
                <c:pt idx="2177">
                  <c:v>96.065787530791098</c:v>
                </c:pt>
                <c:pt idx="2178">
                  <c:v>96.147323335872002</c:v>
                </c:pt>
                <c:pt idx="2179">
                  <c:v>95.987774877781604</c:v>
                </c:pt>
                <c:pt idx="2180">
                  <c:v>96.415082893298205</c:v>
                </c:pt>
                <c:pt idx="2181">
                  <c:v>96.317944557615405</c:v>
                </c:pt>
                <c:pt idx="2182">
                  <c:v>96.050185000189202</c:v>
                </c:pt>
                <c:pt idx="2183">
                  <c:v>95.875537318935699</c:v>
                </c:pt>
                <c:pt idx="2184">
                  <c:v>95.851881869313402</c:v>
                </c:pt>
                <c:pt idx="2185">
                  <c:v>96.192117697922697</c:v>
                </c:pt>
                <c:pt idx="2186">
                  <c:v>96.032065932393493</c:v>
                </c:pt>
                <c:pt idx="2187">
                  <c:v>95.626400136743996</c:v>
                </c:pt>
                <c:pt idx="2188">
                  <c:v>95.181979668309197</c:v>
                </c:pt>
                <c:pt idx="2189">
                  <c:v>95.349581045419896</c:v>
                </c:pt>
                <c:pt idx="2190">
                  <c:v>95.388839025644103</c:v>
                </c:pt>
                <c:pt idx="2191">
                  <c:v>95.443196229031301</c:v>
                </c:pt>
                <c:pt idx="2192">
                  <c:v>95.431620157939605</c:v>
                </c:pt>
                <c:pt idx="2193">
                  <c:v>95.478427749745293</c:v>
                </c:pt>
                <c:pt idx="2194">
                  <c:v>95.864464555282694</c:v>
                </c:pt>
                <c:pt idx="2195">
                  <c:v>96.012940249720103</c:v>
                </c:pt>
                <c:pt idx="2196">
                  <c:v>95.841312413099203</c:v>
                </c:pt>
                <c:pt idx="2197">
                  <c:v>95.302773453614193</c:v>
                </c:pt>
                <c:pt idx="2198">
                  <c:v>94.682698689048294</c:v>
                </c:pt>
                <c:pt idx="2199">
                  <c:v>94.515097311937495</c:v>
                </c:pt>
                <c:pt idx="2200">
                  <c:v>94.675149077466699</c:v>
                </c:pt>
                <c:pt idx="2201">
                  <c:v>94.281059352908997</c:v>
                </c:pt>
                <c:pt idx="2202">
                  <c:v>94.214622770991198</c:v>
                </c:pt>
                <c:pt idx="2203">
                  <c:v>93.851738107637303</c:v>
                </c:pt>
                <c:pt idx="2204">
                  <c:v>93.824559505943697</c:v>
                </c:pt>
                <c:pt idx="2205">
                  <c:v>94.308237954602603</c:v>
                </c:pt>
                <c:pt idx="2206">
                  <c:v>94.479865791223503</c:v>
                </c:pt>
                <c:pt idx="2207">
                  <c:v>93.9765583524525</c:v>
                </c:pt>
                <c:pt idx="2208">
                  <c:v>94.741082351945707</c:v>
                </c:pt>
                <c:pt idx="2209">
                  <c:v>93.918174689555102</c:v>
                </c:pt>
                <c:pt idx="2210">
                  <c:v>94.097855445196302</c:v>
                </c:pt>
                <c:pt idx="2211">
                  <c:v>94.811545393373706</c:v>
                </c:pt>
                <c:pt idx="2212">
                  <c:v>94.717930209762301</c:v>
                </c:pt>
                <c:pt idx="2213">
                  <c:v>94.581533893855294</c:v>
                </c:pt>
                <c:pt idx="2214">
                  <c:v>94.085776066665801</c:v>
                </c:pt>
                <c:pt idx="2215">
                  <c:v>94.749135270966093</c:v>
                </c:pt>
                <c:pt idx="2216">
                  <c:v>94.877981975291405</c:v>
                </c:pt>
                <c:pt idx="2217">
                  <c:v>95.018404750708598</c:v>
                </c:pt>
                <c:pt idx="2218">
                  <c:v>95.5096328109491</c:v>
                </c:pt>
                <c:pt idx="2219">
                  <c:v>95.712465708773806</c:v>
                </c:pt>
                <c:pt idx="2220">
                  <c:v>95.650055586366193</c:v>
                </c:pt>
                <c:pt idx="2221">
                  <c:v>95.696863178171895</c:v>
                </c:pt>
                <c:pt idx="2222">
                  <c:v>95.696863178171895</c:v>
                </c:pt>
                <c:pt idx="2223">
                  <c:v>95.759273300579594</c:v>
                </c:pt>
                <c:pt idx="2224">
                  <c:v>96.129707575514999</c:v>
                </c:pt>
                <c:pt idx="2225">
                  <c:v>96.293785800554403</c:v>
                </c:pt>
                <c:pt idx="2226">
                  <c:v>96.266103891422006</c:v>
                </c:pt>
                <c:pt idx="2227">
                  <c:v>96.090952902729697</c:v>
                </c:pt>
                <c:pt idx="2228">
                  <c:v>96.188091238412497</c:v>
                </c:pt>
                <c:pt idx="2229">
                  <c:v>96.637041473796302</c:v>
                </c:pt>
                <c:pt idx="2230">
                  <c:v>96.827794993090507</c:v>
                </c:pt>
                <c:pt idx="2231">
                  <c:v>97.0734090232108</c:v>
                </c:pt>
                <c:pt idx="2232">
                  <c:v>97.284294840055793</c:v>
                </c:pt>
                <c:pt idx="2233">
                  <c:v>97.569166850400194</c:v>
                </c:pt>
                <c:pt idx="2234">
                  <c:v>97.607921523185595</c:v>
                </c:pt>
                <c:pt idx="2235">
                  <c:v>97.257116238362201</c:v>
                </c:pt>
                <c:pt idx="2236">
                  <c:v>97.202255727536198</c:v>
                </c:pt>
                <c:pt idx="2237">
                  <c:v>96.937012707303793</c:v>
                </c:pt>
                <c:pt idx="2238">
                  <c:v>97.436293686564696</c:v>
                </c:pt>
                <c:pt idx="2239">
                  <c:v>97.559358156014099</c:v>
                </c:pt>
                <c:pt idx="2240">
                  <c:v>97.351934977667895</c:v>
                </c:pt>
                <c:pt idx="2241">
                  <c:v>97.536531681842007</c:v>
                </c:pt>
                <c:pt idx="2242">
                  <c:v>96.966862282939104</c:v>
                </c:pt>
                <c:pt idx="2243">
                  <c:v>96.905330048214495</c:v>
                </c:pt>
                <c:pt idx="2244">
                  <c:v>97.1593986303035</c:v>
                </c:pt>
                <c:pt idx="2245">
                  <c:v>97.251696982390598</c:v>
                </c:pt>
                <c:pt idx="2246">
                  <c:v>97.582680857885606</c:v>
                </c:pt>
                <c:pt idx="2247">
                  <c:v>97.774720977550601</c:v>
                </c:pt>
                <c:pt idx="2248">
                  <c:v>97.632303627824797</c:v>
                </c:pt>
                <c:pt idx="2249">
                  <c:v>97.474999447117298</c:v>
                </c:pt>
                <c:pt idx="2250">
                  <c:v>97.223412003525198</c:v>
                </c:pt>
                <c:pt idx="2251">
                  <c:v>97.270057407268098</c:v>
                </c:pt>
                <c:pt idx="2252">
                  <c:v>97.346972700674002</c:v>
                </c:pt>
                <c:pt idx="2253">
                  <c:v>97.602529965861294</c:v>
                </c:pt>
                <c:pt idx="2254">
                  <c:v>97.629326261628506</c:v>
                </c:pt>
                <c:pt idx="2255">
                  <c:v>97.130617423738798</c:v>
                </c:pt>
                <c:pt idx="2256">
                  <c:v>97.238795062206407</c:v>
                </c:pt>
                <c:pt idx="2257">
                  <c:v>97.022439785271104</c:v>
                </c:pt>
                <c:pt idx="2258">
                  <c:v>96.759439104593</c:v>
                </c:pt>
                <c:pt idx="2259">
                  <c:v>97.606003559756999</c:v>
                </c:pt>
                <c:pt idx="2260">
                  <c:v>97.838238123072799</c:v>
                </c:pt>
                <c:pt idx="2261">
                  <c:v>97.869004240435203</c:v>
                </c:pt>
                <c:pt idx="2262">
                  <c:v>98.278888320133603</c:v>
                </c:pt>
                <c:pt idx="2263">
                  <c:v>98.406418838877499</c:v>
                </c:pt>
                <c:pt idx="2264">
                  <c:v>98.456537836516205</c:v>
                </c:pt>
                <c:pt idx="2265">
                  <c:v>98.615330700321906</c:v>
                </c:pt>
                <c:pt idx="2266">
                  <c:v>98.417832075963602</c:v>
                </c:pt>
                <c:pt idx="2267">
                  <c:v>98.371682899920103</c:v>
                </c:pt>
                <c:pt idx="2268">
                  <c:v>98.236212737985795</c:v>
                </c:pt>
                <c:pt idx="2269">
                  <c:v>98.039210341326907</c:v>
                </c:pt>
                <c:pt idx="2270">
                  <c:v>98.228769322494998</c:v>
                </c:pt>
                <c:pt idx="2271">
                  <c:v>97.324146226501995</c:v>
                </c:pt>
                <c:pt idx="2272">
                  <c:v>97.497825921289405</c:v>
                </c:pt>
                <c:pt idx="2273">
                  <c:v>97.548441146627496</c:v>
                </c:pt>
                <c:pt idx="2274">
                  <c:v>97.590620501075904</c:v>
                </c:pt>
                <c:pt idx="2275">
                  <c:v>97.861560824944306</c:v>
                </c:pt>
                <c:pt idx="2276">
                  <c:v>98.317594080686206</c:v>
                </c:pt>
                <c:pt idx="2277">
                  <c:v>98.278888320133603</c:v>
                </c:pt>
                <c:pt idx="2278">
                  <c:v>97.915649644178103</c:v>
                </c:pt>
                <c:pt idx="2279">
                  <c:v>98.259535439857302</c:v>
                </c:pt>
                <c:pt idx="2280">
                  <c:v>97.683415080862304</c:v>
                </c:pt>
                <c:pt idx="2281">
                  <c:v>97.439767280460501</c:v>
                </c:pt>
                <c:pt idx="2282">
                  <c:v>97.567297799204397</c:v>
                </c:pt>
                <c:pt idx="2283">
                  <c:v>97.134587245333904</c:v>
                </c:pt>
                <c:pt idx="2284">
                  <c:v>97.575237442394695</c:v>
                </c:pt>
                <c:pt idx="2285">
                  <c:v>97.493856099694298</c:v>
                </c:pt>
                <c:pt idx="2286">
                  <c:v>97.583177085584893</c:v>
                </c:pt>
                <c:pt idx="2287">
                  <c:v>97.493856099694298</c:v>
                </c:pt>
                <c:pt idx="2288">
                  <c:v>98.011917817860294</c:v>
                </c:pt>
                <c:pt idx="2289">
                  <c:v>98.186093740347104</c:v>
                </c:pt>
                <c:pt idx="2290">
                  <c:v>98.557272059492902</c:v>
                </c:pt>
                <c:pt idx="2291">
                  <c:v>98.421801897558694</c:v>
                </c:pt>
                <c:pt idx="2292">
                  <c:v>98.298241200409905</c:v>
                </c:pt>
                <c:pt idx="2293">
                  <c:v>98.599947641640696</c:v>
                </c:pt>
                <c:pt idx="2294">
                  <c:v>98.526505942130598</c:v>
                </c:pt>
                <c:pt idx="2295">
                  <c:v>98.654036460874494</c:v>
                </c:pt>
                <c:pt idx="2296">
                  <c:v>98.673389341150795</c:v>
                </c:pt>
                <c:pt idx="2297">
                  <c:v>98.197506977433207</c:v>
                </c:pt>
                <c:pt idx="2298">
                  <c:v>98.638157174493998</c:v>
                </c:pt>
                <c:pt idx="2299">
                  <c:v>98.634683580598207</c:v>
                </c:pt>
                <c:pt idx="2300">
                  <c:v>98.402449017282393</c:v>
                </c:pt>
                <c:pt idx="2301">
                  <c:v>98.174680503261101</c:v>
                </c:pt>
                <c:pt idx="2302">
                  <c:v>98.097268982155896</c:v>
                </c:pt>
                <c:pt idx="2303">
                  <c:v>98.201476799028299</c:v>
                </c:pt>
                <c:pt idx="2304">
                  <c:v>97.869004240435203</c:v>
                </c:pt>
                <c:pt idx="2305">
                  <c:v>98.336946960962507</c:v>
                </c:pt>
                <c:pt idx="2306">
                  <c:v>98.429741540749006</c:v>
                </c:pt>
                <c:pt idx="2307">
                  <c:v>98.951276852810807</c:v>
                </c:pt>
                <c:pt idx="2308">
                  <c:v>99.175571772936294</c:v>
                </c:pt>
                <c:pt idx="2309">
                  <c:v>99.280275817508198</c:v>
                </c:pt>
                <c:pt idx="2310">
                  <c:v>99.322455171956605</c:v>
                </c:pt>
                <c:pt idx="2311">
                  <c:v>99.241073829256194</c:v>
                </c:pt>
                <c:pt idx="2312">
                  <c:v>98.922495646246006</c:v>
                </c:pt>
                <c:pt idx="2313">
                  <c:v>99.229164364470705</c:v>
                </c:pt>
                <c:pt idx="2314">
                  <c:v>99.124460319898901</c:v>
                </c:pt>
                <c:pt idx="2315">
                  <c:v>99.163166080451504</c:v>
                </c:pt>
                <c:pt idx="2316">
                  <c:v>99.089724380941405</c:v>
                </c:pt>
                <c:pt idx="2317">
                  <c:v>98.7790858411215</c:v>
                </c:pt>
                <c:pt idx="2318">
                  <c:v>99.093197974837096</c:v>
                </c:pt>
                <c:pt idx="2319">
                  <c:v>99.004373216645803</c:v>
                </c:pt>
                <c:pt idx="2320">
                  <c:v>99.015786453731906</c:v>
                </c:pt>
                <c:pt idx="2321">
                  <c:v>98.977080693179204</c:v>
                </c:pt>
                <c:pt idx="2322">
                  <c:v>99.299132470085098</c:v>
                </c:pt>
                <c:pt idx="2323">
                  <c:v>99.473804620271395</c:v>
                </c:pt>
                <c:pt idx="2324">
                  <c:v>99.419219573338196</c:v>
                </c:pt>
                <c:pt idx="2325">
                  <c:v>98.903142765969704</c:v>
                </c:pt>
                <c:pt idx="2326">
                  <c:v>98.981050514774395</c:v>
                </c:pt>
                <c:pt idx="2327">
                  <c:v>98.553798465597197</c:v>
                </c:pt>
                <c:pt idx="2328">
                  <c:v>98.647089273082997</c:v>
                </c:pt>
                <c:pt idx="2329">
                  <c:v>98.581090989063796</c:v>
                </c:pt>
                <c:pt idx="2330">
                  <c:v>98.561738108787495</c:v>
                </c:pt>
                <c:pt idx="2331">
                  <c:v>99.353221289318896</c:v>
                </c:pt>
                <c:pt idx="2332">
                  <c:v>99.450481918399902</c:v>
                </c:pt>
                <c:pt idx="2333">
                  <c:v>99.520450024014295</c:v>
                </c:pt>
                <c:pt idx="2334">
                  <c:v>99.527893439505206</c:v>
                </c:pt>
                <c:pt idx="2335">
                  <c:v>99.435098859718707</c:v>
                </c:pt>
                <c:pt idx="2336">
                  <c:v>99.225194542875599</c:v>
                </c:pt>
                <c:pt idx="2337">
                  <c:v>99.237104007661003</c:v>
                </c:pt>
                <c:pt idx="2338">
                  <c:v>99.481744263461593</c:v>
                </c:pt>
                <c:pt idx="2339">
                  <c:v>99.652446592052698</c:v>
                </c:pt>
                <c:pt idx="2340">
                  <c:v>99.237104007661003</c:v>
                </c:pt>
                <c:pt idx="2341">
                  <c:v>99.6172144253959</c:v>
                </c:pt>
                <c:pt idx="2342">
                  <c:v>99.427159216528395</c:v>
                </c:pt>
                <c:pt idx="2343">
                  <c:v>99.609771009905003</c:v>
                </c:pt>
                <c:pt idx="2344">
                  <c:v>100.059849533254</c:v>
                </c:pt>
                <c:pt idx="2345">
                  <c:v>99.997821070830099</c:v>
                </c:pt>
                <c:pt idx="2346">
                  <c:v>100.098555293806</c:v>
                </c:pt>
                <c:pt idx="2347">
                  <c:v>100.07126277034</c:v>
                </c:pt>
                <c:pt idx="2348">
                  <c:v>99.450481918399902</c:v>
                </c:pt>
                <c:pt idx="2349">
                  <c:v>98.787025484311798</c:v>
                </c:pt>
                <c:pt idx="2350">
                  <c:v>98.887759707288495</c:v>
                </c:pt>
                <c:pt idx="2351">
                  <c:v>98.813821780078996</c:v>
                </c:pt>
                <c:pt idx="2352">
                  <c:v>97.859079686447302</c:v>
                </c:pt>
                <c:pt idx="2353">
                  <c:v>97.610965836751006</c:v>
                </c:pt>
                <c:pt idx="2354">
                  <c:v>97.956340315528294</c:v>
                </c:pt>
                <c:pt idx="2355">
                  <c:v>97.579703491689202</c:v>
                </c:pt>
                <c:pt idx="2356">
                  <c:v>97.207036489445301</c:v>
                </c:pt>
                <c:pt idx="2357">
                  <c:v>97.595086550370397</c:v>
                </c:pt>
                <c:pt idx="2358">
                  <c:v>98.200980571328998</c:v>
                </c:pt>
                <c:pt idx="2359">
                  <c:v>98.453064242620499</c:v>
                </c:pt>
                <c:pt idx="2360">
                  <c:v>97.568290254603198</c:v>
                </c:pt>
                <c:pt idx="2361">
                  <c:v>98.115133179333995</c:v>
                </c:pt>
                <c:pt idx="2362">
                  <c:v>98.589030632254094</c:v>
                </c:pt>
                <c:pt idx="2363">
                  <c:v>98.795636172879398</c:v>
                </c:pt>
                <c:pt idx="2364">
                  <c:v>97.355272427571805</c:v>
                </c:pt>
                <c:pt idx="2365">
                  <c:v>97.118312518418506</c:v>
                </c:pt>
                <c:pt idx="2366">
                  <c:v>96.390786846927298</c:v>
                </c:pt>
                <c:pt idx="2367">
                  <c:v>96.348682400259605</c:v>
                </c:pt>
                <c:pt idx="2368">
                  <c:v>96.195441797852595</c:v>
                </c:pt>
                <c:pt idx="2369">
                  <c:v>95.674521666986806</c:v>
                </c:pt>
                <c:pt idx="2370">
                  <c:v>95.123247167592993</c:v>
                </c:pt>
                <c:pt idx="2371">
                  <c:v>95.123247167592993</c:v>
                </c:pt>
                <c:pt idx="2372">
                  <c:v>95.123247167592993</c:v>
                </c:pt>
                <c:pt idx="2373">
                  <c:v>94.776578263688606</c:v>
                </c:pt>
                <c:pt idx="2374">
                  <c:v>94.776578263688606</c:v>
                </c:pt>
                <c:pt idx="2375">
                  <c:v>94.937049537972996</c:v>
                </c:pt>
                <c:pt idx="2376">
                  <c:v>94.937049537972996</c:v>
                </c:pt>
                <c:pt idx="2377">
                  <c:v>94.937049537972996</c:v>
                </c:pt>
                <c:pt idx="2378">
                  <c:v>94.929281819961403</c:v>
                </c:pt>
                <c:pt idx="2379">
                  <c:v>95.349743962228601</c:v>
                </c:pt>
                <c:pt idx="2380">
                  <c:v>94.525327429238104</c:v>
                </c:pt>
                <c:pt idx="2381">
                  <c:v>95.166216606827902</c:v>
                </c:pt>
                <c:pt idx="2382">
                  <c:v>97.088884139597198</c:v>
                </c:pt>
                <c:pt idx="2383">
                  <c:v>97.096652493264898</c:v>
                </c:pt>
                <c:pt idx="2384">
                  <c:v>97.294745511792598</c:v>
                </c:pt>
                <c:pt idx="2385">
                  <c:v>97.016541346066205</c:v>
                </c:pt>
                <c:pt idx="2386">
                  <c:v>97.157342756294199</c:v>
                </c:pt>
                <c:pt idx="2387">
                  <c:v>96.840782344333206</c:v>
                </c:pt>
                <c:pt idx="2388">
                  <c:v>96.932546022033605</c:v>
                </c:pt>
                <c:pt idx="2389">
                  <c:v>97.146175747896805</c:v>
                </c:pt>
                <c:pt idx="2390">
                  <c:v>96.627152618470006</c:v>
                </c:pt>
                <c:pt idx="2391">
                  <c:v>95.8454620306522</c:v>
                </c:pt>
                <c:pt idx="2392">
                  <c:v>95.662420197355701</c:v>
                </c:pt>
                <c:pt idx="2393">
                  <c:v>95.593476058554401</c:v>
                </c:pt>
                <c:pt idx="2394">
                  <c:v>95.833809500150494</c:v>
                </c:pt>
                <c:pt idx="2395">
                  <c:v>96.489749862971607</c:v>
                </c:pt>
                <c:pt idx="2396">
                  <c:v>96.162022442613207</c:v>
                </c:pt>
                <c:pt idx="2397">
                  <c:v>95.826526668586993</c:v>
                </c:pt>
                <c:pt idx="2398">
                  <c:v>96.688328403603606</c:v>
                </c:pt>
                <c:pt idx="2399">
                  <c:v>96.859717706398399</c:v>
                </c:pt>
                <c:pt idx="2400">
                  <c:v>96.924777668365806</c:v>
                </c:pt>
                <c:pt idx="2401">
                  <c:v>96.879138590567806</c:v>
                </c:pt>
                <c:pt idx="2402">
                  <c:v>97.363204128489798</c:v>
                </c:pt>
                <c:pt idx="2403">
                  <c:v>97.313680873857805</c:v>
                </c:pt>
                <c:pt idx="2404">
                  <c:v>97.073347432261698</c:v>
                </c:pt>
                <c:pt idx="2405">
                  <c:v>97.401560374724298</c:v>
                </c:pt>
                <c:pt idx="2406">
                  <c:v>97.531194776554997</c:v>
                </c:pt>
                <c:pt idx="2407">
                  <c:v>97.447199452522398</c:v>
                </c:pt>
                <c:pt idx="2408">
                  <c:v>97.333101758027198</c:v>
                </c:pt>
                <c:pt idx="2409">
                  <c:v>97.146175747896905</c:v>
                </c:pt>
                <c:pt idx="2410">
                  <c:v>96.982069276665598</c:v>
                </c:pt>
                <c:pt idx="2411">
                  <c:v>97.130639040561405</c:v>
                </c:pt>
                <c:pt idx="2412">
                  <c:v>96.993236285063006</c:v>
                </c:pt>
                <c:pt idx="2413">
                  <c:v>97.031592531297505</c:v>
                </c:pt>
                <c:pt idx="2414">
                  <c:v>97.611305923753704</c:v>
                </c:pt>
                <c:pt idx="2415">
                  <c:v>98.019630013414996</c:v>
                </c:pt>
                <c:pt idx="2416">
                  <c:v>98.145380238411803</c:v>
                </c:pt>
                <c:pt idx="2417">
                  <c:v>98.396880688405403</c:v>
                </c:pt>
                <c:pt idx="2418">
                  <c:v>98.183736484646403</c:v>
                </c:pt>
                <c:pt idx="2419">
                  <c:v>98.179852307812496</c:v>
                </c:pt>
                <c:pt idx="2420">
                  <c:v>98.042449552314096</c:v>
                </c:pt>
                <c:pt idx="2421">
                  <c:v>98.000209129245604</c:v>
                </c:pt>
                <c:pt idx="2422">
                  <c:v>98.061384914379204</c:v>
                </c:pt>
                <c:pt idx="2423">
                  <c:v>98.297834179141503</c:v>
                </c:pt>
                <c:pt idx="2424">
                  <c:v>98.355125787441196</c:v>
                </c:pt>
                <c:pt idx="2425">
                  <c:v>98.385713680007996</c:v>
                </c:pt>
                <c:pt idx="2426">
                  <c:v>98.377945326340196</c:v>
                </c:pt>
                <c:pt idx="2427">
                  <c:v>98.675570376236095</c:v>
                </c:pt>
                <c:pt idx="2428">
                  <c:v>98.770732708666102</c:v>
                </c:pt>
                <c:pt idx="2429">
                  <c:v>98.328422071708303</c:v>
                </c:pt>
                <c:pt idx="2430">
                  <c:v>98.099741160613803</c:v>
                </c:pt>
                <c:pt idx="2431">
                  <c:v>98.240542570841797</c:v>
                </c:pt>
                <c:pt idx="2432">
                  <c:v>98.290551347578003</c:v>
                </c:pt>
                <c:pt idx="2433">
                  <c:v>98.778501062333802</c:v>
                </c:pt>
                <c:pt idx="2434">
                  <c:v>98.980478257695495</c:v>
                </c:pt>
                <c:pt idx="2435">
                  <c:v>98.984362434529302</c:v>
                </c:pt>
                <c:pt idx="2436">
                  <c:v>99.102829827962594</c:v>
                </c:pt>
                <c:pt idx="2437">
                  <c:v>99.171773966763894</c:v>
                </c:pt>
                <c:pt idx="2438">
                  <c:v>99.045538219662902</c:v>
                </c:pt>
                <c:pt idx="2439">
                  <c:v>99.3135464212004</c:v>
                </c:pt>
                <c:pt idx="2440">
                  <c:v>99.068357758561902</c:v>
                </c:pt>
                <c:pt idx="2441">
                  <c:v>98.914932773623804</c:v>
                </c:pt>
                <c:pt idx="2442">
                  <c:v>99.301893890698807</c:v>
                </c:pt>
                <c:pt idx="2443">
                  <c:v>99.723327077174503</c:v>
                </c:pt>
                <c:pt idx="2444">
                  <c:v>99.784988384412301</c:v>
                </c:pt>
                <c:pt idx="2445">
                  <c:v>99.765567500242895</c:v>
                </c:pt>
                <c:pt idx="2446">
                  <c:v>99.723327077174503</c:v>
                </c:pt>
                <c:pt idx="2447">
                  <c:v>99.532031368106004</c:v>
                </c:pt>
                <c:pt idx="2448">
                  <c:v>99.639331753141903</c:v>
                </c:pt>
                <c:pt idx="2449">
                  <c:v>100.237009463454</c:v>
                </c:pt>
                <c:pt idx="2450">
                  <c:v>100.336541494822</c:v>
                </c:pt>
                <c:pt idx="2451">
                  <c:v>100.27148153285501</c:v>
                </c:pt>
                <c:pt idx="2452">
                  <c:v>100.302069425422</c:v>
                </c:pt>
                <c:pt idx="2453">
                  <c:v>100.37101356422301</c:v>
                </c:pt>
                <c:pt idx="2454">
                  <c:v>100.30983777909</c:v>
                </c:pt>
                <c:pt idx="2455">
                  <c:v>100.75797468129799</c:v>
                </c:pt>
                <c:pt idx="2456">
                  <c:v>100.891978782067</c:v>
                </c:pt>
                <c:pt idx="2457">
                  <c:v>100.97257545137001</c:v>
                </c:pt>
                <c:pt idx="2458">
                  <c:v>100.80749793593</c:v>
                </c:pt>
                <c:pt idx="2459">
                  <c:v>100.876442074731</c:v>
                </c:pt>
                <c:pt idx="2460">
                  <c:v>100.960922920868</c:v>
                </c:pt>
                <c:pt idx="2461">
                  <c:v>100.97257545137001</c:v>
                </c:pt>
                <c:pt idx="2462">
                  <c:v>101.213879937174</c:v>
                </c:pt>
                <c:pt idx="2463">
                  <c:v>101.370703576842</c:v>
                </c:pt>
                <c:pt idx="2464">
                  <c:v>101.550832277513</c:v>
                </c:pt>
                <c:pt idx="2465">
                  <c:v>101.715909792953</c:v>
                </c:pt>
                <c:pt idx="2466">
                  <c:v>101.38235610734399</c:v>
                </c:pt>
                <c:pt idx="2467">
                  <c:v>101.343999861109</c:v>
                </c:pt>
                <c:pt idx="2468">
                  <c:v>101.33623150744199</c:v>
                </c:pt>
                <c:pt idx="2469">
                  <c:v>100.980343805038</c:v>
                </c:pt>
                <c:pt idx="2470">
                  <c:v>100.920498614202</c:v>
                </c:pt>
                <c:pt idx="2471">
                  <c:v>100.743768285016</c:v>
                </c:pt>
                <c:pt idx="2472">
                  <c:v>101.879891829785</c:v>
                </c:pt>
                <c:pt idx="2473">
                  <c:v>102.270755732429</c:v>
                </c:pt>
                <c:pt idx="2474">
                  <c:v>102.492369954742</c:v>
                </c:pt>
                <c:pt idx="2475">
                  <c:v>101.95376323722201</c:v>
                </c:pt>
                <c:pt idx="2476">
                  <c:v>101.997712049242</c:v>
                </c:pt>
                <c:pt idx="2477">
                  <c:v>102.24924886697301</c:v>
                </c:pt>
                <c:pt idx="2478">
                  <c:v>103.01601537455301</c:v>
                </c:pt>
                <c:pt idx="2479">
                  <c:v>103.31150100430401</c:v>
                </c:pt>
                <c:pt idx="2480">
                  <c:v>103.44428252147</c:v>
                </c:pt>
                <c:pt idx="2481">
                  <c:v>103.45924381917899</c:v>
                </c:pt>
                <c:pt idx="2482">
                  <c:v>103.488698874043</c:v>
                </c:pt>
                <c:pt idx="2483">
                  <c:v>103.54012833491799</c:v>
                </c:pt>
                <c:pt idx="2484">
                  <c:v>103.64345479722</c:v>
                </c:pt>
                <c:pt idx="2485">
                  <c:v>103.43306154818799</c:v>
                </c:pt>
                <c:pt idx="2486">
                  <c:v>102.72099728535601</c:v>
                </c:pt>
                <c:pt idx="2487">
                  <c:v>102.942611507669</c:v>
                </c:pt>
                <c:pt idx="2488">
                  <c:v>103.477477900762</c:v>
                </c:pt>
                <c:pt idx="2489">
                  <c:v>103.499452306772</c:v>
                </c:pt>
                <c:pt idx="2490">
                  <c:v>103.27170609568201</c:v>
                </c:pt>
                <c:pt idx="2491">
                  <c:v>103.66559503453399</c:v>
                </c:pt>
                <c:pt idx="2492">
                  <c:v>103.89007439423401</c:v>
                </c:pt>
                <c:pt idx="2493">
                  <c:v>103.846205247016</c:v>
                </c:pt>
                <c:pt idx="2494">
                  <c:v>103.617525649816</c:v>
                </c:pt>
                <c:pt idx="2495">
                  <c:v>103.713664419251</c:v>
                </c:pt>
                <c:pt idx="2496">
                  <c:v>103.864406276181</c:v>
                </c:pt>
                <c:pt idx="2497">
                  <c:v>103.823803980352</c:v>
                </c:pt>
                <c:pt idx="2498">
                  <c:v>103.87934045395799</c:v>
                </c:pt>
                <c:pt idx="2499">
                  <c:v>104.33949980669099</c:v>
                </c:pt>
                <c:pt idx="2500">
                  <c:v>104.344166737246</c:v>
                </c:pt>
                <c:pt idx="2501">
                  <c:v>104.199958583094</c:v>
                </c:pt>
                <c:pt idx="2502">
                  <c:v>104.29983089697301</c:v>
                </c:pt>
                <c:pt idx="2503">
                  <c:v>104.270429234476</c:v>
                </c:pt>
                <c:pt idx="2504">
                  <c:v>104.07768500255</c:v>
                </c:pt>
                <c:pt idx="2505">
                  <c:v>103.75566679424701</c:v>
                </c:pt>
                <c:pt idx="2506">
                  <c:v>104.062750824773</c:v>
                </c:pt>
                <c:pt idx="2507">
                  <c:v>104.40717029974</c:v>
                </c:pt>
                <c:pt idx="2508">
                  <c:v>104.296097352529</c:v>
                </c:pt>
                <c:pt idx="2509">
                  <c:v>104.07768500255</c:v>
                </c:pt>
                <c:pt idx="2510">
                  <c:v>103.985279777559</c:v>
                </c:pt>
                <c:pt idx="2511">
                  <c:v>104.09635272477</c:v>
                </c:pt>
                <c:pt idx="2512">
                  <c:v>103.677729053977</c:v>
                </c:pt>
                <c:pt idx="2513">
                  <c:v>103.91854267062099</c:v>
                </c:pt>
                <c:pt idx="2514">
                  <c:v>103.87420683034701</c:v>
                </c:pt>
                <c:pt idx="2515">
                  <c:v>104.048283340053</c:v>
                </c:pt>
                <c:pt idx="2516">
                  <c:v>104.277896323364</c:v>
                </c:pt>
                <c:pt idx="2517">
                  <c:v>104.677385578881</c:v>
                </c:pt>
                <c:pt idx="2518">
                  <c:v>104.57377972055799</c:v>
                </c:pt>
                <c:pt idx="2519">
                  <c:v>104.596180987222</c:v>
                </c:pt>
                <c:pt idx="2520">
                  <c:v>104.41837093307301</c:v>
                </c:pt>
                <c:pt idx="2521">
                  <c:v>104.521976791396</c:v>
                </c:pt>
                <c:pt idx="2522">
                  <c:v>104.35910091502301</c:v>
                </c:pt>
                <c:pt idx="2523">
                  <c:v>104.51450970250799</c:v>
                </c:pt>
                <c:pt idx="2524">
                  <c:v>104.940600462189</c:v>
                </c:pt>
                <c:pt idx="2525">
                  <c:v>104.314765074749</c:v>
                </c:pt>
                <c:pt idx="2526">
                  <c:v>104.26669569003199</c:v>
                </c:pt>
                <c:pt idx="2527">
                  <c:v>104.236827334479</c:v>
                </c:pt>
                <c:pt idx="2528">
                  <c:v>104.510776158064</c:v>
                </c:pt>
                <c:pt idx="2529">
                  <c:v>104.866396266363</c:v>
                </c:pt>
                <c:pt idx="2530">
                  <c:v>105.184680930222</c:v>
                </c:pt>
                <c:pt idx="2531">
                  <c:v>105.258885126048</c:v>
                </c:pt>
                <c:pt idx="2532">
                  <c:v>105.273819303824</c:v>
                </c:pt>
                <c:pt idx="2533">
                  <c:v>105.28875348160101</c:v>
                </c:pt>
                <c:pt idx="2534">
                  <c:v>105.4072935177</c:v>
                </c:pt>
                <c:pt idx="2535">
                  <c:v>105.336822866318</c:v>
                </c:pt>
                <c:pt idx="2536">
                  <c:v>104.93686691774499</c:v>
                </c:pt>
                <c:pt idx="2537">
                  <c:v>104.755323319152</c:v>
                </c:pt>
                <c:pt idx="2538">
                  <c:v>105.203348652442</c:v>
                </c:pt>
                <c:pt idx="2539">
                  <c:v>105.55523521629701</c:v>
                </c:pt>
                <c:pt idx="2540">
                  <c:v>105.62570586768</c:v>
                </c:pt>
                <c:pt idx="2541">
                  <c:v>105.59957105657099</c:v>
                </c:pt>
                <c:pt idx="2542">
                  <c:v>105.71437754822701</c:v>
                </c:pt>
                <c:pt idx="2543">
                  <c:v>105.692442974618</c:v>
                </c:pt>
                <c:pt idx="2544">
                  <c:v>105.651373985733</c:v>
                </c:pt>
                <c:pt idx="2545">
                  <c:v>105.440428724642</c:v>
                </c:pt>
                <c:pt idx="2546">
                  <c:v>105.392359339924</c:v>
                </c:pt>
                <c:pt idx="2547">
                  <c:v>103.29270728317999</c:v>
                </c:pt>
                <c:pt idx="2548">
                  <c:v>103.822403901185</c:v>
                </c:pt>
                <c:pt idx="2549">
                  <c:v>103.66652842064499</c:v>
                </c:pt>
                <c:pt idx="2550">
                  <c:v>102.98515655959901</c:v>
                </c:pt>
                <c:pt idx="2551">
                  <c:v>102.496528930479</c:v>
                </c:pt>
                <c:pt idx="2552">
                  <c:v>103.366911479007</c:v>
                </c:pt>
                <c:pt idx="2553">
                  <c:v>103.31510854984499</c:v>
                </c:pt>
                <c:pt idx="2554">
                  <c:v>103.751933249803</c:v>
                </c:pt>
                <c:pt idx="2555">
                  <c:v>103.766867427579</c:v>
                </c:pt>
                <c:pt idx="2556">
                  <c:v>103.844338474794</c:v>
                </c:pt>
                <c:pt idx="2557">
                  <c:v>102.829747772113</c:v>
                </c:pt>
                <c:pt idx="2558">
                  <c:v>103.211035998466</c:v>
                </c:pt>
                <c:pt idx="2559">
                  <c:v>103.281506649848</c:v>
                </c:pt>
                <c:pt idx="2560">
                  <c:v>103.13683180264</c:v>
                </c:pt>
                <c:pt idx="2561">
                  <c:v>103.75800025952501</c:v>
                </c:pt>
                <c:pt idx="2562">
                  <c:v>104.044083102553</c:v>
                </c:pt>
                <c:pt idx="2563">
                  <c:v>104.906531869137</c:v>
                </c:pt>
                <c:pt idx="2564">
                  <c:v>104.865462880252</c:v>
                </c:pt>
                <c:pt idx="2565">
                  <c:v>104.943867313578</c:v>
                </c:pt>
                <c:pt idx="2566">
                  <c:v>104.87292996914</c:v>
                </c:pt>
                <c:pt idx="2567">
                  <c:v>104.746922844152</c:v>
                </c:pt>
                <c:pt idx="2568">
                  <c:v>104.36003430113399</c:v>
                </c:pt>
                <c:pt idx="2569">
                  <c:v>104.41603746779499</c:v>
                </c:pt>
                <c:pt idx="2570">
                  <c:v>104.426771408072</c:v>
                </c:pt>
                <c:pt idx="2571">
                  <c:v>104.486508119177</c:v>
                </c:pt>
                <c:pt idx="2572">
                  <c:v>105.05540695384499</c:v>
                </c:pt>
                <c:pt idx="2573">
                  <c:v>105.11467697189499</c:v>
                </c:pt>
                <c:pt idx="2574">
                  <c:v>105.259818512159</c:v>
                </c:pt>
                <c:pt idx="2575">
                  <c:v>105.334022707985</c:v>
                </c:pt>
                <c:pt idx="2576">
                  <c:v>105.397492963535</c:v>
                </c:pt>
                <c:pt idx="2577">
                  <c:v>105.178147227445</c:v>
                </c:pt>
                <c:pt idx="2578">
                  <c:v>105.4156939927</c:v>
                </c:pt>
                <c:pt idx="2579">
                  <c:v>105.661174539898</c:v>
                </c:pt>
                <c:pt idx="2580">
                  <c:v>106.174070207905</c:v>
                </c:pt>
                <c:pt idx="2581">
                  <c:v>106.319211748169</c:v>
                </c:pt>
                <c:pt idx="2582">
                  <c:v>106.38641554816201</c:v>
                </c:pt>
                <c:pt idx="2583">
                  <c:v>106.37148137038599</c:v>
                </c:pt>
                <c:pt idx="2584">
                  <c:v>106.888110582837</c:v>
                </c:pt>
                <c:pt idx="2585">
                  <c:v>106.67996548007901</c:v>
                </c:pt>
                <c:pt idx="2586">
                  <c:v>106.702366746743</c:v>
                </c:pt>
                <c:pt idx="2587">
                  <c:v>107.20779532586199</c:v>
                </c:pt>
                <c:pt idx="2588">
                  <c:v>107.270798888356</c:v>
                </c:pt>
                <c:pt idx="2589">
                  <c:v>107.226463048082</c:v>
                </c:pt>
                <c:pt idx="2590">
                  <c:v>106.765370309237</c:v>
                </c:pt>
                <c:pt idx="2591">
                  <c:v>106.906778305057</c:v>
                </c:pt>
                <c:pt idx="2592">
                  <c:v>107.53234422416099</c:v>
                </c:pt>
                <c:pt idx="2593">
                  <c:v>108.11458090211499</c:v>
                </c:pt>
                <c:pt idx="2594">
                  <c:v>108.524403307993</c:v>
                </c:pt>
                <c:pt idx="2595">
                  <c:v>108.54606792856799</c:v>
                </c:pt>
                <c:pt idx="2596">
                  <c:v>108.402539817258</c:v>
                </c:pt>
                <c:pt idx="2597">
                  <c:v>108.69681758006899</c:v>
                </c:pt>
                <c:pt idx="2598">
                  <c:v>107.561230384928</c:v>
                </c:pt>
                <c:pt idx="2599">
                  <c:v>108.48107406684299</c:v>
                </c:pt>
                <c:pt idx="2600">
                  <c:v>108.243665933041</c:v>
                </c:pt>
                <c:pt idx="2601">
                  <c:v>108.272552093808</c:v>
                </c:pt>
                <c:pt idx="2602">
                  <c:v>108.64310737489301</c:v>
                </c:pt>
                <c:pt idx="2603">
                  <c:v>108.53523561828</c:v>
                </c:pt>
                <c:pt idx="2604">
                  <c:v>109.009600539621</c:v>
                </c:pt>
                <c:pt idx="2605">
                  <c:v>108.981165725116</c:v>
                </c:pt>
                <c:pt idx="2606">
                  <c:v>108.937836483966</c:v>
                </c:pt>
                <c:pt idx="2607">
                  <c:v>108.945058024158</c:v>
                </c:pt>
                <c:pt idx="2608">
                  <c:v>108.449028482242</c:v>
                </c:pt>
                <c:pt idx="2609">
                  <c:v>108.675604305756</c:v>
                </c:pt>
                <c:pt idx="2610">
                  <c:v>108.87329396850301</c:v>
                </c:pt>
                <c:pt idx="2611">
                  <c:v>109.318772729077</c:v>
                </c:pt>
                <c:pt idx="2612">
                  <c:v>109.261451753806</c:v>
                </c:pt>
                <c:pt idx="2613">
                  <c:v>109.802682181701</c:v>
                </c:pt>
                <c:pt idx="2614">
                  <c:v>109.80983894769</c:v>
                </c:pt>
                <c:pt idx="2615">
                  <c:v>109.592452180783</c:v>
                </c:pt>
                <c:pt idx="2616">
                  <c:v>109.004702773961</c:v>
                </c:pt>
                <c:pt idx="2617">
                  <c:v>108.028251514377</c:v>
                </c:pt>
                <c:pt idx="2618">
                  <c:v>108.719774028036</c:v>
                </c:pt>
                <c:pt idx="2619">
                  <c:v>108.812364688014</c:v>
                </c:pt>
                <c:pt idx="2620">
                  <c:v>108.224167983318</c:v>
                </c:pt>
                <c:pt idx="2621">
                  <c:v>109.022594688933</c:v>
                </c:pt>
                <c:pt idx="2622">
                  <c:v>109.368355945762</c:v>
                </c:pt>
                <c:pt idx="2623">
                  <c:v>109.677886074773</c:v>
                </c:pt>
                <c:pt idx="2624">
                  <c:v>109.613475180875</c:v>
                </c:pt>
                <c:pt idx="2625">
                  <c:v>109.74945373465999</c:v>
                </c:pt>
                <c:pt idx="2626">
                  <c:v>108.98725815686301</c:v>
                </c:pt>
                <c:pt idx="2627">
                  <c:v>109.287842328389</c:v>
                </c:pt>
                <c:pt idx="2628">
                  <c:v>108.776133560197</c:v>
                </c:pt>
                <c:pt idx="2629">
                  <c:v>108.51848998460299</c:v>
                </c:pt>
                <c:pt idx="2630">
                  <c:v>107.967419003473</c:v>
                </c:pt>
                <c:pt idx="2631">
                  <c:v>108.722457815281</c:v>
                </c:pt>
                <c:pt idx="2632">
                  <c:v>108.715301049293</c:v>
                </c:pt>
                <c:pt idx="2633">
                  <c:v>108.73319296426401</c:v>
                </c:pt>
                <c:pt idx="2634">
                  <c:v>109.219853051496</c:v>
                </c:pt>
                <c:pt idx="2635">
                  <c:v>109.416664116186</c:v>
                </c:pt>
                <c:pt idx="2636">
                  <c:v>109.359409988276</c:v>
                </c:pt>
                <c:pt idx="2637">
                  <c:v>109.64568062782401</c:v>
                </c:pt>
                <c:pt idx="2638">
                  <c:v>109.688621223756</c:v>
                </c:pt>
                <c:pt idx="2639">
                  <c:v>108.908533730988</c:v>
                </c:pt>
                <c:pt idx="2640">
                  <c:v>109.291420711383</c:v>
                </c:pt>
                <c:pt idx="2641">
                  <c:v>110.150232630028</c:v>
                </c:pt>
                <c:pt idx="2642">
                  <c:v>110.31483824776799</c:v>
                </c:pt>
                <c:pt idx="2643">
                  <c:v>110.307681481779</c:v>
                </c:pt>
                <c:pt idx="2644">
                  <c:v>110.27905441782499</c:v>
                </c:pt>
                <c:pt idx="2645">
                  <c:v>110.178859693983</c:v>
                </c:pt>
                <c:pt idx="2646">
                  <c:v>110.393562673644</c:v>
                </c:pt>
                <c:pt idx="2647">
                  <c:v>109.831756543531</c:v>
                </c:pt>
                <c:pt idx="2648">
                  <c:v>109.999940544265</c:v>
                </c:pt>
                <c:pt idx="2649">
                  <c:v>109.04451228477301</c:v>
                </c:pt>
                <c:pt idx="2650">
                  <c:v>109.155442157598</c:v>
                </c:pt>
                <c:pt idx="2651">
                  <c:v>107.870802662625</c:v>
                </c:pt>
                <c:pt idx="2652">
                  <c:v>106.829493211269</c:v>
                </c:pt>
                <c:pt idx="2653">
                  <c:v>107.641786150987</c:v>
                </c:pt>
                <c:pt idx="2654">
                  <c:v>107.047774573924</c:v>
                </c:pt>
                <c:pt idx="2655">
                  <c:v>107.301839766523</c:v>
                </c:pt>
                <c:pt idx="2656">
                  <c:v>107.72051057686301</c:v>
                </c:pt>
                <c:pt idx="2657">
                  <c:v>106.360725039009</c:v>
                </c:pt>
                <c:pt idx="2658">
                  <c:v>107.22311534064799</c:v>
                </c:pt>
                <c:pt idx="2659">
                  <c:v>107.781343087767</c:v>
                </c:pt>
                <c:pt idx="2660">
                  <c:v>108.51848998460299</c:v>
                </c:pt>
                <c:pt idx="2661">
                  <c:v>106.92968793511101</c:v>
                </c:pt>
                <c:pt idx="2662">
                  <c:v>106.68635789149501</c:v>
                </c:pt>
                <c:pt idx="2663">
                  <c:v>106.87243380720101</c:v>
                </c:pt>
                <c:pt idx="2664">
                  <c:v>106.078032782455</c:v>
                </c:pt>
                <c:pt idx="2665">
                  <c:v>105.373091332567</c:v>
                </c:pt>
                <c:pt idx="2666">
                  <c:v>105.752399929969</c:v>
                </c:pt>
                <c:pt idx="2667">
                  <c:v>106.68635789149501</c:v>
                </c:pt>
                <c:pt idx="2668">
                  <c:v>106.661309210534</c:v>
                </c:pt>
                <c:pt idx="2669">
                  <c:v>106.765082317371</c:v>
                </c:pt>
                <c:pt idx="2670">
                  <c:v>107.38056419239901</c:v>
                </c:pt>
                <c:pt idx="2671">
                  <c:v>107.334045213473</c:v>
                </c:pt>
                <c:pt idx="2672">
                  <c:v>107.98173253545001</c:v>
                </c:pt>
                <c:pt idx="2673">
                  <c:v>107.48791568223</c:v>
                </c:pt>
                <c:pt idx="2674">
                  <c:v>106.332097975054</c:v>
                </c:pt>
                <c:pt idx="2675">
                  <c:v>107.341201979461</c:v>
                </c:pt>
                <c:pt idx="2676">
                  <c:v>107.201645042682</c:v>
                </c:pt>
                <c:pt idx="2677">
                  <c:v>107.716932193868</c:v>
                </c:pt>
                <c:pt idx="2678">
                  <c:v>108.250111260027</c:v>
                </c:pt>
                <c:pt idx="2679">
                  <c:v>107.788499853755</c:v>
                </c:pt>
                <c:pt idx="2680">
                  <c:v>107.910164875563</c:v>
                </c:pt>
                <c:pt idx="2681">
                  <c:v>107.173017978727</c:v>
                </c:pt>
                <c:pt idx="2682">
                  <c:v>107.07282325488499</c:v>
                </c:pt>
                <c:pt idx="2683">
                  <c:v>107.681148363925</c:v>
                </c:pt>
                <c:pt idx="2684">
                  <c:v>107.81712691771</c:v>
                </c:pt>
                <c:pt idx="2685">
                  <c:v>108.18927874912301</c:v>
                </c:pt>
                <c:pt idx="2686">
                  <c:v>108.185700366128</c:v>
                </c:pt>
                <c:pt idx="2687">
                  <c:v>107.89942972658</c:v>
                </c:pt>
                <c:pt idx="2688">
                  <c:v>109.45960471211799</c:v>
                </c:pt>
                <c:pt idx="2689">
                  <c:v>109.78165918161</c:v>
                </c:pt>
                <c:pt idx="2690">
                  <c:v>109.395193818219</c:v>
                </c:pt>
                <c:pt idx="2691">
                  <c:v>109.54235481886199</c:v>
                </c:pt>
                <c:pt idx="2692">
                  <c:v>109.441712797146</c:v>
                </c:pt>
                <c:pt idx="2693">
                  <c:v>109.333914009441</c:v>
                </c:pt>
                <c:pt idx="2694">
                  <c:v>109.621526542612</c:v>
                </c:pt>
                <c:pt idx="2695">
                  <c:v>109.944922905727</c:v>
                </c:pt>
                <c:pt idx="2696">
                  <c:v>109.761530777266</c:v>
                </c:pt>
                <c:pt idx="2697">
                  <c:v>110.380143737415</c:v>
                </c:pt>
                <c:pt idx="2698">
                  <c:v>110.229743883414</c:v>
                </c:pt>
                <c:pt idx="2699">
                  <c:v>110.008148832252</c:v>
                </c:pt>
                <c:pt idx="2700">
                  <c:v>110.17990724540201</c:v>
                </c:pt>
                <c:pt idx="2701">
                  <c:v>111.48900893318699</c:v>
                </c:pt>
                <c:pt idx="2702">
                  <c:v>110.895418976863</c:v>
                </c:pt>
                <c:pt idx="2703">
                  <c:v>111.939318555226</c:v>
                </c:pt>
                <c:pt idx="2704">
                  <c:v>111.753321102645</c:v>
                </c:pt>
                <c:pt idx="2705">
                  <c:v>111.217577244013</c:v>
                </c:pt>
                <c:pt idx="2706">
                  <c:v>111.832525759486</c:v>
                </c:pt>
                <c:pt idx="2707">
                  <c:v>110.888299457147</c:v>
                </c:pt>
                <c:pt idx="2708">
                  <c:v>110.44822414470001</c:v>
                </c:pt>
                <c:pt idx="2709">
                  <c:v>110.61642279799101</c:v>
                </c:pt>
                <c:pt idx="2710">
                  <c:v>110.41618630597701</c:v>
                </c:pt>
                <c:pt idx="2711">
                  <c:v>108.97804332333899</c:v>
                </c:pt>
                <c:pt idx="2712">
                  <c:v>109.289522310915</c:v>
                </c:pt>
                <c:pt idx="2713">
                  <c:v>109.289522310915</c:v>
                </c:pt>
                <c:pt idx="2714">
                  <c:v>109.289522310915</c:v>
                </c:pt>
                <c:pt idx="2715">
                  <c:v>109.289522310915</c:v>
                </c:pt>
                <c:pt idx="2716">
                  <c:v>109.289522310915</c:v>
                </c:pt>
                <c:pt idx="2717">
                  <c:v>109.289522310915</c:v>
                </c:pt>
                <c:pt idx="2718">
                  <c:v>108.53089809031199</c:v>
                </c:pt>
                <c:pt idx="2719">
                  <c:v>109.658248966976</c:v>
                </c:pt>
                <c:pt idx="2720">
                  <c:v>108.374762640258</c:v>
                </c:pt>
                <c:pt idx="2721">
                  <c:v>108.43518794155</c:v>
                </c:pt>
                <c:pt idx="2722">
                  <c:v>108.027647953273</c:v>
                </c:pt>
                <c:pt idx="2723">
                  <c:v>108.743930356912</c:v>
                </c:pt>
                <c:pt idx="2724">
                  <c:v>107.26902373266999</c:v>
                </c:pt>
                <c:pt idx="2725">
                  <c:v>107.003064194865</c:v>
                </c:pt>
                <c:pt idx="2726">
                  <c:v>106.28678179122601</c:v>
                </c:pt>
                <c:pt idx="2727">
                  <c:v>105.776033624099</c:v>
                </c:pt>
                <c:pt idx="2728">
                  <c:v>105.776033624099</c:v>
                </c:pt>
                <c:pt idx="2729">
                  <c:v>105.62985189386799</c:v>
                </c:pt>
                <c:pt idx="2730">
                  <c:v>104.86872938965401</c:v>
                </c:pt>
                <c:pt idx="2731">
                  <c:v>104.95803798471999</c:v>
                </c:pt>
                <c:pt idx="2732">
                  <c:v>104.233349832722</c:v>
                </c:pt>
                <c:pt idx="2733">
                  <c:v>104.233349832722</c:v>
                </c:pt>
                <c:pt idx="2734">
                  <c:v>103.16695407105399</c:v>
                </c:pt>
                <c:pt idx="2735">
                  <c:v>103.16695407105399</c:v>
                </c:pt>
                <c:pt idx="2736">
                  <c:v>103.16695407105399</c:v>
                </c:pt>
                <c:pt idx="2737">
                  <c:v>103.16695407105399</c:v>
                </c:pt>
                <c:pt idx="2738">
                  <c:v>103.16695407105399</c:v>
                </c:pt>
                <c:pt idx="2739">
                  <c:v>103.184400371672</c:v>
                </c:pt>
                <c:pt idx="2740">
                  <c:v>103.702991657525</c:v>
                </c:pt>
                <c:pt idx="2741">
                  <c:v>103.359735692877</c:v>
                </c:pt>
                <c:pt idx="2742">
                  <c:v>102.896972569</c:v>
                </c:pt>
                <c:pt idx="2743">
                  <c:v>103.755766716892</c:v>
                </c:pt>
                <c:pt idx="2744">
                  <c:v>104.502468383318</c:v>
                </c:pt>
                <c:pt idx="2745">
                  <c:v>104.492000602948</c:v>
                </c:pt>
                <c:pt idx="2746">
                  <c:v>104.902424824972</c:v>
                </c:pt>
                <c:pt idx="2747">
                  <c:v>103.440424833233</c:v>
                </c:pt>
                <c:pt idx="2748">
                  <c:v>103.952037598838</c:v>
                </c:pt>
                <c:pt idx="2749">
                  <c:v>103.843434377495</c:v>
                </c:pt>
                <c:pt idx="2750">
                  <c:v>103.180911111548</c:v>
                </c:pt>
                <c:pt idx="2751">
                  <c:v>102.444677225493</c:v>
                </c:pt>
                <c:pt idx="2752">
                  <c:v>102.728615768042</c:v>
                </c:pt>
                <c:pt idx="2753">
                  <c:v>102.728615768042</c:v>
                </c:pt>
                <c:pt idx="2754">
                  <c:v>103.050936171949</c:v>
                </c:pt>
                <c:pt idx="2755">
                  <c:v>103.792840105704</c:v>
                </c:pt>
                <c:pt idx="2756">
                  <c:v>104.180584136927</c:v>
                </c:pt>
                <c:pt idx="2757">
                  <c:v>104.29354893342401</c:v>
                </c:pt>
                <c:pt idx="2758">
                  <c:v>103.631025667478</c:v>
                </c:pt>
                <c:pt idx="2759">
                  <c:v>103.500614570363</c:v>
                </c:pt>
                <c:pt idx="2760">
                  <c:v>103.116359799264</c:v>
                </c:pt>
                <c:pt idx="2761">
                  <c:v>102.664936770788</c:v>
                </c:pt>
                <c:pt idx="2762">
                  <c:v>102.640511949924</c:v>
                </c:pt>
                <c:pt idx="2763">
                  <c:v>101.389176038139</c:v>
                </c:pt>
                <c:pt idx="2764">
                  <c:v>101.389176038139</c:v>
                </c:pt>
                <c:pt idx="2765">
                  <c:v>101.389176038139</c:v>
                </c:pt>
                <c:pt idx="2766">
                  <c:v>101.389176038139</c:v>
                </c:pt>
                <c:pt idx="2767">
                  <c:v>101.389176038139</c:v>
                </c:pt>
                <c:pt idx="2768">
                  <c:v>101.389176038139</c:v>
                </c:pt>
                <c:pt idx="2769">
                  <c:v>101.389176038139</c:v>
                </c:pt>
                <c:pt idx="2770">
                  <c:v>101.389176038139</c:v>
                </c:pt>
                <c:pt idx="2771">
                  <c:v>101.389176038139</c:v>
                </c:pt>
                <c:pt idx="2772">
                  <c:v>101.389176038139</c:v>
                </c:pt>
                <c:pt idx="2773">
                  <c:v>101.389176038139</c:v>
                </c:pt>
                <c:pt idx="2774">
                  <c:v>101.389176038139</c:v>
                </c:pt>
                <c:pt idx="2775">
                  <c:v>101.389176038139</c:v>
                </c:pt>
                <c:pt idx="2776">
                  <c:v>101.389176038139</c:v>
                </c:pt>
                <c:pt idx="2777">
                  <c:v>100.656768551152</c:v>
                </c:pt>
                <c:pt idx="2778">
                  <c:v>101.483050601827</c:v>
                </c:pt>
                <c:pt idx="2779">
                  <c:v>101.734467131307</c:v>
                </c:pt>
                <c:pt idx="2780">
                  <c:v>101.358968876557</c:v>
                </c:pt>
                <c:pt idx="2781">
                  <c:v>102.282843295422</c:v>
                </c:pt>
                <c:pt idx="2782">
                  <c:v>102.282843295422</c:v>
                </c:pt>
                <c:pt idx="2783">
                  <c:v>101.638100653233</c:v>
                </c:pt>
                <c:pt idx="2784">
                  <c:v>100.28604540779899</c:v>
                </c:pt>
                <c:pt idx="2785">
                  <c:v>99.890222393291197</c:v>
                </c:pt>
                <c:pt idx="2786">
                  <c:v>100.21259371438499</c:v>
                </c:pt>
                <c:pt idx="2787">
                  <c:v>99.897476881529599</c:v>
                </c:pt>
                <c:pt idx="2788">
                  <c:v>100.146849914725</c:v>
                </c:pt>
                <c:pt idx="2789">
                  <c:v>100.601162240655</c:v>
                </c:pt>
                <c:pt idx="2790">
                  <c:v>100.601162240655</c:v>
                </c:pt>
                <c:pt idx="2791">
                  <c:v>100.601162240655</c:v>
                </c:pt>
                <c:pt idx="2792">
                  <c:v>100.601162240655</c:v>
                </c:pt>
                <c:pt idx="2793">
                  <c:v>100.601162240655</c:v>
                </c:pt>
                <c:pt idx="2794">
                  <c:v>100.601162240655</c:v>
                </c:pt>
                <c:pt idx="2795">
                  <c:v>100.601162240655</c:v>
                </c:pt>
                <c:pt idx="2796">
                  <c:v>100.601162240655</c:v>
                </c:pt>
                <c:pt idx="2797">
                  <c:v>100.601162240655</c:v>
                </c:pt>
                <c:pt idx="2798">
                  <c:v>100.978271557013</c:v>
                </c:pt>
                <c:pt idx="2799">
                  <c:v>100.978271557013</c:v>
                </c:pt>
                <c:pt idx="2800">
                  <c:v>100.978271557013</c:v>
                </c:pt>
                <c:pt idx="2801">
                  <c:v>100.978271557013</c:v>
                </c:pt>
                <c:pt idx="2802">
                  <c:v>100.978271557013</c:v>
                </c:pt>
                <c:pt idx="2803">
                  <c:v>100.978271557013</c:v>
                </c:pt>
                <c:pt idx="2804">
                  <c:v>100.978271557013</c:v>
                </c:pt>
                <c:pt idx="2805">
                  <c:v>100.978271557013</c:v>
                </c:pt>
                <c:pt idx="2806">
                  <c:v>100.978271557013</c:v>
                </c:pt>
                <c:pt idx="2807">
                  <c:v>100.978271557013</c:v>
                </c:pt>
                <c:pt idx="2808">
                  <c:v>100.978271557013</c:v>
                </c:pt>
                <c:pt idx="2809">
                  <c:v>100.978271557013</c:v>
                </c:pt>
                <c:pt idx="2810">
                  <c:v>100.978271557013</c:v>
                </c:pt>
                <c:pt idx="2811">
                  <c:v>100.978271557013</c:v>
                </c:pt>
                <c:pt idx="2812">
                  <c:v>100.978271557013</c:v>
                </c:pt>
                <c:pt idx="2813">
                  <c:v>100.978271557013</c:v>
                </c:pt>
                <c:pt idx="2814">
                  <c:v>100.978271557013</c:v>
                </c:pt>
                <c:pt idx="2815">
                  <c:v>101.91363732036</c:v>
                </c:pt>
                <c:pt idx="2816">
                  <c:v>102.94153285937401</c:v>
                </c:pt>
                <c:pt idx="2817">
                  <c:v>102.991872892768</c:v>
                </c:pt>
                <c:pt idx="2818">
                  <c:v>102.34943818088399</c:v>
                </c:pt>
                <c:pt idx="2819">
                  <c:v>102.185952929576</c:v>
                </c:pt>
                <c:pt idx="2820">
                  <c:v>102.185952929576</c:v>
                </c:pt>
                <c:pt idx="2821">
                  <c:v>102.185952929576</c:v>
                </c:pt>
                <c:pt idx="2822">
                  <c:v>102.185952929576</c:v>
                </c:pt>
                <c:pt idx="2823">
                  <c:v>102.21957248665601</c:v>
                </c:pt>
                <c:pt idx="2824">
                  <c:v>102.21957248665601</c:v>
                </c:pt>
                <c:pt idx="2825">
                  <c:v>102.21957248665601</c:v>
                </c:pt>
                <c:pt idx="2826">
                  <c:v>102.21957248665601</c:v>
                </c:pt>
                <c:pt idx="2827">
                  <c:v>102.21957248665601</c:v>
                </c:pt>
                <c:pt idx="2828">
                  <c:v>101.849741703568</c:v>
                </c:pt>
                <c:pt idx="2829">
                  <c:v>101.849741703568</c:v>
                </c:pt>
                <c:pt idx="2830">
                  <c:v>101.849741703568</c:v>
                </c:pt>
                <c:pt idx="2831">
                  <c:v>101.849741703568</c:v>
                </c:pt>
                <c:pt idx="2832">
                  <c:v>101.849741703568</c:v>
                </c:pt>
                <c:pt idx="2833">
                  <c:v>103.229651146264</c:v>
                </c:pt>
                <c:pt idx="2834">
                  <c:v>103.380126271207</c:v>
                </c:pt>
                <c:pt idx="2835">
                  <c:v>104.4585313333</c:v>
                </c:pt>
                <c:pt idx="2836">
                  <c:v>104.511476284669</c:v>
                </c:pt>
                <c:pt idx="2837">
                  <c:v>104.051691180676</c:v>
                </c:pt>
                <c:pt idx="2838">
                  <c:v>103.885425456202</c:v>
                </c:pt>
                <c:pt idx="2839">
                  <c:v>104.337779689827</c:v>
                </c:pt>
                <c:pt idx="2840">
                  <c:v>105.303792837611</c:v>
                </c:pt>
                <c:pt idx="2841">
                  <c:v>105.326085448714</c:v>
                </c:pt>
                <c:pt idx="2842">
                  <c:v>104.910885566926</c:v>
                </c:pt>
                <c:pt idx="2843">
                  <c:v>104.293194467622</c:v>
                </c:pt>
                <c:pt idx="2844">
                  <c:v>105.371599529715</c:v>
                </c:pt>
                <c:pt idx="2845">
                  <c:v>105.518823648873</c:v>
                </c:pt>
                <c:pt idx="2846">
                  <c:v>105.262458621192</c:v>
                </c:pt>
                <c:pt idx="2847">
                  <c:v>105.722243725185</c:v>
                </c:pt>
                <c:pt idx="2848">
                  <c:v>104.76830574174799</c:v>
                </c:pt>
                <c:pt idx="2849">
                  <c:v>104.632227928142</c:v>
                </c:pt>
                <c:pt idx="2850">
                  <c:v>104.53423332517001</c:v>
                </c:pt>
                <c:pt idx="2851">
                  <c:v>105.122665372402</c:v>
                </c:pt>
                <c:pt idx="2852">
                  <c:v>105.130096242769</c:v>
                </c:pt>
                <c:pt idx="2853">
                  <c:v>105.239701580691</c:v>
                </c:pt>
                <c:pt idx="2854">
                  <c:v>105.90337119039501</c:v>
                </c:pt>
                <c:pt idx="2855">
                  <c:v>105.95260070658</c:v>
                </c:pt>
                <c:pt idx="2856">
                  <c:v>106.099824825737</c:v>
                </c:pt>
                <c:pt idx="2857">
                  <c:v>105.662332332847</c:v>
                </c:pt>
                <c:pt idx="2858">
                  <c:v>104.75669500679901</c:v>
                </c:pt>
                <c:pt idx="2859">
                  <c:v>104.764590306565</c:v>
                </c:pt>
                <c:pt idx="2860">
                  <c:v>104.059122051044</c:v>
                </c:pt>
                <c:pt idx="2861">
                  <c:v>104.443669592565</c:v>
                </c:pt>
                <c:pt idx="2862">
                  <c:v>104.685172879511</c:v>
                </c:pt>
                <c:pt idx="2863">
                  <c:v>104.94943320695801</c:v>
                </c:pt>
                <c:pt idx="2864">
                  <c:v>105.081331155982</c:v>
                </c:pt>
                <c:pt idx="2865">
                  <c:v>104.53423332517001</c:v>
                </c:pt>
                <c:pt idx="2866">
                  <c:v>104.22910321070199</c:v>
                </c:pt>
                <c:pt idx="2867">
                  <c:v>104.202630735017</c:v>
                </c:pt>
                <c:pt idx="2868">
                  <c:v>105.243417015875</c:v>
                </c:pt>
                <c:pt idx="2869">
                  <c:v>103.550107430865</c:v>
                </c:pt>
                <c:pt idx="2870">
                  <c:v>103.674574509522</c:v>
                </c:pt>
                <c:pt idx="2871">
                  <c:v>103.418209481841</c:v>
                </c:pt>
                <c:pt idx="2872">
                  <c:v>102.663511710135</c:v>
                </c:pt>
                <c:pt idx="2873">
                  <c:v>102.85578548089499</c:v>
                </c:pt>
                <c:pt idx="2874">
                  <c:v>103.497162479496</c:v>
                </c:pt>
                <c:pt idx="2875">
                  <c:v>103.527350390365</c:v>
                </c:pt>
                <c:pt idx="2876">
                  <c:v>103.278416233051</c:v>
                </c:pt>
                <c:pt idx="2877">
                  <c:v>102.78054791842401</c:v>
                </c:pt>
                <c:pt idx="2878">
                  <c:v>102.844639175344</c:v>
                </c:pt>
                <c:pt idx="2879">
                  <c:v>102.021670282136</c:v>
                </c:pt>
                <c:pt idx="2880">
                  <c:v>101.97244076595101</c:v>
                </c:pt>
                <c:pt idx="2881">
                  <c:v>101.87398173358</c:v>
                </c:pt>
                <c:pt idx="2882">
                  <c:v>102.10898300895499</c:v>
                </c:pt>
                <c:pt idx="2883">
                  <c:v>100.751920308078</c:v>
                </c:pt>
                <c:pt idx="2884">
                  <c:v>100.48673112183501</c:v>
                </c:pt>
                <c:pt idx="2885">
                  <c:v>100.65717671089099</c:v>
                </c:pt>
                <c:pt idx="2886">
                  <c:v>100.809045124028</c:v>
                </c:pt>
                <c:pt idx="2887">
                  <c:v>99.974929925269095</c:v>
                </c:pt>
                <c:pt idx="2888">
                  <c:v>99.974929925269095</c:v>
                </c:pt>
                <c:pt idx="2889">
                  <c:v>99.974929925269095</c:v>
                </c:pt>
                <c:pt idx="2890">
                  <c:v>99.974929925269095</c:v>
                </c:pt>
                <c:pt idx="2891">
                  <c:v>99.012706844802395</c:v>
                </c:pt>
                <c:pt idx="2892">
                  <c:v>99.012706844802395</c:v>
                </c:pt>
                <c:pt idx="2893">
                  <c:v>99.012706844802395</c:v>
                </c:pt>
                <c:pt idx="2894">
                  <c:v>98.565022428310598</c:v>
                </c:pt>
                <c:pt idx="2895">
                  <c:v>97.873413679857194</c:v>
                </c:pt>
                <c:pt idx="2896">
                  <c:v>97.873413679857194</c:v>
                </c:pt>
                <c:pt idx="2897">
                  <c:v>98.362921022099599</c:v>
                </c:pt>
                <c:pt idx="2898">
                  <c:v>98.671039774084207</c:v>
                </c:pt>
                <c:pt idx="2899">
                  <c:v>98.698610839803393</c:v>
                </c:pt>
                <c:pt idx="2900">
                  <c:v>99.263092132685699</c:v>
                </c:pt>
                <c:pt idx="2901">
                  <c:v>99.535416869526102</c:v>
                </c:pt>
                <c:pt idx="2902">
                  <c:v>98.485297857660299</c:v>
                </c:pt>
                <c:pt idx="2903">
                  <c:v>98.473688987883705</c:v>
                </c:pt>
                <c:pt idx="2904">
                  <c:v>97.747167221037799</c:v>
                </c:pt>
                <c:pt idx="2905">
                  <c:v>98.789546986386</c:v>
                </c:pt>
                <c:pt idx="2906">
                  <c:v>99.677625524288302</c:v>
                </c:pt>
                <c:pt idx="2907">
                  <c:v>99.006245888880699</c:v>
                </c:pt>
                <c:pt idx="2908">
                  <c:v>98.7421441014653</c:v>
                </c:pt>
                <c:pt idx="2909">
                  <c:v>98.7421441014653</c:v>
                </c:pt>
                <c:pt idx="2910">
                  <c:v>98.7421441014653</c:v>
                </c:pt>
                <c:pt idx="2911">
                  <c:v>98.961284137963204</c:v>
                </c:pt>
                <c:pt idx="2912">
                  <c:v>98.222805778410105</c:v>
                </c:pt>
                <c:pt idx="2913">
                  <c:v>99.130940940413197</c:v>
                </c:pt>
                <c:pt idx="2914">
                  <c:v>99.6460378434071</c:v>
                </c:pt>
                <c:pt idx="2915">
                  <c:v>99.122929369186394</c:v>
                </c:pt>
                <c:pt idx="2916">
                  <c:v>98.823202351524699</c:v>
                </c:pt>
                <c:pt idx="2917">
                  <c:v>99.195976048019006</c:v>
                </c:pt>
                <c:pt idx="2918">
                  <c:v>99.438208260405901</c:v>
                </c:pt>
                <c:pt idx="2919">
                  <c:v>98.753925823857699</c:v>
                </c:pt>
                <c:pt idx="2920">
                  <c:v>98.215265476078997</c:v>
                </c:pt>
                <c:pt idx="2921">
                  <c:v>98.442417083803704</c:v>
                </c:pt>
                <c:pt idx="2922">
                  <c:v>98.526774216133006</c:v>
                </c:pt>
                <c:pt idx="2923">
                  <c:v>99.238390248631504</c:v>
                </c:pt>
                <c:pt idx="2924">
                  <c:v>98.227047198471396</c:v>
                </c:pt>
                <c:pt idx="2925">
                  <c:v>98.369370404971093</c:v>
                </c:pt>
                <c:pt idx="2926">
                  <c:v>98.846294527413704</c:v>
                </c:pt>
                <c:pt idx="2927">
                  <c:v>99.446219831632703</c:v>
                </c:pt>
                <c:pt idx="2928">
                  <c:v>98.907559483854001</c:v>
                </c:pt>
                <c:pt idx="2929">
                  <c:v>98.599820894965603</c:v>
                </c:pt>
                <c:pt idx="2930">
                  <c:v>98.557406694353105</c:v>
                </c:pt>
                <c:pt idx="2931">
                  <c:v>97.076679824081396</c:v>
                </c:pt>
                <c:pt idx="2932">
                  <c:v>97.076679824081396</c:v>
                </c:pt>
                <c:pt idx="2933">
                  <c:v>97.076679824081396</c:v>
                </c:pt>
                <c:pt idx="2934">
                  <c:v>95.635665661087401</c:v>
                </c:pt>
                <c:pt idx="2935">
                  <c:v>95.635665661087401</c:v>
                </c:pt>
                <c:pt idx="2936">
                  <c:v>95.635665661087401</c:v>
                </c:pt>
                <c:pt idx="2937">
                  <c:v>95.635665661087401</c:v>
                </c:pt>
                <c:pt idx="2938">
                  <c:v>95.635665661087401</c:v>
                </c:pt>
                <c:pt idx="2939">
                  <c:v>95.635665661087401</c:v>
                </c:pt>
                <c:pt idx="2940">
                  <c:v>95.635665661087401</c:v>
                </c:pt>
                <c:pt idx="2941">
                  <c:v>95.635665661087401</c:v>
                </c:pt>
                <c:pt idx="2942">
                  <c:v>95.635665661087401</c:v>
                </c:pt>
                <c:pt idx="2943">
                  <c:v>94.552949930676903</c:v>
                </c:pt>
                <c:pt idx="2944">
                  <c:v>94.552949930676903</c:v>
                </c:pt>
                <c:pt idx="2945">
                  <c:v>94.704520691797299</c:v>
                </c:pt>
                <c:pt idx="2946">
                  <c:v>95.446342974588106</c:v>
                </c:pt>
                <c:pt idx="2947">
                  <c:v>95.4701473569435</c:v>
                </c:pt>
                <c:pt idx="2948">
                  <c:v>91.693509225695394</c:v>
                </c:pt>
                <c:pt idx="2949">
                  <c:v>91.693509225695394</c:v>
                </c:pt>
                <c:pt idx="2950">
                  <c:v>91.693509225695394</c:v>
                </c:pt>
                <c:pt idx="2951">
                  <c:v>91.693509225695394</c:v>
                </c:pt>
                <c:pt idx="2952">
                  <c:v>91.693509225695394</c:v>
                </c:pt>
                <c:pt idx="2953">
                  <c:v>91.693509225695394</c:v>
                </c:pt>
                <c:pt idx="2954">
                  <c:v>91.693509225695394</c:v>
                </c:pt>
                <c:pt idx="2955">
                  <c:v>91.693509225695394</c:v>
                </c:pt>
                <c:pt idx="2956">
                  <c:v>91.693509225695394</c:v>
                </c:pt>
                <c:pt idx="2957">
                  <c:v>91.693509225695394</c:v>
                </c:pt>
                <c:pt idx="2958">
                  <c:v>91.693509225695394</c:v>
                </c:pt>
                <c:pt idx="2959">
                  <c:v>91.693509225695394</c:v>
                </c:pt>
                <c:pt idx="2960">
                  <c:v>91.693509225695394</c:v>
                </c:pt>
                <c:pt idx="2961">
                  <c:v>91.693509225695394</c:v>
                </c:pt>
                <c:pt idx="2962">
                  <c:v>91.693509225695394</c:v>
                </c:pt>
                <c:pt idx="2963">
                  <c:v>94.447370353587303</c:v>
                </c:pt>
                <c:pt idx="2964">
                  <c:v>92.9967398508401</c:v>
                </c:pt>
                <c:pt idx="2965">
                  <c:v>90.429225722681494</c:v>
                </c:pt>
                <c:pt idx="2966">
                  <c:v>90.945724480784804</c:v>
                </c:pt>
                <c:pt idx="2967">
                  <c:v>88.658629631967699</c:v>
                </c:pt>
                <c:pt idx="2968">
                  <c:v>87.138493495879501</c:v>
                </c:pt>
                <c:pt idx="2969">
                  <c:v>87.138493495879501</c:v>
                </c:pt>
                <c:pt idx="2970">
                  <c:v>86.822618438252107</c:v>
                </c:pt>
                <c:pt idx="2971">
                  <c:v>88.318779329487199</c:v>
                </c:pt>
                <c:pt idx="2972">
                  <c:v>88.565026014196803</c:v>
                </c:pt>
                <c:pt idx="2973">
                  <c:v>88.565026014196803</c:v>
                </c:pt>
                <c:pt idx="2974">
                  <c:v>90.069884859801505</c:v>
                </c:pt>
                <c:pt idx="2975">
                  <c:v>88.145620909570795</c:v>
                </c:pt>
                <c:pt idx="2976">
                  <c:v>85.714737813090096</c:v>
                </c:pt>
                <c:pt idx="2977">
                  <c:v>85.714737813090096</c:v>
                </c:pt>
                <c:pt idx="2978">
                  <c:v>85.714737813090096</c:v>
                </c:pt>
                <c:pt idx="2979">
                  <c:v>85.714737813090096</c:v>
                </c:pt>
                <c:pt idx="2980">
                  <c:v>85.714737813090096</c:v>
                </c:pt>
                <c:pt idx="2981">
                  <c:v>85.714737813090096</c:v>
                </c:pt>
                <c:pt idx="2982">
                  <c:v>85.714737813090096</c:v>
                </c:pt>
                <c:pt idx="2983">
                  <c:v>85.714737813090096</c:v>
                </c:pt>
                <c:pt idx="2984">
                  <c:v>85.714737813090096</c:v>
                </c:pt>
                <c:pt idx="2985">
                  <c:v>85.714737813090096</c:v>
                </c:pt>
                <c:pt idx="2986">
                  <c:v>85.714737813090096</c:v>
                </c:pt>
                <c:pt idx="2987">
                  <c:v>85.714737813090096</c:v>
                </c:pt>
                <c:pt idx="2988">
                  <c:v>85.714737813090096</c:v>
                </c:pt>
                <c:pt idx="2989">
                  <c:v>85.714737813090096</c:v>
                </c:pt>
                <c:pt idx="2990">
                  <c:v>87.370716755864706</c:v>
                </c:pt>
                <c:pt idx="2991">
                  <c:v>87.930836243685803</c:v>
                </c:pt>
                <c:pt idx="2992">
                  <c:v>87.930836243685803</c:v>
                </c:pt>
                <c:pt idx="2993">
                  <c:v>89.622842454211394</c:v>
                </c:pt>
                <c:pt idx="2994">
                  <c:v>90.720624432744401</c:v>
                </c:pt>
                <c:pt idx="2995">
                  <c:v>89.638497099181606</c:v>
                </c:pt>
                <c:pt idx="2996">
                  <c:v>91.046762869622896</c:v>
                </c:pt>
                <c:pt idx="2997">
                  <c:v>92.690500591490604</c:v>
                </c:pt>
                <c:pt idx="2998">
                  <c:v>91.887547759895696</c:v>
                </c:pt>
                <c:pt idx="2999">
                  <c:v>91.887547759895696</c:v>
                </c:pt>
                <c:pt idx="3000">
                  <c:v>91.887547759895696</c:v>
                </c:pt>
                <c:pt idx="3001">
                  <c:v>91.887547759895696</c:v>
                </c:pt>
                <c:pt idx="3002">
                  <c:v>91.887547759895696</c:v>
                </c:pt>
                <c:pt idx="3003">
                  <c:v>91.887547759895696</c:v>
                </c:pt>
                <c:pt idx="3004">
                  <c:v>91.887547759895696</c:v>
                </c:pt>
                <c:pt idx="3005">
                  <c:v>91.887547759895696</c:v>
                </c:pt>
                <c:pt idx="3006">
                  <c:v>91.887547759895696</c:v>
                </c:pt>
                <c:pt idx="3007">
                  <c:v>91.887547759895696</c:v>
                </c:pt>
                <c:pt idx="3008">
                  <c:v>91.887547759895696</c:v>
                </c:pt>
                <c:pt idx="3009">
                  <c:v>91.887547759895696</c:v>
                </c:pt>
                <c:pt idx="3010">
                  <c:v>91.887547759895696</c:v>
                </c:pt>
                <c:pt idx="3011">
                  <c:v>91.887547759895696</c:v>
                </c:pt>
                <c:pt idx="3012">
                  <c:v>91.887547759895696</c:v>
                </c:pt>
                <c:pt idx="3013">
                  <c:v>91.887547759895696</c:v>
                </c:pt>
                <c:pt idx="3014">
                  <c:v>91.887547759895696</c:v>
                </c:pt>
                <c:pt idx="3015">
                  <c:v>91.833200460137803</c:v>
                </c:pt>
                <c:pt idx="3016">
                  <c:v>91.833200460137803</c:v>
                </c:pt>
                <c:pt idx="3017">
                  <c:v>91.833200460137803</c:v>
                </c:pt>
                <c:pt idx="3018">
                  <c:v>91.833200460137803</c:v>
                </c:pt>
                <c:pt idx="3019">
                  <c:v>91.833200460137803</c:v>
                </c:pt>
                <c:pt idx="3020">
                  <c:v>91.833200460137803</c:v>
                </c:pt>
                <c:pt idx="3021">
                  <c:v>91.833200460137803</c:v>
                </c:pt>
                <c:pt idx="3022">
                  <c:v>91.833200460137803</c:v>
                </c:pt>
                <c:pt idx="3023">
                  <c:v>91.833200460137803</c:v>
                </c:pt>
                <c:pt idx="3024">
                  <c:v>91.833200460137803</c:v>
                </c:pt>
                <c:pt idx="3025">
                  <c:v>91.833200460137803</c:v>
                </c:pt>
                <c:pt idx="3026">
                  <c:v>91.833200460137803</c:v>
                </c:pt>
                <c:pt idx="3027">
                  <c:v>91.833200460137803</c:v>
                </c:pt>
                <c:pt idx="3028">
                  <c:v>91.833200460137803</c:v>
                </c:pt>
                <c:pt idx="3029">
                  <c:v>91.833200460137803</c:v>
                </c:pt>
                <c:pt idx="3030">
                  <c:v>91.833200460137803</c:v>
                </c:pt>
                <c:pt idx="3031">
                  <c:v>93.386224292487299</c:v>
                </c:pt>
                <c:pt idx="3032">
                  <c:v>91.843702734574606</c:v>
                </c:pt>
                <c:pt idx="3033">
                  <c:v>90.909656701847098</c:v>
                </c:pt>
                <c:pt idx="3034">
                  <c:v>90.909656701847098</c:v>
                </c:pt>
                <c:pt idx="3035">
                  <c:v>90.909656701847098</c:v>
                </c:pt>
                <c:pt idx="3036">
                  <c:v>90.909656701847098</c:v>
                </c:pt>
                <c:pt idx="3037">
                  <c:v>90.909656701847098</c:v>
                </c:pt>
                <c:pt idx="3038">
                  <c:v>90.909656701847098</c:v>
                </c:pt>
                <c:pt idx="3039">
                  <c:v>90.909656701847098</c:v>
                </c:pt>
                <c:pt idx="3040">
                  <c:v>88.827332540652506</c:v>
                </c:pt>
                <c:pt idx="3041">
                  <c:v>88.827332540652506</c:v>
                </c:pt>
                <c:pt idx="3042">
                  <c:v>88.827332540652506</c:v>
                </c:pt>
                <c:pt idx="3043">
                  <c:v>88.827332540652506</c:v>
                </c:pt>
                <c:pt idx="3044">
                  <c:v>88.827332540652506</c:v>
                </c:pt>
                <c:pt idx="3045">
                  <c:v>88.7209695398831</c:v>
                </c:pt>
                <c:pt idx="3046">
                  <c:v>87.767301528896397</c:v>
                </c:pt>
                <c:pt idx="3047">
                  <c:v>86.914019624329399</c:v>
                </c:pt>
                <c:pt idx="3048">
                  <c:v>83.803406894326002</c:v>
                </c:pt>
                <c:pt idx="3049">
                  <c:v>86.980491505607304</c:v>
                </c:pt>
                <c:pt idx="3050">
                  <c:v>86.296780726749205</c:v>
                </c:pt>
                <c:pt idx="3051">
                  <c:v>84.892731805879805</c:v>
                </c:pt>
                <c:pt idx="3052">
                  <c:v>82.996248335951805</c:v>
                </c:pt>
                <c:pt idx="3053">
                  <c:v>82.996248335951805</c:v>
                </c:pt>
                <c:pt idx="3054">
                  <c:v>82.996248335951805</c:v>
                </c:pt>
                <c:pt idx="3055">
                  <c:v>82.996248335951805</c:v>
                </c:pt>
                <c:pt idx="3056">
                  <c:v>81.300949294386101</c:v>
                </c:pt>
                <c:pt idx="3057">
                  <c:v>81.300949294386101</c:v>
                </c:pt>
                <c:pt idx="3058">
                  <c:v>80.822708416183801</c:v>
                </c:pt>
                <c:pt idx="3059">
                  <c:v>83.217476450102794</c:v>
                </c:pt>
                <c:pt idx="3060">
                  <c:v>83.494727868315493</c:v>
                </c:pt>
                <c:pt idx="3061">
                  <c:v>85.181756420781596</c:v>
                </c:pt>
                <c:pt idx="3062">
                  <c:v>85.529567968565104</c:v>
                </c:pt>
                <c:pt idx="3063">
                  <c:v>85.394149538075595</c:v>
                </c:pt>
                <c:pt idx="3064">
                  <c:v>86.7625884146007</c:v>
                </c:pt>
                <c:pt idx="3065">
                  <c:v>87.794619400646695</c:v>
                </c:pt>
                <c:pt idx="3066">
                  <c:v>87.210894692379</c:v>
                </c:pt>
                <c:pt idx="3067">
                  <c:v>86.219489235479799</c:v>
                </c:pt>
                <c:pt idx="3068">
                  <c:v>89.492338881835707</c:v>
                </c:pt>
                <c:pt idx="3069">
                  <c:v>88.530155296779</c:v>
                </c:pt>
                <c:pt idx="3070">
                  <c:v>89.034767132497706</c:v>
                </c:pt>
                <c:pt idx="3071">
                  <c:v>90.021183489326205</c:v>
                </c:pt>
                <c:pt idx="3072">
                  <c:v>89.130272762421797</c:v>
                </c:pt>
                <c:pt idx="3073">
                  <c:v>89.130272762421797</c:v>
                </c:pt>
                <c:pt idx="3074">
                  <c:v>89.130272762421797</c:v>
                </c:pt>
                <c:pt idx="3075">
                  <c:v>89.130272762421797</c:v>
                </c:pt>
                <c:pt idx="3076">
                  <c:v>89.130272762421797</c:v>
                </c:pt>
                <c:pt idx="3077">
                  <c:v>89.130272762421797</c:v>
                </c:pt>
                <c:pt idx="3078">
                  <c:v>89.130272762421797</c:v>
                </c:pt>
                <c:pt idx="3079">
                  <c:v>89.130272762421797</c:v>
                </c:pt>
                <c:pt idx="3080">
                  <c:v>89.130272762421797</c:v>
                </c:pt>
                <c:pt idx="3081">
                  <c:v>89.130272762421797</c:v>
                </c:pt>
                <c:pt idx="3082">
                  <c:v>89.130272762421797</c:v>
                </c:pt>
                <c:pt idx="3083">
                  <c:v>89.130272762421797</c:v>
                </c:pt>
                <c:pt idx="3084">
                  <c:v>89.130272762421797</c:v>
                </c:pt>
                <c:pt idx="3085">
                  <c:v>89.130272762421797</c:v>
                </c:pt>
                <c:pt idx="3086">
                  <c:v>89.429454758517295</c:v>
                </c:pt>
                <c:pt idx="3087">
                  <c:v>87.548440679759807</c:v>
                </c:pt>
                <c:pt idx="3088">
                  <c:v>87.548440679759807</c:v>
                </c:pt>
                <c:pt idx="3089">
                  <c:v>87.548440679759807</c:v>
                </c:pt>
                <c:pt idx="3090">
                  <c:v>87.548440679759807</c:v>
                </c:pt>
                <c:pt idx="3091">
                  <c:v>87.548440679759807</c:v>
                </c:pt>
                <c:pt idx="3092">
                  <c:v>87.548440679759807</c:v>
                </c:pt>
                <c:pt idx="3093">
                  <c:v>87.548440679759807</c:v>
                </c:pt>
                <c:pt idx="3094">
                  <c:v>87.548440679759807</c:v>
                </c:pt>
                <c:pt idx="3095">
                  <c:v>87.548440679759807</c:v>
                </c:pt>
                <c:pt idx="3096">
                  <c:v>87.783947451097802</c:v>
                </c:pt>
                <c:pt idx="3097">
                  <c:v>87.783947451097802</c:v>
                </c:pt>
                <c:pt idx="3098">
                  <c:v>87.633866638976798</c:v>
                </c:pt>
                <c:pt idx="3099">
                  <c:v>88.392383175912698</c:v>
                </c:pt>
                <c:pt idx="3100">
                  <c:v>87.774096586981699</c:v>
                </c:pt>
                <c:pt idx="3101">
                  <c:v>88.798006992455896</c:v>
                </c:pt>
                <c:pt idx="3102">
                  <c:v>87.957786229616303</c:v>
                </c:pt>
                <c:pt idx="3103">
                  <c:v>87.827407145727406</c:v>
                </c:pt>
                <c:pt idx="3104">
                  <c:v>86.721213051754503</c:v>
                </c:pt>
                <c:pt idx="3105">
                  <c:v>86.721213051754503</c:v>
                </c:pt>
                <c:pt idx="3106">
                  <c:v>86.721213051754503</c:v>
                </c:pt>
                <c:pt idx="3107">
                  <c:v>86.721213051754503</c:v>
                </c:pt>
                <c:pt idx="3108">
                  <c:v>86.721213051754503</c:v>
                </c:pt>
                <c:pt idx="3109">
                  <c:v>86.721213051754503</c:v>
                </c:pt>
                <c:pt idx="3110">
                  <c:v>86.721213051754503</c:v>
                </c:pt>
                <c:pt idx="3111">
                  <c:v>86.721213051754503</c:v>
                </c:pt>
                <c:pt idx="3112">
                  <c:v>86.721213051754503</c:v>
                </c:pt>
                <c:pt idx="3113">
                  <c:v>86.721213051754503</c:v>
                </c:pt>
                <c:pt idx="3114">
                  <c:v>86.721213051754503</c:v>
                </c:pt>
                <c:pt idx="3115">
                  <c:v>86.721213051754503</c:v>
                </c:pt>
                <c:pt idx="3116">
                  <c:v>87.770917443344501</c:v>
                </c:pt>
                <c:pt idx="3117">
                  <c:v>87.808587606299298</c:v>
                </c:pt>
                <c:pt idx="3118">
                  <c:v>87.245784126930403</c:v>
                </c:pt>
                <c:pt idx="3119">
                  <c:v>87.658469195718396</c:v>
                </c:pt>
                <c:pt idx="3120">
                  <c:v>87.668027296766596</c:v>
                </c:pt>
                <c:pt idx="3121">
                  <c:v>87.485298894374097</c:v>
                </c:pt>
                <c:pt idx="3122">
                  <c:v>87.710195389626406</c:v>
                </c:pt>
                <c:pt idx="3123">
                  <c:v>87.597747142000301</c:v>
                </c:pt>
                <c:pt idx="3124">
                  <c:v>87.794531575345999</c:v>
                </c:pt>
                <c:pt idx="3125">
                  <c:v>87.915975682782204</c:v>
                </c:pt>
                <c:pt idx="3126">
                  <c:v>87.915975682782204</c:v>
                </c:pt>
                <c:pt idx="3127">
                  <c:v>87.915975682782204</c:v>
                </c:pt>
                <c:pt idx="3128">
                  <c:v>87.915975682782204</c:v>
                </c:pt>
                <c:pt idx="3129">
                  <c:v>87.915975682782204</c:v>
                </c:pt>
                <c:pt idx="3130">
                  <c:v>87.915975682782204</c:v>
                </c:pt>
                <c:pt idx="3131">
                  <c:v>87.915975682782204</c:v>
                </c:pt>
                <c:pt idx="3132">
                  <c:v>87.915975682782204</c:v>
                </c:pt>
                <c:pt idx="3133">
                  <c:v>87.915975682782204</c:v>
                </c:pt>
                <c:pt idx="3134">
                  <c:v>87.915975682782204</c:v>
                </c:pt>
                <c:pt idx="3135">
                  <c:v>87.801494339980195</c:v>
                </c:pt>
                <c:pt idx="3136">
                  <c:v>88.212146320877096</c:v>
                </c:pt>
                <c:pt idx="3137">
                  <c:v>87.854463319485603</c:v>
                </c:pt>
                <c:pt idx="3138">
                  <c:v>88.035583055858993</c:v>
                </c:pt>
                <c:pt idx="3139">
                  <c:v>86.832674618058306</c:v>
                </c:pt>
                <c:pt idx="3140">
                  <c:v>86.827548587783596</c:v>
                </c:pt>
                <c:pt idx="3141">
                  <c:v>85.997131683279207</c:v>
                </c:pt>
                <c:pt idx="3142">
                  <c:v>85.9686537373085</c:v>
                </c:pt>
                <c:pt idx="3143">
                  <c:v>86.049531103865206</c:v>
                </c:pt>
                <c:pt idx="3144">
                  <c:v>86.049531103865206</c:v>
                </c:pt>
                <c:pt idx="3145">
                  <c:v>86.049531103865206</c:v>
                </c:pt>
                <c:pt idx="3146">
                  <c:v>86.292798779853996</c:v>
                </c:pt>
                <c:pt idx="3147">
                  <c:v>87.558702236638894</c:v>
                </c:pt>
                <c:pt idx="3148">
                  <c:v>87.486918332248706</c:v>
                </c:pt>
                <c:pt idx="3149">
                  <c:v>87.974023397753299</c:v>
                </c:pt>
                <c:pt idx="3150">
                  <c:v>88.451443333300404</c:v>
                </c:pt>
                <c:pt idx="3151">
                  <c:v>88.661667624728693</c:v>
                </c:pt>
                <c:pt idx="3152">
                  <c:v>88.651982494771303</c:v>
                </c:pt>
                <c:pt idx="3153">
                  <c:v>89.659236010340905</c:v>
                </c:pt>
                <c:pt idx="3154">
                  <c:v>89.850659755381301</c:v>
                </c:pt>
                <c:pt idx="3155">
                  <c:v>89.989100142419403</c:v>
                </c:pt>
                <c:pt idx="3156">
                  <c:v>89.769190721033695</c:v>
                </c:pt>
                <c:pt idx="3157">
                  <c:v>89.654678302125603</c:v>
                </c:pt>
                <c:pt idx="3158">
                  <c:v>90.141783367630197</c:v>
                </c:pt>
                <c:pt idx="3159">
                  <c:v>90.208439850278197</c:v>
                </c:pt>
                <c:pt idx="3160">
                  <c:v>90.987238241558501</c:v>
                </c:pt>
                <c:pt idx="3161">
                  <c:v>90.987238241558501</c:v>
                </c:pt>
                <c:pt idx="3162">
                  <c:v>90.987238241558501</c:v>
                </c:pt>
                <c:pt idx="3163">
                  <c:v>90.987238241558501</c:v>
                </c:pt>
                <c:pt idx="3164">
                  <c:v>90.987238241558501</c:v>
                </c:pt>
                <c:pt idx="3165">
                  <c:v>90.987238241558501</c:v>
                </c:pt>
                <c:pt idx="3166">
                  <c:v>90.987238241558501</c:v>
                </c:pt>
                <c:pt idx="3167">
                  <c:v>90.987238241558501</c:v>
                </c:pt>
                <c:pt idx="3168">
                  <c:v>90.987238241558501</c:v>
                </c:pt>
                <c:pt idx="3169">
                  <c:v>90.987238241558501</c:v>
                </c:pt>
                <c:pt idx="3170">
                  <c:v>90.987238241558501</c:v>
                </c:pt>
                <c:pt idx="3171">
                  <c:v>90.987238241558501</c:v>
                </c:pt>
                <c:pt idx="3172">
                  <c:v>90.987238241558501</c:v>
                </c:pt>
                <c:pt idx="3173">
                  <c:v>90.987238241558501</c:v>
                </c:pt>
                <c:pt idx="3174">
                  <c:v>90.987238241558501</c:v>
                </c:pt>
                <c:pt idx="3175">
                  <c:v>90.983021330381405</c:v>
                </c:pt>
                <c:pt idx="3176">
                  <c:v>91.071049351204394</c:v>
                </c:pt>
                <c:pt idx="3177">
                  <c:v>91.075793376278696</c:v>
                </c:pt>
                <c:pt idx="3178">
                  <c:v>91.1775263584274</c:v>
                </c:pt>
                <c:pt idx="3179">
                  <c:v>91.168565422176002</c:v>
                </c:pt>
                <c:pt idx="3180">
                  <c:v>90.762160607478194</c:v>
                </c:pt>
                <c:pt idx="3181">
                  <c:v>89.763279772390902</c:v>
                </c:pt>
                <c:pt idx="3182">
                  <c:v>89.423400949176994</c:v>
                </c:pt>
                <c:pt idx="3183">
                  <c:v>90.167286675456495</c:v>
                </c:pt>
                <c:pt idx="3184">
                  <c:v>91.430609848534601</c:v>
                </c:pt>
                <c:pt idx="3185">
                  <c:v>92.218316429379499</c:v>
                </c:pt>
                <c:pt idx="3186">
                  <c:v>92.925862910409705</c:v>
                </c:pt>
                <c:pt idx="3187">
                  <c:v>93.876027293545405</c:v>
                </c:pt>
                <c:pt idx="3188">
                  <c:v>93.857857670920794</c:v>
                </c:pt>
                <c:pt idx="3189">
                  <c:v>94.314235839198602</c:v>
                </c:pt>
                <c:pt idx="3190">
                  <c:v>94.708623530286403</c:v>
                </c:pt>
                <c:pt idx="3191">
                  <c:v>96.141886114971499</c:v>
                </c:pt>
                <c:pt idx="3192">
                  <c:v>96.070276425803797</c:v>
                </c:pt>
                <c:pt idx="3193">
                  <c:v>96.100737263733294</c:v>
                </c:pt>
                <c:pt idx="3194">
                  <c:v>95.979428312680596</c:v>
                </c:pt>
                <c:pt idx="3195">
                  <c:v>96.258385460035399</c:v>
                </c:pt>
                <c:pt idx="3196">
                  <c:v>95.8581193616278</c:v>
                </c:pt>
                <c:pt idx="3197">
                  <c:v>95.331200305513207</c:v>
                </c:pt>
                <c:pt idx="3198">
                  <c:v>95.079497592095294</c:v>
                </c:pt>
                <c:pt idx="3199">
                  <c:v>95.921178640148597</c:v>
                </c:pt>
                <c:pt idx="3200">
                  <c:v>95.776890460482306</c:v>
                </c:pt>
                <c:pt idx="3201">
                  <c:v>95.592522230908799</c:v>
                </c:pt>
                <c:pt idx="3202">
                  <c:v>93.220043214168598</c:v>
                </c:pt>
                <c:pt idx="3203">
                  <c:v>92.785751631584603</c:v>
                </c:pt>
                <c:pt idx="3204">
                  <c:v>94.171399775027297</c:v>
                </c:pt>
                <c:pt idx="3205">
                  <c:v>95.519423647701601</c:v>
                </c:pt>
                <c:pt idx="3206">
                  <c:v>95.782793543080501</c:v>
                </c:pt>
                <c:pt idx="3207">
                  <c:v>96.515929333482305</c:v>
                </c:pt>
                <c:pt idx="3208">
                  <c:v>97.103942936634496</c:v>
                </c:pt>
                <c:pt idx="3209">
                  <c:v>97.484485560977902</c:v>
                </c:pt>
                <c:pt idx="3210">
                  <c:v>97.2856144154877</c:v>
                </c:pt>
                <c:pt idx="3211">
                  <c:v>98.960431954264806</c:v>
                </c:pt>
                <c:pt idx="3212">
                  <c:v>99.322699932806501</c:v>
                </c:pt>
                <c:pt idx="3213">
                  <c:v>98.5798893299214</c:v>
                </c:pt>
                <c:pt idx="3214">
                  <c:v>99.3947235368489</c:v>
                </c:pt>
                <c:pt idx="3215">
                  <c:v>98.869058725255798</c:v>
                </c:pt>
                <c:pt idx="3216">
                  <c:v>97.982200914285897</c:v>
                </c:pt>
                <c:pt idx="3217">
                  <c:v>98.978706600066602</c:v>
                </c:pt>
                <c:pt idx="3218">
                  <c:v>97.846753539519597</c:v>
                </c:pt>
                <c:pt idx="3219">
                  <c:v>96.786824083014906</c:v>
                </c:pt>
                <c:pt idx="3220">
                  <c:v>96.343932667112398</c:v>
                </c:pt>
                <c:pt idx="3221">
                  <c:v>94.523992941085595</c:v>
                </c:pt>
                <c:pt idx="3222">
                  <c:v>96.551403645921098</c:v>
                </c:pt>
                <c:pt idx="3223">
                  <c:v>93.7543078590802</c:v>
                </c:pt>
                <c:pt idx="3224">
                  <c:v>94.442294524559898</c:v>
                </c:pt>
                <c:pt idx="3225">
                  <c:v>94.741138732377607</c:v>
                </c:pt>
                <c:pt idx="3226">
                  <c:v>94.986233981954797</c:v>
                </c:pt>
                <c:pt idx="3227">
                  <c:v>96.733075124774302</c:v>
                </c:pt>
                <c:pt idx="3228">
                  <c:v>96.986770207670006</c:v>
                </c:pt>
                <c:pt idx="3229">
                  <c:v>99.195852391358699</c:v>
                </c:pt>
                <c:pt idx="3230">
                  <c:v>99.214127037160495</c:v>
                </c:pt>
                <c:pt idx="3231">
                  <c:v>99.720442223786904</c:v>
                </c:pt>
                <c:pt idx="3232">
                  <c:v>98.706736871369202</c:v>
                </c:pt>
                <c:pt idx="3233">
                  <c:v>99.241001516280804</c:v>
                </c:pt>
                <c:pt idx="3234">
                  <c:v>100.680398617964</c:v>
                </c:pt>
                <c:pt idx="3235">
                  <c:v>100.797571346928</c:v>
                </c:pt>
                <c:pt idx="3236">
                  <c:v>100.73414757620399</c:v>
                </c:pt>
                <c:pt idx="3237">
                  <c:v>99.421598015969195</c:v>
                </c:pt>
                <c:pt idx="3238">
                  <c:v>99.069004849910897</c:v>
                </c:pt>
                <c:pt idx="3239">
                  <c:v>100.32673047274</c:v>
                </c:pt>
                <c:pt idx="3240">
                  <c:v>100.481527472473</c:v>
                </c:pt>
                <c:pt idx="3241">
                  <c:v>100.834120638532</c:v>
                </c:pt>
                <c:pt idx="3242">
                  <c:v>99.195852391358699</c:v>
                </c:pt>
                <c:pt idx="3243">
                  <c:v>99.530170911615301</c:v>
                </c:pt>
                <c:pt idx="3244">
                  <c:v>100.762097034489</c:v>
                </c:pt>
                <c:pt idx="3245">
                  <c:v>100.716947909567</c:v>
                </c:pt>
                <c:pt idx="3246">
                  <c:v>99.928988181760502</c:v>
                </c:pt>
                <c:pt idx="3247">
                  <c:v>100.49872713911</c:v>
                </c:pt>
                <c:pt idx="3248">
                  <c:v>100.34500511854201</c:v>
                </c:pt>
                <c:pt idx="3249">
                  <c:v>99.231326703797507</c:v>
                </c:pt>
                <c:pt idx="3250">
                  <c:v>99.603269494822499</c:v>
                </c:pt>
                <c:pt idx="3251">
                  <c:v>100.164408618854</c:v>
                </c:pt>
                <c:pt idx="3252">
                  <c:v>100.590100368119</c:v>
                </c:pt>
                <c:pt idx="3253">
                  <c:v>101.27808703359899</c:v>
                </c:pt>
                <c:pt idx="3254">
                  <c:v>100.807246159412</c:v>
                </c:pt>
                <c:pt idx="3255">
                  <c:v>100.96096817998</c:v>
                </c:pt>
                <c:pt idx="3256">
                  <c:v>99.747316702907298</c:v>
                </c:pt>
                <c:pt idx="3257">
                  <c:v>100.31168076443301</c:v>
                </c:pt>
                <c:pt idx="3258">
                  <c:v>101.33183599183999</c:v>
                </c:pt>
                <c:pt idx="3259">
                  <c:v>101.695178949546</c:v>
                </c:pt>
                <c:pt idx="3260">
                  <c:v>101.896200053366</c:v>
                </c:pt>
                <c:pt idx="3261">
                  <c:v>102.377790719202</c:v>
                </c:pt>
                <c:pt idx="3262">
                  <c:v>102.597086468824</c:v>
                </c:pt>
                <c:pt idx="3263">
                  <c:v>102.450889302409</c:v>
                </c:pt>
                <c:pt idx="3264">
                  <c:v>102.414340010806</c:v>
                </c:pt>
                <c:pt idx="3265">
                  <c:v>101.431809054167</c:v>
                </c:pt>
                <c:pt idx="3266">
                  <c:v>103.151775717867</c:v>
                </c:pt>
                <c:pt idx="3267">
                  <c:v>103.424820425729</c:v>
                </c:pt>
                <c:pt idx="3268">
                  <c:v>103.49791900893599</c:v>
                </c:pt>
                <c:pt idx="3269">
                  <c:v>103.93436054985</c:v>
                </c:pt>
                <c:pt idx="3270">
                  <c:v>104.280503840919</c:v>
                </c:pt>
                <c:pt idx="3271">
                  <c:v>104.42562602816901</c:v>
                </c:pt>
                <c:pt idx="3272">
                  <c:v>103.45169490484901</c:v>
                </c:pt>
                <c:pt idx="3273">
                  <c:v>104.325652965841</c:v>
                </c:pt>
                <c:pt idx="3274">
                  <c:v>104.60837248618699</c:v>
                </c:pt>
                <c:pt idx="3275">
                  <c:v>103.43449523821199</c:v>
                </c:pt>
                <c:pt idx="3276">
                  <c:v>104.726620194316</c:v>
                </c:pt>
                <c:pt idx="3277">
                  <c:v>104.19396801815201</c:v>
                </c:pt>
                <c:pt idx="3278">
                  <c:v>103.197462332371</c:v>
                </c:pt>
                <c:pt idx="3279">
                  <c:v>102.064434292659</c:v>
                </c:pt>
                <c:pt idx="3280">
                  <c:v>102.31920435472</c:v>
                </c:pt>
                <c:pt idx="3281">
                  <c:v>102.10958341758101</c:v>
                </c:pt>
                <c:pt idx="3282">
                  <c:v>102.346616323422</c:v>
                </c:pt>
                <c:pt idx="3283">
                  <c:v>102.346616323422</c:v>
                </c:pt>
                <c:pt idx="3284">
                  <c:v>102.346616323422</c:v>
                </c:pt>
                <c:pt idx="3285">
                  <c:v>103.93818454752601</c:v>
                </c:pt>
                <c:pt idx="3286">
                  <c:v>104.566820228688</c:v>
                </c:pt>
                <c:pt idx="3287">
                  <c:v>104.305123190424</c:v>
                </c:pt>
                <c:pt idx="3288">
                  <c:v>102.689355025148</c:v>
                </c:pt>
                <c:pt idx="3289">
                  <c:v>102.794596629783</c:v>
                </c:pt>
                <c:pt idx="3290">
                  <c:v>102.427657986884</c:v>
                </c:pt>
                <c:pt idx="3291">
                  <c:v>103.061358772012</c:v>
                </c:pt>
                <c:pt idx="3292">
                  <c:v>102.961182271344</c:v>
                </c:pt>
                <c:pt idx="3293">
                  <c:v>103.49470655580301</c:v>
                </c:pt>
                <c:pt idx="3294">
                  <c:v>103.451934566753</c:v>
                </c:pt>
                <c:pt idx="3295">
                  <c:v>104.26178841204499</c:v>
                </c:pt>
                <c:pt idx="3296">
                  <c:v>104.509978506398</c:v>
                </c:pt>
                <c:pt idx="3297">
                  <c:v>104.81951263767699</c:v>
                </c:pt>
                <c:pt idx="3298">
                  <c:v>104.929256556949</c:v>
                </c:pt>
                <c:pt idx="3299">
                  <c:v>104.938823975552</c:v>
                </c:pt>
                <c:pt idx="3300">
                  <c:v>104.295555771821</c:v>
                </c:pt>
                <c:pt idx="3301">
                  <c:v>104.77674064862801</c:v>
                </c:pt>
                <c:pt idx="3302">
                  <c:v>104.705266403769</c:v>
                </c:pt>
                <c:pt idx="3303">
                  <c:v>104.73847097421501</c:v>
                </c:pt>
                <c:pt idx="3304">
                  <c:v>105.28662778124399</c:v>
                </c:pt>
                <c:pt idx="3305">
                  <c:v>105.434078585598</c:v>
                </c:pt>
                <c:pt idx="3306">
                  <c:v>105.481915678614</c:v>
                </c:pt>
                <c:pt idx="3307">
                  <c:v>105.643999005539</c:v>
                </c:pt>
                <c:pt idx="3308">
                  <c:v>106.411080861781</c:v>
                </c:pt>
                <c:pt idx="3309">
                  <c:v>106.420648280384</c:v>
                </c:pt>
                <c:pt idx="3310">
                  <c:v>106.51125736245</c:v>
                </c:pt>
                <c:pt idx="3311">
                  <c:v>106.754382352836</c:v>
                </c:pt>
                <c:pt idx="3312">
                  <c:v>106.982874820653</c:v>
                </c:pt>
                <c:pt idx="3313">
                  <c:v>106.987939924619</c:v>
                </c:pt>
                <c:pt idx="3314">
                  <c:v>107.00200965785901</c:v>
                </c:pt>
                <c:pt idx="3315">
                  <c:v>107.440422545616</c:v>
                </c:pt>
                <c:pt idx="3316">
                  <c:v>107.769091514102</c:v>
                </c:pt>
                <c:pt idx="3317">
                  <c:v>107.740389258292</c:v>
                </c:pt>
                <c:pt idx="3318">
                  <c:v>107.458431804163</c:v>
                </c:pt>
                <c:pt idx="3319">
                  <c:v>107.75502178086199</c:v>
                </c:pt>
                <c:pt idx="3320">
                  <c:v>108.147285943592</c:v>
                </c:pt>
                <c:pt idx="3321">
                  <c:v>107.874333118737</c:v>
                </c:pt>
                <c:pt idx="3322">
                  <c:v>107.783724036671</c:v>
                </c:pt>
                <c:pt idx="3323">
                  <c:v>107.749956676895</c:v>
                </c:pt>
                <c:pt idx="3324">
                  <c:v>108.103951165213</c:v>
                </c:pt>
                <c:pt idx="3325">
                  <c:v>108.142220839625</c:v>
                </c:pt>
                <c:pt idx="3326">
                  <c:v>107.95087246756199</c:v>
                </c:pt>
                <c:pt idx="3327">
                  <c:v>108.33413200101801</c:v>
                </c:pt>
                <c:pt idx="3328">
                  <c:v>108.793368093971</c:v>
                </c:pt>
                <c:pt idx="3329">
                  <c:v>108.927311954415</c:v>
                </c:pt>
                <c:pt idx="3330">
                  <c:v>108.602019721907</c:v>
                </c:pt>
                <c:pt idx="3331">
                  <c:v>108.797870408607</c:v>
                </c:pt>
                <c:pt idx="3332">
                  <c:v>109.170999734131</c:v>
                </c:pt>
                <c:pt idx="3333">
                  <c:v>109.26217160552601</c:v>
                </c:pt>
                <c:pt idx="3334">
                  <c:v>109.30494359457499</c:v>
                </c:pt>
                <c:pt idx="3335">
                  <c:v>109.95609084892099</c:v>
                </c:pt>
                <c:pt idx="3336">
                  <c:v>110.003927941936</c:v>
                </c:pt>
                <c:pt idx="3337">
                  <c:v>109.080390652066</c:v>
                </c:pt>
                <c:pt idx="3338">
                  <c:v>109.295376175972</c:v>
                </c:pt>
                <c:pt idx="3339">
                  <c:v>109.807514465907</c:v>
                </c:pt>
                <c:pt idx="3340">
                  <c:v>109.70227286127199</c:v>
                </c:pt>
                <c:pt idx="3341">
                  <c:v>109.874486396129</c:v>
                </c:pt>
                <c:pt idx="3342">
                  <c:v>110.252680825619</c:v>
                </c:pt>
                <c:pt idx="3343">
                  <c:v>110.032630197746</c:v>
                </c:pt>
                <c:pt idx="3344">
                  <c:v>108.659424233526</c:v>
                </c:pt>
                <c:pt idx="3345">
                  <c:v>109.089958070669</c:v>
                </c:pt>
                <c:pt idx="3346">
                  <c:v>109.797947047303</c:v>
                </c:pt>
                <c:pt idx="3347">
                  <c:v>108.817005245814</c:v>
                </c:pt>
                <c:pt idx="3348">
                  <c:v>109.554259267587</c:v>
                </c:pt>
                <c:pt idx="3349">
                  <c:v>108.200188140574</c:v>
                </c:pt>
                <c:pt idx="3350">
                  <c:v>107.86476570013301</c:v>
                </c:pt>
                <c:pt idx="3351">
                  <c:v>106.008686491118</c:v>
                </c:pt>
                <c:pt idx="3352">
                  <c:v>105.204460539122</c:v>
                </c:pt>
                <c:pt idx="3353">
                  <c:v>107.54904088622899</c:v>
                </c:pt>
                <c:pt idx="3354">
                  <c:v>107.391459873941</c:v>
                </c:pt>
                <c:pt idx="3355">
                  <c:v>108.16642078079801</c:v>
                </c:pt>
                <c:pt idx="3356">
                  <c:v>107.46799922276701</c:v>
                </c:pt>
                <c:pt idx="3357">
                  <c:v>106.46285748010401</c:v>
                </c:pt>
                <c:pt idx="3358">
                  <c:v>106.491559735914</c:v>
                </c:pt>
                <c:pt idx="3359">
                  <c:v>105.750366188833</c:v>
                </c:pt>
                <c:pt idx="3360">
                  <c:v>105.44364600420199</c:v>
                </c:pt>
                <c:pt idx="3361">
                  <c:v>103.42492067893301</c:v>
                </c:pt>
                <c:pt idx="3362">
                  <c:v>104.175681644617</c:v>
                </c:pt>
                <c:pt idx="3363">
                  <c:v>103.50596234239499</c:v>
                </c:pt>
                <c:pt idx="3364">
                  <c:v>103.558864539377</c:v>
                </c:pt>
                <c:pt idx="3365">
                  <c:v>103.247642040109</c:v>
                </c:pt>
                <c:pt idx="3366">
                  <c:v>104.96527507404301</c:v>
                </c:pt>
                <c:pt idx="3367">
                  <c:v>104.30005808645799</c:v>
                </c:pt>
                <c:pt idx="3368">
                  <c:v>103.41985557496599</c:v>
                </c:pt>
                <c:pt idx="3369">
                  <c:v>104.75985696874</c:v>
                </c:pt>
                <c:pt idx="3370">
                  <c:v>104.9416379222</c:v>
                </c:pt>
                <c:pt idx="3371">
                  <c:v>103.079930819889</c:v>
                </c:pt>
                <c:pt idx="3372">
                  <c:v>102.443978877443</c:v>
                </c:pt>
                <c:pt idx="3373">
                  <c:v>102.984256633857</c:v>
                </c:pt>
                <c:pt idx="3374">
                  <c:v>102.71186659833199</c:v>
                </c:pt>
                <c:pt idx="3375">
                  <c:v>104.194816481823</c:v>
                </c:pt>
                <c:pt idx="3376">
                  <c:v>104.448634469472</c:v>
                </c:pt>
                <c:pt idx="3377">
                  <c:v>104.36703001668</c:v>
                </c:pt>
                <c:pt idx="3378">
                  <c:v>105.55845502744</c:v>
                </c:pt>
                <c:pt idx="3379">
                  <c:v>105.539320190233</c:v>
                </c:pt>
                <c:pt idx="3380">
                  <c:v>105.625426957662</c:v>
                </c:pt>
                <c:pt idx="3381">
                  <c:v>105.68395704794</c:v>
                </c:pt>
                <c:pt idx="3382">
                  <c:v>105.52975277163</c:v>
                </c:pt>
                <c:pt idx="3383">
                  <c:v>104.645610734831</c:v>
                </c:pt>
                <c:pt idx="3384">
                  <c:v>104.481839039918</c:v>
                </c:pt>
                <c:pt idx="3385">
                  <c:v>103.611766736359</c:v>
                </c:pt>
                <c:pt idx="3386">
                  <c:v>103.828440628255</c:v>
                </c:pt>
                <c:pt idx="3387">
                  <c:v>103.664668933342</c:v>
                </c:pt>
                <c:pt idx="3388">
                  <c:v>102.068598394601</c:v>
                </c:pt>
                <c:pt idx="3389">
                  <c:v>101.592478621761</c:v>
                </c:pt>
                <c:pt idx="3390">
                  <c:v>101.371302415229</c:v>
                </c:pt>
                <c:pt idx="3391">
                  <c:v>101.102289115681</c:v>
                </c:pt>
                <c:pt idx="3392">
                  <c:v>101.424204612211</c:v>
                </c:pt>
                <c:pt idx="3393">
                  <c:v>102.982005476539</c:v>
                </c:pt>
                <c:pt idx="3394">
                  <c:v>103.486827505189</c:v>
                </c:pt>
                <c:pt idx="3395">
                  <c:v>103.871212617304</c:v>
                </c:pt>
                <c:pt idx="3396">
                  <c:v>103.90497997708</c:v>
                </c:pt>
                <c:pt idx="3397">
                  <c:v>104.68894551321</c:v>
                </c:pt>
                <c:pt idx="3398">
                  <c:v>104.683880409244</c:v>
                </c:pt>
                <c:pt idx="3399">
                  <c:v>104.69851293181399</c:v>
                </c:pt>
                <c:pt idx="3400">
                  <c:v>103.24651646145</c:v>
                </c:pt>
                <c:pt idx="3401">
                  <c:v>103.549297120774</c:v>
                </c:pt>
                <c:pt idx="3402">
                  <c:v>104.121653868975</c:v>
                </c:pt>
                <c:pt idx="3403">
                  <c:v>103.443492726809</c:v>
                </c:pt>
                <c:pt idx="3404">
                  <c:v>104.59270853784901</c:v>
                </c:pt>
                <c:pt idx="3405">
                  <c:v>105.049130684153</c:v>
                </c:pt>
                <c:pt idx="3406">
                  <c:v>105.60235259514801</c:v>
                </c:pt>
                <c:pt idx="3407">
                  <c:v>105.597287491182</c:v>
                </c:pt>
                <c:pt idx="3408">
                  <c:v>105.251172053479</c:v>
                </c:pt>
                <c:pt idx="3409">
                  <c:v>104.991726172534</c:v>
                </c:pt>
                <c:pt idx="3410">
                  <c:v>104.982158753931</c:v>
                </c:pt>
                <c:pt idx="3411">
                  <c:v>106.179211657987</c:v>
                </c:pt>
                <c:pt idx="3412">
                  <c:v>105.669942983658</c:v>
                </c:pt>
                <c:pt idx="3413">
                  <c:v>106.37652571146</c:v>
                </c:pt>
                <c:pt idx="3414">
                  <c:v>106.26408977037499</c:v>
                </c:pt>
                <c:pt idx="3415">
                  <c:v>105.830880703251</c:v>
                </c:pt>
                <c:pt idx="3416">
                  <c:v>106.395265034974</c:v>
                </c:pt>
                <c:pt idx="3417">
                  <c:v>105.82095988492</c:v>
                </c:pt>
                <c:pt idx="3418">
                  <c:v>102.920773992804</c:v>
                </c:pt>
                <c:pt idx="3419">
                  <c:v>102.29025087220801</c:v>
                </c:pt>
                <c:pt idx="3420">
                  <c:v>101.988217069684</c:v>
                </c:pt>
                <c:pt idx="3421">
                  <c:v>101.94191991747201</c:v>
                </c:pt>
                <c:pt idx="3422">
                  <c:v>102.56803378547799</c:v>
                </c:pt>
                <c:pt idx="3423">
                  <c:v>102.662281559623</c:v>
                </c:pt>
                <c:pt idx="3424">
                  <c:v>101.76279403093901</c:v>
                </c:pt>
                <c:pt idx="3425">
                  <c:v>101.76279403093901</c:v>
                </c:pt>
                <c:pt idx="3426">
                  <c:v>101.76279403093901</c:v>
                </c:pt>
                <c:pt idx="3427">
                  <c:v>101.76279403093901</c:v>
                </c:pt>
                <c:pt idx="3428">
                  <c:v>101.76279403093901</c:v>
                </c:pt>
                <c:pt idx="3429">
                  <c:v>101.76279403093901</c:v>
                </c:pt>
                <c:pt idx="3430">
                  <c:v>101.76279403093901</c:v>
                </c:pt>
                <c:pt idx="3431">
                  <c:v>101.024800848689</c:v>
                </c:pt>
                <c:pt idx="3432">
                  <c:v>101.024800848689</c:v>
                </c:pt>
                <c:pt idx="3433">
                  <c:v>102.53523167507301</c:v>
                </c:pt>
                <c:pt idx="3434">
                  <c:v>103.01980483610301</c:v>
                </c:pt>
                <c:pt idx="3435">
                  <c:v>103.700902454097</c:v>
                </c:pt>
                <c:pt idx="3436">
                  <c:v>103.101783609579</c:v>
                </c:pt>
                <c:pt idx="3437">
                  <c:v>103.470688090224</c:v>
                </c:pt>
                <c:pt idx="3438">
                  <c:v>103.715501413757</c:v>
                </c:pt>
                <c:pt idx="3439">
                  <c:v>103.983897672125</c:v>
                </c:pt>
                <c:pt idx="3440">
                  <c:v>104.579086027503</c:v>
                </c:pt>
                <c:pt idx="3441">
                  <c:v>104.545396120595</c:v>
                </c:pt>
                <c:pt idx="3442">
                  <c:v>104.751466051184</c:v>
                </c:pt>
                <c:pt idx="3443">
                  <c:v>104.736867091523</c:v>
                </c:pt>
                <c:pt idx="3444">
                  <c:v>104.757642534117</c:v>
                </c:pt>
                <c:pt idx="3445">
                  <c:v>105.58697574250699</c:v>
                </c:pt>
                <c:pt idx="3446">
                  <c:v>105.47579904971001</c:v>
                </c:pt>
                <c:pt idx="3447">
                  <c:v>105.20571829599599</c:v>
                </c:pt>
                <c:pt idx="3448">
                  <c:v>104.76213452170499</c:v>
                </c:pt>
                <c:pt idx="3449">
                  <c:v>105.881200929505</c:v>
                </c:pt>
                <c:pt idx="3450">
                  <c:v>105.615612163379</c:v>
                </c:pt>
                <c:pt idx="3451">
                  <c:v>105.808767629652</c:v>
                </c:pt>
                <c:pt idx="3452">
                  <c:v>105.71218989651599</c:v>
                </c:pt>
                <c:pt idx="3453">
                  <c:v>105.548232349562</c:v>
                </c:pt>
                <c:pt idx="3454">
                  <c:v>105.779569710332</c:v>
                </c:pt>
                <c:pt idx="3455">
                  <c:v>105.365183855361</c:v>
                </c:pt>
                <c:pt idx="3456">
                  <c:v>106.469089805053</c:v>
                </c:pt>
                <c:pt idx="3457">
                  <c:v>106.46459781746501</c:v>
                </c:pt>
                <c:pt idx="3458">
                  <c:v>106.3966565052</c:v>
                </c:pt>
                <c:pt idx="3459">
                  <c:v>106.710534137895</c:v>
                </c:pt>
                <c:pt idx="3460">
                  <c:v>106.76331499205099</c:v>
                </c:pt>
                <c:pt idx="3461">
                  <c:v>106.936818012628</c:v>
                </c:pt>
                <c:pt idx="3462">
                  <c:v>107.37590979933201</c:v>
                </c:pt>
                <c:pt idx="3463">
                  <c:v>107.154117912186</c:v>
                </c:pt>
                <c:pt idx="3464">
                  <c:v>107.26978659257099</c:v>
                </c:pt>
                <c:pt idx="3465">
                  <c:v>107.54941281990899</c:v>
                </c:pt>
                <c:pt idx="3466">
                  <c:v>106.80205838499499</c:v>
                </c:pt>
                <c:pt idx="3467">
                  <c:v>107.351765366047</c:v>
                </c:pt>
                <c:pt idx="3468">
                  <c:v>107.47697952005601</c:v>
                </c:pt>
                <c:pt idx="3469">
                  <c:v>107.583102726817</c:v>
                </c:pt>
                <c:pt idx="3470">
                  <c:v>107.75211375980599</c:v>
                </c:pt>
                <c:pt idx="3471">
                  <c:v>107.76165923343</c:v>
                </c:pt>
                <c:pt idx="3472">
                  <c:v>107.597701686477</c:v>
                </c:pt>
                <c:pt idx="3473">
                  <c:v>107.607247160101</c:v>
                </c:pt>
                <c:pt idx="3474">
                  <c:v>107.65048254063301</c:v>
                </c:pt>
                <c:pt idx="3475">
                  <c:v>107.67013498633</c:v>
                </c:pt>
                <c:pt idx="3476">
                  <c:v>108.123264234245</c:v>
                </c:pt>
                <c:pt idx="3477">
                  <c:v>108.354601595014</c:v>
                </c:pt>
                <c:pt idx="3478">
                  <c:v>109.468614516779</c:v>
                </c:pt>
                <c:pt idx="3479">
                  <c:v>109.690406403924</c:v>
                </c:pt>
                <c:pt idx="3480">
                  <c:v>109.579791209576</c:v>
                </c:pt>
                <c:pt idx="3481">
                  <c:v>109.155298382532</c:v>
                </c:pt>
                <c:pt idx="3482">
                  <c:v>109.391689229338</c:v>
                </c:pt>
                <c:pt idx="3483">
                  <c:v>109.169897342193</c:v>
                </c:pt>
                <c:pt idx="3484">
                  <c:v>108.47532376143501</c:v>
                </c:pt>
                <c:pt idx="3485">
                  <c:v>108.393344987959</c:v>
                </c:pt>
                <c:pt idx="3486">
                  <c:v>107.491578479716</c:v>
                </c:pt>
                <c:pt idx="3487">
                  <c:v>107.520214900588</c:v>
                </c:pt>
                <c:pt idx="3488">
                  <c:v>108.359655081051</c:v>
                </c:pt>
                <c:pt idx="3489">
                  <c:v>108.518559141968</c:v>
                </c:pt>
                <c:pt idx="3490">
                  <c:v>108.470270275399</c:v>
                </c:pt>
                <c:pt idx="3491">
                  <c:v>107.631391593385</c:v>
                </c:pt>
                <c:pt idx="3492">
                  <c:v>108.47532376143501</c:v>
                </c:pt>
                <c:pt idx="3493">
                  <c:v>107.800402626375</c:v>
                </c:pt>
                <c:pt idx="3494">
                  <c:v>107.97390564695201</c:v>
                </c:pt>
                <c:pt idx="3495">
                  <c:v>107.65048254063301</c:v>
                </c:pt>
                <c:pt idx="3496">
                  <c:v>108.86612668156999</c:v>
                </c:pt>
                <c:pt idx="3497">
                  <c:v>109.613481116484</c:v>
                </c:pt>
                <c:pt idx="3498">
                  <c:v>109.77238517740101</c:v>
                </c:pt>
                <c:pt idx="3499">
                  <c:v>109.709497351172</c:v>
                </c:pt>
                <c:pt idx="3500">
                  <c:v>109.743748756529</c:v>
                </c:pt>
                <c:pt idx="3501">
                  <c:v>109.960487157638</c:v>
                </c:pt>
                <c:pt idx="3502">
                  <c:v>110.191824518408</c:v>
                </c:pt>
                <c:pt idx="3503">
                  <c:v>110.539392058011</c:v>
                </c:pt>
                <c:pt idx="3504">
                  <c:v>110.577573952506</c:v>
                </c:pt>
                <c:pt idx="3505">
                  <c:v>110.630916305111</c:v>
                </c:pt>
                <c:pt idx="3506">
                  <c:v>110.355782065361</c:v>
                </c:pt>
                <c:pt idx="3507">
                  <c:v>110.703349604964</c:v>
                </c:pt>
                <c:pt idx="3508">
                  <c:v>110.76736042808901</c:v>
                </c:pt>
                <c:pt idx="3509">
                  <c:v>110.91278852624301</c:v>
                </c:pt>
                <c:pt idx="3510">
                  <c:v>111.29573046809899</c:v>
                </c:pt>
                <c:pt idx="3511">
                  <c:v>111.48495544523399</c:v>
                </c:pt>
                <c:pt idx="3512">
                  <c:v>111.397923185721</c:v>
                </c:pt>
                <c:pt idx="3513">
                  <c:v>111.42206761900501</c:v>
                </c:pt>
                <c:pt idx="3514">
                  <c:v>111.509099878518</c:v>
                </c:pt>
                <c:pt idx="3515">
                  <c:v>111.552896757499</c:v>
                </c:pt>
                <c:pt idx="3516">
                  <c:v>111.455757525913</c:v>
                </c:pt>
                <c:pt idx="3517">
                  <c:v>111.47035648557301</c:v>
                </c:pt>
                <c:pt idx="3518">
                  <c:v>112.100919243205</c:v>
                </c:pt>
                <c:pt idx="3519">
                  <c:v>112.066667837848</c:v>
                </c:pt>
                <c:pt idx="3520">
                  <c:v>112.386721953476</c:v>
                </c:pt>
                <c:pt idx="3521">
                  <c:v>112.265438288607</c:v>
                </c:pt>
                <c:pt idx="3522">
                  <c:v>112.14415462373699</c:v>
                </c:pt>
                <c:pt idx="3523">
                  <c:v>112.066667837848</c:v>
                </c:pt>
                <c:pt idx="3524">
                  <c:v>112.285090734303</c:v>
                </c:pt>
                <c:pt idx="3525">
                  <c:v>112.84265869363399</c:v>
                </c:pt>
                <c:pt idx="3526">
                  <c:v>112.740465976012</c:v>
                </c:pt>
                <c:pt idx="3527">
                  <c:v>113.191349230133</c:v>
                </c:pt>
                <c:pt idx="3528">
                  <c:v>113.298033935343</c:v>
                </c:pt>
                <c:pt idx="3529">
                  <c:v>112.68263163582</c:v>
                </c:pt>
                <c:pt idx="3530">
                  <c:v>112.600091363895</c:v>
                </c:pt>
                <c:pt idx="3531">
                  <c:v>112.740465976012</c:v>
                </c:pt>
                <c:pt idx="3532">
                  <c:v>113.094209998548</c:v>
                </c:pt>
                <c:pt idx="3533">
                  <c:v>113.12846140390501</c:v>
                </c:pt>
                <c:pt idx="3534">
                  <c:v>113.371028733644</c:v>
                </c:pt>
                <c:pt idx="3535">
                  <c:v>113.526002305421</c:v>
                </c:pt>
                <c:pt idx="3536">
                  <c:v>112.42546534642101</c:v>
                </c:pt>
                <c:pt idx="3537">
                  <c:v>112.89094756020199</c:v>
                </c:pt>
                <c:pt idx="3538">
                  <c:v>113.889291801581</c:v>
                </c:pt>
                <c:pt idx="3539">
                  <c:v>113.768008136712</c:v>
                </c:pt>
                <c:pt idx="3540">
                  <c:v>113.908944247278</c:v>
                </c:pt>
                <c:pt idx="3541">
                  <c:v>114.08806225233999</c:v>
                </c:pt>
                <c:pt idx="3542">
                  <c:v>114.485603153856</c:v>
                </c:pt>
                <c:pt idx="3543">
                  <c:v>114.776459350164</c:v>
                </c:pt>
                <c:pt idx="3544">
                  <c:v>114.63103125201</c:v>
                </c:pt>
                <c:pt idx="3545">
                  <c:v>114.655175685294</c:v>
                </c:pt>
                <c:pt idx="3546">
                  <c:v>115.038117627151</c:v>
                </c:pt>
                <c:pt idx="3547">
                  <c:v>115.193652697377</c:v>
                </c:pt>
                <c:pt idx="3548">
                  <c:v>114.989828760582</c:v>
                </c:pt>
                <c:pt idx="3549">
                  <c:v>115.39691513572301</c:v>
                </c:pt>
                <c:pt idx="3550">
                  <c:v>115.591193598893</c:v>
                </c:pt>
                <c:pt idx="3551">
                  <c:v>115.726514724975</c:v>
                </c:pt>
                <c:pt idx="3552">
                  <c:v>114.41766184159199</c:v>
                </c:pt>
                <c:pt idx="3553">
                  <c:v>114.02517442611099</c:v>
                </c:pt>
                <c:pt idx="3554">
                  <c:v>113.98137754712999</c:v>
                </c:pt>
                <c:pt idx="3555">
                  <c:v>114.660229171331</c:v>
                </c:pt>
                <c:pt idx="3556">
                  <c:v>115.05777007284701</c:v>
                </c:pt>
                <c:pt idx="3557">
                  <c:v>113.98137754712999</c:v>
                </c:pt>
                <c:pt idx="3558">
                  <c:v>114.11726017166001</c:v>
                </c:pt>
                <c:pt idx="3559">
                  <c:v>115.21274364462499</c:v>
                </c:pt>
                <c:pt idx="3560">
                  <c:v>114.72817048359499</c:v>
                </c:pt>
                <c:pt idx="3561">
                  <c:v>114.223944876869</c:v>
                </c:pt>
                <c:pt idx="3562">
                  <c:v>114.78151283619999</c:v>
                </c:pt>
                <c:pt idx="3563">
                  <c:v>114.68942709065099</c:v>
                </c:pt>
                <c:pt idx="3564">
                  <c:v>113.50185787213699</c:v>
                </c:pt>
                <c:pt idx="3565">
                  <c:v>113.938142166598</c:v>
                </c:pt>
                <c:pt idx="3566">
                  <c:v>113.55520022474199</c:v>
                </c:pt>
                <c:pt idx="3567">
                  <c:v>112.832551721561</c:v>
                </c:pt>
                <c:pt idx="3568">
                  <c:v>111.679233908404</c:v>
                </c:pt>
                <c:pt idx="3569">
                  <c:v>112.488353172649</c:v>
                </c:pt>
                <c:pt idx="3570">
                  <c:v>112.71407554893401</c:v>
                </c:pt>
                <c:pt idx="3571">
                  <c:v>113.678168384957</c:v>
                </c:pt>
                <c:pt idx="3572">
                  <c:v>113.458622491605</c:v>
                </c:pt>
                <c:pt idx="3573">
                  <c:v>113.638863493564</c:v>
                </c:pt>
                <c:pt idx="3574">
                  <c:v>114.24247432566899</c:v>
                </c:pt>
                <c:pt idx="3575">
                  <c:v>114.437314287288</c:v>
                </c:pt>
                <c:pt idx="3576">
                  <c:v>114.281779217062</c:v>
                </c:pt>
                <c:pt idx="3577">
                  <c:v>114.710202533244</c:v>
                </c:pt>
                <c:pt idx="3578">
                  <c:v>115.15322480908701</c:v>
                </c:pt>
                <c:pt idx="3579">
                  <c:v>115.065631051126</c:v>
                </c:pt>
                <c:pt idx="3580">
                  <c:v>115.33795779863399</c:v>
                </c:pt>
                <c:pt idx="3581">
                  <c:v>115.391861649687</c:v>
                </c:pt>
                <c:pt idx="3582">
                  <c:v>115.381754677614</c:v>
                </c:pt>
                <c:pt idx="3583">
                  <c:v>115.586140112857</c:v>
                </c:pt>
                <c:pt idx="3584">
                  <c:v>115.421059569007</c:v>
                </c:pt>
                <c:pt idx="3585">
                  <c:v>115.19702168806801</c:v>
                </c:pt>
                <c:pt idx="3586">
                  <c:v>115.002181726449</c:v>
                </c:pt>
                <c:pt idx="3587">
                  <c:v>114.520416057662</c:v>
                </c:pt>
                <c:pt idx="3588">
                  <c:v>114.515362571625</c:v>
                </c:pt>
                <c:pt idx="3589">
                  <c:v>114.56421293664199</c:v>
                </c:pt>
                <c:pt idx="3590">
                  <c:v>114.797796291206</c:v>
                </c:pt>
                <c:pt idx="3591">
                  <c:v>114.077393781819</c:v>
                </c:pt>
                <c:pt idx="3592">
                  <c:v>114.44236777332399</c:v>
                </c:pt>
                <c:pt idx="3593">
                  <c:v>115.31381336534901</c:v>
                </c:pt>
                <c:pt idx="3594">
                  <c:v>115.645097449947</c:v>
                </c:pt>
                <c:pt idx="3595">
                  <c:v>115.57659463923299</c:v>
                </c:pt>
                <c:pt idx="3596">
                  <c:v>116.13640859235799</c:v>
                </c:pt>
                <c:pt idx="3597">
                  <c:v>116.56483190854</c:v>
                </c:pt>
                <c:pt idx="3598">
                  <c:v>116.779324315856</c:v>
                </c:pt>
                <c:pt idx="3599">
                  <c:v>116.934859386082</c:v>
                </c:pt>
                <c:pt idx="3600">
                  <c:v>116.83266666846001</c:v>
                </c:pt>
                <c:pt idx="3601">
                  <c:v>116.59402982786099</c:v>
                </c:pt>
                <c:pt idx="3602">
                  <c:v>116.15606103805401</c:v>
                </c:pt>
                <c:pt idx="3603">
                  <c:v>115.561995679573</c:v>
                </c:pt>
                <c:pt idx="3604">
                  <c:v>115.84948288519</c:v>
                </c:pt>
                <c:pt idx="3605">
                  <c:v>116.10271868544901</c:v>
                </c:pt>
                <c:pt idx="3606">
                  <c:v>116.66253263857401</c:v>
                </c:pt>
                <c:pt idx="3607">
                  <c:v>115.966274562471</c:v>
                </c:pt>
                <c:pt idx="3608">
                  <c:v>116.27790620137201</c:v>
                </c:pt>
                <c:pt idx="3609">
                  <c:v>115.771434600852</c:v>
                </c:pt>
                <c:pt idx="3610">
                  <c:v>115.35761024433</c:v>
                </c:pt>
                <c:pt idx="3611">
                  <c:v>115.348064770706</c:v>
                </c:pt>
                <c:pt idx="3612">
                  <c:v>115.926969671078</c:v>
                </c:pt>
                <c:pt idx="3613">
                  <c:v>116.08306623975299</c:v>
                </c:pt>
                <c:pt idx="3614">
                  <c:v>115.561995679573</c:v>
                </c:pt>
                <c:pt idx="3615">
                  <c:v>114.80734176483</c:v>
                </c:pt>
                <c:pt idx="3616">
                  <c:v>114.753999412225</c:v>
                </c:pt>
                <c:pt idx="3617">
                  <c:v>114.967930321092</c:v>
                </c:pt>
                <c:pt idx="3618">
                  <c:v>115.264963000333</c:v>
                </c:pt>
                <c:pt idx="3619">
                  <c:v>115.513145314556</c:v>
                </c:pt>
                <c:pt idx="3620">
                  <c:v>116.190312443411</c:v>
                </c:pt>
                <c:pt idx="3621">
                  <c:v>114.714694520832</c:v>
                </c:pt>
                <c:pt idx="3622">
                  <c:v>114.64675320856701</c:v>
                </c:pt>
                <c:pt idx="3623">
                  <c:v>114.008890971106</c:v>
                </c:pt>
                <c:pt idx="3624">
                  <c:v>113.337338826736</c:v>
                </c:pt>
                <c:pt idx="3625">
                  <c:v>113.298033935343</c:v>
                </c:pt>
                <c:pt idx="3626">
                  <c:v>113.035252661459</c:v>
                </c:pt>
                <c:pt idx="3627">
                  <c:v>113.51252634265801</c:v>
                </c:pt>
                <c:pt idx="3628">
                  <c:v>112.636027264597</c:v>
                </c:pt>
                <c:pt idx="3629">
                  <c:v>112.68487762961399</c:v>
                </c:pt>
                <c:pt idx="3630">
                  <c:v>113.473221451265</c:v>
                </c:pt>
                <c:pt idx="3631">
                  <c:v>112.35359354501701</c:v>
                </c:pt>
                <c:pt idx="3632">
                  <c:v>112.490037667995</c:v>
                </c:pt>
                <c:pt idx="3633">
                  <c:v>112.674770657541</c:v>
                </c:pt>
                <c:pt idx="3634">
                  <c:v>112.993140277824</c:v>
                </c:pt>
                <c:pt idx="3635">
                  <c:v>113.84942541174</c:v>
                </c:pt>
                <c:pt idx="3636">
                  <c:v>113.46760646678101</c:v>
                </c:pt>
                <c:pt idx="3637">
                  <c:v>113.28624246792501</c:v>
                </c:pt>
                <c:pt idx="3638">
                  <c:v>112.557417481811</c:v>
                </c:pt>
                <c:pt idx="3639">
                  <c:v>113.110493453554</c:v>
                </c:pt>
                <c:pt idx="3640">
                  <c:v>113.927473696077</c:v>
                </c:pt>
                <c:pt idx="3641">
                  <c:v>114.47044269574801</c:v>
                </c:pt>
                <c:pt idx="3642">
                  <c:v>115.081914506131</c:v>
                </c:pt>
                <c:pt idx="3643">
                  <c:v>116.03646186853</c:v>
                </c:pt>
                <c:pt idx="3644">
                  <c:v>115.941003619767</c:v>
                </c:pt>
                <c:pt idx="3645">
                  <c:v>116.079219209122</c:v>
                </c:pt>
                <c:pt idx="3646">
                  <c:v>117.283385242995</c:v>
                </c:pt>
                <c:pt idx="3647">
                  <c:v>116.452102993352</c:v>
                </c:pt>
                <c:pt idx="3648">
                  <c:v>114.34605538002199</c:v>
                </c:pt>
                <c:pt idx="3649">
                  <c:v>113.85285442807999</c:v>
                </c:pt>
                <c:pt idx="3650">
                  <c:v>114.233693066374</c:v>
                </c:pt>
                <c:pt idx="3651">
                  <c:v>113.445168157322</c:v>
                </c:pt>
                <c:pt idx="3652">
                  <c:v>114.103432331083</c:v>
                </c:pt>
                <c:pt idx="3653">
                  <c:v>113.167742621855</c:v>
                </c:pt>
                <c:pt idx="3654">
                  <c:v>114.086528266198</c:v>
                </c:pt>
                <c:pt idx="3655">
                  <c:v>114.051725779669</c:v>
                </c:pt>
                <c:pt idx="3656">
                  <c:v>114.84870272116299</c:v>
                </c:pt>
                <c:pt idx="3657">
                  <c:v>114.88797981310201</c:v>
                </c:pt>
                <c:pt idx="3658">
                  <c:v>114.562825153254</c:v>
                </c:pt>
                <c:pt idx="3659">
                  <c:v>114.34605538002199</c:v>
                </c:pt>
                <c:pt idx="3660">
                  <c:v>113.16376519482399</c:v>
                </c:pt>
                <c:pt idx="3661">
                  <c:v>112.999199151383</c:v>
                </c:pt>
                <c:pt idx="3662">
                  <c:v>112.6133887293</c:v>
                </c:pt>
                <c:pt idx="3663">
                  <c:v>112.13473561069399</c:v>
                </c:pt>
                <c:pt idx="3664">
                  <c:v>110.702273720251</c:v>
                </c:pt>
                <c:pt idx="3665">
                  <c:v>110.998059363482</c:v>
                </c:pt>
                <c:pt idx="3666">
                  <c:v>108.425423760451</c:v>
                </c:pt>
                <c:pt idx="3667">
                  <c:v>108.34698060844499</c:v>
                </c:pt>
                <c:pt idx="3668">
                  <c:v>104.942447883828</c:v>
                </c:pt>
                <c:pt idx="3669">
                  <c:v>107.214801102431</c:v>
                </c:pt>
                <c:pt idx="3670">
                  <c:v>104.95543846951099</c:v>
                </c:pt>
                <c:pt idx="3671">
                  <c:v>107.14934853610799</c:v>
                </c:pt>
                <c:pt idx="3672">
                  <c:v>107.49359905669201</c:v>
                </c:pt>
                <c:pt idx="3673">
                  <c:v>108.581810426551</c:v>
                </c:pt>
                <c:pt idx="3674">
                  <c:v>108.133635220507</c:v>
                </c:pt>
                <c:pt idx="3675">
                  <c:v>108.16811023635699</c:v>
                </c:pt>
                <c:pt idx="3676">
                  <c:v>105.921738189119</c:v>
                </c:pt>
                <c:pt idx="3677">
                  <c:v>105.10782803232399</c:v>
                </c:pt>
                <c:pt idx="3678">
                  <c:v>105.146799789371</c:v>
                </c:pt>
                <c:pt idx="3679">
                  <c:v>106.76212915519</c:v>
                </c:pt>
                <c:pt idx="3680">
                  <c:v>107.476111729812</c:v>
                </c:pt>
                <c:pt idx="3681">
                  <c:v>106.69267948558</c:v>
                </c:pt>
                <c:pt idx="3682">
                  <c:v>107.428146490369</c:v>
                </c:pt>
                <c:pt idx="3683">
                  <c:v>108.904076879057</c:v>
                </c:pt>
                <c:pt idx="3684">
                  <c:v>109.043475856188</c:v>
                </c:pt>
                <c:pt idx="3685">
                  <c:v>109.278805312204</c:v>
                </c:pt>
                <c:pt idx="3686">
                  <c:v>108.721209403681</c:v>
                </c:pt>
                <c:pt idx="3687">
                  <c:v>107.37618414764</c:v>
                </c:pt>
                <c:pt idx="3688">
                  <c:v>107.00145571449301</c:v>
                </c:pt>
                <c:pt idx="3689">
                  <c:v>108.438414346133</c:v>
                </c:pt>
                <c:pt idx="3690">
                  <c:v>107.89430866120399</c:v>
                </c:pt>
                <c:pt idx="3691">
                  <c:v>106.53579318156901</c:v>
                </c:pt>
                <c:pt idx="3692">
                  <c:v>106.862056737362</c:v>
                </c:pt>
                <c:pt idx="3693">
                  <c:v>107.328218908197</c:v>
                </c:pt>
                <c:pt idx="3694">
                  <c:v>108.03770474162199</c:v>
                </c:pt>
                <c:pt idx="3695">
                  <c:v>108.93455479162</c:v>
                </c:pt>
                <c:pt idx="3696">
                  <c:v>109.24732812382</c:v>
                </c:pt>
                <c:pt idx="3697">
                  <c:v>108.71821157621601</c:v>
                </c:pt>
                <c:pt idx="3698">
                  <c:v>108.65675611317999</c:v>
                </c:pt>
                <c:pt idx="3699">
                  <c:v>107.107378951595</c:v>
                </c:pt>
                <c:pt idx="3700">
                  <c:v>105.457574569928</c:v>
                </c:pt>
                <c:pt idx="3701">
                  <c:v>105.755358764802</c:v>
                </c:pt>
                <c:pt idx="3702">
                  <c:v>106.937002423991</c:v>
                </c:pt>
                <c:pt idx="3703">
                  <c:v>107.50559036655299</c:v>
                </c:pt>
                <c:pt idx="3704">
                  <c:v>106.45535147792</c:v>
                </c:pt>
                <c:pt idx="3705">
                  <c:v>106.85356289287699</c:v>
                </c:pt>
                <c:pt idx="3706">
                  <c:v>105.584482599287</c:v>
                </c:pt>
                <c:pt idx="3707">
                  <c:v>104.175503690654</c:v>
                </c:pt>
                <c:pt idx="3708">
                  <c:v>105.230239320485</c:v>
                </c:pt>
                <c:pt idx="3709">
                  <c:v>106.140579594077</c:v>
                </c:pt>
                <c:pt idx="3710">
                  <c:v>107.04642312647</c:v>
                </c:pt>
                <c:pt idx="3711">
                  <c:v>106.70467079543999</c:v>
                </c:pt>
                <c:pt idx="3712">
                  <c:v>108.398443313264</c:v>
                </c:pt>
                <c:pt idx="3713">
                  <c:v>108.450905293905</c:v>
                </c:pt>
                <c:pt idx="3714">
                  <c:v>108.910572171898</c:v>
                </c:pt>
                <c:pt idx="3715">
                  <c:v>108.80564821061699</c:v>
                </c:pt>
                <c:pt idx="3716">
                  <c:v>109.706995001813</c:v>
                </c:pt>
                <c:pt idx="3717">
                  <c:v>108.682737284545</c:v>
                </c:pt>
                <c:pt idx="3718">
                  <c:v>109.711491743011</c:v>
                </c:pt>
                <c:pt idx="3719">
                  <c:v>109.07695159621601</c:v>
                </c:pt>
                <c:pt idx="3720">
                  <c:v>109.30878358685599</c:v>
                </c:pt>
                <c:pt idx="3721">
                  <c:v>110.319551080531</c:v>
                </c:pt>
                <c:pt idx="3722">
                  <c:v>110.985068777799</c:v>
                </c:pt>
                <c:pt idx="3723">
                  <c:v>109.916842924375</c:v>
                </c:pt>
                <c:pt idx="3724">
                  <c:v>110.46394643677</c:v>
                </c:pt>
                <c:pt idx="3725">
                  <c:v>112.35907303267101</c:v>
                </c:pt>
                <c:pt idx="3726">
                  <c:v>112.346082446989</c:v>
                </c:pt>
                <c:pt idx="3727">
                  <c:v>110.98906588108601</c:v>
                </c:pt>
                <c:pt idx="3728">
                  <c:v>109.45767568429299</c:v>
                </c:pt>
                <c:pt idx="3729">
                  <c:v>110.328544562926</c:v>
                </c:pt>
                <c:pt idx="3730">
                  <c:v>111.317327988523</c:v>
                </c:pt>
                <c:pt idx="3731">
                  <c:v>110.980572036602</c:v>
                </c:pt>
                <c:pt idx="3732">
                  <c:v>111.321824729721</c:v>
                </c:pt>
                <c:pt idx="3733">
                  <c:v>112.030810925235</c:v>
                </c:pt>
                <c:pt idx="3734">
                  <c:v>109.965307801729</c:v>
                </c:pt>
                <c:pt idx="3735">
                  <c:v>110.472939919165</c:v>
                </c:pt>
                <c:pt idx="3736">
                  <c:v>111.496697998523</c:v>
                </c:pt>
                <c:pt idx="3737">
                  <c:v>110.971578554206</c:v>
                </c:pt>
                <c:pt idx="3738">
                  <c:v>111.24288193980399</c:v>
                </c:pt>
                <c:pt idx="3739">
                  <c:v>110.368015957884</c:v>
                </c:pt>
                <c:pt idx="3740">
                  <c:v>109.505640923736</c:v>
                </c:pt>
                <c:pt idx="3741">
                  <c:v>109.448682201897</c:v>
                </c:pt>
                <c:pt idx="3742">
                  <c:v>108.43341796702499</c:v>
                </c:pt>
                <c:pt idx="3743">
                  <c:v>108.22806678566</c:v>
                </c:pt>
                <c:pt idx="3744">
                  <c:v>107.076901039033</c:v>
                </c:pt>
                <c:pt idx="3745">
                  <c:v>106.98047092223599</c:v>
                </c:pt>
                <c:pt idx="3746">
                  <c:v>108.45540203510301</c:v>
                </c:pt>
                <c:pt idx="3747">
                  <c:v>108.60429413254001</c:v>
                </c:pt>
                <c:pt idx="3748">
                  <c:v>110.766227372842</c:v>
                </c:pt>
                <c:pt idx="3749">
                  <c:v>110.757233890446</c:v>
                </c:pt>
                <c:pt idx="3750">
                  <c:v>110.757233890446</c:v>
                </c:pt>
                <c:pt idx="3751">
                  <c:v>110.757233890446</c:v>
                </c:pt>
                <c:pt idx="3752">
                  <c:v>110.757233890446</c:v>
                </c:pt>
                <c:pt idx="3753">
                  <c:v>110.757233890446</c:v>
                </c:pt>
                <c:pt idx="3754">
                  <c:v>110.757233890446</c:v>
                </c:pt>
                <c:pt idx="3755">
                  <c:v>110.757233890446</c:v>
                </c:pt>
                <c:pt idx="3756">
                  <c:v>110.757233890446</c:v>
                </c:pt>
                <c:pt idx="3757">
                  <c:v>110.757233890446</c:v>
                </c:pt>
                <c:pt idx="3758">
                  <c:v>110.757233890446</c:v>
                </c:pt>
                <c:pt idx="3759">
                  <c:v>110.757233890446</c:v>
                </c:pt>
                <c:pt idx="3760">
                  <c:v>110.839513945525</c:v>
                </c:pt>
                <c:pt idx="3761">
                  <c:v>109.654319001028</c:v>
                </c:pt>
                <c:pt idx="3762">
                  <c:v>112.97307168592501</c:v>
                </c:pt>
                <c:pt idx="3763">
                  <c:v>113.19128820712</c:v>
                </c:pt>
                <c:pt idx="3764">
                  <c:v>114.194463683701</c:v>
                </c:pt>
                <c:pt idx="3765">
                  <c:v>115.215220586161</c:v>
                </c:pt>
                <c:pt idx="3766">
                  <c:v>115.306230320119</c:v>
                </c:pt>
                <c:pt idx="3767">
                  <c:v>113.793193493069</c:v>
                </c:pt>
                <c:pt idx="3768">
                  <c:v>114.96908062386601</c:v>
                </c:pt>
                <c:pt idx="3769">
                  <c:v>114.404406592718</c:v>
                </c:pt>
                <c:pt idx="3770">
                  <c:v>115.315538133819</c:v>
                </c:pt>
                <c:pt idx="3771">
                  <c:v>115.40706496853799</c:v>
                </c:pt>
                <c:pt idx="3772">
                  <c:v>115.561678096115</c:v>
                </c:pt>
                <c:pt idx="3773">
                  <c:v>115.411718875388</c:v>
                </c:pt>
                <c:pt idx="3774">
                  <c:v>115.552887383175</c:v>
                </c:pt>
                <c:pt idx="3775">
                  <c:v>116.05861192755501</c:v>
                </c:pt>
                <c:pt idx="3776">
                  <c:v>116.090672174745</c:v>
                </c:pt>
                <c:pt idx="3777">
                  <c:v>116.231840682532</c:v>
                </c:pt>
                <c:pt idx="3778">
                  <c:v>115.92675123346901</c:v>
                </c:pt>
                <c:pt idx="3779">
                  <c:v>116.154275568363</c:v>
                </c:pt>
                <c:pt idx="3780">
                  <c:v>116.806339628141</c:v>
                </c:pt>
                <c:pt idx="3781">
                  <c:v>117.12073689090499</c:v>
                </c:pt>
                <c:pt idx="3782">
                  <c:v>117.34412441971099</c:v>
                </c:pt>
                <c:pt idx="3783">
                  <c:v>117.18899419137399</c:v>
                </c:pt>
                <c:pt idx="3784">
                  <c:v>117.12073689090499</c:v>
                </c:pt>
                <c:pt idx="3785">
                  <c:v>117.621807528435</c:v>
                </c:pt>
                <c:pt idx="3786">
                  <c:v>117.312064172521</c:v>
                </c:pt>
                <c:pt idx="3787">
                  <c:v>117.28465783218201</c:v>
                </c:pt>
                <c:pt idx="3788">
                  <c:v>117.079885930776</c:v>
                </c:pt>
                <c:pt idx="3789">
                  <c:v>117.057133497287</c:v>
                </c:pt>
                <c:pt idx="3790">
                  <c:v>117.58095656830599</c:v>
                </c:pt>
                <c:pt idx="3791">
                  <c:v>117.67662020911401</c:v>
                </c:pt>
                <c:pt idx="3792">
                  <c:v>118.524665457358</c:v>
                </c:pt>
                <c:pt idx="3793">
                  <c:v>118.483297396468</c:v>
                </c:pt>
                <c:pt idx="3794">
                  <c:v>118.638427624806</c:v>
                </c:pt>
                <c:pt idx="3795">
                  <c:v>118.82096419348299</c:v>
                </c:pt>
                <c:pt idx="3796">
                  <c:v>118.898529307651</c:v>
                </c:pt>
                <c:pt idx="3797">
                  <c:v>118.442446436339</c:v>
                </c:pt>
                <c:pt idx="3798">
                  <c:v>118.898529307651</c:v>
                </c:pt>
                <c:pt idx="3799">
                  <c:v>118.82096419348299</c:v>
                </c:pt>
                <c:pt idx="3800">
                  <c:v>118.533456170297</c:v>
                </c:pt>
                <c:pt idx="3801">
                  <c:v>119.21292657041499</c:v>
                </c:pt>
                <c:pt idx="3802">
                  <c:v>119.37684751169201</c:v>
                </c:pt>
                <c:pt idx="3803">
                  <c:v>119.404253852031</c:v>
                </c:pt>
                <c:pt idx="3804">
                  <c:v>119.203618756715</c:v>
                </c:pt>
                <c:pt idx="3805">
                  <c:v>119.47716505935</c:v>
                </c:pt>
                <c:pt idx="3806">
                  <c:v>119.613679660287</c:v>
                </c:pt>
                <c:pt idx="3807">
                  <c:v>119.71865111479499</c:v>
                </c:pt>
                <c:pt idx="3808">
                  <c:v>119.901187683472</c:v>
                </c:pt>
                <c:pt idx="3809">
                  <c:v>119.655047721177</c:v>
                </c:pt>
                <c:pt idx="3810">
                  <c:v>119.97875279764099</c:v>
                </c:pt>
                <c:pt idx="3811">
                  <c:v>119.786908415263</c:v>
                </c:pt>
                <c:pt idx="3812">
                  <c:v>119.53197774002901</c:v>
                </c:pt>
                <c:pt idx="3813">
                  <c:v>118.620329098166</c:v>
                </c:pt>
                <c:pt idx="3814">
                  <c:v>119.04848852837701</c:v>
                </c:pt>
                <c:pt idx="3815">
                  <c:v>119.663838434116</c:v>
                </c:pt>
                <c:pt idx="3816">
                  <c:v>119.905841590322</c:v>
                </c:pt>
                <c:pt idx="3817">
                  <c:v>119.90997839641101</c:v>
                </c:pt>
                <c:pt idx="3818">
                  <c:v>121.040360660229</c:v>
                </c:pt>
                <c:pt idx="3819">
                  <c:v>120.97210335976099</c:v>
                </c:pt>
                <c:pt idx="3820">
                  <c:v>121.341313303204</c:v>
                </c:pt>
                <c:pt idx="3821">
                  <c:v>121.43025463411701</c:v>
                </c:pt>
                <c:pt idx="3822">
                  <c:v>121.682082704785</c:v>
                </c:pt>
                <c:pt idx="3823">
                  <c:v>121.494375128497</c:v>
                </c:pt>
                <c:pt idx="3824">
                  <c:v>121.388886573227</c:v>
                </c:pt>
                <c:pt idx="3825">
                  <c:v>120.92659849278201</c:v>
                </c:pt>
                <c:pt idx="3826">
                  <c:v>121.132404595709</c:v>
                </c:pt>
                <c:pt idx="3827">
                  <c:v>122.030091517022</c:v>
                </c:pt>
                <c:pt idx="3828">
                  <c:v>121.828422220183</c:v>
                </c:pt>
                <c:pt idx="3829">
                  <c:v>121.507819748286</c:v>
                </c:pt>
                <c:pt idx="3830">
                  <c:v>121.398194386927</c:v>
                </c:pt>
                <c:pt idx="3831">
                  <c:v>121.663467077384</c:v>
                </c:pt>
                <c:pt idx="3832">
                  <c:v>122.13506297153</c:v>
                </c:pt>
                <c:pt idx="3833">
                  <c:v>121.86979028107299</c:v>
                </c:pt>
                <c:pt idx="3834">
                  <c:v>121.228585337279</c:v>
                </c:pt>
                <c:pt idx="3835">
                  <c:v>121.196525090089</c:v>
                </c:pt>
                <c:pt idx="3836">
                  <c:v>120.477755032126</c:v>
                </c:pt>
                <c:pt idx="3837">
                  <c:v>119.415630068776</c:v>
                </c:pt>
                <c:pt idx="3838">
                  <c:v>119.919286210111</c:v>
                </c:pt>
                <c:pt idx="3839">
                  <c:v>120.738890916494</c:v>
                </c:pt>
                <c:pt idx="3840">
                  <c:v>119.983406704491</c:v>
                </c:pt>
                <c:pt idx="3841">
                  <c:v>119.942555744362</c:v>
                </c:pt>
                <c:pt idx="3842">
                  <c:v>120.871785812103</c:v>
                </c:pt>
                <c:pt idx="3843">
                  <c:v>120.656671895475</c:v>
                </c:pt>
                <c:pt idx="3844">
                  <c:v>120.249196495709</c:v>
                </c:pt>
                <c:pt idx="3845">
                  <c:v>120.354167950217</c:v>
                </c:pt>
                <c:pt idx="3846">
                  <c:v>119.823105468542</c:v>
                </c:pt>
                <c:pt idx="3847">
                  <c:v>120.06148891942</c:v>
                </c:pt>
                <c:pt idx="3848">
                  <c:v>120.921944585932</c:v>
                </c:pt>
                <c:pt idx="3849">
                  <c:v>121.36613413973799</c:v>
                </c:pt>
                <c:pt idx="3850">
                  <c:v>121.471105594246</c:v>
                </c:pt>
                <c:pt idx="3851">
                  <c:v>121.233239244129</c:v>
                </c:pt>
                <c:pt idx="3852">
                  <c:v>121.631406830195</c:v>
                </c:pt>
                <c:pt idx="3853">
                  <c:v>121.439562447817</c:v>
                </c:pt>
                <c:pt idx="3854">
                  <c:v>120.94935092627099</c:v>
                </c:pt>
                <c:pt idx="3855">
                  <c:v>119.919286210111</c:v>
                </c:pt>
                <c:pt idx="3856">
                  <c:v>119.965308177851</c:v>
                </c:pt>
                <c:pt idx="3857">
                  <c:v>119.713480107184</c:v>
                </c:pt>
                <c:pt idx="3858">
                  <c:v>119.342718861457</c:v>
                </c:pt>
                <c:pt idx="3859">
                  <c:v>119.470959850216</c:v>
                </c:pt>
                <c:pt idx="3860">
                  <c:v>119.283252273928</c:v>
                </c:pt>
                <c:pt idx="3861">
                  <c:v>118.596542463155</c:v>
                </c:pt>
                <c:pt idx="3862">
                  <c:v>118.243879744068</c:v>
                </c:pt>
                <c:pt idx="3863">
                  <c:v>118.010667300801</c:v>
                </c:pt>
                <c:pt idx="3864">
                  <c:v>117.108843573399</c:v>
                </c:pt>
                <c:pt idx="3865">
                  <c:v>116.59587961836399</c:v>
                </c:pt>
                <c:pt idx="3866">
                  <c:v>117.616636520824</c:v>
                </c:pt>
                <c:pt idx="3867">
                  <c:v>117.72212507609299</c:v>
                </c:pt>
                <c:pt idx="3868">
                  <c:v>117.754185323283</c:v>
                </c:pt>
                <c:pt idx="3869">
                  <c:v>117.873118498341</c:v>
                </c:pt>
                <c:pt idx="3870">
                  <c:v>117.676103108353</c:v>
                </c:pt>
                <c:pt idx="3871">
                  <c:v>118.408834886866</c:v>
                </c:pt>
                <c:pt idx="3872">
                  <c:v>117.52045577925399</c:v>
                </c:pt>
                <c:pt idx="3873">
                  <c:v>117.388077984407</c:v>
                </c:pt>
                <c:pt idx="3874">
                  <c:v>115.87245565355001</c:v>
                </c:pt>
                <c:pt idx="3875">
                  <c:v>115.818328735257</c:v>
                </c:pt>
                <c:pt idx="3876">
                  <c:v>116.69559331666299</c:v>
                </c:pt>
                <c:pt idx="3877">
                  <c:v>119.31717443479</c:v>
                </c:pt>
                <c:pt idx="3878">
                  <c:v>119.38968408005201</c:v>
                </c:pt>
                <c:pt idx="3879">
                  <c:v>120.33945830672</c:v>
                </c:pt>
                <c:pt idx="3880">
                  <c:v>118.81062818056699</c:v>
                </c:pt>
                <c:pt idx="3881">
                  <c:v>120.176056289229</c:v>
                </c:pt>
                <c:pt idx="3882">
                  <c:v>119.40806680702001</c:v>
                </c:pt>
                <c:pt idx="3883">
                  <c:v>120.040738993494</c:v>
                </c:pt>
                <c:pt idx="3884">
                  <c:v>121.268972111385</c:v>
                </c:pt>
                <c:pt idx="3885">
                  <c:v>121.50364692547301</c:v>
                </c:pt>
                <c:pt idx="3886">
                  <c:v>122.09134986898</c:v>
                </c:pt>
                <c:pt idx="3887">
                  <c:v>121.893185734312</c:v>
                </c:pt>
                <c:pt idx="3888">
                  <c:v>120.525752100948</c:v>
                </c:pt>
                <c:pt idx="3889">
                  <c:v>120.984764943496</c:v>
                </c:pt>
                <c:pt idx="3890">
                  <c:v>120.021747911497</c:v>
                </c:pt>
                <c:pt idx="3891">
                  <c:v>120.318488592748</c:v>
                </c:pt>
                <c:pt idx="3892">
                  <c:v>120.853835068805</c:v>
                </c:pt>
                <c:pt idx="3893">
                  <c:v>120.68296905472801</c:v>
                </c:pt>
                <c:pt idx="3894">
                  <c:v>122.17223318925301</c:v>
                </c:pt>
                <c:pt idx="3895">
                  <c:v>122.54042237559101</c:v>
                </c:pt>
                <c:pt idx="3896">
                  <c:v>122.94442174306501</c:v>
                </c:pt>
                <c:pt idx="3897">
                  <c:v>122.666010193944</c:v>
                </c:pt>
                <c:pt idx="3898">
                  <c:v>122.082455552037</c:v>
                </c:pt>
                <c:pt idx="3899">
                  <c:v>122.00629587102701</c:v>
                </c:pt>
                <c:pt idx="3900">
                  <c:v>121.476708685199</c:v>
                </c:pt>
                <c:pt idx="3901">
                  <c:v>121.485282953922</c:v>
                </c:pt>
                <c:pt idx="3902">
                  <c:v>121.193757817343</c:v>
                </c:pt>
                <c:pt idx="3903">
                  <c:v>122.19896473291899</c:v>
                </c:pt>
                <c:pt idx="3904">
                  <c:v>122.055724008371</c:v>
                </c:pt>
                <c:pt idx="3905">
                  <c:v>122.472836963304</c:v>
                </c:pt>
                <c:pt idx="3906">
                  <c:v>122.92626446812299</c:v>
                </c:pt>
                <c:pt idx="3907">
                  <c:v>123.087662467613</c:v>
                </c:pt>
                <c:pt idx="3908">
                  <c:v>122.522265100648</c:v>
                </c:pt>
                <c:pt idx="3909">
                  <c:v>121.902900277604</c:v>
                </c:pt>
                <c:pt idx="3910">
                  <c:v>121.382391729247</c:v>
                </c:pt>
                <c:pt idx="3911">
                  <c:v>121.39550531670599</c:v>
                </c:pt>
                <c:pt idx="3912">
                  <c:v>122.387598644823</c:v>
                </c:pt>
                <c:pt idx="3913">
                  <c:v>123.514358428766</c:v>
                </c:pt>
                <c:pt idx="3914">
                  <c:v>123.514358428766</c:v>
                </c:pt>
                <c:pt idx="3915">
                  <c:v>123.07908819889001</c:v>
                </c:pt>
                <c:pt idx="3916">
                  <c:v>123.02512074281</c:v>
                </c:pt>
                <c:pt idx="3917">
                  <c:v>122.598424781658</c:v>
                </c:pt>
                <c:pt idx="3918">
                  <c:v>123.814962202817</c:v>
                </c:pt>
                <c:pt idx="3919">
                  <c:v>123.936010702434</c:v>
                </c:pt>
                <c:pt idx="3920">
                  <c:v>124.250232432692</c:v>
                </c:pt>
                <c:pt idx="3921">
                  <c:v>124.326392113702</c:v>
                </c:pt>
                <c:pt idx="3922">
                  <c:v>124.38035956978101</c:v>
                </c:pt>
                <c:pt idx="3923">
                  <c:v>124.483755163205</c:v>
                </c:pt>
                <c:pt idx="3924">
                  <c:v>124.452484300804</c:v>
                </c:pt>
                <c:pt idx="3925">
                  <c:v>124.461058569527</c:v>
                </c:pt>
                <c:pt idx="3926">
                  <c:v>124.533183300549</c:v>
                </c:pt>
                <c:pt idx="3927">
                  <c:v>124.999724392826</c:v>
                </c:pt>
                <c:pt idx="3928">
                  <c:v>125.084962711307</c:v>
                </c:pt>
                <c:pt idx="3929">
                  <c:v>125.089502030042</c:v>
                </c:pt>
                <c:pt idx="3930">
                  <c:v>124.89683316815101</c:v>
                </c:pt>
                <c:pt idx="3931">
                  <c:v>124.923564711816</c:v>
                </c:pt>
                <c:pt idx="3932">
                  <c:v>124.40305616345999</c:v>
                </c:pt>
                <c:pt idx="3933">
                  <c:v>124.784358937256</c:v>
                </c:pt>
                <c:pt idx="3934">
                  <c:v>124.797976893463</c:v>
                </c:pt>
                <c:pt idx="3935">
                  <c:v>124.73493079991199</c:v>
                </c:pt>
                <c:pt idx="3936">
                  <c:v>124.784358937256</c:v>
                </c:pt>
                <c:pt idx="3937">
                  <c:v>124.326392113702</c:v>
                </c:pt>
                <c:pt idx="3938">
                  <c:v>124.62750025650099</c:v>
                </c:pt>
                <c:pt idx="3939">
                  <c:v>124.56899348168599</c:v>
                </c:pt>
                <c:pt idx="3940">
                  <c:v>124.51502602560601</c:v>
                </c:pt>
                <c:pt idx="3941">
                  <c:v>125.798644490303</c:v>
                </c:pt>
                <c:pt idx="3942">
                  <c:v>126.050324495759</c:v>
                </c:pt>
                <c:pt idx="3943">
                  <c:v>125.682135309421</c:v>
                </c:pt>
                <c:pt idx="3944">
                  <c:v>125.861690583854</c:v>
                </c:pt>
                <c:pt idx="3945">
                  <c:v>126.07705603942399</c:v>
                </c:pt>
                <c:pt idx="3946">
                  <c:v>127.064610048806</c:v>
                </c:pt>
                <c:pt idx="3947">
                  <c:v>127.627614323337</c:v>
                </c:pt>
                <c:pt idx="3948">
                  <c:v>127.19415947529799</c:v>
                </c:pt>
                <c:pt idx="3949">
                  <c:v>127.089935500602</c:v>
                </c:pt>
                <c:pt idx="3950">
                  <c:v>127.16006752095799</c:v>
                </c:pt>
                <c:pt idx="3951">
                  <c:v>127.168834023503</c:v>
                </c:pt>
                <c:pt idx="3952">
                  <c:v>127.11526095239699</c:v>
                </c:pt>
                <c:pt idx="3953">
                  <c:v>126.923371952254</c:v>
                </c:pt>
                <c:pt idx="3954">
                  <c:v>126.24786422840199</c:v>
                </c:pt>
                <c:pt idx="3955">
                  <c:v>125.89525601494201</c:v>
                </c:pt>
                <c:pt idx="3956">
                  <c:v>126.483585741268</c:v>
                </c:pt>
                <c:pt idx="3957">
                  <c:v>126.191368989781</c:v>
                </c:pt>
                <c:pt idx="3958">
                  <c:v>126.35695848229</c:v>
                </c:pt>
                <c:pt idx="3959">
                  <c:v>126.422220223455</c:v>
                </c:pt>
                <c:pt idx="3960">
                  <c:v>126.679370964763</c:v>
                </c:pt>
                <c:pt idx="3961">
                  <c:v>127.132793957486</c:v>
                </c:pt>
                <c:pt idx="3962">
                  <c:v>127.141546042985</c:v>
                </c:pt>
                <c:pt idx="3963">
                  <c:v>126.705886675927</c:v>
                </c:pt>
                <c:pt idx="3964">
                  <c:v>126.079626335781</c:v>
                </c:pt>
                <c:pt idx="3965">
                  <c:v>125.679461537691</c:v>
                </c:pt>
                <c:pt idx="3966">
                  <c:v>125.713983652715</c:v>
                </c:pt>
                <c:pt idx="3967">
                  <c:v>125.50976832440701</c:v>
                </c:pt>
                <c:pt idx="3968">
                  <c:v>126.02760004976</c:v>
                </c:pt>
                <c:pt idx="3969">
                  <c:v>126.662612475405</c:v>
                </c:pt>
                <c:pt idx="3970">
                  <c:v>126.949486388981</c:v>
                </c:pt>
                <c:pt idx="3971">
                  <c:v>126.619485277538</c:v>
                </c:pt>
                <c:pt idx="3972">
                  <c:v>124.50941934731399</c:v>
                </c:pt>
                <c:pt idx="3973">
                  <c:v>124.518154670852</c:v>
                </c:pt>
                <c:pt idx="3974">
                  <c:v>123.654328232076</c:v>
                </c:pt>
                <c:pt idx="3975">
                  <c:v>123.480592352816</c:v>
                </c:pt>
                <c:pt idx="3976">
                  <c:v>123.65869589384501</c:v>
                </c:pt>
                <c:pt idx="3977">
                  <c:v>123.62375459969201</c:v>
                </c:pt>
                <c:pt idx="3978">
                  <c:v>123.62375459969201</c:v>
                </c:pt>
                <c:pt idx="3979">
                  <c:v>124.26628617550099</c:v>
                </c:pt>
                <c:pt idx="3980">
                  <c:v>123.161532721581</c:v>
                </c:pt>
                <c:pt idx="3981">
                  <c:v>123.41438122335801</c:v>
                </c:pt>
                <c:pt idx="3982">
                  <c:v>124.380068001301</c:v>
                </c:pt>
                <c:pt idx="3983">
                  <c:v>121.560807206482</c:v>
                </c:pt>
                <c:pt idx="3984">
                  <c:v>120.09914836736</c:v>
                </c:pt>
                <c:pt idx="3985">
                  <c:v>120.20320525078399</c:v>
                </c:pt>
                <c:pt idx="3986">
                  <c:v>120.299482180307</c:v>
                </c:pt>
                <c:pt idx="3987">
                  <c:v>120.090395919222</c:v>
                </c:pt>
                <c:pt idx="3988">
                  <c:v>119.281280713534</c:v>
                </c:pt>
                <c:pt idx="3989">
                  <c:v>119.18111380706</c:v>
                </c:pt>
                <c:pt idx="3990">
                  <c:v>119.472862078342</c:v>
                </c:pt>
                <c:pt idx="3991">
                  <c:v>120.673406214666</c:v>
                </c:pt>
                <c:pt idx="3992">
                  <c:v>120.699663559082</c:v>
                </c:pt>
                <c:pt idx="3993">
                  <c:v>120.812472890644</c:v>
                </c:pt>
                <c:pt idx="3994">
                  <c:v>121.63909299260899</c:v>
                </c:pt>
                <c:pt idx="3995">
                  <c:v>121.50877876477</c:v>
                </c:pt>
                <c:pt idx="3996">
                  <c:v>121.195635620261</c:v>
                </c:pt>
                <c:pt idx="3997">
                  <c:v>121.68723145737</c:v>
                </c:pt>
                <c:pt idx="3998">
                  <c:v>122.25453341508</c:v>
                </c:pt>
                <c:pt idx="3999">
                  <c:v>122.28049469110999</c:v>
                </c:pt>
                <c:pt idx="4000">
                  <c:v>121.678577698693</c:v>
                </c:pt>
                <c:pt idx="4001">
                  <c:v>121.592520876295</c:v>
                </c:pt>
                <c:pt idx="4002">
                  <c:v>121.699731331015</c:v>
                </c:pt>
                <c:pt idx="4003">
                  <c:v>121.906460010519</c:v>
                </c:pt>
                <c:pt idx="4004">
                  <c:v>122.091554293331</c:v>
                </c:pt>
                <c:pt idx="4005">
                  <c:v>122.11703480499099</c:v>
                </c:pt>
                <c:pt idx="4006">
                  <c:v>122.534338278967</c:v>
                </c:pt>
                <c:pt idx="4007">
                  <c:v>122.56462643433601</c:v>
                </c:pt>
                <c:pt idx="4008">
                  <c:v>122.185784110035</c:v>
                </c:pt>
                <c:pt idx="4009">
                  <c:v>121.95790179821</c:v>
                </c:pt>
                <c:pt idx="4010">
                  <c:v>122.67616376839401</c:v>
                </c:pt>
                <c:pt idx="4011">
                  <c:v>123.36461834758001</c:v>
                </c:pt>
                <c:pt idx="4012">
                  <c:v>122.89971920088099</c:v>
                </c:pt>
                <c:pt idx="4013">
                  <c:v>123.25692712849001</c:v>
                </c:pt>
                <c:pt idx="4014">
                  <c:v>122.690586699522</c:v>
                </c:pt>
                <c:pt idx="4015">
                  <c:v>122.499723244259</c:v>
                </c:pt>
                <c:pt idx="4016">
                  <c:v>122.240110483951</c:v>
                </c:pt>
                <c:pt idx="4017">
                  <c:v>122.15741901215</c:v>
                </c:pt>
                <c:pt idx="4018">
                  <c:v>121.494925708994</c:v>
                </c:pt>
                <c:pt idx="4019">
                  <c:v>122.52568452029</c:v>
                </c:pt>
                <c:pt idx="4020">
                  <c:v>124.106918536311</c:v>
                </c:pt>
                <c:pt idx="4021">
                  <c:v>123.96365075377101</c:v>
                </c:pt>
                <c:pt idx="4022">
                  <c:v>124.241051795804</c:v>
                </c:pt>
                <c:pt idx="4023">
                  <c:v>124.06797662226499</c:v>
                </c:pt>
                <c:pt idx="4024">
                  <c:v>123.88576692567899</c:v>
                </c:pt>
                <c:pt idx="4025">
                  <c:v>124.046342225573</c:v>
                </c:pt>
                <c:pt idx="4026">
                  <c:v>124.548740993205</c:v>
                </c:pt>
                <c:pt idx="4027">
                  <c:v>124.54441411386701</c:v>
                </c:pt>
                <c:pt idx="4028">
                  <c:v>124.501145320482</c:v>
                </c:pt>
                <c:pt idx="4029">
                  <c:v>124.54441411386701</c:v>
                </c:pt>
                <c:pt idx="4030">
                  <c:v>124.53576035519001</c:v>
                </c:pt>
                <c:pt idx="4031">
                  <c:v>124.947294656715</c:v>
                </c:pt>
                <c:pt idx="4032">
                  <c:v>125.090081674884</c:v>
                </c:pt>
                <c:pt idx="4033">
                  <c:v>125.436712786332</c:v>
                </c:pt>
                <c:pt idx="4034">
                  <c:v>125.54055789045501</c:v>
                </c:pt>
                <c:pt idx="4035">
                  <c:v>125.55786540780799</c:v>
                </c:pt>
                <c:pt idx="4036">
                  <c:v>125.92180403661</c:v>
                </c:pt>
                <c:pt idx="4037">
                  <c:v>125.843920208518</c:v>
                </c:pt>
                <c:pt idx="4038">
                  <c:v>126.099206089487</c:v>
                </c:pt>
                <c:pt idx="4039">
                  <c:v>125.843920208518</c:v>
                </c:pt>
                <c:pt idx="4040">
                  <c:v>125.68334490862399</c:v>
                </c:pt>
                <c:pt idx="4041">
                  <c:v>126.35064585548901</c:v>
                </c:pt>
                <c:pt idx="4042">
                  <c:v>125.614114839208</c:v>
                </c:pt>
                <c:pt idx="4043">
                  <c:v>126.268435148058</c:v>
                </c:pt>
                <c:pt idx="4044">
                  <c:v>126.31603082078099</c:v>
                </c:pt>
                <c:pt idx="4045">
                  <c:v>126.229493234012</c:v>
                </c:pt>
                <c:pt idx="4046">
                  <c:v>126.592951098442</c:v>
                </c:pt>
                <c:pt idx="4047">
                  <c:v>126.57997046042701</c:v>
                </c:pt>
                <c:pt idx="4048">
                  <c:v>126.688623208259</c:v>
                </c:pt>
                <c:pt idx="4049">
                  <c:v>126.74487263965899</c:v>
                </c:pt>
                <c:pt idx="4050">
                  <c:v>126.805448950398</c:v>
                </c:pt>
                <c:pt idx="4051">
                  <c:v>126.72756512230499</c:v>
                </c:pt>
                <c:pt idx="4052">
                  <c:v>127.22131013126101</c:v>
                </c:pt>
                <c:pt idx="4053">
                  <c:v>126.39391464887299</c:v>
                </c:pt>
                <c:pt idx="4054">
                  <c:v>125.995360985364</c:v>
                </c:pt>
                <c:pt idx="4055">
                  <c:v>126.63189301248801</c:v>
                </c:pt>
                <c:pt idx="4056">
                  <c:v>125.380463354932</c:v>
                </c:pt>
                <c:pt idx="4057">
                  <c:v>125.822285811825</c:v>
                </c:pt>
                <c:pt idx="4058">
                  <c:v>126.64054677116501</c:v>
                </c:pt>
                <c:pt idx="4059">
                  <c:v>126.51074039101201</c:v>
                </c:pt>
                <c:pt idx="4060">
                  <c:v>126.72756512230499</c:v>
                </c:pt>
                <c:pt idx="4061">
                  <c:v>127.078042348721</c:v>
                </c:pt>
                <c:pt idx="4062">
                  <c:v>127.67178634683199</c:v>
                </c:pt>
                <c:pt idx="4063">
                  <c:v>127.762650812939</c:v>
                </c:pt>
                <c:pt idx="4064">
                  <c:v>127.883803434416</c:v>
                </c:pt>
                <c:pt idx="4065">
                  <c:v>128.16985823512599</c:v>
                </c:pt>
                <c:pt idx="4066">
                  <c:v>128.42562488046599</c:v>
                </c:pt>
                <c:pt idx="4067">
                  <c:v>128.27370333924901</c:v>
                </c:pt>
                <c:pt idx="4068">
                  <c:v>128.36889468469499</c:v>
                </c:pt>
                <c:pt idx="4069">
                  <c:v>128.72850643415799</c:v>
                </c:pt>
                <c:pt idx="4070">
                  <c:v>128.63908426116299</c:v>
                </c:pt>
                <c:pt idx="4071">
                  <c:v>128.26456881620101</c:v>
                </c:pt>
                <c:pt idx="4072">
                  <c:v>128.10832039564499</c:v>
                </c:pt>
                <c:pt idx="4073">
                  <c:v>128.57802718605399</c:v>
                </c:pt>
                <c:pt idx="4074">
                  <c:v>127.99918688344199</c:v>
                </c:pt>
                <c:pt idx="4075">
                  <c:v>128.53908527200699</c:v>
                </c:pt>
                <c:pt idx="4076">
                  <c:v>128.25591505752399</c:v>
                </c:pt>
                <c:pt idx="4077">
                  <c:v>128.795813446089</c:v>
                </c:pt>
                <c:pt idx="4078">
                  <c:v>128.795813446089</c:v>
                </c:pt>
                <c:pt idx="4079">
                  <c:v>129.004465183077</c:v>
                </c:pt>
                <c:pt idx="4080">
                  <c:v>128.73475637097999</c:v>
                </c:pt>
                <c:pt idx="4081">
                  <c:v>129.37011668644001</c:v>
                </c:pt>
                <c:pt idx="4082">
                  <c:v>128.058375662126</c:v>
                </c:pt>
                <c:pt idx="4083">
                  <c:v>128.57796731178499</c:v>
                </c:pt>
                <c:pt idx="4084">
                  <c:v>128.00003554707601</c:v>
                </c:pt>
                <c:pt idx="4085">
                  <c:v>128.86693319413899</c:v>
                </c:pt>
                <c:pt idx="4086">
                  <c:v>129.31177657139099</c:v>
                </c:pt>
                <c:pt idx="4087">
                  <c:v>130.89607532070201</c:v>
                </c:pt>
                <c:pt idx="4088">
                  <c:v>131.32542210489399</c:v>
                </c:pt>
                <c:pt idx="4089">
                  <c:v>131.003639907825</c:v>
                </c:pt>
                <c:pt idx="4090">
                  <c:v>127.967219232361</c:v>
                </c:pt>
                <c:pt idx="4091">
                  <c:v>128.91205562687199</c:v>
                </c:pt>
                <c:pt idx="4092">
                  <c:v>127.96311719302101</c:v>
                </c:pt>
                <c:pt idx="4093">
                  <c:v>127.56294046635399</c:v>
                </c:pt>
                <c:pt idx="4094">
                  <c:v>128.11580421287701</c:v>
                </c:pt>
                <c:pt idx="4095">
                  <c:v>128.400668055892</c:v>
                </c:pt>
                <c:pt idx="4096">
                  <c:v>129.06474264672801</c:v>
                </c:pt>
                <c:pt idx="4097">
                  <c:v>129.10576304012301</c:v>
                </c:pt>
                <c:pt idx="4098">
                  <c:v>129.369660904292</c:v>
                </c:pt>
                <c:pt idx="4099">
                  <c:v>129.25434802063899</c:v>
                </c:pt>
                <c:pt idx="4100">
                  <c:v>129.69144310136099</c:v>
                </c:pt>
                <c:pt idx="4101">
                  <c:v>129.84823216055699</c:v>
                </c:pt>
                <c:pt idx="4102">
                  <c:v>128.70977220202499</c:v>
                </c:pt>
                <c:pt idx="4103">
                  <c:v>129.30730643440299</c:v>
                </c:pt>
                <c:pt idx="4104">
                  <c:v>129.96594191159599</c:v>
                </c:pt>
                <c:pt idx="4105">
                  <c:v>130.13262251326</c:v>
                </c:pt>
                <c:pt idx="4106">
                  <c:v>130.46643299044601</c:v>
                </c:pt>
                <c:pt idx="4107">
                  <c:v>130.766997202071</c:v>
                </c:pt>
                <c:pt idx="4108">
                  <c:v>130.58009927675499</c:v>
                </c:pt>
                <c:pt idx="4109">
                  <c:v>130.795750729042</c:v>
                </c:pt>
                <c:pt idx="4110">
                  <c:v>130.848315770537</c:v>
                </c:pt>
                <c:pt idx="4111">
                  <c:v>131.535704774702</c:v>
                </c:pt>
                <c:pt idx="4112">
                  <c:v>131.897370231141</c:v>
                </c:pt>
                <c:pt idx="4113">
                  <c:v>131.580182886736</c:v>
                </c:pt>
                <c:pt idx="4114">
                  <c:v>132.230731434468</c:v>
                </c:pt>
                <c:pt idx="4115">
                  <c:v>132.22668796973801</c:v>
                </c:pt>
                <c:pt idx="4116">
                  <c:v>132.32418039712601</c:v>
                </c:pt>
                <c:pt idx="4117">
                  <c:v>131.82009512740501</c:v>
                </c:pt>
                <c:pt idx="4118">
                  <c:v>131.625110272629</c:v>
                </c:pt>
                <c:pt idx="4119">
                  <c:v>131.56805249254501</c:v>
                </c:pt>
                <c:pt idx="4120">
                  <c:v>131.97060187014699</c:v>
                </c:pt>
                <c:pt idx="4121">
                  <c:v>131.53166130997101</c:v>
                </c:pt>
                <c:pt idx="4122">
                  <c:v>131.779660480101</c:v>
                </c:pt>
                <c:pt idx="4123">
                  <c:v>130.811924587964</c:v>
                </c:pt>
                <c:pt idx="4124">
                  <c:v>131.17763350913401</c:v>
                </c:pt>
                <c:pt idx="4125">
                  <c:v>130.856402699998</c:v>
                </c:pt>
                <c:pt idx="4126">
                  <c:v>129.925507264293</c:v>
                </c:pt>
                <c:pt idx="4127">
                  <c:v>130.51899803194101</c:v>
                </c:pt>
                <c:pt idx="4128">
                  <c:v>131.36093724357801</c:v>
                </c:pt>
                <c:pt idx="4129">
                  <c:v>131.36093724357801</c:v>
                </c:pt>
                <c:pt idx="4130">
                  <c:v>130.66950477468299</c:v>
                </c:pt>
                <c:pt idx="4131">
                  <c:v>130.12049211906901</c:v>
                </c:pt>
                <c:pt idx="4132">
                  <c:v>131.121025002908</c:v>
                </c:pt>
                <c:pt idx="4133">
                  <c:v>130.701852492526</c:v>
                </c:pt>
                <c:pt idx="4134">
                  <c:v>131.21447396556599</c:v>
                </c:pt>
                <c:pt idx="4135">
                  <c:v>131.742820023669</c:v>
                </c:pt>
                <c:pt idx="4136">
                  <c:v>130.811924587964</c:v>
                </c:pt>
                <c:pt idx="4137">
                  <c:v>129.16533589498101</c:v>
                </c:pt>
                <c:pt idx="4138">
                  <c:v>129.37334969166599</c:v>
                </c:pt>
                <c:pt idx="4139">
                  <c:v>128.55162780368099</c:v>
                </c:pt>
                <c:pt idx="4140">
                  <c:v>129.16893008585299</c:v>
                </c:pt>
                <c:pt idx="4141">
                  <c:v>129.81049315640601</c:v>
                </c:pt>
                <c:pt idx="4142">
                  <c:v>130.194622305792</c:v>
                </c:pt>
                <c:pt idx="4143">
                  <c:v>129.925057990434</c:v>
                </c:pt>
                <c:pt idx="4144">
                  <c:v>130.30918713982001</c:v>
                </c:pt>
                <c:pt idx="4145">
                  <c:v>130.248085895005</c:v>
                </c:pt>
                <c:pt idx="4146">
                  <c:v>130.276390148118</c:v>
                </c:pt>
                <c:pt idx="4147">
                  <c:v>130.987590666806</c:v>
                </c:pt>
                <c:pt idx="4148">
                  <c:v>131.36767635146199</c:v>
                </c:pt>
                <c:pt idx="4149">
                  <c:v>131.85019647595399</c:v>
                </c:pt>
                <c:pt idx="4150">
                  <c:v>131.87490653819501</c:v>
                </c:pt>
                <c:pt idx="4151">
                  <c:v>132.79457012742699</c:v>
                </c:pt>
                <c:pt idx="4152">
                  <c:v>132.82287438053999</c:v>
                </c:pt>
                <c:pt idx="4153">
                  <c:v>133.08435176643701</c:v>
                </c:pt>
                <c:pt idx="4154">
                  <c:v>132.82691784527</c:v>
                </c:pt>
                <c:pt idx="4155">
                  <c:v>133.00303319797101</c:v>
                </c:pt>
                <c:pt idx="4156">
                  <c:v>133.37907541789599</c:v>
                </c:pt>
                <c:pt idx="4157">
                  <c:v>133.501277907526</c:v>
                </c:pt>
                <c:pt idx="4158">
                  <c:v>133.63650933906399</c:v>
                </c:pt>
                <c:pt idx="4159">
                  <c:v>133.48914751333399</c:v>
                </c:pt>
                <c:pt idx="4160">
                  <c:v>133.235757056897</c:v>
                </c:pt>
                <c:pt idx="4161">
                  <c:v>133.40333620627899</c:v>
                </c:pt>
                <c:pt idx="4162">
                  <c:v>133.477017119143</c:v>
                </c:pt>
                <c:pt idx="4163">
                  <c:v>133.264510583869</c:v>
                </c:pt>
                <c:pt idx="4164">
                  <c:v>133.264510583869</c:v>
                </c:pt>
                <c:pt idx="4165">
                  <c:v>133.31348143449199</c:v>
                </c:pt>
                <c:pt idx="4166">
                  <c:v>134.11049326023601</c:v>
                </c:pt>
                <c:pt idx="4167">
                  <c:v>134.22910155899399</c:v>
                </c:pt>
                <c:pt idx="4168">
                  <c:v>134.12666711915799</c:v>
                </c:pt>
                <c:pt idx="4169">
                  <c:v>133.73040757557999</c:v>
                </c:pt>
                <c:pt idx="4170">
                  <c:v>133.505770646115</c:v>
                </c:pt>
                <c:pt idx="4171">
                  <c:v>133.75916110255201</c:v>
                </c:pt>
                <c:pt idx="4172">
                  <c:v>133.558784961469</c:v>
                </c:pt>
                <c:pt idx="4173">
                  <c:v>133.477017119143</c:v>
                </c:pt>
                <c:pt idx="4174">
                  <c:v>133.681436724957</c:v>
                </c:pt>
                <c:pt idx="4175">
                  <c:v>133.32561182868301</c:v>
                </c:pt>
                <c:pt idx="4176">
                  <c:v>132.36102085355799</c:v>
                </c:pt>
                <c:pt idx="4177">
                  <c:v>132.136383924093</c:v>
                </c:pt>
                <c:pt idx="4178">
                  <c:v>131.70283465022399</c:v>
                </c:pt>
                <c:pt idx="4179">
                  <c:v>132.03394948425699</c:v>
                </c:pt>
                <c:pt idx="4180">
                  <c:v>131.617023343168</c:v>
                </c:pt>
                <c:pt idx="4181">
                  <c:v>132.23028216060899</c:v>
                </c:pt>
                <c:pt idx="4182">
                  <c:v>132.459411828664</c:v>
                </c:pt>
                <c:pt idx="4183">
                  <c:v>132.20557209836801</c:v>
                </c:pt>
                <c:pt idx="4184">
                  <c:v>131.11428589502401</c:v>
                </c:pt>
                <c:pt idx="4185">
                  <c:v>131.35150249253999</c:v>
                </c:pt>
                <c:pt idx="4186">
                  <c:v>131.45798039710701</c:v>
                </c:pt>
                <c:pt idx="4187">
                  <c:v>131.24547386183201</c:v>
                </c:pt>
                <c:pt idx="4188">
                  <c:v>131.54783516889299</c:v>
                </c:pt>
                <c:pt idx="4189">
                  <c:v>132.10358693239101</c:v>
                </c:pt>
                <c:pt idx="4190">
                  <c:v>132.189398239447</c:v>
                </c:pt>
                <c:pt idx="4191">
                  <c:v>132.22219523114899</c:v>
                </c:pt>
                <c:pt idx="4192">
                  <c:v>132.87184523116301</c:v>
                </c:pt>
                <c:pt idx="4193">
                  <c:v>133.37907541789599</c:v>
                </c:pt>
                <c:pt idx="4194">
                  <c:v>133.595625417901</c:v>
                </c:pt>
                <c:pt idx="4195">
                  <c:v>133.411423135739</c:v>
                </c:pt>
                <c:pt idx="4196">
                  <c:v>133.56687189093</c:v>
                </c:pt>
                <c:pt idx="4197">
                  <c:v>133.967624173096</c:v>
                </c:pt>
                <c:pt idx="4198">
                  <c:v>134.27807240961801</c:v>
                </c:pt>
                <c:pt idx="4199">
                  <c:v>135.08721462955199</c:v>
                </c:pt>
                <c:pt idx="4200">
                  <c:v>134.96905560465399</c:v>
                </c:pt>
                <c:pt idx="4201">
                  <c:v>134.47530363368799</c:v>
                </c:pt>
                <c:pt idx="4202">
                  <c:v>134.15047863368099</c:v>
                </c:pt>
                <c:pt idx="4203">
                  <c:v>133.986493675171</c:v>
                </c:pt>
                <c:pt idx="4204">
                  <c:v>133.78521898637001</c:v>
                </c:pt>
                <c:pt idx="4205">
                  <c:v>134.052087658575</c:v>
                </c:pt>
                <c:pt idx="4206">
                  <c:v>133.731755397157</c:v>
                </c:pt>
                <c:pt idx="4207">
                  <c:v>133.362003011257</c:v>
                </c:pt>
                <c:pt idx="4208">
                  <c:v>133.90832002371701</c:v>
                </c:pt>
                <c:pt idx="4209">
                  <c:v>133.84272604031301</c:v>
                </c:pt>
                <c:pt idx="4210">
                  <c:v>133.20206151747701</c:v>
                </c:pt>
                <c:pt idx="4211">
                  <c:v>133.723668467697</c:v>
                </c:pt>
                <c:pt idx="4212">
                  <c:v>133.12388786602301</c:v>
                </c:pt>
                <c:pt idx="4213">
                  <c:v>132.322832575549</c:v>
                </c:pt>
                <c:pt idx="4214">
                  <c:v>132.37225270003199</c:v>
                </c:pt>
                <c:pt idx="4215">
                  <c:v>133.83868257558299</c:v>
                </c:pt>
                <c:pt idx="4216">
                  <c:v>134.28615933907801</c:v>
                </c:pt>
                <c:pt idx="4217">
                  <c:v>134.565607679333</c:v>
                </c:pt>
                <c:pt idx="4218">
                  <c:v>134.05613112330599</c:v>
                </c:pt>
                <c:pt idx="4219">
                  <c:v>135.029707575609</c:v>
                </c:pt>
                <c:pt idx="4220">
                  <c:v>135.50189440134599</c:v>
                </c:pt>
                <c:pt idx="4221">
                  <c:v>135.982617430402</c:v>
                </c:pt>
                <c:pt idx="4222">
                  <c:v>135.98666089513301</c:v>
                </c:pt>
                <c:pt idx="4223">
                  <c:v>136.40134066692599</c:v>
                </c:pt>
                <c:pt idx="4224">
                  <c:v>136.056298343267</c:v>
                </c:pt>
                <c:pt idx="4225">
                  <c:v>136.294862762359</c:v>
                </c:pt>
                <c:pt idx="4226">
                  <c:v>136.62328195323801</c:v>
                </c:pt>
                <c:pt idx="4227">
                  <c:v>136.738296061124</c:v>
                </c:pt>
                <c:pt idx="4228">
                  <c:v>137.12422230594601</c:v>
                </c:pt>
                <c:pt idx="4229">
                  <c:v>136.76300612336601</c:v>
                </c:pt>
                <c:pt idx="4230">
                  <c:v>136.55768796983401</c:v>
                </c:pt>
                <c:pt idx="4231">
                  <c:v>136.730209131664</c:v>
                </c:pt>
                <c:pt idx="4232">
                  <c:v>136.984947409678</c:v>
                </c:pt>
                <c:pt idx="4233">
                  <c:v>136.75491919390501</c:v>
                </c:pt>
                <c:pt idx="4234">
                  <c:v>137.12422230594601</c:v>
                </c:pt>
                <c:pt idx="4235">
                  <c:v>136.20455871671399</c:v>
                </c:pt>
                <c:pt idx="4236">
                  <c:v>137.173642430429</c:v>
                </c:pt>
                <c:pt idx="4237">
                  <c:v>137.18622209847899</c:v>
                </c:pt>
                <c:pt idx="4238">
                  <c:v>137.03796172503101</c:v>
                </c:pt>
                <c:pt idx="4239">
                  <c:v>137.62156846778299</c:v>
                </c:pt>
                <c:pt idx="4240">
                  <c:v>137.986828115094</c:v>
                </c:pt>
                <c:pt idx="4241">
                  <c:v>138.307160376512</c:v>
                </c:pt>
                <c:pt idx="4242">
                  <c:v>138.04837863376801</c:v>
                </c:pt>
                <c:pt idx="4243">
                  <c:v>137.88843713998801</c:v>
                </c:pt>
                <c:pt idx="4244">
                  <c:v>137.658408924215</c:v>
                </c:pt>
                <c:pt idx="4245">
                  <c:v>138.249653322569</c:v>
                </c:pt>
                <c:pt idx="4246">
                  <c:v>138.619405708469</c:v>
                </c:pt>
                <c:pt idx="4247">
                  <c:v>138.545724795604</c:v>
                </c:pt>
                <c:pt idx="4248">
                  <c:v>138.56594211925599</c:v>
                </c:pt>
                <c:pt idx="4249">
                  <c:v>138.74699948440499</c:v>
                </c:pt>
                <c:pt idx="4250">
                  <c:v>138.697579359923</c:v>
                </c:pt>
                <c:pt idx="4251">
                  <c:v>138.50439160058301</c:v>
                </c:pt>
                <c:pt idx="4252">
                  <c:v>138.184059339165</c:v>
                </c:pt>
                <c:pt idx="4253">
                  <c:v>138.175972409704</c:v>
                </c:pt>
                <c:pt idx="4254">
                  <c:v>137.85159668355601</c:v>
                </c:pt>
                <c:pt idx="4255">
                  <c:v>138.67286929768201</c:v>
                </c:pt>
                <c:pt idx="4256">
                  <c:v>138.86156431843301</c:v>
                </c:pt>
                <c:pt idx="4257">
                  <c:v>138.59469564622799</c:v>
                </c:pt>
                <c:pt idx="4258">
                  <c:v>137.76084336405199</c:v>
                </c:pt>
                <c:pt idx="4259">
                  <c:v>137.51868475408801</c:v>
                </c:pt>
                <c:pt idx="4260">
                  <c:v>137.51059782462701</c:v>
                </c:pt>
                <c:pt idx="4261">
                  <c:v>137.966161517583</c:v>
                </c:pt>
                <c:pt idx="4262">
                  <c:v>137.73208983708</c:v>
                </c:pt>
                <c:pt idx="4263">
                  <c:v>138.98511462963901</c:v>
                </c:pt>
                <c:pt idx="4264">
                  <c:v>138.89885404872399</c:v>
                </c:pt>
                <c:pt idx="4265">
                  <c:v>139.332403322593</c:v>
                </c:pt>
                <c:pt idx="4266">
                  <c:v>139.73315560475899</c:v>
                </c:pt>
                <c:pt idx="4267">
                  <c:v>139.89803911098701</c:v>
                </c:pt>
                <c:pt idx="4268">
                  <c:v>140.282168260373</c:v>
                </c:pt>
                <c:pt idx="4269">
                  <c:v>140.27812479564301</c:v>
                </c:pt>
                <c:pt idx="4270">
                  <c:v>140.26554512759299</c:v>
                </c:pt>
                <c:pt idx="4271">
                  <c:v>140.62496421473799</c:v>
                </c:pt>
                <c:pt idx="4272">
                  <c:v>139.893995646257</c:v>
                </c:pt>
                <c:pt idx="4273">
                  <c:v>139.88186525206501</c:v>
                </c:pt>
                <c:pt idx="4274">
                  <c:v>139.66261960890699</c:v>
                </c:pt>
                <c:pt idx="4275">
                  <c:v>140.12537168360601</c:v>
                </c:pt>
                <c:pt idx="4276">
                  <c:v>140.14199481638701</c:v>
                </c:pt>
                <c:pt idx="4277">
                  <c:v>140.19141494086901</c:v>
                </c:pt>
                <c:pt idx="4278">
                  <c:v>140.398080915977</c:v>
                </c:pt>
                <c:pt idx="4279">
                  <c:v>139.38631618566399</c:v>
                </c:pt>
                <c:pt idx="4280">
                  <c:v>140.203994608919</c:v>
                </c:pt>
                <c:pt idx="4281">
                  <c:v>140.612833820546</c:v>
                </c:pt>
                <c:pt idx="4282">
                  <c:v>140.513544297723</c:v>
                </c:pt>
                <c:pt idx="4283">
                  <c:v>140.19141494086901</c:v>
                </c:pt>
                <c:pt idx="4284">
                  <c:v>140.41425477489901</c:v>
                </c:pt>
                <c:pt idx="4285">
                  <c:v>140.46412417324001</c:v>
                </c:pt>
                <c:pt idx="4286">
                  <c:v>139.84053205704399</c:v>
                </c:pt>
                <c:pt idx="4287">
                  <c:v>138.22988527277599</c:v>
                </c:pt>
                <c:pt idx="4288">
                  <c:v>137.8664227209</c:v>
                </c:pt>
                <c:pt idx="4289">
                  <c:v>138.304015459499</c:v>
                </c:pt>
                <c:pt idx="4290">
                  <c:v>137.593713488529</c:v>
                </c:pt>
                <c:pt idx="4291">
                  <c:v>138.370058716762</c:v>
                </c:pt>
                <c:pt idx="4292">
                  <c:v>137.93650944289399</c:v>
                </c:pt>
                <c:pt idx="4293">
                  <c:v>136.28048599887299</c:v>
                </c:pt>
                <c:pt idx="4294">
                  <c:v>136.78457126859399</c:v>
                </c:pt>
                <c:pt idx="4295">
                  <c:v>136.69381794909</c:v>
                </c:pt>
                <c:pt idx="4296">
                  <c:v>137.64762635160099</c:v>
                </c:pt>
                <c:pt idx="4297">
                  <c:v>138.55605809436</c:v>
                </c:pt>
                <c:pt idx="4298">
                  <c:v>138.69218807361599</c:v>
                </c:pt>
                <c:pt idx="4299">
                  <c:v>139.50582303214</c:v>
                </c:pt>
                <c:pt idx="4300">
                  <c:v>139.54311276243101</c:v>
                </c:pt>
                <c:pt idx="4301">
                  <c:v>139.931285376548</c:v>
                </c:pt>
                <c:pt idx="4302">
                  <c:v>140.348211517636</c:v>
                </c:pt>
                <c:pt idx="4303">
                  <c:v>140.439414110999</c:v>
                </c:pt>
                <c:pt idx="4304">
                  <c:v>139.93532884127799</c:v>
                </c:pt>
                <c:pt idx="4305">
                  <c:v>140.38145778319699</c:v>
                </c:pt>
                <c:pt idx="4306">
                  <c:v>140.29474792842299</c:v>
                </c:pt>
                <c:pt idx="4307">
                  <c:v>140.715717534242</c:v>
                </c:pt>
                <c:pt idx="4308">
                  <c:v>140.68696400727001</c:v>
                </c:pt>
                <c:pt idx="4309">
                  <c:v>140.691007472</c:v>
                </c:pt>
                <c:pt idx="4310">
                  <c:v>141.09175975416699</c:v>
                </c:pt>
                <c:pt idx="4311">
                  <c:v>141.28584606122499</c:v>
                </c:pt>
                <c:pt idx="4312">
                  <c:v>140.74492033507201</c:v>
                </c:pt>
                <c:pt idx="4313">
                  <c:v>142.72327921056899</c:v>
                </c:pt>
                <c:pt idx="4314">
                  <c:v>142.85241058487</c:v>
                </c:pt>
                <c:pt idx="4315">
                  <c:v>143.17937784672</c:v>
                </c:pt>
                <c:pt idx="4316">
                  <c:v>143.24063247299</c:v>
                </c:pt>
                <c:pt idx="4317">
                  <c:v>143.16447807276199</c:v>
                </c:pt>
                <c:pt idx="4318">
                  <c:v>142.45673880977</c:v>
                </c:pt>
                <c:pt idx="4319">
                  <c:v>142.494816009884</c:v>
                </c:pt>
                <c:pt idx="4320">
                  <c:v>140.89722913552899</c:v>
                </c:pt>
                <c:pt idx="4321">
                  <c:v>140.50155736042899</c:v>
                </c:pt>
                <c:pt idx="4322">
                  <c:v>141.13686716668201</c:v>
                </c:pt>
                <c:pt idx="4323">
                  <c:v>141.64263171602499</c:v>
                </c:pt>
                <c:pt idx="4324">
                  <c:v>141.26227359749299</c:v>
                </c:pt>
                <c:pt idx="4325">
                  <c:v>141.67698397264999</c:v>
                </c:pt>
                <c:pt idx="4326">
                  <c:v>141.39968262399199</c:v>
                </c:pt>
                <c:pt idx="4327">
                  <c:v>141.105412088327</c:v>
                </c:pt>
                <c:pt idx="4328">
                  <c:v>141.44189865020499</c:v>
                </c:pt>
                <c:pt idx="4329">
                  <c:v>140.929925861714</c:v>
                </c:pt>
                <c:pt idx="4330">
                  <c:v>140.780928122137</c:v>
                </c:pt>
                <c:pt idx="4331">
                  <c:v>141.128589514483</c:v>
                </c:pt>
                <c:pt idx="4332">
                  <c:v>141.70926681622501</c:v>
                </c:pt>
                <c:pt idx="4333">
                  <c:v>142.183162404602</c:v>
                </c:pt>
                <c:pt idx="4334">
                  <c:v>142.423628200975</c:v>
                </c:pt>
                <c:pt idx="4335">
                  <c:v>142.32843520069</c:v>
                </c:pt>
                <c:pt idx="4336">
                  <c:v>141.47625090682999</c:v>
                </c:pt>
                <c:pt idx="4337">
                  <c:v>140.689046182731</c:v>
                </c:pt>
                <c:pt idx="4338">
                  <c:v>140.979591774906</c:v>
                </c:pt>
                <c:pt idx="4339">
                  <c:v>141.73989412936001</c:v>
                </c:pt>
                <c:pt idx="4340">
                  <c:v>140.23832802051001</c:v>
                </c:pt>
                <c:pt idx="4341">
                  <c:v>139.607570922966</c:v>
                </c:pt>
                <c:pt idx="4342">
                  <c:v>140.15389596808299</c:v>
                </c:pt>
                <c:pt idx="4343">
                  <c:v>140.635655326049</c:v>
                </c:pt>
                <c:pt idx="4344">
                  <c:v>141.37319413695599</c:v>
                </c:pt>
                <c:pt idx="4345">
                  <c:v>141.47252596334101</c:v>
                </c:pt>
                <c:pt idx="4346">
                  <c:v>141.72085552930301</c:v>
                </c:pt>
                <c:pt idx="4347">
                  <c:v>142.04533949549301</c:v>
                </c:pt>
                <c:pt idx="4348">
                  <c:v>141.87730315585901</c:v>
                </c:pt>
                <c:pt idx="4349">
                  <c:v>142.022575951947</c:v>
                </c:pt>
                <c:pt idx="4350">
                  <c:v>141.43403488061699</c:v>
                </c:pt>
                <c:pt idx="4351">
                  <c:v>141.65960090303199</c:v>
                </c:pt>
                <c:pt idx="4352">
                  <c:v>141.99194863881101</c:v>
                </c:pt>
                <c:pt idx="4353">
                  <c:v>142.205925948149</c:v>
                </c:pt>
                <c:pt idx="4354">
                  <c:v>142.213789717737</c:v>
                </c:pt>
                <c:pt idx="4355">
                  <c:v>142.11031906525301</c:v>
                </c:pt>
                <c:pt idx="4356">
                  <c:v>142.248141974362</c:v>
                </c:pt>
                <c:pt idx="4357">
                  <c:v>141.62152370291801</c:v>
                </c:pt>
                <c:pt idx="4358">
                  <c:v>142.04161455200401</c:v>
                </c:pt>
                <c:pt idx="4359">
                  <c:v>141.96546015177501</c:v>
                </c:pt>
                <c:pt idx="4360">
                  <c:v>142.07224186513901</c:v>
                </c:pt>
                <c:pt idx="4361">
                  <c:v>142.77170347593199</c:v>
                </c:pt>
                <c:pt idx="4362">
                  <c:v>142.83668304569201</c:v>
                </c:pt>
                <c:pt idx="4363">
                  <c:v>142.49274659683499</c:v>
                </c:pt>
                <c:pt idx="4364">
                  <c:v>141.85826455580201</c:v>
                </c:pt>
                <c:pt idx="4365">
                  <c:v>142.106594121764</c:v>
                </c:pt>
                <c:pt idx="4366">
                  <c:v>142.370237344293</c:v>
                </c:pt>
                <c:pt idx="4367">
                  <c:v>141.915794238583</c:v>
                </c:pt>
                <c:pt idx="4368">
                  <c:v>142.519235083871</c:v>
                </c:pt>
                <c:pt idx="4369">
                  <c:v>142.69513519309399</c:v>
                </c:pt>
                <c:pt idx="4370">
                  <c:v>142.98568078526901</c:v>
                </c:pt>
                <c:pt idx="4371">
                  <c:v>143.432674004001</c:v>
                </c:pt>
                <c:pt idx="4372">
                  <c:v>143.379283147319</c:v>
                </c:pt>
                <c:pt idx="4373">
                  <c:v>143.757157970191</c:v>
                </c:pt>
                <c:pt idx="4374">
                  <c:v>143.87594227924299</c:v>
                </c:pt>
                <c:pt idx="4375">
                  <c:v>143.95996044905999</c:v>
                </c:pt>
                <c:pt idx="4376">
                  <c:v>143.92188324894599</c:v>
                </c:pt>
                <c:pt idx="4377">
                  <c:v>144.07088098852299</c:v>
                </c:pt>
                <c:pt idx="4378">
                  <c:v>144.55222646388</c:v>
                </c:pt>
                <c:pt idx="4379">
                  <c:v>144.90733774320501</c:v>
                </c:pt>
                <c:pt idx="4380">
                  <c:v>144.983906026044</c:v>
                </c:pt>
                <c:pt idx="4381">
                  <c:v>144.99176979563299</c:v>
                </c:pt>
                <c:pt idx="4382">
                  <c:v>144.731851516592</c:v>
                </c:pt>
                <c:pt idx="4383">
                  <c:v>144.20456507153301</c:v>
                </c:pt>
                <c:pt idx="4384">
                  <c:v>144.42971721133799</c:v>
                </c:pt>
                <c:pt idx="4385">
                  <c:v>144.49097183760901</c:v>
                </c:pt>
                <c:pt idx="4386">
                  <c:v>144.697499259968</c:v>
                </c:pt>
                <c:pt idx="4387">
                  <c:v>145.24382430508399</c:v>
                </c:pt>
                <c:pt idx="4388">
                  <c:v>145.32784247490099</c:v>
                </c:pt>
                <c:pt idx="4389">
                  <c:v>145.480151275358</c:v>
                </c:pt>
                <c:pt idx="4390">
                  <c:v>145.45697384920101</c:v>
                </c:pt>
                <c:pt idx="4391">
                  <c:v>145.004186273931</c:v>
                </c:pt>
                <c:pt idx="4392">
                  <c:v>145.34191448363899</c:v>
                </c:pt>
                <c:pt idx="4393">
                  <c:v>145.288109744347</c:v>
                </c:pt>
                <c:pt idx="4394">
                  <c:v>145.434210305655</c:v>
                </c:pt>
                <c:pt idx="4395">
                  <c:v>145.39571922293101</c:v>
                </c:pt>
                <c:pt idx="4396">
                  <c:v>145.898586594004</c:v>
                </c:pt>
                <c:pt idx="4397">
                  <c:v>145.97556875945199</c:v>
                </c:pt>
                <c:pt idx="4398">
                  <c:v>146.34764922578501</c:v>
                </c:pt>
                <c:pt idx="4399">
                  <c:v>146.08276435542601</c:v>
                </c:pt>
                <c:pt idx="4400">
                  <c:v>145.59521064091999</c:v>
                </c:pt>
                <c:pt idx="4401">
                  <c:v>145.933352733238</c:v>
                </c:pt>
                <c:pt idx="4402">
                  <c:v>145.63370172364401</c:v>
                </c:pt>
                <c:pt idx="4403">
                  <c:v>145.737172376128</c:v>
                </c:pt>
                <c:pt idx="4404">
                  <c:v>146.11753049466</c:v>
                </c:pt>
                <c:pt idx="4405">
                  <c:v>145.97556875945199</c:v>
                </c:pt>
                <c:pt idx="4406">
                  <c:v>146.25576728637901</c:v>
                </c:pt>
                <c:pt idx="4407">
                  <c:v>145.39199427944101</c:v>
                </c:pt>
                <c:pt idx="4408">
                  <c:v>146.15974652087399</c:v>
                </c:pt>
                <c:pt idx="4409">
                  <c:v>146.01778478566601</c:v>
                </c:pt>
                <c:pt idx="4410">
                  <c:v>146.34764922578501</c:v>
                </c:pt>
                <c:pt idx="4411">
                  <c:v>146.51692721324901</c:v>
                </c:pt>
                <c:pt idx="4412">
                  <c:v>146.520652156739</c:v>
                </c:pt>
                <c:pt idx="4413">
                  <c:v>146.163471464363</c:v>
                </c:pt>
                <c:pt idx="4414">
                  <c:v>146.19409877749899</c:v>
                </c:pt>
                <c:pt idx="4415">
                  <c:v>145.86795928086801</c:v>
                </c:pt>
                <c:pt idx="4416">
                  <c:v>145.879547993947</c:v>
                </c:pt>
                <c:pt idx="4417">
                  <c:v>144.385845654685</c:v>
                </c:pt>
                <c:pt idx="4418">
                  <c:v>144.15945186705</c:v>
                </c:pt>
                <c:pt idx="4419">
                  <c:v>144.69294655125799</c:v>
                </c:pt>
                <c:pt idx="4420">
                  <c:v>143.97113527952899</c:v>
                </c:pt>
                <c:pt idx="4421">
                  <c:v>143.99431270568499</c:v>
                </c:pt>
                <c:pt idx="4422">
                  <c:v>143.59491598709599</c:v>
                </c:pt>
                <c:pt idx="4423">
                  <c:v>144.44337533746599</c:v>
                </c:pt>
                <c:pt idx="4424">
                  <c:v>144.65859429463299</c:v>
                </c:pt>
                <c:pt idx="4425">
                  <c:v>144.55470975953901</c:v>
                </c:pt>
                <c:pt idx="4426">
                  <c:v>145.05799101322199</c:v>
                </c:pt>
                <c:pt idx="4427">
                  <c:v>145.41103287949801</c:v>
                </c:pt>
                <c:pt idx="4428">
                  <c:v>145.39571922293101</c:v>
                </c:pt>
                <c:pt idx="4429">
                  <c:v>146.02523467264399</c:v>
                </c:pt>
                <c:pt idx="4430">
                  <c:v>146.42090644774399</c:v>
                </c:pt>
                <c:pt idx="4431">
                  <c:v>146.624122809223</c:v>
                </c:pt>
                <c:pt idx="4432">
                  <c:v>146.846791653369</c:v>
                </c:pt>
                <c:pt idx="4433">
                  <c:v>146.72800734431701</c:v>
                </c:pt>
                <c:pt idx="4434">
                  <c:v>147.11581534982801</c:v>
                </c:pt>
                <c:pt idx="4435">
                  <c:v>147.16548126302001</c:v>
                </c:pt>
                <c:pt idx="4436">
                  <c:v>147.13485394988501</c:v>
                </c:pt>
                <c:pt idx="4437">
                  <c:v>147.09263792367099</c:v>
                </c:pt>
                <c:pt idx="4438">
                  <c:v>147.31158182432799</c:v>
                </c:pt>
                <c:pt idx="4439">
                  <c:v>147.27309074160399</c:v>
                </c:pt>
                <c:pt idx="4440">
                  <c:v>147.23087471539</c:v>
                </c:pt>
                <c:pt idx="4441">
                  <c:v>147.11954029331699</c:v>
                </c:pt>
                <c:pt idx="4442">
                  <c:v>147.465132272614</c:v>
                </c:pt>
                <c:pt idx="4443">
                  <c:v>147.26564085462499</c:v>
                </c:pt>
                <c:pt idx="4444">
                  <c:v>146.77767325750901</c:v>
                </c:pt>
                <c:pt idx="4445">
                  <c:v>147.065735554025</c:v>
                </c:pt>
                <c:pt idx="4446">
                  <c:v>147.154306432552</c:v>
                </c:pt>
                <c:pt idx="4447">
                  <c:v>146.70482991815999</c:v>
                </c:pt>
                <c:pt idx="4448">
                  <c:v>146.64730023537899</c:v>
                </c:pt>
                <c:pt idx="4449">
                  <c:v>147.223424828411</c:v>
                </c:pt>
                <c:pt idx="4450">
                  <c:v>147.32689548089499</c:v>
                </c:pt>
                <c:pt idx="4451">
                  <c:v>147.73788091256199</c:v>
                </c:pt>
                <c:pt idx="4452">
                  <c:v>147.66793475148299</c:v>
                </c:pt>
                <c:pt idx="4453">
                  <c:v>147.06987438012499</c:v>
                </c:pt>
                <c:pt idx="4454">
                  <c:v>146.630331048372</c:v>
                </c:pt>
                <c:pt idx="4455">
                  <c:v>147.22839141973</c:v>
                </c:pt>
                <c:pt idx="4456">
                  <c:v>145.98632970731001</c:v>
                </c:pt>
                <c:pt idx="4457">
                  <c:v>146.58770113954799</c:v>
                </c:pt>
                <c:pt idx="4458">
                  <c:v>146.44905046522001</c:v>
                </c:pt>
                <c:pt idx="4459">
                  <c:v>146.24831739940001</c:v>
                </c:pt>
                <c:pt idx="4460">
                  <c:v>145.21857746587801</c:v>
                </c:pt>
                <c:pt idx="4461">
                  <c:v>145.23016617895601</c:v>
                </c:pt>
                <c:pt idx="4462">
                  <c:v>146.05544810316999</c:v>
                </c:pt>
                <c:pt idx="4463">
                  <c:v>145.96687722464301</c:v>
                </c:pt>
                <c:pt idx="4464">
                  <c:v>144.798072734182</c:v>
                </c:pt>
                <c:pt idx="4465">
                  <c:v>146.10180295548301</c:v>
                </c:pt>
                <c:pt idx="4466">
                  <c:v>144.59733966836299</c:v>
                </c:pt>
                <c:pt idx="4467">
                  <c:v>143.74888031799301</c:v>
                </c:pt>
                <c:pt idx="4468">
                  <c:v>142.54158474480701</c:v>
                </c:pt>
                <c:pt idx="4469">
                  <c:v>142.65333304948999</c:v>
                </c:pt>
                <c:pt idx="4470">
                  <c:v>142.16370992193501</c:v>
                </c:pt>
                <c:pt idx="4471">
                  <c:v>142.101627530445</c:v>
                </c:pt>
                <c:pt idx="4472">
                  <c:v>142.950500763425</c:v>
                </c:pt>
                <c:pt idx="4473">
                  <c:v>143.65617061336701</c:v>
                </c:pt>
                <c:pt idx="4474">
                  <c:v>145.11055410468401</c:v>
                </c:pt>
                <c:pt idx="4475">
                  <c:v>144.57830106830599</c:v>
                </c:pt>
                <c:pt idx="4476">
                  <c:v>145.44207407524399</c:v>
                </c:pt>
                <c:pt idx="4477">
                  <c:v>146.020681963935</c:v>
                </c:pt>
                <c:pt idx="4478">
                  <c:v>145.91679742884099</c:v>
                </c:pt>
                <c:pt idx="4479">
                  <c:v>146.78470926187799</c:v>
                </c:pt>
                <c:pt idx="4480">
                  <c:v>146.66882213109599</c:v>
                </c:pt>
                <c:pt idx="4481">
                  <c:v>147.15885914126099</c:v>
                </c:pt>
                <c:pt idx="4482">
                  <c:v>148.03835968737701</c:v>
                </c:pt>
                <c:pt idx="4483">
                  <c:v>148.08057571359001</c:v>
                </c:pt>
                <c:pt idx="4484">
                  <c:v>147.81072425191101</c:v>
                </c:pt>
                <c:pt idx="4485">
                  <c:v>148.30076126207601</c:v>
                </c:pt>
                <c:pt idx="4486">
                  <c:v>148.612828749969</c:v>
                </c:pt>
                <c:pt idx="4487">
                  <c:v>148.686499854537</c:v>
                </c:pt>
                <c:pt idx="4488">
                  <c:v>148.93317389006</c:v>
                </c:pt>
                <c:pt idx="4489">
                  <c:v>149.01015605550799</c:v>
                </c:pt>
                <c:pt idx="4490">
                  <c:v>148.92531012047101</c:v>
                </c:pt>
                <c:pt idx="4491">
                  <c:v>149.01429488160699</c:v>
                </c:pt>
                <c:pt idx="4492">
                  <c:v>149.03333348166399</c:v>
                </c:pt>
                <c:pt idx="4493">
                  <c:v>149.083413277467</c:v>
                </c:pt>
                <c:pt idx="4494">
                  <c:v>149.53868414839701</c:v>
                </c:pt>
                <c:pt idx="4495">
                  <c:v>149.41162218714601</c:v>
                </c:pt>
                <c:pt idx="4496">
                  <c:v>149.55027286147501</c:v>
                </c:pt>
                <c:pt idx="4497">
                  <c:v>149.97450253666</c:v>
                </c:pt>
                <c:pt idx="4498">
                  <c:v>150.198413028636</c:v>
                </c:pt>
                <c:pt idx="4499">
                  <c:v>150.14046946324501</c:v>
                </c:pt>
                <c:pt idx="4500">
                  <c:v>150.34492747255399</c:v>
                </c:pt>
                <c:pt idx="4501">
                  <c:v>150.17523560248</c:v>
                </c:pt>
                <c:pt idx="4502">
                  <c:v>149.61980513994499</c:v>
                </c:pt>
                <c:pt idx="4503">
                  <c:v>150.13301957626601</c:v>
                </c:pt>
                <c:pt idx="4504">
                  <c:v>150.441362120669</c:v>
                </c:pt>
                <c:pt idx="4505">
                  <c:v>150.35279124214199</c:v>
                </c:pt>
                <c:pt idx="4506">
                  <c:v>150.48399202949199</c:v>
                </c:pt>
                <c:pt idx="4507">
                  <c:v>149.947600167014</c:v>
                </c:pt>
                <c:pt idx="4508">
                  <c:v>149.89379542772301</c:v>
                </c:pt>
                <c:pt idx="4509">
                  <c:v>148.61696757606799</c:v>
                </c:pt>
                <c:pt idx="4510">
                  <c:v>149.01429488160699</c:v>
                </c:pt>
                <c:pt idx="4511">
                  <c:v>147.741191973442</c:v>
                </c:pt>
                <c:pt idx="4512">
                  <c:v>147.20893893706301</c:v>
                </c:pt>
                <c:pt idx="4513">
                  <c:v>146.59183996564801</c:v>
                </c:pt>
                <c:pt idx="4514">
                  <c:v>148.088439483179</c:v>
                </c:pt>
                <c:pt idx="4515">
                  <c:v>150.01340750199401</c:v>
                </c:pt>
                <c:pt idx="4516">
                  <c:v>150.35279124214199</c:v>
                </c:pt>
                <c:pt idx="4517">
                  <c:v>150.721146764986</c:v>
                </c:pt>
                <c:pt idx="4518">
                  <c:v>150.82958400878999</c:v>
                </c:pt>
                <c:pt idx="4519">
                  <c:v>150.83744777837799</c:v>
                </c:pt>
                <c:pt idx="4520">
                  <c:v>151.09736605741901</c:v>
                </c:pt>
                <c:pt idx="4521">
                  <c:v>151.20580330122201</c:v>
                </c:pt>
                <c:pt idx="4522">
                  <c:v>150.77164044339801</c:v>
                </c:pt>
                <c:pt idx="4523">
                  <c:v>149.97243312361101</c:v>
                </c:pt>
                <c:pt idx="4524">
                  <c:v>149.929803214787</c:v>
                </c:pt>
                <c:pt idx="4525">
                  <c:v>148.490733380037</c:v>
                </c:pt>
                <c:pt idx="4526">
                  <c:v>147.75402233435</c:v>
                </c:pt>
                <c:pt idx="4527">
                  <c:v>148.719610463332</c:v>
                </c:pt>
                <c:pt idx="4528">
                  <c:v>150.111911563159</c:v>
                </c:pt>
                <c:pt idx="4529">
                  <c:v>149.47204904819699</c:v>
                </c:pt>
                <c:pt idx="4530">
                  <c:v>148.85163901590201</c:v>
                </c:pt>
                <c:pt idx="4531">
                  <c:v>148.630625702196</c:v>
                </c:pt>
                <c:pt idx="4532">
                  <c:v>148.157143996428</c:v>
                </c:pt>
                <c:pt idx="4533">
                  <c:v>147.443610376897</c:v>
                </c:pt>
                <c:pt idx="4534">
                  <c:v>148.45596724080301</c:v>
                </c:pt>
                <c:pt idx="4535">
                  <c:v>148.62276193260701</c:v>
                </c:pt>
                <c:pt idx="4536">
                  <c:v>149.018433707707</c:v>
                </c:pt>
                <c:pt idx="4537">
                  <c:v>150.18972149382699</c:v>
                </c:pt>
                <c:pt idx="4538">
                  <c:v>149.75141980990401</c:v>
                </c:pt>
                <c:pt idx="4539">
                  <c:v>149.93766698437599</c:v>
                </c:pt>
                <c:pt idx="4540">
                  <c:v>148.886405155137</c:v>
                </c:pt>
                <c:pt idx="4541">
                  <c:v>147.87818711733101</c:v>
                </c:pt>
                <c:pt idx="4542">
                  <c:v>148.59544568035099</c:v>
                </c:pt>
                <c:pt idx="4543">
                  <c:v>147.61040506870199</c:v>
                </c:pt>
                <c:pt idx="4544">
                  <c:v>148.568543310705</c:v>
                </c:pt>
                <c:pt idx="4545">
                  <c:v>150.71666981748299</c:v>
                </c:pt>
                <c:pt idx="4546">
                  <c:v>150.14273689480299</c:v>
                </c:pt>
                <c:pt idx="4547">
                  <c:v>151.65883056607001</c:v>
                </c:pt>
                <c:pt idx="4548">
                  <c:v>151.23878389899201</c:v>
                </c:pt>
                <c:pt idx="4549">
                  <c:v>150.56199842792401</c:v>
                </c:pt>
                <c:pt idx="4550">
                  <c:v>152.166027102393</c:v>
                </c:pt>
                <c:pt idx="4551">
                  <c:v>152.25474723955099</c:v>
                </c:pt>
                <c:pt idx="4552">
                  <c:v>153.719022069647</c:v>
                </c:pt>
                <c:pt idx="4553">
                  <c:v>154.35184003911399</c:v>
                </c:pt>
                <c:pt idx="4554">
                  <c:v>154.59444643187601</c:v>
                </c:pt>
                <c:pt idx="4555">
                  <c:v>154.60190520446901</c:v>
                </c:pt>
                <c:pt idx="4556">
                  <c:v>154.54655326048899</c:v>
                </c:pt>
                <c:pt idx="4557">
                  <c:v>155.01017486219001</c:v>
                </c:pt>
                <c:pt idx="4558">
                  <c:v>154.99918298678901</c:v>
                </c:pt>
                <c:pt idx="4559">
                  <c:v>155.21980562875001</c:v>
                </c:pt>
                <c:pt idx="4560">
                  <c:v>155.15346180936999</c:v>
                </c:pt>
                <c:pt idx="4561">
                  <c:v>155.06160113638299</c:v>
                </c:pt>
                <c:pt idx="4562">
                  <c:v>154.79661842584301</c:v>
                </c:pt>
                <c:pt idx="4563">
                  <c:v>155.28614944813</c:v>
                </c:pt>
                <c:pt idx="4564">
                  <c:v>154.96581479361001</c:v>
                </c:pt>
                <c:pt idx="4565">
                  <c:v>154.63841393347599</c:v>
                </c:pt>
                <c:pt idx="4566">
                  <c:v>154.72320840084899</c:v>
                </c:pt>
                <c:pt idx="4567">
                  <c:v>153.634227602274</c:v>
                </c:pt>
                <c:pt idx="4568">
                  <c:v>153.95063658700801</c:v>
                </c:pt>
                <c:pt idx="4569">
                  <c:v>152.706984398873</c:v>
                </c:pt>
                <c:pt idx="4570">
                  <c:v>152.53072182549201</c:v>
                </c:pt>
                <c:pt idx="4571">
                  <c:v>153.48701498530701</c:v>
                </c:pt>
                <c:pt idx="4572">
                  <c:v>153.0198602808</c:v>
                </c:pt>
                <c:pt idx="4573">
                  <c:v>154.03150538459499</c:v>
                </c:pt>
                <c:pt idx="4574">
                  <c:v>153.803423970041</c:v>
                </c:pt>
                <c:pt idx="4575">
                  <c:v>154.72320840084899</c:v>
                </c:pt>
                <c:pt idx="4576">
                  <c:v>154.36989812012899</c:v>
                </c:pt>
                <c:pt idx="4577">
                  <c:v>155.05021669400401</c:v>
                </c:pt>
                <c:pt idx="4578">
                  <c:v>154.898685840273</c:v>
                </c:pt>
                <c:pt idx="4579">
                  <c:v>154.462543927073</c:v>
                </c:pt>
                <c:pt idx="4580">
                  <c:v>153.331951028769</c:v>
                </c:pt>
                <c:pt idx="4581">
                  <c:v>153.15097765164501</c:v>
                </c:pt>
                <c:pt idx="4582">
                  <c:v>153.324492256176</c:v>
                </c:pt>
                <c:pt idx="4583">
                  <c:v>154.25212802655599</c:v>
                </c:pt>
                <c:pt idx="4584">
                  <c:v>153.57926822527301</c:v>
                </c:pt>
                <c:pt idx="4585">
                  <c:v>153.30957471099001</c:v>
                </c:pt>
                <c:pt idx="4586">
                  <c:v>153.583193895059</c:v>
                </c:pt>
                <c:pt idx="4587">
                  <c:v>154.096671503039</c:v>
                </c:pt>
                <c:pt idx="4588">
                  <c:v>153.893714375114</c:v>
                </c:pt>
                <c:pt idx="4589">
                  <c:v>154.152416013997</c:v>
                </c:pt>
                <c:pt idx="4590">
                  <c:v>154.49237901744499</c:v>
                </c:pt>
                <c:pt idx="4591">
                  <c:v>154.913603385459</c:v>
                </c:pt>
                <c:pt idx="4592">
                  <c:v>154.562255939632</c:v>
                </c:pt>
                <c:pt idx="4593">
                  <c:v>154.71025369055599</c:v>
                </c:pt>
                <c:pt idx="4594">
                  <c:v>155.057675466597</c:v>
                </c:pt>
                <c:pt idx="4595">
                  <c:v>155.03529914881901</c:v>
                </c:pt>
                <c:pt idx="4596">
                  <c:v>154.14103157161799</c:v>
                </c:pt>
                <c:pt idx="4597">
                  <c:v>154.84333389629401</c:v>
                </c:pt>
                <c:pt idx="4598">
                  <c:v>154.75108065632801</c:v>
                </c:pt>
                <c:pt idx="4599">
                  <c:v>155.13147805857</c:v>
                </c:pt>
                <c:pt idx="4600">
                  <c:v>155.32736898088001</c:v>
                </c:pt>
                <c:pt idx="4601">
                  <c:v>155.508342358005</c:v>
                </c:pt>
                <c:pt idx="4602">
                  <c:v>155.183296899742</c:v>
                </c:pt>
                <c:pt idx="4603">
                  <c:v>155.43100666322499</c:v>
                </c:pt>
                <c:pt idx="4604">
                  <c:v>155.10949430777001</c:v>
                </c:pt>
                <c:pt idx="4605">
                  <c:v>154.329463721336</c:v>
                </c:pt>
                <c:pt idx="4606">
                  <c:v>155.164846251749</c:v>
                </c:pt>
                <c:pt idx="4607">
                  <c:v>155.38664659464601</c:v>
                </c:pt>
                <c:pt idx="4608">
                  <c:v>154.49237901744499</c:v>
                </c:pt>
                <c:pt idx="4609">
                  <c:v>154.17439976479699</c:v>
                </c:pt>
                <c:pt idx="4610">
                  <c:v>154.480994575067</c:v>
                </c:pt>
                <c:pt idx="4611">
                  <c:v>155.49735048260499</c:v>
                </c:pt>
                <c:pt idx="4612">
                  <c:v>155.124019285977</c:v>
                </c:pt>
                <c:pt idx="4613">
                  <c:v>154.89122706768001</c:v>
                </c:pt>
                <c:pt idx="4614">
                  <c:v>154.906144612866</c:v>
                </c:pt>
                <c:pt idx="4615">
                  <c:v>155.71522515571499</c:v>
                </c:pt>
                <c:pt idx="4616">
                  <c:v>155.80041219006699</c:v>
                </c:pt>
                <c:pt idx="4617">
                  <c:v>156.04419628376399</c:v>
                </c:pt>
                <c:pt idx="4618">
                  <c:v>156.01828686317799</c:v>
                </c:pt>
                <c:pt idx="4619">
                  <c:v>155.96293491919801</c:v>
                </c:pt>
                <c:pt idx="4620">
                  <c:v>156.19219403468799</c:v>
                </c:pt>
                <c:pt idx="4621">
                  <c:v>156.00376188497</c:v>
                </c:pt>
                <c:pt idx="4622">
                  <c:v>155.157387479156</c:v>
                </c:pt>
                <c:pt idx="4623">
                  <c:v>155.89659109981801</c:v>
                </c:pt>
                <c:pt idx="4624">
                  <c:v>155.80787096265999</c:v>
                </c:pt>
                <c:pt idx="4625">
                  <c:v>155.31991020828701</c:v>
                </c:pt>
                <c:pt idx="4626">
                  <c:v>155.47889983461201</c:v>
                </c:pt>
                <c:pt idx="4627">
                  <c:v>155.401171572853</c:v>
                </c:pt>
                <c:pt idx="4628">
                  <c:v>155.60805437056399</c:v>
                </c:pt>
                <c:pt idx="4629">
                  <c:v>154.94657901165999</c:v>
                </c:pt>
                <c:pt idx="4630">
                  <c:v>154.813891372901</c:v>
                </c:pt>
                <c:pt idx="4631">
                  <c:v>154.31493874312801</c:v>
                </c:pt>
                <c:pt idx="4632">
                  <c:v>154.32593061852799</c:v>
                </c:pt>
                <c:pt idx="4633">
                  <c:v>155.25356638890801</c:v>
                </c:pt>
                <c:pt idx="4634">
                  <c:v>155.508342358005</c:v>
                </c:pt>
                <c:pt idx="4635">
                  <c:v>154.872776419687</c:v>
                </c:pt>
                <c:pt idx="4636">
                  <c:v>154.56618160941801</c:v>
                </c:pt>
                <c:pt idx="4637">
                  <c:v>154.990939080239</c:v>
                </c:pt>
                <c:pt idx="4638">
                  <c:v>155.116560513384</c:v>
                </c:pt>
                <c:pt idx="4639">
                  <c:v>155.90012420262599</c:v>
                </c:pt>
                <c:pt idx="4640">
                  <c:v>155.57704157925599</c:v>
                </c:pt>
                <c:pt idx="4641">
                  <c:v>155.978245031363</c:v>
                </c:pt>
                <c:pt idx="4642">
                  <c:v>156.03752264512801</c:v>
                </c:pt>
                <c:pt idx="4643">
                  <c:v>155.46555255734</c:v>
                </c:pt>
                <c:pt idx="4644">
                  <c:v>155.21313199011399</c:v>
                </c:pt>
                <c:pt idx="4645">
                  <c:v>155.2390414107</c:v>
                </c:pt>
                <c:pt idx="4646">
                  <c:v>153.59418577045901</c:v>
                </c:pt>
                <c:pt idx="4647">
                  <c:v>153.750034860955</c:v>
                </c:pt>
                <c:pt idx="4648">
                  <c:v>154.37382378991501</c:v>
                </c:pt>
                <c:pt idx="4649">
                  <c:v>154.28117798297001</c:v>
                </c:pt>
                <c:pt idx="4650">
                  <c:v>154.039749291145</c:v>
                </c:pt>
                <c:pt idx="4651">
                  <c:v>154.537524219982</c:v>
                </c:pt>
                <c:pt idx="4652">
                  <c:v>153.245193726504</c:v>
                </c:pt>
                <c:pt idx="4653">
                  <c:v>153.345298306041</c:v>
                </c:pt>
                <c:pt idx="4654">
                  <c:v>154.34045559673601</c:v>
                </c:pt>
                <c:pt idx="4655">
                  <c:v>155.18722256952799</c:v>
                </c:pt>
                <c:pt idx="4656">
                  <c:v>155.54367338607699</c:v>
                </c:pt>
                <c:pt idx="4657">
                  <c:v>155.51030519289799</c:v>
                </c:pt>
                <c:pt idx="4658">
                  <c:v>156.119176576672</c:v>
                </c:pt>
                <c:pt idx="4659">
                  <c:v>156.193371735623</c:v>
                </c:pt>
                <c:pt idx="4660">
                  <c:v>156.249116246581</c:v>
                </c:pt>
                <c:pt idx="4661">
                  <c:v>155.92995929299701</c:v>
                </c:pt>
                <c:pt idx="4662">
                  <c:v>155.75526698753001</c:v>
                </c:pt>
                <c:pt idx="4663">
                  <c:v>155.32815411483799</c:v>
                </c:pt>
                <c:pt idx="4664">
                  <c:v>154.511222232417</c:v>
                </c:pt>
                <c:pt idx="4665">
                  <c:v>154.065658711731</c:v>
                </c:pt>
                <c:pt idx="4666">
                  <c:v>155.01998903665401</c:v>
                </c:pt>
                <c:pt idx="4667">
                  <c:v>155.56212403407</c:v>
                </c:pt>
                <c:pt idx="4668">
                  <c:v>155.580967249042</c:v>
                </c:pt>
                <c:pt idx="4669">
                  <c:v>155.44356880653999</c:v>
                </c:pt>
                <c:pt idx="4670">
                  <c:v>155.17623069412801</c:v>
                </c:pt>
                <c:pt idx="4671">
                  <c:v>155.02391470644</c:v>
                </c:pt>
                <c:pt idx="4672">
                  <c:v>155.31362913663</c:v>
                </c:pt>
                <c:pt idx="4673">
                  <c:v>154.66353822010501</c:v>
                </c:pt>
                <c:pt idx="4674">
                  <c:v>154.503763459824</c:v>
                </c:pt>
                <c:pt idx="4675">
                  <c:v>155.51030519289799</c:v>
                </c:pt>
                <c:pt idx="4676">
                  <c:v>154.778560344829</c:v>
                </c:pt>
                <c:pt idx="4677">
                  <c:v>154.87513182155899</c:v>
                </c:pt>
                <c:pt idx="4678">
                  <c:v>154.793477890015</c:v>
                </c:pt>
                <c:pt idx="4679">
                  <c:v>155.03883225162599</c:v>
                </c:pt>
                <c:pt idx="4680">
                  <c:v>155.48439577231201</c:v>
                </c:pt>
                <c:pt idx="4681">
                  <c:v>155.25042585307901</c:v>
                </c:pt>
                <c:pt idx="4682">
                  <c:v>154.63762879951901</c:v>
                </c:pt>
                <c:pt idx="4683">
                  <c:v>153.05205077304299</c:v>
                </c:pt>
                <c:pt idx="4684">
                  <c:v>150.68290905732599</c:v>
                </c:pt>
                <c:pt idx="4685">
                  <c:v>147.68251964005501</c:v>
                </c:pt>
                <c:pt idx="4686">
                  <c:v>146.82122768905501</c:v>
                </c:pt>
                <c:pt idx="4687">
                  <c:v>149.58764718709301</c:v>
                </c:pt>
                <c:pt idx="4688">
                  <c:v>151.250953475328</c:v>
                </c:pt>
                <c:pt idx="4689">
                  <c:v>151.28078856569999</c:v>
                </c:pt>
                <c:pt idx="4690">
                  <c:v>150.64954086414701</c:v>
                </c:pt>
                <c:pt idx="4691">
                  <c:v>148.50691029506899</c:v>
                </c:pt>
                <c:pt idx="4692">
                  <c:v>149.858518402312</c:v>
                </c:pt>
                <c:pt idx="4693">
                  <c:v>149.858518402312</c:v>
                </c:pt>
                <c:pt idx="4694">
                  <c:v>149.858518402312</c:v>
                </c:pt>
                <c:pt idx="4695">
                  <c:v>149.858518402312</c:v>
                </c:pt>
                <c:pt idx="4696">
                  <c:v>149.858518402312</c:v>
                </c:pt>
                <c:pt idx="4697">
                  <c:v>149.858518402312</c:v>
                </c:pt>
                <c:pt idx="4698">
                  <c:v>149.858518402312</c:v>
                </c:pt>
                <c:pt idx="4699">
                  <c:v>149.858518402312</c:v>
                </c:pt>
                <c:pt idx="4700">
                  <c:v>149.858518402312</c:v>
                </c:pt>
                <c:pt idx="4701">
                  <c:v>151.13425655933199</c:v>
                </c:pt>
                <c:pt idx="4702">
                  <c:v>150.802149504689</c:v>
                </c:pt>
                <c:pt idx="4703">
                  <c:v>148.29218657247901</c:v>
                </c:pt>
                <c:pt idx="4704">
                  <c:v>149.11207586363</c:v>
                </c:pt>
                <c:pt idx="4705">
                  <c:v>147.18409861131201</c:v>
                </c:pt>
                <c:pt idx="4706">
                  <c:v>146.956573345511</c:v>
                </c:pt>
                <c:pt idx="4707">
                  <c:v>146.44803441808801</c:v>
                </c:pt>
                <c:pt idx="4708">
                  <c:v>146.402529364928</c:v>
                </c:pt>
                <c:pt idx="4709">
                  <c:v>142.63758496661299</c:v>
                </c:pt>
                <c:pt idx="4710">
                  <c:v>142.70185087502301</c:v>
                </c:pt>
                <c:pt idx="4711">
                  <c:v>142.70185087502301</c:v>
                </c:pt>
                <c:pt idx="4712">
                  <c:v>142.902780921735</c:v>
                </c:pt>
                <c:pt idx="4713">
                  <c:v>142.902780921735</c:v>
                </c:pt>
                <c:pt idx="4714">
                  <c:v>144.17411546210701</c:v>
                </c:pt>
                <c:pt idx="4715">
                  <c:v>143.92516665547501</c:v>
                </c:pt>
                <c:pt idx="4716">
                  <c:v>144.518635946828</c:v>
                </c:pt>
                <c:pt idx="4717">
                  <c:v>145.17838882137099</c:v>
                </c:pt>
                <c:pt idx="4718">
                  <c:v>145.222320963718</c:v>
                </c:pt>
                <c:pt idx="4719">
                  <c:v>145.222320963718</c:v>
                </c:pt>
                <c:pt idx="4720">
                  <c:v>145.222320963718</c:v>
                </c:pt>
                <c:pt idx="4721">
                  <c:v>145.222320963718</c:v>
                </c:pt>
                <c:pt idx="4722">
                  <c:v>145.222320963718</c:v>
                </c:pt>
                <c:pt idx="4723">
                  <c:v>145.222320963718</c:v>
                </c:pt>
                <c:pt idx="4724">
                  <c:v>145.222320963718</c:v>
                </c:pt>
                <c:pt idx="4725">
                  <c:v>145.222320963718</c:v>
                </c:pt>
                <c:pt idx="4726">
                  <c:v>145.222320963718</c:v>
                </c:pt>
                <c:pt idx="4727">
                  <c:v>145.222320963718</c:v>
                </c:pt>
                <c:pt idx="4728">
                  <c:v>145.222320963718</c:v>
                </c:pt>
                <c:pt idx="4729">
                  <c:v>145.222320963718</c:v>
                </c:pt>
                <c:pt idx="4730">
                  <c:v>145.222320963718</c:v>
                </c:pt>
                <c:pt idx="4731">
                  <c:v>145.222320963718</c:v>
                </c:pt>
                <c:pt idx="4732">
                  <c:v>145.222320963718</c:v>
                </c:pt>
                <c:pt idx="4733">
                  <c:v>145.222320963718</c:v>
                </c:pt>
                <c:pt idx="4734">
                  <c:v>145.222320963718</c:v>
                </c:pt>
                <c:pt idx="4735">
                  <c:v>145.222320963718</c:v>
                </c:pt>
                <c:pt idx="4736">
                  <c:v>145.222320963718</c:v>
                </c:pt>
                <c:pt idx="4737">
                  <c:v>145.222320963718</c:v>
                </c:pt>
                <c:pt idx="4738">
                  <c:v>145.222320963718</c:v>
                </c:pt>
                <c:pt idx="4739">
                  <c:v>145.222320963718</c:v>
                </c:pt>
                <c:pt idx="4740">
                  <c:v>145.222320963718</c:v>
                </c:pt>
                <c:pt idx="4741">
                  <c:v>145.222320963718</c:v>
                </c:pt>
                <c:pt idx="4742">
                  <c:v>145.222320963718</c:v>
                </c:pt>
                <c:pt idx="4743">
                  <c:v>145.222320963718</c:v>
                </c:pt>
                <c:pt idx="4744">
                  <c:v>145.222320963718</c:v>
                </c:pt>
                <c:pt idx="4745">
                  <c:v>145.222320963718</c:v>
                </c:pt>
                <c:pt idx="4746">
                  <c:v>145.222320963718</c:v>
                </c:pt>
                <c:pt idx="4747">
                  <c:v>145.222320963718</c:v>
                </c:pt>
                <c:pt idx="4748">
                  <c:v>145.222320963718</c:v>
                </c:pt>
                <c:pt idx="4749">
                  <c:v>145.222320963718</c:v>
                </c:pt>
                <c:pt idx="4750">
                  <c:v>145.31948260671501</c:v>
                </c:pt>
                <c:pt idx="4751">
                  <c:v>145.309255065347</c:v>
                </c:pt>
                <c:pt idx="4752">
                  <c:v>145.39253647363</c:v>
                </c:pt>
                <c:pt idx="4753">
                  <c:v>145.09045873393501</c:v>
                </c:pt>
                <c:pt idx="4754">
                  <c:v>145.09045873393501</c:v>
                </c:pt>
                <c:pt idx="4755">
                  <c:v>145.09045873393501</c:v>
                </c:pt>
                <c:pt idx="4756">
                  <c:v>145.09045873393501</c:v>
                </c:pt>
                <c:pt idx="4757">
                  <c:v>145.09045873393501</c:v>
                </c:pt>
                <c:pt idx="4758">
                  <c:v>145.09045873393501</c:v>
                </c:pt>
                <c:pt idx="4759">
                  <c:v>145.09045873393501</c:v>
                </c:pt>
                <c:pt idx="4760">
                  <c:v>145.09045873393501</c:v>
                </c:pt>
                <c:pt idx="4761">
                  <c:v>145.09045873393501</c:v>
                </c:pt>
                <c:pt idx="4762">
                  <c:v>145.09045873393501</c:v>
                </c:pt>
                <c:pt idx="4763">
                  <c:v>145.09045873393501</c:v>
                </c:pt>
                <c:pt idx="4764">
                  <c:v>145.09045873393501</c:v>
                </c:pt>
                <c:pt idx="4765">
                  <c:v>145.09045873393501</c:v>
                </c:pt>
                <c:pt idx="4766">
                  <c:v>145.09045873393501</c:v>
                </c:pt>
                <c:pt idx="4767">
                  <c:v>143.79810077052301</c:v>
                </c:pt>
                <c:pt idx="4768">
                  <c:v>143.79810077052301</c:v>
                </c:pt>
                <c:pt idx="4769">
                  <c:v>143.79810077052301</c:v>
                </c:pt>
                <c:pt idx="4770">
                  <c:v>143.79810077052301</c:v>
                </c:pt>
                <c:pt idx="4771">
                  <c:v>143.67951748899301</c:v>
                </c:pt>
                <c:pt idx="4772">
                  <c:v>143.51569012466501</c:v>
                </c:pt>
                <c:pt idx="4773">
                  <c:v>144.27973132935</c:v>
                </c:pt>
                <c:pt idx="4774">
                  <c:v>143.766721809872</c:v>
                </c:pt>
                <c:pt idx="4775">
                  <c:v>143.04792468798601</c:v>
                </c:pt>
                <c:pt idx="4776">
                  <c:v>143.04792468798601</c:v>
                </c:pt>
                <c:pt idx="4777">
                  <c:v>143.16882325179299</c:v>
                </c:pt>
                <c:pt idx="4778">
                  <c:v>141.36319347922</c:v>
                </c:pt>
                <c:pt idx="4779">
                  <c:v>137.97122614605601</c:v>
                </c:pt>
                <c:pt idx="4780">
                  <c:v>136.45699483822099</c:v>
                </c:pt>
                <c:pt idx="4781">
                  <c:v>136.52464091039201</c:v>
                </c:pt>
                <c:pt idx="4782">
                  <c:v>136.52464091039201</c:v>
                </c:pt>
                <c:pt idx="4783">
                  <c:v>134.82242228509401</c:v>
                </c:pt>
                <c:pt idx="4784">
                  <c:v>137.03572196659499</c:v>
                </c:pt>
                <c:pt idx="4785">
                  <c:v>134.093862255028</c:v>
                </c:pt>
                <c:pt idx="4786">
                  <c:v>134.18306607018499</c:v>
                </c:pt>
                <c:pt idx="4787">
                  <c:v>134.18306607018499</c:v>
                </c:pt>
                <c:pt idx="4788">
                  <c:v>134.18306607018499</c:v>
                </c:pt>
                <c:pt idx="4789">
                  <c:v>134.18306607018499</c:v>
                </c:pt>
                <c:pt idx="4790">
                  <c:v>134.18306607018499</c:v>
                </c:pt>
                <c:pt idx="4791">
                  <c:v>134.18306607018499</c:v>
                </c:pt>
                <c:pt idx="4792">
                  <c:v>133.45285622525401</c:v>
                </c:pt>
                <c:pt idx="4793">
                  <c:v>133.79841512661801</c:v>
                </c:pt>
                <c:pt idx="4794">
                  <c:v>137.06054622369601</c:v>
                </c:pt>
                <c:pt idx="4795">
                  <c:v>137.035765862754</c:v>
                </c:pt>
                <c:pt idx="4796">
                  <c:v>135.80118608928001</c:v>
                </c:pt>
                <c:pt idx="4797">
                  <c:v>136.20432927474599</c:v>
                </c:pt>
                <c:pt idx="4798">
                  <c:v>136.31047798504801</c:v>
                </c:pt>
                <c:pt idx="4799">
                  <c:v>135.019310223155</c:v>
                </c:pt>
                <c:pt idx="4800">
                  <c:v>135.019310223155</c:v>
                </c:pt>
                <c:pt idx="4801">
                  <c:v>135.019310223155</c:v>
                </c:pt>
                <c:pt idx="4802">
                  <c:v>135.019310223155</c:v>
                </c:pt>
                <c:pt idx="4803">
                  <c:v>135.019310223155</c:v>
                </c:pt>
                <c:pt idx="4804">
                  <c:v>135.019310223155</c:v>
                </c:pt>
                <c:pt idx="4805">
                  <c:v>135.019310223155</c:v>
                </c:pt>
                <c:pt idx="4806">
                  <c:v>135.019310223155</c:v>
                </c:pt>
                <c:pt idx="4807">
                  <c:v>134.74302873897301</c:v>
                </c:pt>
                <c:pt idx="4808">
                  <c:v>134.711558265278</c:v>
                </c:pt>
                <c:pt idx="4809">
                  <c:v>135.684581399634</c:v>
                </c:pt>
                <c:pt idx="4810">
                  <c:v>134.823534601913</c:v>
                </c:pt>
                <c:pt idx="4811">
                  <c:v>135.13128655979</c:v>
                </c:pt>
                <c:pt idx="4812">
                  <c:v>135.13128655979</c:v>
                </c:pt>
                <c:pt idx="4813">
                  <c:v>135.13128655979</c:v>
                </c:pt>
                <c:pt idx="4814">
                  <c:v>135.13128655979</c:v>
                </c:pt>
                <c:pt idx="4815">
                  <c:v>135.13128655979</c:v>
                </c:pt>
                <c:pt idx="4816">
                  <c:v>135.13128655979</c:v>
                </c:pt>
                <c:pt idx="4817">
                  <c:v>135.13128655979</c:v>
                </c:pt>
                <c:pt idx="4818">
                  <c:v>135.13128655979</c:v>
                </c:pt>
                <c:pt idx="4819">
                  <c:v>135.13128655979</c:v>
                </c:pt>
                <c:pt idx="4820">
                  <c:v>135.13128655979</c:v>
                </c:pt>
                <c:pt idx="4821">
                  <c:v>135.13128655979</c:v>
                </c:pt>
                <c:pt idx="4822">
                  <c:v>135.13128655979</c:v>
                </c:pt>
                <c:pt idx="4823">
                  <c:v>135.13128655979</c:v>
                </c:pt>
                <c:pt idx="4824">
                  <c:v>135.13128655979</c:v>
                </c:pt>
                <c:pt idx="4825">
                  <c:v>135.13128655979</c:v>
                </c:pt>
                <c:pt idx="4826">
                  <c:v>135.13128655979</c:v>
                </c:pt>
                <c:pt idx="4827">
                  <c:v>135.13128655979</c:v>
                </c:pt>
                <c:pt idx="4828">
                  <c:v>135.13128655979</c:v>
                </c:pt>
                <c:pt idx="4829">
                  <c:v>135.13128655979</c:v>
                </c:pt>
                <c:pt idx="4830">
                  <c:v>135.13128655979</c:v>
                </c:pt>
                <c:pt idx="4831">
                  <c:v>135.13128655979</c:v>
                </c:pt>
                <c:pt idx="4832">
                  <c:v>135.13128655979</c:v>
                </c:pt>
                <c:pt idx="4833">
                  <c:v>135.13128655979</c:v>
                </c:pt>
                <c:pt idx="4834">
                  <c:v>135.13128655979</c:v>
                </c:pt>
                <c:pt idx="4835">
                  <c:v>135.13128655979</c:v>
                </c:pt>
                <c:pt idx="4836">
                  <c:v>135.13128655979</c:v>
                </c:pt>
                <c:pt idx="4837">
                  <c:v>135.13128655979</c:v>
                </c:pt>
                <c:pt idx="4838">
                  <c:v>135.13128655979</c:v>
                </c:pt>
                <c:pt idx="4839">
                  <c:v>135.13128655979</c:v>
                </c:pt>
                <c:pt idx="4840">
                  <c:v>135.13128655979</c:v>
                </c:pt>
                <c:pt idx="4841">
                  <c:v>135.13128655979</c:v>
                </c:pt>
                <c:pt idx="4842">
                  <c:v>135.13128655979</c:v>
                </c:pt>
                <c:pt idx="4843">
                  <c:v>135.13128655979</c:v>
                </c:pt>
                <c:pt idx="4844">
                  <c:v>135.13128655979</c:v>
                </c:pt>
                <c:pt idx="4845">
                  <c:v>135.13128655979</c:v>
                </c:pt>
                <c:pt idx="4846">
                  <c:v>135.13128655979</c:v>
                </c:pt>
                <c:pt idx="4847">
                  <c:v>135.13128655979</c:v>
                </c:pt>
                <c:pt idx="4848">
                  <c:v>135.13128655979</c:v>
                </c:pt>
                <c:pt idx="4849">
                  <c:v>135.344565129535</c:v>
                </c:pt>
                <c:pt idx="4850">
                  <c:v>135.409052508103</c:v>
                </c:pt>
                <c:pt idx="4851">
                  <c:v>135.04395990131201</c:v>
                </c:pt>
                <c:pt idx="4852">
                  <c:v>135.04395990131201</c:v>
                </c:pt>
                <c:pt idx="4853">
                  <c:v>135.04395990131201</c:v>
                </c:pt>
                <c:pt idx="4854">
                  <c:v>135.04395990131201</c:v>
                </c:pt>
                <c:pt idx="4855">
                  <c:v>135.04395990131201</c:v>
                </c:pt>
                <c:pt idx="4856">
                  <c:v>134.43104170957099</c:v>
                </c:pt>
                <c:pt idx="4857">
                  <c:v>134.43104170957099</c:v>
                </c:pt>
                <c:pt idx="4858">
                  <c:v>134.43104170957099</c:v>
                </c:pt>
                <c:pt idx="4859">
                  <c:v>134.43104170957099</c:v>
                </c:pt>
                <c:pt idx="4860">
                  <c:v>134.43104170957099</c:v>
                </c:pt>
                <c:pt idx="4861">
                  <c:v>134.43104170957099</c:v>
                </c:pt>
                <c:pt idx="4862">
                  <c:v>134.43104170957099</c:v>
                </c:pt>
                <c:pt idx="4863">
                  <c:v>134.43104170957099</c:v>
                </c:pt>
                <c:pt idx="4864">
                  <c:v>134.43104170957099</c:v>
                </c:pt>
                <c:pt idx="4865">
                  <c:v>134.43104170957099</c:v>
                </c:pt>
                <c:pt idx="4866">
                  <c:v>134.43104170957099</c:v>
                </c:pt>
                <c:pt idx="4867">
                  <c:v>133.845493483702</c:v>
                </c:pt>
                <c:pt idx="4868">
                  <c:v>133.845493483702</c:v>
                </c:pt>
                <c:pt idx="4869">
                  <c:v>133.220701642893</c:v>
                </c:pt>
                <c:pt idx="4870">
                  <c:v>133.240226387918</c:v>
                </c:pt>
                <c:pt idx="4871">
                  <c:v>133.01064231710399</c:v>
                </c:pt>
                <c:pt idx="4872">
                  <c:v>133.42806790040299</c:v>
                </c:pt>
                <c:pt idx="4873">
                  <c:v>133.33751347950999</c:v>
                </c:pt>
                <c:pt idx="4874">
                  <c:v>134.198285428297</c:v>
                </c:pt>
                <c:pt idx="4875">
                  <c:v>134.65476050164699</c:v>
                </c:pt>
                <c:pt idx="4876">
                  <c:v>134.67394861313699</c:v>
                </c:pt>
                <c:pt idx="4877">
                  <c:v>134.965136620842</c:v>
                </c:pt>
                <c:pt idx="4878">
                  <c:v>134.83586934343299</c:v>
                </c:pt>
                <c:pt idx="4879">
                  <c:v>134.974898993355</c:v>
                </c:pt>
                <c:pt idx="4880">
                  <c:v>135.18226525086499</c:v>
                </c:pt>
                <c:pt idx="4881">
                  <c:v>134.978265328704</c:v>
                </c:pt>
                <c:pt idx="4882">
                  <c:v>135.324661236135</c:v>
                </c:pt>
                <c:pt idx="4883">
                  <c:v>135.43137406670499</c:v>
                </c:pt>
                <c:pt idx="4884">
                  <c:v>135.654562100356</c:v>
                </c:pt>
                <c:pt idx="4885">
                  <c:v>135.560641344114</c:v>
                </c:pt>
                <c:pt idx="4886">
                  <c:v>134.91026535464999</c:v>
                </c:pt>
                <c:pt idx="4887">
                  <c:v>134.38612694078199</c:v>
                </c:pt>
                <c:pt idx="4888">
                  <c:v>134.38612694078199</c:v>
                </c:pt>
                <c:pt idx="4889">
                  <c:v>134.38612694078199</c:v>
                </c:pt>
                <c:pt idx="4890">
                  <c:v>134.38612694078199</c:v>
                </c:pt>
                <c:pt idx="4891">
                  <c:v>134.38612694078199</c:v>
                </c:pt>
                <c:pt idx="4892">
                  <c:v>134.38612694078199</c:v>
                </c:pt>
                <c:pt idx="4893">
                  <c:v>134.38612694078199</c:v>
                </c:pt>
                <c:pt idx="4894">
                  <c:v>134.276716974349</c:v>
                </c:pt>
                <c:pt idx="4895">
                  <c:v>135.150328870957</c:v>
                </c:pt>
                <c:pt idx="4896">
                  <c:v>132.709952912353</c:v>
                </c:pt>
                <c:pt idx="4897">
                  <c:v>132.709952912353</c:v>
                </c:pt>
                <c:pt idx="4898">
                  <c:v>132.709952912353</c:v>
                </c:pt>
                <c:pt idx="4899">
                  <c:v>132.709952912353</c:v>
                </c:pt>
                <c:pt idx="4900">
                  <c:v>132.709952912353</c:v>
                </c:pt>
                <c:pt idx="4901">
                  <c:v>132.84925496622401</c:v>
                </c:pt>
                <c:pt idx="4902">
                  <c:v>132.37103920952299</c:v>
                </c:pt>
                <c:pt idx="4903">
                  <c:v>132.766984812055</c:v>
                </c:pt>
                <c:pt idx="4904">
                  <c:v>132.72568585020201</c:v>
                </c:pt>
                <c:pt idx="4905">
                  <c:v>133.71391100884</c:v>
                </c:pt>
                <c:pt idx="4906">
                  <c:v>133.95154392426701</c:v>
                </c:pt>
                <c:pt idx="4907">
                  <c:v>134.44254269296999</c:v>
                </c:pt>
                <c:pt idx="4908">
                  <c:v>134.43303737635301</c:v>
                </c:pt>
                <c:pt idx="4909">
                  <c:v>134.81325004103701</c:v>
                </c:pt>
                <c:pt idx="4910">
                  <c:v>134.72114680071201</c:v>
                </c:pt>
                <c:pt idx="4911">
                  <c:v>134.905025511822</c:v>
                </c:pt>
                <c:pt idx="4912">
                  <c:v>134.83521060011799</c:v>
                </c:pt>
                <c:pt idx="4913">
                  <c:v>135.12037009862999</c:v>
                </c:pt>
                <c:pt idx="4914">
                  <c:v>134.86044885458401</c:v>
                </c:pt>
                <c:pt idx="4915">
                  <c:v>135.16789668171501</c:v>
                </c:pt>
                <c:pt idx="4916">
                  <c:v>134.98106804475901</c:v>
                </c:pt>
                <c:pt idx="4917">
                  <c:v>135.012533920457</c:v>
                </c:pt>
                <c:pt idx="4918">
                  <c:v>134.939769082905</c:v>
                </c:pt>
                <c:pt idx="4919">
                  <c:v>135.01908931122699</c:v>
                </c:pt>
                <c:pt idx="4920">
                  <c:v>135.129875415247</c:v>
                </c:pt>
                <c:pt idx="4921">
                  <c:v>135.072843515545</c:v>
                </c:pt>
                <c:pt idx="4922">
                  <c:v>134.207590793946</c:v>
                </c:pt>
                <c:pt idx="4923">
                  <c:v>134.59930609903299</c:v>
                </c:pt>
                <c:pt idx="4924">
                  <c:v>134.74297799547099</c:v>
                </c:pt>
                <c:pt idx="4925">
                  <c:v>135.844677291029</c:v>
                </c:pt>
                <c:pt idx="4926">
                  <c:v>135.76414371679201</c:v>
                </c:pt>
                <c:pt idx="4927">
                  <c:v>135.844677291029</c:v>
                </c:pt>
                <c:pt idx="4928">
                  <c:v>135.50836908501699</c:v>
                </c:pt>
                <c:pt idx="4929">
                  <c:v>136.13781950124999</c:v>
                </c:pt>
                <c:pt idx="4930">
                  <c:v>136.019274079974</c:v>
                </c:pt>
                <c:pt idx="4931">
                  <c:v>136.411633653655</c:v>
                </c:pt>
                <c:pt idx="4932">
                  <c:v>136.059863001389</c:v>
                </c:pt>
                <c:pt idx="4933">
                  <c:v>136.18742818298</c:v>
                </c:pt>
                <c:pt idx="4934">
                  <c:v>136.33979770543601</c:v>
                </c:pt>
                <c:pt idx="4935">
                  <c:v>136.24025820768</c:v>
                </c:pt>
                <c:pt idx="4936">
                  <c:v>136.237358999007</c:v>
                </c:pt>
                <c:pt idx="4937">
                  <c:v>136.37426607520899</c:v>
                </c:pt>
                <c:pt idx="4938">
                  <c:v>136.025394631616</c:v>
                </c:pt>
                <c:pt idx="4939">
                  <c:v>135.97868515855899</c:v>
                </c:pt>
                <c:pt idx="4940">
                  <c:v>135.85111997696799</c:v>
                </c:pt>
                <c:pt idx="4941">
                  <c:v>136.184206840011</c:v>
                </c:pt>
                <c:pt idx="4942">
                  <c:v>136.072104104673</c:v>
                </c:pt>
                <c:pt idx="4943">
                  <c:v>135.87914566080201</c:v>
                </c:pt>
                <c:pt idx="4944">
                  <c:v>135.88561369389799</c:v>
                </c:pt>
                <c:pt idx="4945">
                  <c:v>136.19187506096301</c:v>
                </c:pt>
                <c:pt idx="4946">
                  <c:v>136.398205316705</c:v>
                </c:pt>
                <c:pt idx="4947">
                  <c:v>136.39173728361001</c:v>
                </c:pt>
                <c:pt idx="4948">
                  <c:v>136.23553428435699</c:v>
                </c:pt>
                <c:pt idx="4949">
                  <c:v>134.601062321158</c:v>
                </c:pt>
                <c:pt idx="4950">
                  <c:v>135.55736101430799</c:v>
                </c:pt>
                <c:pt idx="4951">
                  <c:v>134.58553904172899</c:v>
                </c:pt>
                <c:pt idx="4952">
                  <c:v>134.56031371265701</c:v>
                </c:pt>
                <c:pt idx="4953">
                  <c:v>135.226197719825</c:v>
                </c:pt>
                <c:pt idx="4954">
                  <c:v>134.96618278939201</c:v>
                </c:pt>
                <c:pt idx="4955">
                  <c:v>134.97847205227299</c:v>
                </c:pt>
                <c:pt idx="4956">
                  <c:v>134.98170606881999</c:v>
                </c:pt>
                <c:pt idx="4957">
                  <c:v>135.73555532608501</c:v>
                </c:pt>
                <c:pt idx="4958">
                  <c:v>136.16276891203401</c:v>
                </c:pt>
                <c:pt idx="4959">
                  <c:v>135.78891659912199</c:v>
                </c:pt>
                <c:pt idx="4960">
                  <c:v>135.23945718767101</c:v>
                </c:pt>
                <c:pt idx="4961">
                  <c:v>135.656968723977</c:v>
                </c:pt>
                <c:pt idx="4962">
                  <c:v>135.993306444935</c:v>
                </c:pt>
                <c:pt idx="4963">
                  <c:v>135.377549694257</c:v>
                </c:pt>
                <c:pt idx="4964">
                  <c:v>135.88626049720699</c:v>
                </c:pt>
                <c:pt idx="4965">
                  <c:v>135.72294266154901</c:v>
                </c:pt>
                <c:pt idx="4966">
                  <c:v>135.377549694257</c:v>
                </c:pt>
                <c:pt idx="4967">
                  <c:v>135.67604942160801</c:v>
                </c:pt>
                <c:pt idx="4968">
                  <c:v>135.72294266154901</c:v>
                </c:pt>
                <c:pt idx="4969">
                  <c:v>135.49074027342601</c:v>
                </c:pt>
                <c:pt idx="4970">
                  <c:v>135.842277872159</c:v>
                </c:pt>
                <c:pt idx="4971">
                  <c:v>134.98494008536801</c:v>
                </c:pt>
                <c:pt idx="4972">
                  <c:v>135.07290533546501</c:v>
                </c:pt>
                <c:pt idx="4973">
                  <c:v>134.85299221022299</c:v>
                </c:pt>
                <c:pt idx="4974">
                  <c:v>134.88759618728301</c:v>
                </c:pt>
                <c:pt idx="4975">
                  <c:v>134.655070397505</c:v>
                </c:pt>
                <c:pt idx="4976">
                  <c:v>135.07290533546501</c:v>
                </c:pt>
                <c:pt idx="4977">
                  <c:v>135.25174645055199</c:v>
                </c:pt>
                <c:pt idx="4978">
                  <c:v>135.12626660850199</c:v>
                </c:pt>
                <c:pt idx="4979">
                  <c:v>135.15763656901399</c:v>
                </c:pt>
                <c:pt idx="4980">
                  <c:v>135.44352363182901</c:v>
                </c:pt>
                <c:pt idx="4981">
                  <c:v>135.21746587514701</c:v>
                </c:pt>
                <c:pt idx="4982">
                  <c:v>135.08228398345301</c:v>
                </c:pt>
                <c:pt idx="4983">
                  <c:v>134.90311946671201</c:v>
                </c:pt>
                <c:pt idx="4984">
                  <c:v>134.70519765399399</c:v>
                </c:pt>
                <c:pt idx="4985">
                  <c:v>134.70843167054099</c:v>
                </c:pt>
                <c:pt idx="4986">
                  <c:v>134.224622795008</c:v>
                </c:pt>
                <c:pt idx="4987">
                  <c:v>133.825868554679</c:v>
                </c:pt>
                <c:pt idx="4988">
                  <c:v>133.52413481078</c:v>
                </c:pt>
                <c:pt idx="4989">
                  <c:v>133.45201624176701</c:v>
                </c:pt>
                <c:pt idx="4990">
                  <c:v>134.89697483527101</c:v>
                </c:pt>
                <c:pt idx="4991">
                  <c:v>135.19838517751501</c:v>
                </c:pt>
                <c:pt idx="4992">
                  <c:v>135.91148582627901</c:v>
                </c:pt>
                <c:pt idx="4993">
                  <c:v>136.081271695032</c:v>
                </c:pt>
                <c:pt idx="4994">
                  <c:v>135.924098490815</c:v>
                </c:pt>
                <c:pt idx="4995">
                  <c:v>135.97745976385201</c:v>
                </c:pt>
                <c:pt idx="4996">
                  <c:v>136.50848528098101</c:v>
                </c:pt>
                <c:pt idx="4997">
                  <c:v>136.379448020729</c:v>
                </c:pt>
                <c:pt idx="4998">
                  <c:v>136.731309021117</c:v>
                </c:pt>
                <c:pt idx="4999">
                  <c:v>136.57736983344699</c:v>
                </c:pt>
                <c:pt idx="5000">
                  <c:v>137.09578268604</c:v>
                </c:pt>
                <c:pt idx="5001">
                  <c:v>137.230964577734</c:v>
                </c:pt>
                <c:pt idx="5002">
                  <c:v>137.268479169687</c:v>
                </c:pt>
                <c:pt idx="5003">
                  <c:v>137.52623028853699</c:v>
                </c:pt>
                <c:pt idx="5004">
                  <c:v>137.199271215566</c:v>
                </c:pt>
                <c:pt idx="5005">
                  <c:v>137.33445310725901</c:v>
                </c:pt>
                <c:pt idx="5006">
                  <c:v>137.16790125505401</c:v>
                </c:pt>
                <c:pt idx="5007">
                  <c:v>136.91370755440599</c:v>
                </c:pt>
                <c:pt idx="5008">
                  <c:v>136.94798812981099</c:v>
                </c:pt>
                <c:pt idx="5009">
                  <c:v>137.36291245287899</c:v>
                </c:pt>
                <c:pt idx="5010">
                  <c:v>137.58250217646699</c:v>
                </c:pt>
                <c:pt idx="5011">
                  <c:v>138.49352463794901</c:v>
                </c:pt>
                <c:pt idx="5012">
                  <c:v>138.66622112159499</c:v>
                </c:pt>
                <c:pt idx="5013">
                  <c:v>139.09343470754399</c:v>
                </c:pt>
                <c:pt idx="5014">
                  <c:v>139.01193749054201</c:v>
                </c:pt>
                <c:pt idx="5015">
                  <c:v>139.48604431643199</c:v>
                </c:pt>
                <c:pt idx="5016">
                  <c:v>138.895512894826</c:v>
                </c:pt>
                <c:pt idx="5017">
                  <c:v>139.18786799073601</c:v>
                </c:pt>
                <c:pt idx="5018">
                  <c:v>139.048481877531</c:v>
                </c:pt>
                <c:pt idx="5019">
                  <c:v>139.20339127016501</c:v>
                </c:pt>
                <c:pt idx="5020">
                  <c:v>139.47828267671801</c:v>
                </c:pt>
                <c:pt idx="5021">
                  <c:v>139.279067257381</c:v>
                </c:pt>
                <c:pt idx="5022">
                  <c:v>139.155851226914</c:v>
                </c:pt>
                <c:pt idx="5023">
                  <c:v>139.259986559749</c:v>
                </c:pt>
                <c:pt idx="5024">
                  <c:v>139.43721066656201</c:v>
                </c:pt>
                <c:pt idx="5025">
                  <c:v>138.846032441646</c:v>
                </c:pt>
                <c:pt idx="5026">
                  <c:v>138.830509162217</c:v>
                </c:pt>
                <c:pt idx="5027">
                  <c:v>138.57114103509301</c:v>
                </c:pt>
                <c:pt idx="5028">
                  <c:v>139.111545200211</c:v>
                </c:pt>
                <c:pt idx="5029">
                  <c:v>139.53487796630199</c:v>
                </c:pt>
                <c:pt idx="5030">
                  <c:v>139.47828267671801</c:v>
                </c:pt>
                <c:pt idx="5031">
                  <c:v>139.73409338563999</c:v>
                </c:pt>
                <c:pt idx="5032">
                  <c:v>139.49703997269501</c:v>
                </c:pt>
                <c:pt idx="5033">
                  <c:v>139.49703997269501</c:v>
                </c:pt>
                <c:pt idx="5034">
                  <c:v>139.699166006925</c:v>
                </c:pt>
                <c:pt idx="5035">
                  <c:v>139.51935468687401</c:v>
                </c:pt>
                <c:pt idx="5036">
                  <c:v>139.68364272749599</c:v>
                </c:pt>
                <c:pt idx="5037">
                  <c:v>139.43074263346699</c:v>
                </c:pt>
                <c:pt idx="5038">
                  <c:v>139.58856264099401</c:v>
                </c:pt>
                <c:pt idx="5039">
                  <c:v>139.323373284084</c:v>
                </c:pt>
                <c:pt idx="5040">
                  <c:v>139.585652026101</c:v>
                </c:pt>
                <c:pt idx="5041">
                  <c:v>139.39904927129999</c:v>
                </c:pt>
                <c:pt idx="5042">
                  <c:v>139.85730941610601</c:v>
                </c:pt>
                <c:pt idx="5043">
                  <c:v>140.479857601535</c:v>
                </c:pt>
                <c:pt idx="5044">
                  <c:v>140.403858212665</c:v>
                </c:pt>
                <c:pt idx="5045">
                  <c:v>140.29002083018599</c:v>
                </c:pt>
                <c:pt idx="5046">
                  <c:v>139.84146273502299</c:v>
                </c:pt>
                <c:pt idx="5047">
                  <c:v>139.83531810358201</c:v>
                </c:pt>
                <c:pt idx="5048">
                  <c:v>139.86345404754701</c:v>
                </c:pt>
                <c:pt idx="5049">
                  <c:v>139.910994090798</c:v>
                </c:pt>
                <c:pt idx="5050">
                  <c:v>140.407092229212</c:v>
                </c:pt>
                <c:pt idx="5051">
                  <c:v>140.27740816565</c:v>
                </c:pt>
                <c:pt idx="5052">
                  <c:v>140.28064218219799</c:v>
                </c:pt>
                <c:pt idx="5053">
                  <c:v>140.37539886704499</c:v>
                </c:pt>
                <c:pt idx="5054">
                  <c:v>140.805199666232</c:v>
                </c:pt>
                <c:pt idx="5055">
                  <c:v>141.09270373732099</c:v>
                </c:pt>
                <c:pt idx="5056">
                  <c:v>141.49081117434099</c:v>
                </c:pt>
                <c:pt idx="5057">
                  <c:v>141.784783278525</c:v>
                </c:pt>
                <c:pt idx="5058">
                  <c:v>142.17027805100901</c:v>
                </c:pt>
                <c:pt idx="5059">
                  <c:v>142.106891326674</c:v>
                </c:pt>
                <c:pt idx="5060">
                  <c:v>142.22396272570001</c:v>
                </c:pt>
                <c:pt idx="5061">
                  <c:v>142.666376189423</c:v>
                </c:pt>
                <c:pt idx="5062">
                  <c:v>142.599755448541</c:v>
                </c:pt>
                <c:pt idx="5063">
                  <c:v>142.65052950834001</c:v>
                </c:pt>
                <c:pt idx="5064">
                  <c:v>142.74528619318701</c:v>
                </c:pt>
                <c:pt idx="5065">
                  <c:v>142.86203419055801</c:v>
                </c:pt>
                <c:pt idx="5066">
                  <c:v>142.65990815632799</c:v>
                </c:pt>
                <c:pt idx="5067">
                  <c:v>143.70578910784801</c:v>
                </c:pt>
                <c:pt idx="5068">
                  <c:v>143.22877166706499</c:v>
                </c:pt>
                <c:pt idx="5069">
                  <c:v>143.275988308661</c:v>
                </c:pt>
                <c:pt idx="5070">
                  <c:v>143.05187096190701</c:v>
                </c:pt>
                <c:pt idx="5071">
                  <c:v>142.82743021349799</c:v>
                </c:pt>
                <c:pt idx="5072">
                  <c:v>142.688367501947</c:v>
                </c:pt>
                <c:pt idx="5073">
                  <c:v>142.78312418679499</c:v>
                </c:pt>
                <c:pt idx="5074">
                  <c:v>143.045402928812</c:v>
                </c:pt>
                <c:pt idx="5075">
                  <c:v>143.08324092241901</c:v>
                </c:pt>
                <c:pt idx="5076">
                  <c:v>142.79573685133099</c:v>
                </c:pt>
                <c:pt idx="5077">
                  <c:v>143.443510365831</c:v>
                </c:pt>
                <c:pt idx="5078">
                  <c:v>143.29506900629301</c:v>
                </c:pt>
                <c:pt idx="5079">
                  <c:v>143.16279772949201</c:v>
                </c:pt>
                <c:pt idx="5080">
                  <c:v>143.08033030752699</c:v>
                </c:pt>
                <c:pt idx="5081">
                  <c:v>142.11562317135301</c:v>
                </c:pt>
                <c:pt idx="5082">
                  <c:v>142.28993666327301</c:v>
                </c:pt>
                <c:pt idx="5083">
                  <c:v>142.21070325785499</c:v>
                </c:pt>
                <c:pt idx="5084">
                  <c:v>142.15669518150801</c:v>
                </c:pt>
                <c:pt idx="5085">
                  <c:v>142.08069579263801</c:v>
                </c:pt>
                <c:pt idx="5086">
                  <c:v>142.620129752791</c:v>
                </c:pt>
                <c:pt idx="5087">
                  <c:v>142.689984510221</c:v>
                </c:pt>
                <c:pt idx="5088">
                  <c:v>142.92800812813101</c:v>
                </c:pt>
                <c:pt idx="5089">
                  <c:v>142.753371234556</c:v>
                </c:pt>
                <c:pt idx="5090">
                  <c:v>142.62336376933899</c:v>
                </c:pt>
                <c:pt idx="5091">
                  <c:v>142.67090381259001</c:v>
                </c:pt>
                <c:pt idx="5092">
                  <c:v>142.44872687576401</c:v>
                </c:pt>
                <c:pt idx="5093">
                  <c:v>142.65796774639901</c:v>
                </c:pt>
                <c:pt idx="5094">
                  <c:v>142.58196835752901</c:v>
                </c:pt>
                <c:pt idx="5095">
                  <c:v>142.626274384232</c:v>
                </c:pt>
                <c:pt idx="5096">
                  <c:v>142.53766233082499</c:v>
                </c:pt>
                <c:pt idx="5097">
                  <c:v>142.21070325785499</c:v>
                </c:pt>
                <c:pt idx="5098">
                  <c:v>141.72818798894099</c:v>
                </c:pt>
                <c:pt idx="5099">
                  <c:v>142.38210613488201</c:v>
                </c:pt>
                <c:pt idx="5100">
                  <c:v>142.15992919805601</c:v>
                </c:pt>
                <c:pt idx="5101">
                  <c:v>142.02345369974401</c:v>
                </c:pt>
                <c:pt idx="5102">
                  <c:v>142.626274384232</c:v>
                </c:pt>
                <c:pt idx="5103">
                  <c:v>142.38825076632199</c:v>
                </c:pt>
                <c:pt idx="5104">
                  <c:v>143.20710375619601</c:v>
                </c:pt>
                <c:pt idx="5105">
                  <c:v>143.644989596752</c:v>
                </c:pt>
                <c:pt idx="5106">
                  <c:v>143.59744955350101</c:v>
                </c:pt>
                <c:pt idx="5107">
                  <c:v>143.66083627783499</c:v>
                </c:pt>
                <c:pt idx="5108">
                  <c:v>143.49590143390401</c:v>
                </c:pt>
                <c:pt idx="5109">
                  <c:v>143.68638500856201</c:v>
                </c:pt>
                <c:pt idx="5110">
                  <c:v>143.71484435418199</c:v>
                </c:pt>
                <c:pt idx="5111">
                  <c:v>143.622998284228</c:v>
                </c:pt>
                <c:pt idx="5112">
                  <c:v>143.711610337634</c:v>
                </c:pt>
                <c:pt idx="5113">
                  <c:v>144.01011006498501</c:v>
                </c:pt>
                <c:pt idx="5114">
                  <c:v>143.99717399879401</c:v>
                </c:pt>
                <c:pt idx="5115">
                  <c:v>143.927642643019</c:v>
                </c:pt>
                <c:pt idx="5116">
                  <c:v>144.06379473967701</c:v>
                </c:pt>
                <c:pt idx="5117">
                  <c:v>143.90856194538799</c:v>
                </c:pt>
                <c:pt idx="5118">
                  <c:v>143.78146509506399</c:v>
                </c:pt>
                <c:pt idx="5119">
                  <c:v>144.200270237989</c:v>
                </c:pt>
                <c:pt idx="5120">
                  <c:v>144.13073888221399</c:v>
                </c:pt>
                <c:pt idx="5121">
                  <c:v>142.77859656362801</c:v>
                </c:pt>
                <c:pt idx="5122">
                  <c:v>143.08033030752699</c:v>
                </c:pt>
                <c:pt idx="5123">
                  <c:v>143.568990207881</c:v>
                </c:pt>
                <c:pt idx="5124">
                  <c:v>143.95286797209101</c:v>
                </c:pt>
                <c:pt idx="5125">
                  <c:v>144.12103683257101</c:v>
                </c:pt>
                <c:pt idx="5126">
                  <c:v>144.29890774269299</c:v>
                </c:pt>
                <c:pt idx="5127">
                  <c:v>144.66370480927199</c:v>
                </c:pt>
                <c:pt idx="5128">
                  <c:v>144.64785812818801</c:v>
                </c:pt>
                <c:pt idx="5129">
                  <c:v>144.581237387306</c:v>
                </c:pt>
                <c:pt idx="5130">
                  <c:v>144.56215668967499</c:v>
                </c:pt>
                <c:pt idx="5131">
                  <c:v>145.17144540725801</c:v>
                </c:pt>
                <c:pt idx="5132">
                  <c:v>145.65474028080899</c:v>
                </c:pt>
                <c:pt idx="5133">
                  <c:v>145.54713878065999</c:v>
                </c:pt>
                <c:pt idx="5134">
                  <c:v>145.082081449507</c:v>
                </c:pt>
                <c:pt idx="5135">
                  <c:v>145.35078124084001</c:v>
                </c:pt>
                <c:pt idx="5136">
                  <c:v>145.42190765619199</c:v>
                </c:pt>
                <c:pt idx="5137">
                  <c:v>145.20123339317499</c:v>
                </c:pt>
                <c:pt idx="5138">
                  <c:v>145.17144540725801</c:v>
                </c:pt>
                <c:pt idx="5139">
                  <c:v>145.88149372462499</c:v>
                </c:pt>
                <c:pt idx="5140">
                  <c:v>145.69668662832399</c:v>
                </c:pt>
                <c:pt idx="5141">
                  <c:v>145.415828475393</c:v>
                </c:pt>
                <c:pt idx="5142">
                  <c:v>145.43193830451099</c:v>
                </c:pt>
                <c:pt idx="5143">
                  <c:v>146.03742471212999</c:v>
                </c:pt>
                <c:pt idx="5144">
                  <c:v>145.54288335410001</c:v>
                </c:pt>
                <c:pt idx="5145">
                  <c:v>145.52464581170199</c:v>
                </c:pt>
                <c:pt idx="5146">
                  <c:v>145.49181823538501</c:v>
                </c:pt>
                <c:pt idx="5147">
                  <c:v>145.57875052081599</c:v>
                </c:pt>
                <c:pt idx="5148">
                  <c:v>145.626776049131</c:v>
                </c:pt>
                <c:pt idx="5149">
                  <c:v>145.03922322487099</c:v>
                </c:pt>
                <c:pt idx="5150">
                  <c:v>145.68665598000501</c:v>
                </c:pt>
                <c:pt idx="5151">
                  <c:v>145.04530240567101</c:v>
                </c:pt>
                <c:pt idx="5152">
                  <c:v>145.179956260377</c:v>
                </c:pt>
                <c:pt idx="5153">
                  <c:v>145.42656374310999</c:v>
                </c:pt>
                <c:pt idx="5154">
                  <c:v>145.59462217578599</c:v>
                </c:pt>
                <c:pt idx="5155">
                  <c:v>144.92817306504401</c:v>
                </c:pt>
                <c:pt idx="5156">
                  <c:v>145.396422828553</c:v>
                </c:pt>
                <c:pt idx="5157">
                  <c:v>145.47436297124401</c:v>
                </c:pt>
                <c:pt idx="5158">
                  <c:v>145.42047466946201</c:v>
                </c:pt>
                <c:pt idx="5159">
                  <c:v>145.966969029344</c:v>
                </c:pt>
                <c:pt idx="5160">
                  <c:v>146.089968317028</c:v>
                </c:pt>
                <c:pt idx="5161">
                  <c:v>146.43217425603001</c:v>
                </c:pt>
                <c:pt idx="5162">
                  <c:v>146.42304064555799</c:v>
                </c:pt>
                <c:pt idx="5163">
                  <c:v>146.46231517058601</c:v>
                </c:pt>
                <c:pt idx="5164">
                  <c:v>146.861453948194</c:v>
                </c:pt>
                <c:pt idx="5165">
                  <c:v>146.894639399574</c:v>
                </c:pt>
                <c:pt idx="5166">
                  <c:v>146.82857295049601</c:v>
                </c:pt>
                <c:pt idx="5167">
                  <c:v>146.81030572955299</c:v>
                </c:pt>
                <c:pt idx="5168">
                  <c:v>146.99054230952501</c:v>
                </c:pt>
                <c:pt idx="5169">
                  <c:v>146.99358684634899</c:v>
                </c:pt>
                <c:pt idx="5170">
                  <c:v>146.92447586044699</c:v>
                </c:pt>
                <c:pt idx="5171">
                  <c:v>146.83740210728499</c:v>
                </c:pt>
                <c:pt idx="5172">
                  <c:v>146.795387499116</c:v>
                </c:pt>
                <c:pt idx="5173">
                  <c:v>146.96040139496901</c:v>
                </c:pt>
                <c:pt idx="5174">
                  <c:v>146.996631383173</c:v>
                </c:pt>
                <c:pt idx="5175">
                  <c:v>146.85232033772201</c:v>
                </c:pt>
                <c:pt idx="5176">
                  <c:v>146.987497772701</c:v>
                </c:pt>
                <c:pt idx="5177">
                  <c:v>147.12571974450401</c:v>
                </c:pt>
                <c:pt idx="5178">
                  <c:v>146.94243862770799</c:v>
                </c:pt>
                <c:pt idx="5179">
                  <c:v>146.93939409088401</c:v>
                </c:pt>
                <c:pt idx="5180">
                  <c:v>145.89176896979501</c:v>
                </c:pt>
                <c:pt idx="5181">
                  <c:v>145.99985002704199</c:v>
                </c:pt>
                <c:pt idx="5182">
                  <c:v>146.726276513214</c:v>
                </c:pt>
                <c:pt idx="5183">
                  <c:v>146.717447356425</c:v>
                </c:pt>
                <c:pt idx="5184">
                  <c:v>146.84653571775701</c:v>
                </c:pt>
                <c:pt idx="5185">
                  <c:v>145.69052508573799</c:v>
                </c:pt>
                <c:pt idx="5186">
                  <c:v>145.57665940852601</c:v>
                </c:pt>
                <c:pt idx="5187">
                  <c:v>145.63359224713199</c:v>
                </c:pt>
                <c:pt idx="5188">
                  <c:v>146.39624872150799</c:v>
                </c:pt>
                <c:pt idx="5189">
                  <c:v>146.13198292519701</c:v>
                </c:pt>
                <c:pt idx="5190">
                  <c:v>145.96087995569701</c:v>
                </c:pt>
                <c:pt idx="5191">
                  <c:v>146.13198292519701</c:v>
                </c:pt>
                <c:pt idx="5192">
                  <c:v>146.13502746202099</c:v>
                </c:pt>
                <c:pt idx="5193">
                  <c:v>146.21905667836</c:v>
                </c:pt>
                <c:pt idx="5194">
                  <c:v>146.56735169100901</c:v>
                </c:pt>
                <c:pt idx="5195">
                  <c:v>147.01154961360999</c:v>
                </c:pt>
                <c:pt idx="5196">
                  <c:v>147.11658613403301</c:v>
                </c:pt>
                <c:pt idx="5197">
                  <c:v>146.582269921446</c:v>
                </c:pt>
                <c:pt idx="5198">
                  <c:v>146.83435757046101</c:v>
                </c:pt>
                <c:pt idx="5199">
                  <c:v>146.825528413672</c:v>
                </c:pt>
                <c:pt idx="5200">
                  <c:v>146.73845466051</c:v>
                </c:pt>
                <c:pt idx="5201">
                  <c:v>147.527903058936</c:v>
                </c:pt>
                <c:pt idx="5202">
                  <c:v>147.77999070795099</c:v>
                </c:pt>
                <c:pt idx="5203">
                  <c:v>147.816220696155</c:v>
                </c:pt>
                <c:pt idx="5204">
                  <c:v>147.79216885524701</c:v>
                </c:pt>
                <c:pt idx="5205">
                  <c:v>147.89324747779901</c:v>
                </c:pt>
                <c:pt idx="5206">
                  <c:v>148.053085661051</c:v>
                </c:pt>
                <c:pt idx="5207">
                  <c:v>148.128590174283</c:v>
                </c:pt>
                <c:pt idx="5208">
                  <c:v>148.155686552015</c:v>
                </c:pt>
                <c:pt idx="5209">
                  <c:v>147.95352930691101</c:v>
                </c:pt>
                <c:pt idx="5210">
                  <c:v>147.96875199103101</c:v>
                </c:pt>
                <c:pt idx="5211">
                  <c:v>147.814698427743</c:v>
                </c:pt>
                <c:pt idx="5212">
                  <c:v>147.860062026419</c:v>
                </c:pt>
                <c:pt idx="5213">
                  <c:v>148.15264201519199</c:v>
                </c:pt>
                <c:pt idx="5214">
                  <c:v>148.24306475885999</c:v>
                </c:pt>
                <c:pt idx="5215">
                  <c:v>148.50854836990101</c:v>
                </c:pt>
                <c:pt idx="5216">
                  <c:v>148.83735834687701</c:v>
                </c:pt>
                <c:pt idx="5217">
                  <c:v>149.000545520636</c:v>
                </c:pt>
                <c:pt idx="5218">
                  <c:v>149.09096826430499</c:v>
                </c:pt>
                <c:pt idx="5219">
                  <c:v>149.54338643633</c:v>
                </c:pt>
                <c:pt idx="5220">
                  <c:v>149.45600822948501</c:v>
                </c:pt>
                <c:pt idx="5221">
                  <c:v>149.32935549761299</c:v>
                </c:pt>
                <c:pt idx="5222">
                  <c:v>149.53151274271701</c:v>
                </c:pt>
                <c:pt idx="5223">
                  <c:v>149.65207640094101</c:v>
                </c:pt>
                <c:pt idx="5224">
                  <c:v>149.53729736268201</c:v>
                </c:pt>
                <c:pt idx="5225">
                  <c:v>149.631069096857</c:v>
                </c:pt>
                <c:pt idx="5226">
                  <c:v>149.733669987821</c:v>
                </c:pt>
                <c:pt idx="5227">
                  <c:v>149.78786274328499</c:v>
                </c:pt>
                <c:pt idx="5228">
                  <c:v>149.86336725651699</c:v>
                </c:pt>
                <c:pt idx="5229">
                  <c:v>149.884374560602</c:v>
                </c:pt>
                <c:pt idx="5230">
                  <c:v>150.28259997716199</c:v>
                </c:pt>
                <c:pt idx="5231">
                  <c:v>149.98088637791801</c:v>
                </c:pt>
                <c:pt idx="5232">
                  <c:v>150.11667272026199</c:v>
                </c:pt>
                <c:pt idx="5233">
                  <c:v>149.733669987821</c:v>
                </c:pt>
                <c:pt idx="5234">
                  <c:v>149.83322634196099</c:v>
                </c:pt>
                <c:pt idx="5235">
                  <c:v>150.463749918182</c:v>
                </c:pt>
                <c:pt idx="5236">
                  <c:v>150.173910012551</c:v>
                </c:pt>
                <c:pt idx="5237">
                  <c:v>150.29477812445799</c:v>
                </c:pt>
                <c:pt idx="5238">
                  <c:v>150.39737901542199</c:v>
                </c:pt>
                <c:pt idx="5239">
                  <c:v>150.455732201171</c:v>
                </c:pt>
                <c:pt idx="5240">
                  <c:v>150.957923254283</c:v>
                </c:pt>
                <c:pt idx="5241">
                  <c:v>151.191335997279</c:v>
                </c:pt>
                <c:pt idx="5242">
                  <c:v>151.08641814815499</c:v>
                </c:pt>
                <c:pt idx="5243">
                  <c:v>151.343407935898</c:v>
                </c:pt>
                <c:pt idx="5244">
                  <c:v>150.794062793291</c:v>
                </c:pt>
                <c:pt idx="5245">
                  <c:v>150.74749812991601</c:v>
                </c:pt>
                <c:pt idx="5246">
                  <c:v>150.88778154616099</c:v>
                </c:pt>
                <c:pt idx="5247">
                  <c:v>150.537073005548</c:v>
                </c:pt>
                <c:pt idx="5248">
                  <c:v>149.78378642587899</c:v>
                </c:pt>
                <c:pt idx="5249">
                  <c:v>150.42036663405</c:v>
                </c:pt>
                <c:pt idx="5250">
                  <c:v>150.19844770036801</c:v>
                </c:pt>
                <c:pt idx="5251">
                  <c:v>150.32694259423999</c:v>
                </c:pt>
                <c:pt idx="5252">
                  <c:v>150.820586968632</c:v>
                </c:pt>
                <c:pt idx="5253">
                  <c:v>150.75339239110201</c:v>
                </c:pt>
                <c:pt idx="5254">
                  <c:v>150.92874666140901</c:v>
                </c:pt>
                <c:pt idx="5255">
                  <c:v>150.89072867675401</c:v>
                </c:pt>
                <c:pt idx="5256">
                  <c:v>151.66169803998301</c:v>
                </c:pt>
                <c:pt idx="5257">
                  <c:v>151.614838663548</c:v>
                </c:pt>
                <c:pt idx="5258">
                  <c:v>152.28678443883999</c:v>
                </c:pt>
                <c:pt idx="5259">
                  <c:v>151.97016181334601</c:v>
                </c:pt>
                <c:pt idx="5260">
                  <c:v>151.878248468766</c:v>
                </c:pt>
                <c:pt idx="5261">
                  <c:v>151.60540790961701</c:v>
                </c:pt>
                <c:pt idx="5262">
                  <c:v>151.61990528257999</c:v>
                </c:pt>
                <c:pt idx="5263">
                  <c:v>151.85824209407801</c:v>
                </c:pt>
                <c:pt idx="5264">
                  <c:v>152.271997118418</c:v>
                </c:pt>
                <c:pt idx="5265">
                  <c:v>152.501925453599</c:v>
                </c:pt>
                <c:pt idx="5266">
                  <c:v>152.63704096960601</c:v>
                </c:pt>
                <c:pt idx="5267">
                  <c:v>152.62834254582901</c:v>
                </c:pt>
                <c:pt idx="5268">
                  <c:v>152.31519928984599</c:v>
                </c:pt>
                <c:pt idx="5269">
                  <c:v>152.95076412050801</c:v>
                </c:pt>
                <c:pt idx="5270">
                  <c:v>153.43874569441499</c:v>
                </c:pt>
                <c:pt idx="5271">
                  <c:v>153.14125960123101</c:v>
                </c:pt>
                <c:pt idx="5272">
                  <c:v>153.10095690439601</c:v>
                </c:pt>
                <c:pt idx="5273">
                  <c:v>153.25984811206101</c:v>
                </c:pt>
                <c:pt idx="5274">
                  <c:v>153.239551789914</c:v>
                </c:pt>
                <c:pt idx="5275">
                  <c:v>153.14705855041601</c:v>
                </c:pt>
                <c:pt idx="5276">
                  <c:v>153.18475172011699</c:v>
                </c:pt>
                <c:pt idx="5277">
                  <c:v>153.343352980324</c:v>
                </c:pt>
                <c:pt idx="5278">
                  <c:v>153.05166583632499</c:v>
                </c:pt>
                <c:pt idx="5279">
                  <c:v>153.603435851265</c:v>
                </c:pt>
                <c:pt idx="5280">
                  <c:v>154.09431689976401</c:v>
                </c:pt>
                <c:pt idx="5281">
                  <c:v>154.423697213465</c:v>
                </c:pt>
                <c:pt idx="5282">
                  <c:v>154.94618253502199</c:v>
                </c:pt>
                <c:pt idx="5283">
                  <c:v>155.090576369725</c:v>
                </c:pt>
                <c:pt idx="5284">
                  <c:v>155.26976389953799</c:v>
                </c:pt>
                <c:pt idx="5285">
                  <c:v>155.148275914115</c:v>
                </c:pt>
                <c:pt idx="5286">
                  <c:v>155.72614120038699</c:v>
                </c:pt>
                <c:pt idx="5287">
                  <c:v>156.24572704735201</c:v>
                </c:pt>
                <c:pt idx="5288">
                  <c:v>155.971436750908</c:v>
                </c:pt>
                <c:pt idx="5289">
                  <c:v>156.73399856871799</c:v>
                </c:pt>
                <c:pt idx="5290">
                  <c:v>156.59801321033299</c:v>
                </c:pt>
                <c:pt idx="5291">
                  <c:v>156.96479674627599</c:v>
                </c:pt>
                <c:pt idx="5292">
                  <c:v>157.62326742621801</c:v>
                </c:pt>
                <c:pt idx="5293">
                  <c:v>157.79665600684601</c:v>
                </c:pt>
                <c:pt idx="5294">
                  <c:v>157.76476178632899</c:v>
                </c:pt>
                <c:pt idx="5295">
                  <c:v>157.79955548143801</c:v>
                </c:pt>
                <c:pt idx="5296">
                  <c:v>158.746813830787</c:v>
                </c:pt>
                <c:pt idx="5297">
                  <c:v>158.19794329043901</c:v>
                </c:pt>
                <c:pt idx="5298">
                  <c:v>157.35477607895899</c:v>
                </c:pt>
                <c:pt idx="5299">
                  <c:v>157.39507877579399</c:v>
                </c:pt>
                <c:pt idx="5300">
                  <c:v>157.30287548375401</c:v>
                </c:pt>
                <c:pt idx="5301">
                  <c:v>155.53245629761301</c:v>
                </c:pt>
                <c:pt idx="5302">
                  <c:v>152.205599150252</c:v>
                </c:pt>
                <c:pt idx="5303">
                  <c:v>153.70723704167401</c:v>
                </c:pt>
                <c:pt idx="5304">
                  <c:v>153.28565343593399</c:v>
                </c:pt>
                <c:pt idx="5305">
                  <c:v>150.38617884349799</c:v>
                </c:pt>
                <c:pt idx="5306">
                  <c:v>151.50392629888199</c:v>
                </c:pt>
                <c:pt idx="5307">
                  <c:v>152.61297533048901</c:v>
                </c:pt>
                <c:pt idx="5308">
                  <c:v>152.80347081121201</c:v>
                </c:pt>
                <c:pt idx="5309">
                  <c:v>153.84032292546701</c:v>
                </c:pt>
                <c:pt idx="5310">
                  <c:v>154.833682920836</c:v>
                </c:pt>
                <c:pt idx="5311">
                  <c:v>154.856878717575</c:v>
                </c:pt>
                <c:pt idx="5312">
                  <c:v>154.36280824702399</c:v>
                </c:pt>
                <c:pt idx="5313">
                  <c:v>153.973118861801</c:v>
                </c:pt>
                <c:pt idx="5314">
                  <c:v>154.07402057761701</c:v>
                </c:pt>
                <c:pt idx="5315">
                  <c:v>155.31876502015001</c:v>
                </c:pt>
                <c:pt idx="5316">
                  <c:v>156.23992809816701</c:v>
                </c:pt>
                <c:pt idx="5317">
                  <c:v>155.237869679021</c:v>
                </c:pt>
                <c:pt idx="5318">
                  <c:v>154.43500516437601</c:v>
                </c:pt>
                <c:pt idx="5319">
                  <c:v>153.29435185971101</c:v>
                </c:pt>
                <c:pt idx="5320">
                  <c:v>153.693029616171</c:v>
                </c:pt>
                <c:pt idx="5321">
                  <c:v>154.590996897449</c:v>
                </c:pt>
                <c:pt idx="5322">
                  <c:v>154.790190801949</c:v>
                </c:pt>
                <c:pt idx="5323">
                  <c:v>154.76148600348401</c:v>
                </c:pt>
                <c:pt idx="5324">
                  <c:v>155.14276691238899</c:v>
                </c:pt>
                <c:pt idx="5325">
                  <c:v>156.52030729125599</c:v>
                </c:pt>
                <c:pt idx="5326">
                  <c:v>156.41911562798001</c:v>
                </c:pt>
                <c:pt idx="5327">
                  <c:v>155.89923983355601</c:v>
                </c:pt>
                <c:pt idx="5328">
                  <c:v>155.48925412618499</c:v>
                </c:pt>
                <c:pt idx="5329">
                  <c:v>155.40255983587201</c:v>
                </c:pt>
                <c:pt idx="5330">
                  <c:v>155.488674231267</c:v>
                </c:pt>
                <c:pt idx="5331">
                  <c:v>154.41296915747299</c:v>
                </c:pt>
                <c:pt idx="5332">
                  <c:v>154.546344988725</c:v>
                </c:pt>
                <c:pt idx="5333">
                  <c:v>154.395572309919</c:v>
                </c:pt>
                <c:pt idx="5334">
                  <c:v>152.435527485432</c:v>
                </c:pt>
                <c:pt idx="5335">
                  <c:v>150.806022764483</c:v>
                </c:pt>
                <c:pt idx="5336">
                  <c:v>152.85305182674301</c:v>
                </c:pt>
                <c:pt idx="5337">
                  <c:v>151.545388785554</c:v>
                </c:pt>
                <c:pt idx="5338">
                  <c:v>151.32212924193601</c:v>
                </c:pt>
                <c:pt idx="5339">
                  <c:v>152.28475480662499</c:v>
                </c:pt>
                <c:pt idx="5340">
                  <c:v>150.63785323812201</c:v>
                </c:pt>
                <c:pt idx="5341">
                  <c:v>151.594679853625</c:v>
                </c:pt>
                <c:pt idx="5342">
                  <c:v>152.40363326491499</c:v>
                </c:pt>
                <c:pt idx="5343">
                  <c:v>153.006723980142</c:v>
                </c:pt>
                <c:pt idx="5344">
                  <c:v>151.29023502141999</c:v>
                </c:pt>
                <c:pt idx="5345">
                  <c:v>151.661367769251</c:v>
                </c:pt>
                <c:pt idx="5346">
                  <c:v>152.864649725112</c:v>
                </c:pt>
                <c:pt idx="5347">
                  <c:v>152.461622756764</c:v>
                </c:pt>
                <c:pt idx="5348">
                  <c:v>153.09080874332199</c:v>
                </c:pt>
                <c:pt idx="5349">
                  <c:v>152.864649725112</c:v>
                </c:pt>
                <c:pt idx="5350">
                  <c:v>153.49673518626301</c:v>
                </c:pt>
                <c:pt idx="5351">
                  <c:v>154.32598491970001</c:v>
                </c:pt>
                <c:pt idx="5352">
                  <c:v>154.38397441154899</c:v>
                </c:pt>
                <c:pt idx="5353">
                  <c:v>153.94905322268301</c:v>
                </c:pt>
                <c:pt idx="5354">
                  <c:v>153.287973015608</c:v>
                </c:pt>
                <c:pt idx="5355">
                  <c:v>153.27637511723799</c:v>
                </c:pt>
                <c:pt idx="5356">
                  <c:v>152.23546373855399</c:v>
                </c:pt>
                <c:pt idx="5357">
                  <c:v>152.42392958706199</c:v>
                </c:pt>
                <c:pt idx="5358">
                  <c:v>153.20098877783499</c:v>
                </c:pt>
                <c:pt idx="5359">
                  <c:v>153.27347564264599</c:v>
                </c:pt>
                <c:pt idx="5360">
                  <c:v>152.679083351196</c:v>
                </c:pt>
                <c:pt idx="5361">
                  <c:v>152.815358657041</c:v>
                </c:pt>
                <c:pt idx="5362">
                  <c:v>151.78882330188401</c:v>
                </c:pt>
                <c:pt idx="5363">
                  <c:v>151.45433425357399</c:v>
                </c:pt>
                <c:pt idx="5364">
                  <c:v>153.415132122975</c:v>
                </c:pt>
                <c:pt idx="5365">
                  <c:v>153.93416685311101</c:v>
                </c:pt>
                <c:pt idx="5366">
                  <c:v>153.93416685311101</c:v>
                </c:pt>
              </c:numCache>
            </c:numRef>
          </c:val>
          <c:smooth val="0"/>
          <c:extLst>
            <c:ext xmlns:c16="http://schemas.microsoft.com/office/drawing/2014/chart" uri="{C3380CC4-5D6E-409C-BE32-E72D297353CC}">
              <c16:uniqueId val="{00000000-F9B7-4D9B-AEB7-6FAA86FE3BA2}"/>
            </c:ext>
          </c:extLst>
        </c:ser>
        <c:ser>
          <c:idx val="1"/>
          <c:order val="1"/>
          <c:tx>
            <c:strRef>
              <c:f>'Heatmap IT ST'!$N$1</c:f>
              <c:strCache>
                <c:ptCount val="1"/>
                <c:pt idx="0">
                  <c:v>Tracked Value</c:v>
                </c:pt>
              </c:strCache>
            </c:strRef>
          </c:tx>
          <c:spPr>
            <a:ln w="6350" cap="rnd">
              <a:solidFill>
                <a:schemeClr val="tx1"/>
              </a:solidFill>
              <a:round/>
            </a:ln>
            <a:effectLst/>
          </c:spPr>
          <c:marker>
            <c:symbol val="none"/>
          </c:marker>
          <c:cat>
            <c:numRef>
              <c:f>'Heatmap IT ST'!$B$2:$B$5368</c:f>
              <c:numCache>
                <c:formatCode>m/d/yyyy</c:formatCode>
                <c:ptCount val="5367"/>
                <c:pt idx="0">
                  <c:v>35440</c:v>
                </c:pt>
                <c:pt idx="1">
                  <c:v>35443</c:v>
                </c:pt>
                <c:pt idx="2">
                  <c:v>35444</c:v>
                </c:pt>
                <c:pt idx="3">
                  <c:v>35445</c:v>
                </c:pt>
                <c:pt idx="4">
                  <c:v>35446</c:v>
                </c:pt>
                <c:pt idx="5">
                  <c:v>35447</c:v>
                </c:pt>
                <c:pt idx="6">
                  <c:v>35450</c:v>
                </c:pt>
                <c:pt idx="7">
                  <c:v>35451</c:v>
                </c:pt>
                <c:pt idx="8">
                  <c:v>35452</c:v>
                </c:pt>
                <c:pt idx="9">
                  <c:v>35453</c:v>
                </c:pt>
                <c:pt idx="10">
                  <c:v>35454</c:v>
                </c:pt>
                <c:pt idx="11">
                  <c:v>35457</c:v>
                </c:pt>
                <c:pt idx="12">
                  <c:v>35458</c:v>
                </c:pt>
                <c:pt idx="13">
                  <c:v>35459</c:v>
                </c:pt>
                <c:pt idx="14">
                  <c:v>35460</c:v>
                </c:pt>
                <c:pt idx="15">
                  <c:v>35461</c:v>
                </c:pt>
                <c:pt idx="16">
                  <c:v>35464</c:v>
                </c:pt>
                <c:pt idx="17">
                  <c:v>35465</c:v>
                </c:pt>
                <c:pt idx="18">
                  <c:v>35466</c:v>
                </c:pt>
                <c:pt idx="19">
                  <c:v>35467</c:v>
                </c:pt>
                <c:pt idx="20">
                  <c:v>35468</c:v>
                </c:pt>
                <c:pt idx="21">
                  <c:v>35471</c:v>
                </c:pt>
                <c:pt idx="22">
                  <c:v>35472</c:v>
                </c:pt>
                <c:pt idx="23">
                  <c:v>35473</c:v>
                </c:pt>
                <c:pt idx="24">
                  <c:v>35474</c:v>
                </c:pt>
                <c:pt idx="25">
                  <c:v>35475</c:v>
                </c:pt>
                <c:pt idx="26">
                  <c:v>35479</c:v>
                </c:pt>
                <c:pt idx="27">
                  <c:v>35480</c:v>
                </c:pt>
                <c:pt idx="28">
                  <c:v>35481</c:v>
                </c:pt>
                <c:pt idx="29">
                  <c:v>35482</c:v>
                </c:pt>
                <c:pt idx="30">
                  <c:v>35485</c:v>
                </c:pt>
                <c:pt idx="31">
                  <c:v>35486</c:v>
                </c:pt>
                <c:pt idx="32">
                  <c:v>35487</c:v>
                </c:pt>
                <c:pt idx="33">
                  <c:v>35488</c:v>
                </c:pt>
                <c:pt idx="34">
                  <c:v>35489</c:v>
                </c:pt>
                <c:pt idx="35">
                  <c:v>35492</c:v>
                </c:pt>
                <c:pt idx="36">
                  <c:v>35493</c:v>
                </c:pt>
                <c:pt idx="37">
                  <c:v>35494</c:v>
                </c:pt>
                <c:pt idx="38">
                  <c:v>35495</c:v>
                </c:pt>
                <c:pt idx="39">
                  <c:v>35496</c:v>
                </c:pt>
                <c:pt idx="40">
                  <c:v>35499</c:v>
                </c:pt>
                <c:pt idx="41">
                  <c:v>35500</c:v>
                </c:pt>
                <c:pt idx="42">
                  <c:v>35501</c:v>
                </c:pt>
                <c:pt idx="43">
                  <c:v>35502</c:v>
                </c:pt>
                <c:pt idx="44">
                  <c:v>35503</c:v>
                </c:pt>
                <c:pt idx="45">
                  <c:v>35506</c:v>
                </c:pt>
                <c:pt idx="46">
                  <c:v>35507</c:v>
                </c:pt>
                <c:pt idx="47">
                  <c:v>35508</c:v>
                </c:pt>
                <c:pt idx="48">
                  <c:v>35509</c:v>
                </c:pt>
                <c:pt idx="49">
                  <c:v>35510</c:v>
                </c:pt>
                <c:pt idx="50">
                  <c:v>35513</c:v>
                </c:pt>
                <c:pt idx="51">
                  <c:v>35514</c:v>
                </c:pt>
                <c:pt idx="52">
                  <c:v>35515</c:v>
                </c:pt>
                <c:pt idx="53">
                  <c:v>35516</c:v>
                </c:pt>
                <c:pt idx="54">
                  <c:v>35520</c:v>
                </c:pt>
                <c:pt idx="55">
                  <c:v>35521</c:v>
                </c:pt>
                <c:pt idx="56">
                  <c:v>35522</c:v>
                </c:pt>
                <c:pt idx="57">
                  <c:v>35523</c:v>
                </c:pt>
                <c:pt idx="58">
                  <c:v>35524</c:v>
                </c:pt>
                <c:pt idx="59">
                  <c:v>35527</c:v>
                </c:pt>
                <c:pt idx="60">
                  <c:v>35528</c:v>
                </c:pt>
                <c:pt idx="61">
                  <c:v>35529</c:v>
                </c:pt>
                <c:pt idx="62">
                  <c:v>35530</c:v>
                </c:pt>
                <c:pt idx="63">
                  <c:v>35531</c:v>
                </c:pt>
                <c:pt idx="64">
                  <c:v>35534</c:v>
                </c:pt>
                <c:pt idx="65">
                  <c:v>35535</c:v>
                </c:pt>
                <c:pt idx="66">
                  <c:v>35536</c:v>
                </c:pt>
                <c:pt idx="67">
                  <c:v>35537</c:v>
                </c:pt>
                <c:pt idx="68">
                  <c:v>35538</c:v>
                </c:pt>
                <c:pt idx="69">
                  <c:v>35541</c:v>
                </c:pt>
                <c:pt idx="70">
                  <c:v>35542</c:v>
                </c:pt>
                <c:pt idx="71">
                  <c:v>35543</c:v>
                </c:pt>
                <c:pt idx="72">
                  <c:v>35544</c:v>
                </c:pt>
                <c:pt idx="73">
                  <c:v>35545</c:v>
                </c:pt>
                <c:pt idx="74">
                  <c:v>35548</c:v>
                </c:pt>
                <c:pt idx="75">
                  <c:v>35549</c:v>
                </c:pt>
                <c:pt idx="76">
                  <c:v>35550</c:v>
                </c:pt>
                <c:pt idx="77">
                  <c:v>35551</c:v>
                </c:pt>
                <c:pt idx="78">
                  <c:v>35552</c:v>
                </c:pt>
                <c:pt idx="79">
                  <c:v>35555</c:v>
                </c:pt>
                <c:pt idx="80">
                  <c:v>35556</c:v>
                </c:pt>
                <c:pt idx="81">
                  <c:v>35557</c:v>
                </c:pt>
                <c:pt idx="82">
                  <c:v>35558</c:v>
                </c:pt>
                <c:pt idx="83">
                  <c:v>35559</c:v>
                </c:pt>
                <c:pt idx="84">
                  <c:v>35562</c:v>
                </c:pt>
                <c:pt idx="85">
                  <c:v>35563</c:v>
                </c:pt>
                <c:pt idx="86">
                  <c:v>35564</c:v>
                </c:pt>
                <c:pt idx="87">
                  <c:v>35565</c:v>
                </c:pt>
                <c:pt idx="88">
                  <c:v>35566</c:v>
                </c:pt>
                <c:pt idx="89">
                  <c:v>35569</c:v>
                </c:pt>
                <c:pt idx="90">
                  <c:v>35570</c:v>
                </c:pt>
                <c:pt idx="91">
                  <c:v>35571</c:v>
                </c:pt>
                <c:pt idx="92">
                  <c:v>35572</c:v>
                </c:pt>
                <c:pt idx="93">
                  <c:v>35573</c:v>
                </c:pt>
                <c:pt idx="94">
                  <c:v>35577</c:v>
                </c:pt>
                <c:pt idx="95">
                  <c:v>35578</c:v>
                </c:pt>
                <c:pt idx="96">
                  <c:v>35579</c:v>
                </c:pt>
                <c:pt idx="97">
                  <c:v>35580</c:v>
                </c:pt>
                <c:pt idx="98">
                  <c:v>35583</c:v>
                </c:pt>
                <c:pt idx="99">
                  <c:v>35584</c:v>
                </c:pt>
                <c:pt idx="100">
                  <c:v>35585</c:v>
                </c:pt>
                <c:pt idx="101">
                  <c:v>35586</c:v>
                </c:pt>
                <c:pt idx="102">
                  <c:v>35587</c:v>
                </c:pt>
                <c:pt idx="103">
                  <c:v>35590</c:v>
                </c:pt>
                <c:pt idx="104">
                  <c:v>35591</c:v>
                </c:pt>
                <c:pt idx="105">
                  <c:v>35592</c:v>
                </c:pt>
                <c:pt idx="106">
                  <c:v>35593</c:v>
                </c:pt>
                <c:pt idx="107">
                  <c:v>35594</c:v>
                </c:pt>
                <c:pt idx="108">
                  <c:v>35597</c:v>
                </c:pt>
                <c:pt idx="109">
                  <c:v>35598</c:v>
                </c:pt>
                <c:pt idx="110">
                  <c:v>35599</c:v>
                </c:pt>
                <c:pt idx="111">
                  <c:v>35600</c:v>
                </c:pt>
                <c:pt idx="112">
                  <c:v>35601</c:v>
                </c:pt>
                <c:pt idx="113">
                  <c:v>35604</c:v>
                </c:pt>
                <c:pt idx="114">
                  <c:v>35605</c:v>
                </c:pt>
                <c:pt idx="115">
                  <c:v>35606</c:v>
                </c:pt>
                <c:pt idx="116">
                  <c:v>35607</c:v>
                </c:pt>
                <c:pt idx="117">
                  <c:v>35608</c:v>
                </c:pt>
                <c:pt idx="118">
                  <c:v>35611</c:v>
                </c:pt>
                <c:pt idx="119">
                  <c:v>35612</c:v>
                </c:pt>
                <c:pt idx="120">
                  <c:v>35613</c:v>
                </c:pt>
                <c:pt idx="121">
                  <c:v>35614</c:v>
                </c:pt>
                <c:pt idx="122">
                  <c:v>35618</c:v>
                </c:pt>
                <c:pt idx="123">
                  <c:v>35619</c:v>
                </c:pt>
                <c:pt idx="124">
                  <c:v>35620</c:v>
                </c:pt>
                <c:pt idx="125">
                  <c:v>35621</c:v>
                </c:pt>
                <c:pt idx="126">
                  <c:v>35622</c:v>
                </c:pt>
                <c:pt idx="127">
                  <c:v>35625</c:v>
                </c:pt>
                <c:pt idx="128">
                  <c:v>35626</c:v>
                </c:pt>
                <c:pt idx="129">
                  <c:v>35627</c:v>
                </c:pt>
                <c:pt idx="130">
                  <c:v>35628</c:v>
                </c:pt>
                <c:pt idx="131">
                  <c:v>35629</c:v>
                </c:pt>
                <c:pt idx="132">
                  <c:v>35632</c:v>
                </c:pt>
                <c:pt idx="133">
                  <c:v>35633</c:v>
                </c:pt>
                <c:pt idx="134">
                  <c:v>35634</c:v>
                </c:pt>
                <c:pt idx="135">
                  <c:v>35635</c:v>
                </c:pt>
                <c:pt idx="136">
                  <c:v>35636</c:v>
                </c:pt>
                <c:pt idx="137">
                  <c:v>35639</c:v>
                </c:pt>
                <c:pt idx="138">
                  <c:v>35640</c:v>
                </c:pt>
                <c:pt idx="139">
                  <c:v>35641</c:v>
                </c:pt>
                <c:pt idx="140">
                  <c:v>35642</c:v>
                </c:pt>
                <c:pt idx="141">
                  <c:v>35643</c:v>
                </c:pt>
                <c:pt idx="142">
                  <c:v>35646</c:v>
                </c:pt>
                <c:pt idx="143">
                  <c:v>35647</c:v>
                </c:pt>
                <c:pt idx="144">
                  <c:v>35648</c:v>
                </c:pt>
                <c:pt idx="145">
                  <c:v>35649</c:v>
                </c:pt>
                <c:pt idx="146">
                  <c:v>35650</c:v>
                </c:pt>
                <c:pt idx="147">
                  <c:v>35653</c:v>
                </c:pt>
                <c:pt idx="148">
                  <c:v>35654</c:v>
                </c:pt>
                <c:pt idx="149">
                  <c:v>35655</c:v>
                </c:pt>
                <c:pt idx="150">
                  <c:v>35656</c:v>
                </c:pt>
                <c:pt idx="151">
                  <c:v>35657</c:v>
                </c:pt>
                <c:pt idx="152">
                  <c:v>35660</c:v>
                </c:pt>
                <c:pt idx="153">
                  <c:v>35661</c:v>
                </c:pt>
                <c:pt idx="154">
                  <c:v>35662</c:v>
                </c:pt>
                <c:pt idx="155">
                  <c:v>35663</c:v>
                </c:pt>
                <c:pt idx="156">
                  <c:v>35664</c:v>
                </c:pt>
                <c:pt idx="157">
                  <c:v>35667</c:v>
                </c:pt>
                <c:pt idx="158">
                  <c:v>35668</c:v>
                </c:pt>
                <c:pt idx="159">
                  <c:v>35669</c:v>
                </c:pt>
                <c:pt idx="160">
                  <c:v>35670</c:v>
                </c:pt>
                <c:pt idx="161">
                  <c:v>35671</c:v>
                </c:pt>
                <c:pt idx="162">
                  <c:v>35675</c:v>
                </c:pt>
                <c:pt idx="163">
                  <c:v>35676</c:v>
                </c:pt>
                <c:pt idx="164">
                  <c:v>35677</c:v>
                </c:pt>
                <c:pt idx="165">
                  <c:v>35678</c:v>
                </c:pt>
                <c:pt idx="166">
                  <c:v>35681</c:v>
                </c:pt>
                <c:pt idx="167">
                  <c:v>35682</c:v>
                </c:pt>
                <c:pt idx="168">
                  <c:v>35683</c:v>
                </c:pt>
                <c:pt idx="169">
                  <c:v>35684</c:v>
                </c:pt>
                <c:pt idx="170">
                  <c:v>35685</c:v>
                </c:pt>
                <c:pt idx="171">
                  <c:v>35688</c:v>
                </c:pt>
                <c:pt idx="172">
                  <c:v>35689</c:v>
                </c:pt>
                <c:pt idx="173">
                  <c:v>35690</c:v>
                </c:pt>
                <c:pt idx="174">
                  <c:v>35691</c:v>
                </c:pt>
                <c:pt idx="175">
                  <c:v>35692</c:v>
                </c:pt>
                <c:pt idx="176">
                  <c:v>35695</c:v>
                </c:pt>
                <c:pt idx="177">
                  <c:v>35696</c:v>
                </c:pt>
                <c:pt idx="178">
                  <c:v>35697</c:v>
                </c:pt>
                <c:pt idx="179">
                  <c:v>35698</c:v>
                </c:pt>
                <c:pt idx="180">
                  <c:v>35699</c:v>
                </c:pt>
                <c:pt idx="181">
                  <c:v>35702</c:v>
                </c:pt>
                <c:pt idx="182">
                  <c:v>35703</c:v>
                </c:pt>
                <c:pt idx="183">
                  <c:v>35704</c:v>
                </c:pt>
                <c:pt idx="184">
                  <c:v>35705</c:v>
                </c:pt>
                <c:pt idx="185">
                  <c:v>35706</c:v>
                </c:pt>
                <c:pt idx="186">
                  <c:v>35709</c:v>
                </c:pt>
                <c:pt idx="187">
                  <c:v>35710</c:v>
                </c:pt>
                <c:pt idx="188">
                  <c:v>35711</c:v>
                </c:pt>
                <c:pt idx="189">
                  <c:v>35712</c:v>
                </c:pt>
                <c:pt idx="190">
                  <c:v>35713</c:v>
                </c:pt>
                <c:pt idx="191">
                  <c:v>35716</c:v>
                </c:pt>
                <c:pt idx="192">
                  <c:v>35717</c:v>
                </c:pt>
                <c:pt idx="193">
                  <c:v>35718</c:v>
                </c:pt>
                <c:pt idx="194">
                  <c:v>35719</c:v>
                </c:pt>
                <c:pt idx="195">
                  <c:v>35720</c:v>
                </c:pt>
                <c:pt idx="196">
                  <c:v>35723</c:v>
                </c:pt>
                <c:pt idx="197">
                  <c:v>35724</c:v>
                </c:pt>
                <c:pt idx="198">
                  <c:v>35725</c:v>
                </c:pt>
                <c:pt idx="199">
                  <c:v>35726</c:v>
                </c:pt>
                <c:pt idx="200">
                  <c:v>35727</c:v>
                </c:pt>
                <c:pt idx="201">
                  <c:v>35730</c:v>
                </c:pt>
                <c:pt idx="202">
                  <c:v>35731</c:v>
                </c:pt>
                <c:pt idx="203">
                  <c:v>35732</c:v>
                </c:pt>
                <c:pt idx="204">
                  <c:v>35733</c:v>
                </c:pt>
                <c:pt idx="205">
                  <c:v>35734</c:v>
                </c:pt>
                <c:pt idx="206">
                  <c:v>35737</c:v>
                </c:pt>
                <c:pt idx="207">
                  <c:v>35738</c:v>
                </c:pt>
                <c:pt idx="208">
                  <c:v>35739</c:v>
                </c:pt>
                <c:pt idx="209">
                  <c:v>35740</c:v>
                </c:pt>
                <c:pt idx="210">
                  <c:v>35741</c:v>
                </c:pt>
                <c:pt idx="211">
                  <c:v>35744</c:v>
                </c:pt>
                <c:pt idx="212">
                  <c:v>35745</c:v>
                </c:pt>
                <c:pt idx="213">
                  <c:v>35746</c:v>
                </c:pt>
                <c:pt idx="214">
                  <c:v>35747</c:v>
                </c:pt>
                <c:pt idx="215">
                  <c:v>35748</c:v>
                </c:pt>
                <c:pt idx="216">
                  <c:v>35751</c:v>
                </c:pt>
                <c:pt idx="217">
                  <c:v>35752</c:v>
                </c:pt>
                <c:pt idx="218">
                  <c:v>35753</c:v>
                </c:pt>
                <c:pt idx="219">
                  <c:v>35754</c:v>
                </c:pt>
                <c:pt idx="220">
                  <c:v>35755</c:v>
                </c:pt>
                <c:pt idx="221">
                  <c:v>35758</c:v>
                </c:pt>
                <c:pt idx="222">
                  <c:v>35759</c:v>
                </c:pt>
                <c:pt idx="223">
                  <c:v>35760</c:v>
                </c:pt>
                <c:pt idx="224">
                  <c:v>35762</c:v>
                </c:pt>
                <c:pt idx="225">
                  <c:v>35765</c:v>
                </c:pt>
                <c:pt idx="226">
                  <c:v>35766</c:v>
                </c:pt>
                <c:pt idx="227">
                  <c:v>35767</c:v>
                </c:pt>
                <c:pt idx="228">
                  <c:v>35768</c:v>
                </c:pt>
                <c:pt idx="229">
                  <c:v>35769</c:v>
                </c:pt>
                <c:pt idx="230">
                  <c:v>35772</c:v>
                </c:pt>
                <c:pt idx="231">
                  <c:v>35773</c:v>
                </c:pt>
                <c:pt idx="232">
                  <c:v>35774</c:v>
                </c:pt>
                <c:pt idx="233">
                  <c:v>35775</c:v>
                </c:pt>
                <c:pt idx="234">
                  <c:v>35776</c:v>
                </c:pt>
                <c:pt idx="235">
                  <c:v>35779</c:v>
                </c:pt>
                <c:pt idx="236">
                  <c:v>35780</c:v>
                </c:pt>
                <c:pt idx="237">
                  <c:v>35781</c:v>
                </c:pt>
                <c:pt idx="238">
                  <c:v>35782</c:v>
                </c:pt>
                <c:pt idx="239">
                  <c:v>35783</c:v>
                </c:pt>
                <c:pt idx="240">
                  <c:v>35786</c:v>
                </c:pt>
                <c:pt idx="241">
                  <c:v>35787</c:v>
                </c:pt>
                <c:pt idx="242">
                  <c:v>35788</c:v>
                </c:pt>
                <c:pt idx="243">
                  <c:v>35790</c:v>
                </c:pt>
                <c:pt idx="244">
                  <c:v>35793</c:v>
                </c:pt>
                <c:pt idx="245">
                  <c:v>35794</c:v>
                </c:pt>
                <c:pt idx="246">
                  <c:v>35795</c:v>
                </c:pt>
                <c:pt idx="247">
                  <c:v>35797</c:v>
                </c:pt>
                <c:pt idx="248">
                  <c:v>35800</c:v>
                </c:pt>
                <c:pt idx="249">
                  <c:v>35801</c:v>
                </c:pt>
                <c:pt idx="250">
                  <c:v>35802</c:v>
                </c:pt>
                <c:pt idx="251">
                  <c:v>35803</c:v>
                </c:pt>
                <c:pt idx="252">
                  <c:v>35804</c:v>
                </c:pt>
                <c:pt idx="253">
                  <c:v>35807</c:v>
                </c:pt>
                <c:pt idx="254">
                  <c:v>35808</c:v>
                </c:pt>
                <c:pt idx="255">
                  <c:v>35809</c:v>
                </c:pt>
                <c:pt idx="256">
                  <c:v>35810</c:v>
                </c:pt>
                <c:pt idx="257">
                  <c:v>35811</c:v>
                </c:pt>
                <c:pt idx="258">
                  <c:v>35815</c:v>
                </c:pt>
                <c:pt idx="259">
                  <c:v>35816</c:v>
                </c:pt>
                <c:pt idx="260">
                  <c:v>35817</c:v>
                </c:pt>
                <c:pt idx="261">
                  <c:v>35818</c:v>
                </c:pt>
                <c:pt idx="262">
                  <c:v>35821</c:v>
                </c:pt>
                <c:pt idx="263">
                  <c:v>35822</c:v>
                </c:pt>
                <c:pt idx="264">
                  <c:v>35823</c:v>
                </c:pt>
                <c:pt idx="265">
                  <c:v>35824</c:v>
                </c:pt>
                <c:pt idx="266">
                  <c:v>35825</c:v>
                </c:pt>
                <c:pt idx="267">
                  <c:v>35828</c:v>
                </c:pt>
                <c:pt idx="268">
                  <c:v>35829</c:v>
                </c:pt>
                <c:pt idx="269">
                  <c:v>35830</c:v>
                </c:pt>
                <c:pt idx="270">
                  <c:v>35831</c:v>
                </c:pt>
                <c:pt idx="271">
                  <c:v>35832</c:v>
                </c:pt>
                <c:pt idx="272">
                  <c:v>35835</c:v>
                </c:pt>
                <c:pt idx="273">
                  <c:v>35836</c:v>
                </c:pt>
                <c:pt idx="274">
                  <c:v>35837</c:v>
                </c:pt>
                <c:pt idx="275">
                  <c:v>35838</c:v>
                </c:pt>
                <c:pt idx="276">
                  <c:v>35839</c:v>
                </c:pt>
                <c:pt idx="277">
                  <c:v>35843</c:v>
                </c:pt>
                <c:pt idx="278">
                  <c:v>35844</c:v>
                </c:pt>
                <c:pt idx="279">
                  <c:v>35845</c:v>
                </c:pt>
                <c:pt idx="280">
                  <c:v>35846</c:v>
                </c:pt>
                <c:pt idx="281">
                  <c:v>35849</c:v>
                </c:pt>
                <c:pt idx="282">
                  <c:v>35850</c:v>
                </c:pt>
                <c:pt idx="283">
                  <c:v>35851</c:v>
                </c:pt>
                <c:pt idx="284">
                  <c:v>35852</c:v>
                </c:pt>
                <c:pt idx="285">
                  <c:v>35853</c:v>
                </c:pt>
                <c:pt idx="286">
                  <c:v>35856</c:v>
                </c:pt>
                <c:pt idx="287">
                  <c:v>35857</c:v>
                </c:pt>
                <c:pt idx="288">
                  <c:v>35858</c:v>
                </c:pt>
                <c:pt idx="289">
                  <c:v>35859</c:v>
                </c:pt>
                <c:pt idx="290">
                  <c:v>35860</c:v>
                </c:pt>
                <c:pt idx="291">
                  <c:v>35863</c:v>
                </c:pt>
                <c:pt idx="292">
                  <c:v>35864</c:v>
                </c:pt>
                <c:pt idx="293">
                  <c:v>35865</c:v>
                </c:pt>
                <c:pt idx="294">
                  <c:v>35866</c:v>
                </c:pt>
                <c:pt idx="295">
                  <c:v>35867</c:v>
                </c:pt>
                <c:pt idx="296">
                  <c:v>35870</c:v>
                </c:pt>
                <c:pt idx="297">
                  <c:v>35871</c:v>
                </c:pt>
                <c:pt idx="298">
                  <c:v>35872</c:v>
                </c:pt>
                <c:pt idx="299">
                  <c:v>35873</c:v>
                </c:pt>
                <c:pt idx="300">
                  <c:v>35874</c:v>
                </c:pt>
                <c:pt idx="301">
                  <c:v>35877</c:v>
                </c:pt>
                <c:pt idx="302">
                  <c:v>35878</c:v>
                </c:pt>
                <c:pt idx="303">
                  <c:v>35879</c:v>
                </c:pt>
                <c:pt idx="304">
                  <c:v>35880</c:v>
                </c:pt>
                <c:pt idx="305">
                  <c:v>35881</c:v>
                </c:pt>
                <c:pt idx="306">
                  <c:v>35884</c:v>
                </c:pt>
                <c:pt idx="307">
                  <c:v>35885</c:v>
                </c:pt>
                <c:pt idx="308">
                  <c:v>35886</c:v>
                </c:pt>
                <c:pt idx="309">
                  <c:v>35887</c:v>
                </c:pt>
                <c:pt idx="310">
                  <c:v>35888</c:v>
                </c:pt>
                <c:pt idx="311">
                  <c:v>35891</c:v>
                </c:pt>
                <c:pt idx="312">
                  <c:v>35892</c:v>
                </c:pt>
                <c:pt idx="313">
                  <c:v>35893</c:v>
                </c:pt>
                <c:pt idx="314">
                  <c:v>35894</c:v>
                </c:pt>
                <c:pt idx="315">
                  <c:v>35898</c:v>
                </c:pt>
                <c:pt idx="316">
                  <c:v>35899</c:v>
                </c:pt>
                <c:pt idx="317">
                  <c:v>35900</c:v>
                </c:pt>
                <c:pt idx="318">
                  <c:v>35901</c:v>
                </c:pt>
                <c:pt idx="319">
                  <c:v>35902</c:v>
                </c:pt>
                <c:pt idx="320">
                  <c:v>35905</c:v>
                </c:pt>
                <c:pt idx="321">
                  <c:v>35906</c:v>
                </c:pt>
                <c:pt idx="322">
                  <c:v>35907</c:v>
                </c:pt>
                <c:pt idx="323">
                  <c:v>35908</c:v>
                </c:pt>
                <c:pt idx="324">
                  <c:v>35909</c:v>
                </c:pt>
                <c:pt idx="325">
                  <c:v>35912</c:v>
                </c:pt>
                <c:pt idx="326">
                  <c:v>35913</c:v>
                </c:pt>
                <c:pt idx="327">
                  <c:v>35914</c:v>
                </c:pt>
                <c:pt idx="328">
                  <c:v>35915</c:v>
                </c:pt>
                <c:pt idx="329">
                  <c:v>35916</c:v>
                </c:pt>
                <c:pt idx="330">
                  <c:v>35919</c:v>
                </c:pt>
                <c:pt idx="331">
                  <c:v>35920</c:v>
                </c:pt>
                <c:pt idx="332">
                  <c:v>35921</c:v>
                </c:pt>
                <c:pt idx="333">
                  <c:v>35922</c:v>
                </c:pt>
                <c:pt idx="334">
                  <c:v>35923</c:v>
                </c:pt>
                <c:pt idx="335">
                  <c:v>35926</c:v>
                </c:pt>
                <c:pt idx="336">
                  <c:v>35927</c:v>
                </c:pt>
                <c:pt idx="337">
                  <c:v>35928</c:v>
                </c:pt>
                <c:pt idx="338">
                  <c:v>35929</c:v>
                </c:pt>
                <c:pt idx="339">
                  <c:v>35930</c:v>
                </c:pt>
                <c:pt idx="340">
                  <c:v>35933</c:v>
                </c:pt>
                <c:pt idx="341">
                  <c:v>35934</c:v>
                </c:pt>
                <c:pt idx="342">
                  <c:v>35935</c:v>
                </c:pt>
                <c:pt idx="343">
                  <c:v>35936</c:v>
                </c:pt>
                <c:pt idx="344">
                  <c:v>35937</c:v>
                </c:pt>
                <c:pt idx="345">
                  <c:v>35941</c:v>
                </c:pt>
                <c:pt idx="346">
                  <c:v>35942</c:v>
                </c:pt>
                <c:pt idx="347">
                  <c:v>35943</c:v>
                </c:pt>
                <c:pt idx="348">
                  <c:v>35944</c:v>
                </c:pt>
                <c:pt idx="349">
                  <c:v>35947</c:v>
                </c:pt>
                <c:pt idx="350">
                  <c:v>35948</c:v>
                </c:pt>
                <c:pt idx="351">
                  <c:v>35949</c:v>
                </c:pt>
                <c:pt idx="352">
                  <c:v>35950</c:v>
                </c:pt>
                <c:pt idx="353">
                  <c:v>35951</c:v>
                </c:pt>
                <c:pt idx="354">
                  <c:v>35954</c:v>
                </c:pt>
                <c:pt idx="355">
                  <c:v>35955</c:v>
                </c:pt>
                <c:pt idx="356">
                  <c:v>35956</c:v>
                </c:pt>
                <c:pt idx="357">
                  <c:v>35957</c:v>
                </c:pt>
                <c:pt idx="358">
                  <c:v>35958</c:v>
                </c:pt>
                <c:pt idx="359">
                  <c:v>35961</c:v>
                </c:pt>
                <c:pt idx="360">
                  <c:v>35962</c:v>
                </c:pt>
                <c:pt idx="361">
                  <c:v>35963</c:v>
                </c:pt>
                <c:pt idx="362">
                  <c:v>35964</c:v>
                </c:pt>
                <c:pt idx="363">
                  <c:v>35965</c:v>
                </c:pt>
                <c:pt idx="364">
                  <c:v>35968</c:v>
                </c:pt>
                <c:pt idx="365">
                  <c:v>35969</c:v>
                </c:pt>
                <c:pt idx="366">
                  <c:v>35970</c:v>
                </c:pt>
                <c:pt idx="367">
                  <c:v>35971</c:v>
                </c:pt>
                <c:pt idx="368">
                  <c:v>35972</c:v>
                </c:pt>
                <c:pt idx="369">
                  <c:v>35975</c:v>
                </c:pt>
                <c:pt idx="370">
                  <c:v>35976</c:v>
                </c:pt>
                <c:pt idx="371">
                  <c:v>35977</c:v>
                </c:pt>
                <c:pt idx="372">
                  <c:v>35978</c:v>
                </c:pt>
                <c:pt idx="373">
                  <c:v>35982</c:v>
                </c:pt>
                <c:pt idx="374">
                  <c:v>35983</c:v>
                </c:pt>
                <c:pt idx="375">
                  <c:v>35984</c:v>
                </c:pt>
                <c:pt idx="376">
                  <c:v>35985</c:v>
                </c:pt>
                <c:pt idx="377">
                  <c:v>35986</c:v>
                </c:pt>
                <c:pt idx="378">
                  <c:v>35989</c:v>
                </c:pt>
                <c:pt idx="379">
                  <c:v>35990</c:v>
                </c:pt>
                <c:pt idx="380">
                  <c:v>35991</c:v>
                </c:pt>
                <c:pt idx="381">
                  <c:v>35992</c:v>
                </c:pt>
                <c:pt idx="382">
                  <c:v>35993</c:v>
                </c:pt>
                <c:pt idx="383">
                  <c:v>35996</c:v>
                </c:pt>
                <c:pt idx="384">
                  <c:v>35997</c:v>
                </c:pt>
                <c:pt idx="385">
                  <c:v>35998</c:v>
                </c:pt>
                <c:pt idx="386">
                  <c:v>35999</c:v>
                </c:pt>
                <c:pt idx="387">
                  <c:v>36000</c:v>
                </c:pt>
                <c:pt idx="388">
                  <c:v>36003</c:v>
                </c:pt>
                <c:pt idx="389">
                  <c:v>36004</c:v>
                </c:pt>
                <c:pt idx="390">
                  <c:v>36005</c:v>
                </c:pt>
                <c:pt idx="391">
                  <c:v>36006</c:v>
                </c:pt>
                <c:pt idx="392">
                  <c:v>36007</c:v>
                </c:pt>
                <c:pt idx="393">
                  <c:v>36010</c:v>
                </c:pt>
                <c:pt idx="394">
                  <c:v>36011</c:v>
                </c:pt>
                <c:pt idx="395">
                  <c:v>36012</c:v>
                </c:pt>
                <c:pt idx="396">
                  <c:v>36013</c:v>
                </c:pt>
                <c:pt idx="397">
                  <c:v>36014</c:v>
                </c:pt>
                <c:pt idx="398">
                  <c:v>36017</c:v>
                </c:pt>
                <c:pt idx="399">
                  <c:v>36018</c:v>
                </c:pt>
                <c:pt idx="400">
                  <c:v>36019</c:v>
                </c:pt>
                <c:pt idx="401">
                  <c:v>36020</c:v>
                </c:pt>
                <c:pt idx="402">
                  <c:v>36021</c:v>
                </c:pt>
                <c:pt idx="403">
                  <c:v>36024</c:v>
                </c:pt>
                <c:pt idx="404">
                  <c:v>36025</c:v>
                </c:pt>
                <c:pt idx="405">
                  <c:v>36026</c:v>
                </c:pt>
                <c:pt idx="406">
                  <c:v>36027</c:v>
                </c:pt>
                <c:pt idx="407">
                  <c:v>36028</c:v>
                </c:pt>
                <c:pt idx="408">
                  <c:v>36031</c:v>
                </c:pt>
                <c:pt idx="409">
                  <c:v>36032</c:v>
                </c:pt>
                <c:pt idx="410">
                  <c:v>36033</c:v>
                </c:pt>
                <c:pt idx="411">
                  <c:v>36034</c:v>
                </c:pt>
                <c:pt idx="412">
                  <c:v>36035</c:v>
                </c:pt>
                <c:pt idx="413">
                  <c:v>36038</c:v>
                </c:pt>
                <c:pt idx="414">
                  <c:v>36039</c:v>
                </c:pt>
                <c:pt idx="415">
                  <c:v>36040</c:v>
                </c:pt>
                <c:pt idx="416">
                  <c:v>36041</c:v>
                </c:pt>
                <c:pt idx="417">
                  <c:v>36042</c:v>
                </c:pt>
                <c:pt idx="418">
                  <c:v>36046</c:v>
                </c:pt>
                <c:pt idx="419">
                  <c:v>36047</c:v>
                </c:pt>
                <c:pt idx="420">
                  <c:v>36048</c:v>
                </c:pt>
                <c:pt idx="421">
                  <c:v>36049</c:v>
                </c:pt>
                <c:pt idx="422">
                  <c:v>36052</c:v>
                </c:pt>
                <c:pt idx="423">
                  <c:v>36053</c:v>
                </c:pt>
                <c:pt idx="424">
                  <c:v>36054</c:v>
                </c:pt>
                <c:pt idx="425">
                  <c:v>36055</c:v>
                </c:pt>
                <c:pt idx="426">
                  <c:v>36056</c:v>
                </c:pt>
                <c:pt idx="427">
                  <c:v>36059</c:v>
                </c:pt>
                <c:pt idx="428">
                  <c:v>36060</c:v>
                </c:pt>
                <c:pt idx="429">
                  <c:v>36061</c:v>
                </c:pt>
                <c:pt idx="430">
                  <c:v>36062</c:v>
                </c:pt>
                <c:pt idx="431">
                  <c:v>36063</c:v>
                </c:pt>
                <c:pt idx="432">
                  <c:v>36066</c:v>
                </c:pt>
                <c:pt idx="433">
                  <c:v>36067</c:v>
                </c:pt>
                <c:pt idx="434">
                  <c:v>36068</c:v>
                </c:pt>
                <c:pt idx="435">
                  <c:v>36069</c:v>
                </c:pt>
                <c:pt idx="436">
                  <c:v>36070</c:v>
                </c:pt>
                <c:pt idx="437">
                  <c:v>36073</c:v>
                </c:pt>
                <c:pt idx="438">
                  <c:v>36074</c:v>
                </c:pt>
                <c:pt idx="439">
                  <c:v>36075</c:v>
                </c:pt>
                <c:pt idx="440">
                  <c:v>36076</c:v>
                </c:pt>
                <c:pt idx="441">
                  <c:v>36077</c:v>
                </c:pt>
                <c:pt idx="442">
                  <c:v>36080</c:v>
                </c:pt>
                <c:pt idx="443">
                  <c:v>36081</c:v>
                </c:pt>
                <c:pt idx="444">
                  <c:v>36082</c:v>
                </c:pt>
                <c:pt idx="445">
                  <c:v>36083</c:v>
                </c:pt>
                <c:pt idx="446">
                  <c:v>36084</c:v>
                </c:pt>
                <c:pt idx="447">
                  <c:v>36087</c:v>
                </c:pt>
                <c:pt idx="448">
                  <c:v>36088</c:v>
                </c:pt>
                <c:pt idx="449">
                  <c:v>36089</c:v>
                </c:pt>
                <c:pt idx="450">
                  <c:v>36090</c:v>
                </c:pt>
                <c:pt idx="451">
                  <c:v>36091</c:v>
                </c:pt>
                <c:pt idx="452">
                  <c:v>36094</c:v>
                </c:pt>
                <c:pt idx="453">
                  <c:v>36095</c:v>
                </c:pt>
                <c:pt idx="454">
                  <c:v>36096</c:v>
                </c:pt>
                <c:pt idx="455">
                  <c:v>36097</c:v>
                </c:pt>
                <c:pt idx="456">
                  <c:v>36098</c:v>
                </c:pt>
                <c:pt idx="457">
                  <c:v>36101</c:v>
                </c:pt>
                <c:pt idx="458">
                  <c:v>36102</c:v>
                </c:pt>
                <c:pt idx="459">
                  <c:v>36103</c:v>
                </c:pt>
                <c:pt idx="460">
                  <c:v>36104</c:v>
                </c:pt>
                <c:pt idx="461">
                  <c:v>36105</c:v>
                </c:pt>
                <c:pt idx="462">
                  <c:v>36108</c:v>
                </c:pt>
                <c:pt idx="463">
                  <c:v>36109</c:v>
                </c:pt>
                <c:pt idx="464">
                  <c:v>36110</c:v>
                </c:pt>
                <c:pt idx="465">
                  <c:v>36111</c:v>
                </c:pt>
                <c:pt idx="466">
                  <c:v>36112</c:v>
                </c:pt>
                <c:pt idx="467">
                  <c:v>36115</c:v>
                </c:pt>
                <c:pt idx="468">
                  <c:v>36116</c:v>
                </c:pt>
                <c:pt idx="469">
                  <c:v>36117</c:v>
                </c:pt>
                <c:pt idx="470">
                  <c:v>36118</c:v>
                </c:pt>
                <c:pt idx="471">
                  <c:v>36119</c:v>
                </c:pt>
                <c:pt idx="472">
                  <c:v>36122</c:v>
                </c:pt>
                <c:pt idx="473">
                  <c:v>36123</c:v>
                </c:pt>
                <c:pt idx="474">
                  <c:v>36124</c:v>
                </c:pt>
                <c:pt idx="475">
                  <c:v>36126</c:v>
                </c:pt>
                <c:pt idx="476">
                  <c:v>36129</c:v>
                </c:pt>
                <c:pt idx="477">
                  <c:v>36130</c:v>
                </c:pt>
                <c:pt idx="478">
                  <c:v>36131</c:v>
                </c:pt>
                <c:pt idx="479">
                  <c:v>36132</c:v>
                </c:pt>
                <c:pt idx="480">
                  <c:v>36133</c:v>
                </c:pt>
                <c:pt idx="481">
                  <c:v>36136</c:v>
                </c:pt>
                <c:pt idx="482">
                  <c:v>36137</c:v>
                </c:pt>
                <c:pt idx="483">
                  <c:v>36138</c:v>
                </c:pt>
                <c:pt idx="484">
                  <c:v>36139</c:v>
                </c:pt>
                <c:pt idx="485">
                  <c:v>36140</c:v>
                </c:pt>
                <c:pt idx="486">
                  <c:v>36143</c:v>
                </c:pt>
                <c:pt idx="487">
                  <c:v>36144</c:v>
                </c:pt>
                <c:pt idx="488">
                  <c:v>36145</c:v>
                </c:pt>
                <c:pt idx="489">
                  <c:v>36146</c:v>
                </c:pt>
                <c:pt idx="490">
                  <c:v>36147</c:v>
                </c:pt>
                <c:pt idx="491">
                  <c:v>36150</c:v>
                </c:pt>
                <c:pt idx="492">
                  <c:v>36151</c:v>
                </c:pt>
                <c:pt idx="493">
                  <c:v>36152</c:v>
                </c:pt>
                <c:pt idx="494">
                  <c:v>36153</c:v>
                </c:pt>
                <c:pt idx="495">
                  <c:v>36157</c:v>
                </c:pt>
                <c:pt idx="496">
                  <c:v>36158</c:v>
                </c:pt>
                <c:pt idx="497">
                  <c:v>36159</c:v>
                </c:pt>
                <c:pt idx="498">
                  <c:v>36160</c:v>
                </c:pt>
                <c:pt idx="499">
                  <c:v>36164</c:v>
                </c:pt>
                <c:pt idx="500">
                  <c:v>36165</c:v>
                </c:pt>
                <c:pt idx="501">
                  <c:v>36166</c:v>
                </c:pt>
                <c:pt idx="502">
                  <c:v>36167</c:v>
                </c:pt>
                <c:pt idx="503">
                  <c:v>36168</c:v>
                </c:pt>
                <c:pt idx="504">
                  <c:v>36171</c:v>
                </c:pt>
                <c:pt idx="505">
                  <c:v>36172</c:v>
                </c:pt>
                <c:pt idx="506">
                  <c:v>36173</c:v>
                </c:pt>
                <c:pt idx="507">
                  <c:v>36174</c:v>
                </c:pt>
                <c:pt idx="508">
                  <c:v>36175</c:v>
                </c:pt>
                <c:pt idx="509">
                  <c:v>36179</c:v>
                </c:pt>
                <c:pt idx="510">
                  <c:v>36180</c:v>
                </c:pt>
                <c:pt idx="511">
                  <c:v>36181</c:v>
                </c:pt>
                <c:pt idx="512">
                  <c:v>36182</c:v>
                </c:pt>
                <c:pt idx="513">
                  <c:v>36185</c:v>
                </c:pt>
                <c:pt idx="514">
                  <c:v>36186</c:v>
                </c:pt>
                <c:pt idx="515">
                  <c:v>36187</c:v>
                </c:pt>
                <c:pt idx="516">
                  <c:v>36188</c:v>
                </c:pt>
                <c:pt idx="517">
                  <c:v>36189</c:v>
                </c:pt>
                <c:pt idx="518">
                  <c:v>36192</c:v>
                </c:pt>
                <c:pt idx="519">
                  <c:v>36193</c:v>
                </c:pt>
                <c:pt idx="520">
                  <c:v>36194</c:v>
                </c:pt>
                <c:pt idx="521">
                  <c:v>36195</c:v>
                </c:pt>
                <c:pt idx="522">
                  <c:v>36196</c:v>
                </c:pt>
                <c:pt idx="523">
                  <c:v>36199</c:v>
                </c:pt>
                <c:pt idx="524">
                  <c:v>36200</c:v>
                </c:pt>
                <c:pt idx="525">
                  <c:v>36201</c:v>
                </c:pt>
                <c:pt idx="526">
                  <c:v>36202</c:v>
                </c:pt>
                <c:pt idx="527">
                  <c:v>36203</c:v>
                </c:pt>
                <c:pt idx="528">
                  <c:v>36207</c:v>
                </c:pt>
                <c:pt idx="529">
                  <c:v>36208</c:v>
                </c:pt>
                <c:pt idx="530">
                  <c:v>36209</c:v>
                </c:pt>
                <c:pt idx="531">
                  <c:v>36210</c:v>
                </c:pt>
                <c:pt idx="532">
                  <c:v>36213</c:v>
                </c:pt>
                <c:pt idx="533">
                  <c:v>36214</c:v>
                </c:pt>
                <c:pt idx="534">
                  <c:v>36215</c:v>
                </c:pt>
                <c:pt idx="535">
                  <c:v>36216</c:v>
                </c:pt>
                <c:pt idx="536">
                  <c:v>36217</c:v>
                </c:pt>
                <c:pt idx="537">
                  <c:v>36220</c:v>
                </c:pt>
                <c:pt idx="538">
                  <c:v>36221</c:v>
                </c:pt>
                <c:pt idx="539">
                  <c:v>36222</c:v>
                </c:pt>
                <c:pt idx="540">
                  <c:v>36223</c:v>
                </c:pt>
                <c:pt idx="541">
                  <c:v>36224</c:v>
                </c:pt>
                <c:pt idx="542">
                  <c:v>36227</c:v>
                </c:pt>
                <c:pt idx="543">
                  <c:v>36228</c:v>
                </c:pt>
                <c:pt idx="544">
                  <c:v>36229</c:v>
                </c:pt>
                <c:pt idx="545">
                  <c:v>36230</c:v>
                </c:pt>
                <c:pt idx="546">
                  <c:v>36231</c:v>
                </c:pt>
                <c:pt idx="547">
                  <c:v>36234</c:v>
                </c:pt>
                <c:pt idx="548">
                  <c:v>36235</c:v>
                </c:pt>
                <c:pt idx="549">
                  <c:v>36236</c:v>
                </c:pt>
                <c:pt idx="550">
                  <c:v>36237</c:v>
                </c:pt>
                <c:pt idx="551">
                  <c:v>36238</c:v>
                </c:pt>
                <c:pt idx="552">
                  <c:v>36241</c:v>
                </c:pt>
                <c:pt idx="553">
                  <c:v>36242</c:v>
                </c:pt>
                <c:pt idx="554">
                  <c:v>36243</c:v>
                </c:pt>
                <c:pt idx="555">
                  <c:v>36244</c:v>
                </c:pt>
                <c:pt idx="556">
                  <c:v>36245</c:v>
                </c:pt>
                <c:pt idx="557">
                  <c:v>36248</c:v>
                </c:pt>
                <c:pt idx="558">
                  <c:v>36249</c:v>
                </c:pt>
                <c:pt idx="559">
                  <c:v>36250</c:v>
                </c:pt>
                <c:pt idx="560">
                  <c:v>36251</c:v>
                </c:pt>
                <c:pt idx="561">
                  <c:v>36255</c:v>
                </c:pt>
                <c:pt idx="562">
                  <c:v>36256</c:v>
                </c:pt>
                <c:pt idx="563">
                  <c:v>36257</c:v>
                </c:pt>
                <c:pt idx="564">
                  <c:v>36258</c:v>
                </c:pt>
                <c:pt idx="565">
                  <c:v>36259</c:v>
                </c:pt>
                <c:pt idx="566">
                  <c:v>36262</c:v>
                </c:pt>
                <c:pt idx="567">
                  <c:v>36263</c:v>
                </c:pt>
                <c:pt idx="568">
                  <c:v>36264</c:v>
                </c:pt>
                <c:pt idx="569">
                  <c:v>36265</c:v>
                </c:pt>
                <c:pt idx="570">
                  <c:v>36266</c:v>
                </c:pt>
                <c:pt idx="571">
                  <c:v>36269</c:v>
                </c:pt>
                <c:pt idx="572">
                  <c:v>36270</c:v>
                </c:pt>
                <c:pt idx="573">
                  <c:v>36271</c:v>
                </c:pt>
                <c:pt idx="574">
                  <c:v>36272</c:v>
                </c:pt>
                <c:pt idx="575">
                  <c:v>36273</c:v>
                </c:pt>
                <c:pt idx="576">
                  <c:v>36276</c:v>
                </c:pt>
                <c:pt idx="577">
                  <c:v>36277</c:v>
                </c:pt>
                <c:pt idx="578">
                  <c:v>36278</c:v>
                </c:pt>
                <c:pt idx="579">
                  <c:v>36279</c:v>
                </c:pt>
                <c:pt idx="580">
                  <c:v>36280</c:v>
                </c:pt>
                <c:pt idx="581">
                  <c:v>36283</c:v>
                </c:pt>
                <c:pt idx="582">
                  <c:v>36284</c:v>
                </c:pt>
                <c:pt idx="583">
                  <c:v>36285</c:v>
                </c:pt>
                <c:pt idx="584">
                  <c:v>36286</c:v>
                </c:pt>
                <c:pt idx="585">
                  <c:v>36287</c:v>
                </c:pt>
                <c:pt idx="586">
                  <c:v>36290</c:v>
                </c:pt>
                <c:pt idx="587">
                  <c:v>36291</c:v>
                </c:pt>
                <c:pt idx="588">
                  <c:v>36292</c:v>
                </c:pt>
                <c:pt idx="589">
                  <c:v>36293</c:v>
                </c:pt>
                <c:pt idx="590">
                  <c:v>36294</c:v>
                </c:pt>
                <c:pt idx="591">
                  <c:v>36297</c:v>
                </c:pt>
                <c:pt idx="592">
                  <c:v>36298</c:v>
                </c:pt>
                <c:pt idx="593">
                  <c:v>36299</c:v>
                </c:pt>
                <c:pt idx="594">
                  <c:v>36300</c:v>
                </c:pt>
                <c:pt idx="595">
                  <c:v>36301</c:v>
                </c:pt>
                <c:pt idx="596">
                  <c:v>36304</c:v>
                </c:pt>
                <c:pt idx="597">
                  <c:v>36305</c:v>
                </c:pt>
                <c:pt idx="598">
                  <c:v>36306</c:v>
                </c:pt>
                <c:pt idx="599">
                  <c:v>36307</c:v>
                </c:pt>
                <c:pt idx="600">
                  <c:v>36308</c:v>
                </c:pt>
                <c:pt idx="601">
                  <c:v>36312</c:v>
                </c:pt>
                <c:pt idx="602">
                  <c:v>36313</c:v>
                </c:pt>
                <c:pt idx="603">
                  <c:v>36314</c:v>
                </c:pt>
                <c:pt idx="604">
                  <c:v>36315</c:v>
                </c:pt>
                <c:pt idx="605">
                  <c:v>36318</c:v>
                </c:pt>
                <c:pt idx="606">
                  <c:v>36319</c:v>
                </c:pt>
                <c:pt idx="607">
                  <c:v>36320</c:v>
                </c:pt>
                <c:pt idx="608">
                  <c:v>36321</c:v>
                </c:pt>
                <c:pt idx="609">
                  <c:v>36322</c:v>
                </c:pt>
                <c:pt idx="610">
                  <c:v>36325</c:v>
                </c:pt>
                <c:pt idx="611">
                  <c:v>36326</c:v>
                </c:pt>
                <c:pt idx="612">
                  <c:v>36327</c:v>
                </c:pt>
                <c:pt idx="613">
                  <c:v>36328</c:v>
                </c:pt>
                <c:pt idx="614">
                  <c:v>36329</c:v>
                </c:pt>
                <c:pt idx="615">
                  <c:v>36332</c:v>
                </c:pt>
                <c:pt idx="616">
                  <c:v>36333</c:v>
                </c:pt>
                <c:pt idx="617">
                  <c:v>36334</c:v>
                </c:pt>
                <c:pt idx="618">
                  <c:v>36335</c:v>
                </c:pt>
                <c:pt idx="619">
                  <c:v>36336</c:v>
                </c:pt>
                <c:pt idx="620">
                  <c:v>36339</c:v>
                </c:pt>
                <c:pt idx="621">
                  <c:v>36340</c:v>
                </c:pt>
                <c:pt idx="622">
                  <c:v>36341</c:v>
                </c:pt>
                <c:pt idx="623">
                  <c:v>36342</c:v>
                </c:pt>
                <c:pt idx="624">
                  <c:v>36343</c:v>
                </c:pt>
                <c:pt idx="625">
                  <c:v>36347</c:v>
                </c:pt>
                <c:pt idx="626">
                  <c:v>36348</c:v>
                </c:pt>
                <c:pt idx="627">
                  <c:v>36349</c:v>
                </c:pt>
                <c:pt idx="628">
                  <c:v>36350</c:v>
                </c:pt>
                <c:pt idx="629">
                  <c:v>36353</c:v>
                </c:pt>
                <c:pt idx="630">
                  <c:v>36354</c:v>
                </c:pt>
                <c:pt idx="631">
                  <c:v>36355</c:v>
                </c:pt>
                <c:pt idx="632">
                  <c:v>36356</c:v>
                </c:pt>
                <c:pt idx="633">
                  <c:v>36357</c:v>
                </c:pt>
                <c:pt idx="634">
                  <c:v>36360</c:v>
                </c:pt>
                <c:pt idx="635">
                  <c:v>36361</c:v>
                </c:pt>
                <c:pt idx="636">
                  <c:v>36362</c:v>
                </c:pt>
                <c:pt idx="637">
                  <c:v>36363</c:v>
                </c:pt>
                <c:pt idx="638">
                  <c:v>36364</c:v>
                </c:pt>
                <c:pt idx="639">
                  <c:v>36367</c:v>
                </c:pt>
                <c:pt idx="640">
                  <c:v>36368</c:v>
                </c:pt>
                <c:pt idx="641">
                  <c:v>36369</c:v>
                </c:pt>
                <c:pt idx="642">
                  <c:v>36370</c:v>
                </c:pt>
                <c:pt idx="643">
                  <c:v>36371</c:v>
                </c:pt>
                <c:pt idx="644">
                  <c:v>36374</c:v>
                </c:pt>
                <c:pt idx="645">
                  <c:v>36375</c:v>
                </c:pt>
                <c:pt idx="646">
                  <c:v>36376</c:v>
                </c:pt>
                <c:pt idx="647">
                  <c:v>36377</c:v>
                </c:pt>
                <c:pt idx="648">
                  <c:v>36378</c:v>
                </c:pt>
                <c:pt idx="649">
                  <c:v>36381</c:v>
                </c:pt>
                <c:pt idx="650">
                  <c:v>36382</c:v>
                </c:pt>
                <c:pt idx="651">
                  <c:v>36383</c:v>
                </c:pt>
                <c:pt idx="652">
                  <c:v>36384</c:v>
                </c:pt>
                <c:pt idx="653">
                  <c:v>36385</c:v>
                </c:pt>
                <c:pt idx="654">
                  <c:v>36388</c:v>
                </c:pt>
                <c:pt idx="655">
                  <c:v>36389</c:v>
                </c:pt>
                <c:pt idx="656">
                  <c:v>36390</c:v>
                </c:pt>
                <c:pt idx="657">
                  <c:v>36391</c:v>
                </c:pt>
                <c:pt idx="658">
                  <c:v>36392</c:v>
                </c:pt>
                <c:pt idx="659">
                  <c:v>36395</c:v>
                </c:pt>
                <c:pt idx="660">
                  <c:v>36396</c:v>
                </c:pt>
                <c:pt idx="661">
                  <c:v>36397</c:v>
                </c:pt>
                <c:pt idx="662">
                  <c:v>36398</c:v>
                </c:pt>
                <c:pt idx="663">
                  <c:v>36399</c:v>
                </c:pt>
                <c:pt idx="664">
                  <c:v>36402</c:v>
                </c:pt>
                <c:pt idx="665">
                  <c:v>36403</c:v>
                </c:pt>
                <c:pt idx="666">
                  <c:v>36404</c:v>
                </c:pt>
                <c:pt idx="667">
                  <c:v>36405</c:v>
                </c:pt>
                <c:pt idx="668">
                  <c:v>36406</c:v>
                </c:pt>
                <c:pt idx="669">
                  <c:v>36410</c:v>
                </c:pt>
                <c:pt idx="670">
                  <c:v>36411</c:v>
                </c:pt>
                <c:pt idx="671">
                  <c:v>36412</c:v>
                </c:pt>
                <c:pt idx="672">
                  <c:v>36413</c:v>
                </c:pt>
                <c:pt idx="673">
                  <c:v>36416</c:v>
                </c:pt>
                <c:pt idx="674">
                  <c:v>36417</c:v>
                </c:pt>
                <c:pt idx="675">
                  <c:v>36418</c:v>
                </c:pt>
                <c:pt idx="676">
                  <c:v>36419</c:v>
                </c:pt>
                <c:pt idx="677">
                  <c:v>36420</c:v>
                </c:pt>
                <c:pt idx="678">
                  <c:v>36423</c:v>
                </c:pt>
                <c:pt idx="679">
                  <c:v>36424</c:v>
                </c:pt>
                <c:pt idx="680">
                  <c:v>36425</c:v>
                </c:pt>
                <c:pt idx="681">
                  <c:v>36426</c:v>
                </c:pt>
                <c:pt idx="682">
                  <c:v>36427</c:v>
                </c:pt>
                <c:pt idx="683">
                  <c:v>36430</c:v>
                </c:pt>
                <c:pt idx="684">
                  <c:v>36431</c:v>
                </c:pt>
                <c:pt idx="685">
                  <c:v>36432</c:v>
                </c:pt>
                <c:pt idx="686">
                  <c:v>36433</c:v>
                </c:pt>
                <c:pt idx="687">
                  <c:v>36434</c:v>
                </c:pt>
                <c:pt idx="688">
                  <c:v>36437</c:v>
                </c:pt>
                <c:pt idx="689">
                  <c:v>36438</c:v>
                </c:pt>
                <c:pt idx="690">
                  <c:v>36439</c:v>
                </c:pt>
                <c:pt idx="691">
                  <c:v>36440</c:v>
                </c:pt>
                <c:pt idx="692">
                  <c:v>36441</c:v>
                </c:pt>
                <c:pt idx="693">
                  <c:v>36444</c:v>
                </c:pt>
                <c:pt idx="694">
                  <c:v>36445</c:v>
                </c:pt>
                <c:pt idx="695">
                  <c:v>36446</c:v>
                </c:pt>
                <c:pt idx="696">
                  <c:v>36447</c:v>
                </c:pt>
                <c:pt idx="697">
                  <c:v>36448</c:v>
                </c:pt>
                <c:pt idx="698">
                  <c:v>36451</c:v>
                </c:pt>
                <c:pt idx="699">
                  <c:v>36452</c:v>
                </c:pt>
                <c:pt idx="700">
                  <c:v>36453</c:v>
                </c:pt>
                <c:pt idx="701">
                  <c:v>36454</c:v>
                </c:pt>
                <c:pt idx="702">
                  <c:v>36455</c:v>
                </c:pt>
                <c:pt idx="703">
                  <c:v>36458</c:v>
                </c:pt>
                <c:pt idx="704">
                  <c:v>36459</c:v>
                </c:pt>
                <c:pt idx="705">
                  <c:v>36460</c:v>
                </c:pt>
                <c:pt idx="706">
                  <c:v>36461</c:v>
                </c:pt>
                <c:pt idx="707">
                  <c:v>36462</c:v>
                </c:pt>
                <c:pt idx="708">
                  <c:v>36465</c:v>
                </c:pt>
                <c:pt idx="709">
                  <c:v>36466</c:v>
                </c:pt>
                <c:pt idx="710">
                  <c:v>36467</c:v>
                </c:pt>
                <c:pt idx="711">
                  <c:v>36468</c:v>
                </c:pt>
                <c:pt idx="712">
                  <c:v>36469</c:v>
                </c:pt>
                <c:pt idx="713">
                  <c:v>36472</c:v>
                </c:pt>
                <c:pt idx="714">
                  <c:v>36473</c:v>
                </c:pt>
                <c:pt idx="715">
                  <c:v>36474</c:v>
                </c:pt>
                <c:pt idx="716">
                  <c:v>36475</c:v>
                </c:pt>
                <c:pt idx="717">
                  <c:v>36476</c:v>
                </c:pt>
                <c:pt idx="718">
                  <c:v>36479</c:v>
                </c:pt>
                <c:pt idx="719">
                  <c:v>36480</c:v>
                </c:pt>
                <c:pt idx="720">
                  <c:v>36481</c:v>
                </c:pt>
                <c:pt idx="721">
                  <c:v>36482</c:v>
                </c:pt>
                <c:pt idx="722">
                  <c:v>36483</c:v>
                </c:pt>
                <c:pt idx="723">
                  <c:v>36486</c:v>
                </c:pt>
                <c:pt idx="724">
                  <c:v>36487</c:v>
                </c:pt>
                <c:pt idx="725">
                  <c:v>36488</c:v>
                </c:pt>
                <c:pt idx="726">
                  <c:v>36490</c:v>
                </c:pt>
                <c:pt idx="727">
                  <c:v>36493</c:v>
                </c:pt>
                <c:pt idx="728">
                  <c:v>36494</c:v>
                </c:pt>
                <c:pt idx="729">
                  <c:v>36495</c:v>
                </c:pt>
                <c:pt idx="730">
                  <c:v>36496</c:v>
                </c:pt>
                <c:pt idx="731">
                  <c:v>36497</c:v>
                </c:pt>
                <c:pt idx="732">
                  <c:v>36500</c:v>
                </c:pt>
                <c:pt idx="733">
                  <c:v>36501</c:v>
                </c:pt>
                <c:pt idx="734">
                  <c:v>36502</c:v>
                </c:pt>
                <c:pt idx="735">
                  <c:v>36503</c:v>
                </c:pt>
                <c:pt idx="736">
                  <c:v>36504</c:v>
                </c:pt>
                <c:pt idx="737">
                  <c:v>36507</c:v>
                </c:pt>
                <c:pt idx="738">
                  <c:v>36508</c:v>
                </c:pt>
                <c:pt idx="739">
                  <c:v>36509</c:v>
                </c:pt>
                <c:pt idx="740">
                  <c:v>36510</c:v>
                </c:pt>
                <c:pt idx="741">
                  <c:v>36511</c:v>
                </c:pt>
                <c:pt idx="742">
                  <c:v>36514</c:v>
                </c:pt>
                <c:pt idx="743">
                  <c:v>36515</c:v>
                </c:pt>
                <c:pt idx="744">
                  <c:v>36516</c:v>
                </c:pt>
                <c:pt idx="745">
                  <c:v>36517</c:v>
                </c:pt>
                <c:pt idx="746">
                  <c:v>36521</c:v>
                </c:pt>
                <c:pt idx="747">
                  <c:v>36522</c:v>
                </c:pt>
                <c:pt idx="748">
                  <c:v>36523</c:v>
                </c:pt>
                <c:pt idx="749">
                  <c:v>36524</c:v>
                </c:pt>
                <c:pt idx="750">
                  <c:v>36525</c:v>
                </c:pt>
                <c:pt idx="751">
                  <c:v>36528</c:v>
                </c:pt>
                <c:pt idx="752">
                  <c:v>36529</c:v>
                </c:pt>
                <c:pt idx="753">
                  <c:v>36530</c:v>
                </c:pt>
                <c:pt idx="754">
                  <c:v>36531</c:v>
                </c:pt>
                <c:pt idx="755">
                  <c:v>36532</c:v>
                </c:pt>
                <c:pt idx="756">
                  <c:v>36535</c:v>
                </c:pt>
                <c:pt idx="757">
                  <c:v>36536</c:v>
                </c:pt>
                <c:pt idx="758">
                  <c:v>36537</c:v>
                </c:pt>
                <c:pt idx="759">
                  <c:v>36538</c:v>
                </c:pt>
                <c:pt idx="760">
                  <c:v>36539</c:v>
                </c:pt>
                <c:pt idx="761">
                  <c:v>36543</c:v>
                </c:pt>
                <c:pt idx="762">
                  <c:v>36544</c:v>
                </c:pt>
                <c:pt idx="763">
                  <c:v>36545</c:v>
                </c:pt>
                <c:pt idx="764">
                  <c:v>36546</c:v>
                </c:pt>
                <c:pt idx="765">
                  <c:v>36549</c:v>
                </c:pt>
                <c:pt idx="766">
                  <c:v>36550</c:v>
                </c:pt>
                <c:pt idx="767">
                  <c:v>36551</c:v>
                </c:pt>
                <c:pt idx="768">
                  <c:v>36552</c:v>
                </c:pt>
                <c:pt idx="769">
                  <c:v>36553</c:v>
                </c:pt>
                <c:pt idx="770">
                  <c:v>36556</c:v>
                </c:pt>
                <c:pt idx="771">
                  <c:v>36557</c:v>
                </c:pt>
                <c:pt idx="772">
                  <c:v>36558</c:v>
                </c:pt>
                <c:pt idx="773">
                  <c:v>36559</c:v>
                </c:pt>
                <c:pt idx="774">
                  <c:v>36560</c:v>
                </c:pt>
                <c:pt idx="775">
                  <c:v>36563</c:v>
                </c:pt>
                <c:pt idx="776">
                  <c:v>36564</c:v>
                </c:pt>
                <c:pt idx="777">
                  <c:v>36565</c:v>
                </c:pt>
                <c:pt idx="778">
                  <c:v>36566</c:v>
                </c:pt>
                <c:pt idx="779">
                  <c:v>36567</c:v>
                </c:pt>
                <c:pt idx="780">
                  <c:v>36570</c:v>
                </c:pt>
                <c:pt idx="781">
                  <c:v>36571</c:v>
                </c:pt>
                <c:pt idx="782">
                  <c:v>36572</c:v>
                </c:pt>
                <c:pt idx="783">
                  <c:v>36573</c:v>
                </c:pt>
                <c:pt idx="784">
                  <c:v>36574</c:v>
                </c:pt>
                <c:pt idx="785">
                  <c:v>36578</c:v>
                </c:pt>
                <c:pt idx="786">
                  <c:v>36579</c:v>
                </c:pt>
                <c:pt idx="787">
                  <c:v>36580</c:v>
                </c:pt>
                <c:pt idx="788">
                  <c:v>36581</c:v>
                </c:pt>
                <c:pt idx="789">
                  <c:v>36584</c:v>
                </c:pt>
                <c:pt idx="790">
                  <c:v>36585</c:v>
                </c:pt>
                <c:pt idx="791">
                  <c:v>36586</c:v>
                </c:pt>
                <c:pt idx="792">
                  <c:v>36587</c:v>
                </c:pt>
                <c:pt idx="793">
                  <c:v>36588</c:v>
                </c:pt>
                <c:pt idx="794">
                  <c:v>36591</c:v>
                </c:pt>
                <c:pt idx="795">
                  <c:v>36592</c:v>
                </c:pt>
                <c:pt idx="796">
                  <c:v>36593</c:v>
                </c:pt>
                <c:pt idx="797">
                  <c:v>36594</c:v>
                </c:pt>
                <c:pt idx="798">
                  <c:v>36595</c:v>
                </c:pt>
                <c:pt idx="799">
                  <c:v>36598</c:v>
                </c:pt>
                <c:pt idx="800">
                  <c:v>36599</c:v>
                </c:pt>
                <c:pt idx="801">
                  <c:v>36600</c:v>
                </c:pt>
                <c:pt idx="802">
                  <c:v>36601</c:v>
                </c:pt>
                <c:pt idx="803">
                  <c:v>36602</c:v>
                </c:pt>
                <c:pt idx="804">
                  <c:v>36605</c:v>
                </c:pt>
                <c:pt idx="805">
                  <c:v>36606</c:v>
                </c:pt>
                <c:pt idx="806">
                  <c:v>36607</c:v>
                </c:pt>
                <c:pt idx="807">
                  <c:v>36608</c:v>
                </c:pt>
                <c:pt idx="808">
                  <c:v>36609</c:v>
                </c:pt>
                <c:pt idx="809">
                  <c:v>36612</c:v>
                </c:pt>
                <c:pt idx="810">
                  <c:v>36613</c:v>
                </c:pt>
                <c:pt idx="811">
                  <c:v>36614</c:v>
                </c:pt>
                <c:pt idx="812">
                  <c:v>36615</c:v>
                </c:pt>
                <c:pt idx="813">
                  <c:v>36616</c:v>
                </c:pt>
                <c:pt idx="814">
                  <c:v>36619</c:v>
                </c:pt>
                <c:pt idx="815">
                  <c:v>36620</c:v>
                </c:pt>
                <c:pt idx="816">
                  <c:v>36621</c:v>
                </c:pt>
                <c:pt idx="817">
                  <c:v>36622</c:v>
                </c:pt>
                <c:pt idx="818">
                  <c:v>36623</c:v>
                </c:pt>
                <c:pt idx="819">
                  <c:v>36626</c:v>
                </c:pt>
                <c:pt idx="820">
                  <c:v>36627</c:v>
                </c:pt>
                <c:pt idx="821">
                  <c:v>36628</c:v>
                </c:pt>
                <c:pt idx="822">
                  <c:v>36629</c:v>
                </c:pt>
                <c:pt idx="823">
                  <c:v>36630</c:v>
                </c:pt>
                <c:pt idx="824">
                  <c:v>36633</c:v>
                </c:pt>
                <c:pt idx="825">
                  <c:v>36634</c:v>
                </c:pt>
                <c:pt idx="826">
                  <c:v>36635</c:v>
                </c:pt>
                <c:pt idx="827">
                  <c:v>36636</c:v>
                </c:pt>
                <c:pt idx="828">
                  <c:v>36640</c:v>
                </c:pt>
                <c:pt idx="829">
                  <c:v>36641</c:v>
                </c:pt>
                <c:pt idx="830">
                  <c:v>36642</c:v>
                </c:pt>
                <c:pt idx="831">
                  <c:v>36643</c:v>
                </c:pt>
                <c:pt idx="832">
                  <c:v>36644</c:v>
                </c:pt>
                <c:pt idx="833">
                  <c:v>36647</c:v>
                </c:pt>
                <c:pt idx="834">
                  <c:v>36648</c:v>
                </c:pt>
                <c:pt idx="835">
                  <c:v>36649</c:v>
                </c:pt>
                <c:pt idx="836">
                  <c:v>36650</c:v>
                </c:pt>
                <c:pt idx="837">
                  <c:v>36651</c:v>
                </c:pt>
                <c:pt idx="838">
                  <c:v>36654</c:v>
                </c:pt>
                <c:pt idx="839">
                  <c:v>36655</c:v>
                </c:pt>
                <c:pt idx="840">
                  <c:v>36656</c:v>
                </c:pt>
                <c:pt idx="841">
                  <c:v>36657</c:v>
                </c:pt>
                <c:pt idx="842">
                  <c:v>36658</c:v>
                </c:pt>
                <c:pt idx="843">
                  <c:v>36661</c:v>
                </c:pt>
                <c:pt idx="844">
                  <c:v>36662</c:v>
                </c:pt>
                <c:pt idx="845">
                  <c:v>36663</c:v>
                </c:pt>
                <c:pt idx="846">
                  <c:v>36664</c:v>
                </c:pt>
                <c:pt idx="847">
                  <c:v>36665</c:v>
                </c:pt>
                <c:pt idx="848">
                  <c:v>36668</c:v>
                </c:pt>
                <c:pt idx="849">
                  <c:v>36669</c:v>
                </c:pt>
                <c:pt idx="850">
                  <c:v>36670</c:v>
                </c:pt>
                <c:pt idx="851">
                  <c:v>36671</c:v>
                </c:pt>
                <c:pt idx="852">
                  <c:v>36672</c:v>
                </c:pt>
                <c:pt idx="853">
                  <c:v>36676</c:v>
                </c:pt>
                <c:pt idx="854">
                  <c:v>36677</c:v>
                </c:pt>
                <c:pt idx="855">
                  <c:v>36678</c:v>
                </c:pt>
                <c:pt idx="856">
                  <c:v>36679</c:v>
                </c:pt>
                <c:pt idx="857">
                  <c:v>36682</c:v>
                </c:pt>
                <c:pt idx="858">
                  <c:v>36683</c:v>
                </c:pt>
                <c:pt idx="859">
                  <c:v>36684</c:v>
                </c:pt>
                <c:pt idx="860">
                  <c:v>36685</c:v>
                </c:pt>
                <c:pt idx="861">
                  <c:v>36686</c:v>
                </c:pt>
                <c:pt idx="862">
                  <c:v>36689</c:v>
                </c:pt>
                <c:pt idx="863">
                  <c:v>36690</c:v>
                </c:pt>
                <c:pt idx="864">
                  <c:v>36691</c:v>
                </c:pt>
                <c:pt idx="865">
                  <c:v>36692</c:v>
                </c:pt>
                <c:pt idx="866">
                  <c:v>36693</c:v>
                </c:pt>
                <c:pt idx="867">
                  <c:v>36696</c:v>
                </c:pt>
                <c:pt idx="868">
                  <c:v>36697</c:v>
                </c:pt>
                <c:pt idx="869">
                  <c:v>36698</c:v>
                </c:pt>
                <c:pt idx="870">
                  <c:v>36699</c:v>
                </c:pt>
                <c:pt idx="871">
                  <c:v>36700</c:v>
                </c:pt>
                <c:pt idx="872">
                  <c:v>36703</c:v>
                </c:pt>
                <c:pt idx="873">
                  <c:v>36704</c:v>
                </c:pt>
                <c:pt idx="874">
                  <c:v>36705</c:v>
                </c:pt>
                <c:pt idx="875">
                  <c:v>36706</c:v>
                </c:pt>
                <c:pt idx="876">
                  <c:v>36707</c:v>
                </c:pt>
                <c:pt idx="877">
                  <c:v>36710</c:v>
                </c:pt>
                <c:pt idx="878">
                  <c:v>36712</c:v>
                </c:pt>
                <c:pt idx="879">
                  <c:v>36713</c:v>
                </c:pt>
                <c:pt idx="880">
                  <c:v>36714</c:v>
                </c:pt>
                <c:pt idx="881">
                  <c:v>36717</c:v>
                </c:pt>
                <c:pt idx="882">
                  <c:v>36718</c:v>
                </c:pt>
                <c:pt idx="883">
                  <c:v>36719</c:v>
                </c:pt>
                <c:pt idx="884">
                  <c:v>36720</c:v>
                </c:pt>
                <c:pt idx="885">
                  <c:v>36721</c:v>
                </c:pt>
                <c:pt idx="886">
                  <c:v>36724</c:v>
                </c:pt>
                <c:pt idx="887">
                  <c:v>36725</c:v>
                </c:pt>
                <c:pt idx="888">
                  <c:v>36726</c:v>
                </c:pt>
                <c:pt idx="889">
                  <c:v>36727</c:v>
                </c:pt>
                <c:pt idx="890">
                  <c:v>36728</c:v>
                </c:pt>
                <c:pt idx="891">
                  <c:v>36731</c:v>
                </c:pt>
                <c:pt idx="892">
                  <c:v>36732</c:v>
                </c:pt>
                <c:pt idx="893">
                  <c:v>36733</c:v>
                </c:pt>
                <c:pt idx="894">
                  <c:v>36734</c:v>
                </c:pt>
                <c:pt idx="895">
                  <c:v>36735</c:v>
                </c:pt>
                <c:pt idx="896">
                  <c:v>36738</c:v>
                </c:pt>
                <c:pt idx="897">
                  <c:v>36739</c:v>
                </c:pt>
                <c:pt idx="898">
                  <c:v>36740</c:v>
                </c:pt>
                <c:pt idx="899">
                  <c:v>36741</c:v>
                </c:pt>
                <c:pt idx="900">
                  <c:v>36742</c:v>
                </c:pt>
                <c:pt idx="901">
                  <c:v>36745</c:v>
                </c:pt>
                <c:pt idx="902">
                  <c:v>36746</c:v>
                </c:pt>
                <c:pt idx="903">
                  <c:v>36747</c:v>
                </c:pt>
                <c:pt idx="904">
                  <c:v>36748</c:v>
                </c:pt>
                <c:pt idx="905">
                  <c:v>36749</c:v>
                </c:pt>
                <c:pt idx="906">
                  <c:v>36752</c:v>
                </c:pt>
                <c:pt idx="907">
                  <c:v>36753</c:v>
                </c:pt>
                <c:pt idx="908">
                  <c:v>36754</c:v>
                </c:pt>
                <c:pt idx="909">
                  <c:v>36755</c:v>
                </c:pt>
                <c:pt idx="910">
                  <c:v>36756</c:v>
                </c:pt>
                <c:pt idx="911">
                  <c:v>36759</c:v>
                </c:pt>
                <c:pt idx="912">
                  <c:v>36760</c:v>
                </c:pt>
                <c:pt idx="913">
                  <c:v>36761</c:v>
                </c:pt>
                <c:pt idx="914">
                  <c:v>36762</c:v>
                </c:pt>
                <c:pt idx="915">
                  <c:v>36763</c:v>
                </c:pt>
                <c:pt idx="916">
                  <c:v>36766</c:v>
                </c:pt>
                <c:pt idx="917">
                  <c:v>36767</c:v>
                </c:pt>
                <c:pt idx="918">
                  <c:v>36768</c:v>
                </c:pt>
                <c:pt idx="919">
                  <c:v>36769</c:v>
                </c:pt>
                <c:pt idx="920">
                  <c:v>36770</c:v>
                </c:pt>
                <c:pt idx="921">
                  <c:v>36774</c:v>
                </c:pt>
                <c:pt idx="922">
                  <c:v>36775</c:v>
                </c:pt>
                <c:pt idx="923">
                  <c:v>36776</c:v>
                </c:pt>
                <c:pt idx="924">
                  <c:v>36777</c:v>
                </c:pt>
                <c:pt idx="925">
                  <c:v>36780</c:v>
                </c:pt>
                <c:pt idx="926">
                  <c:v>36781</c:v>
                </c:pt>
                <c:pt idx="927">
                  <c:v>36782</c:v>
                </c:pt>
                <c:pt idx="928">
                  <c:v>36783</c:v>
                </c:pt>
                <c:pt idx="929">
                  <c:v>36784</c:v>
                </c:pt>
                <c:pt idx="930">
                  <c:v>36787</c:v>
                </c:pt>
                <c:pt idx="931">
                  <c:v>36788</c:v>
                </c:pt>
                <c:pt idx="932">
                  <c:v>36789</c:v>
                </c:pt>
                <c:pt idx="933">
                  <c:v>36790</c:v>
                </c:pt>
                <c:pt idx="934">
                  <c:v>36791</c:v>
                </c:pt>
                <c:pt idx="935">
                  <c:v>36794</c:v>
                </c:pt>
                <c:pt idx="936">
                  <c:v>36795</c:v>
                </c:pt>
                <c:pt idx="937">
                  <c:v>36796</c:v>
                </c:pt>
                <c:pt idx="938">
                  <c:v>36797</c:v>
                </c:pt>
                <c:pt idx="939">
                  <c:v>36798</c:v>
                </c:pt>
                <c:pt idx="940">
                  <c:v>36801</c:v>
                </c:pt>
                <c:pt idx="941">
                  <c:v>36802</c:v>
                </c:pt>
                <c:pt idx="942">
                  <c:v>36803</c:v>
                </c:pt>
                <c:pt idx="943">
                  <c:v>36804</c:v>
                </c:pt>
                <c:pt idx="944">
                  <c:v>36805</c:v>
                </c:pt>
                <c:pt idx="945">
                  <c:v>36808</c:v>
                </c:pt>
                <c:pt idx="946">
                  <c:v>36809</c:v>
                </c:pt>
                <c:pt idx="947">
                  <c:v>36810</c:v>
                </c:pt>
                <c:pt idx="948">
                  <c:v>36811</c:v>
                </c:pt>
                <c:pt idx="949">
                  <c:v>36812</c:v>
                </c:pt>
                <c:pt idx="950">
                  <c:v>36815</c:v>
                </c:pt>
                <c:pt idx="951">
                  <c:v>36816</c:v>
                </c:pt>
                <c:pt idx="952">
                  <c:v>36817</c:v>
                </c:pt>
                <c:pt idx="953">
                  <c:v>36818</c:v>
                </c:pt>
                <c:pt idx="954">
                  <c:v>36819</c:v>
                </c:pt>
                <c:pt idx="955">
                  <c:v>36822</c:v>
                </c:pt>
                <c:pt idx="956">
                  <c:v>36823</c:v>
                </c:pt>
                <c:pt idx="957">
                  <c:v>36824</c:v>
                </c:pt>
                <c:pt idx="958">
                  <c:v>36825</c:v>
                </c:pt>
                <c:pt idx="959">
                  <c:v>36826</c:v>
                </c:pt>
                <c:pt idx="960">
                  <c:v>36829</c:v>
                </c:pt>
                <c:pt idx="961">
                  <c:v>36830</c:v>
                </c:pt>
                <c:pt idx="962">
                  <c:v>36831</c:v>
                </c:pt>
                <c:pt idx="963">
                  <c:v>36832</c:v>
                </c:pt>
                <c:pt idx="964">
                  <c:v>36833</c:v>
                </c:pt>
                <c:pt idx="965">
                  <c:v>36836</c:v>
                </c:pt>
                <c:pt idx="966">
                  <c:v>36837</c:v>
                </c:pt>
                <c:pt idx="967">
                  <c:v>36838</c:v>
                </c:pt>
                <c:pt idx="968">
                  <c:v>36839</c:v>
                </c:pt>
                <c:pt idx="969">
                  <c:v>36840</c:v>
                </c:pt>
                <c:pt idx="970">
                  <c:v>36843</c:v>
                </c:pt>
                <c:pt idx="971">
                  <c:v>36844</c:v>
                </c:pt>
                <c:pt idx="972">
                  <c:v>36845</c:v>
                </c:pt>
                <c:pt idx="973">
                  <c:v>36846</c:v>
                </c:pt>
                <c:pt idx="974">
                  <c:v>36847</c:v>
                </c:pt>
                <c:pt idx="975">
                  <c:v>36850</c:v>
                </c:pt>
                <c:pt idx="976">
                  <c:v>36851</c:v>
                </c:pt>
                <c:pt idx="977">
                  <c:v>36852</c:v>
                </c:pt>
                <c:pt idx="978">
                  <c:v>36854</c:v>
                </c:pt>
                <c:pt idx="979">
                  <c:v>36857</c:v>
                </c:pt>
                <c:pt idx="980">
                  <c:v>36858</c:v>
                </c:pt>
                <c:pt idx="981">
                  <c:v>36859</c:v>
                </c:pt>
                <c:pt idx="982">
                  <c:v>36860</c:v>
                </c:pt>
                <c:pt idx="983">
                  <c:v>36861</c:v>
                </c:pt>
                <c:pt idx="984">
                  <c:v>36864</c:v>
                </c:pt>
                <c:pt idx="985">
                  <c:v>36865</c:v>
                </c:pt>
                <c:pt idx="986">
                  <c:v>36866</c:v>
                </c:pt>
                <c:pt idx="987">
                  <c:v>36867</c:v>
                </c:pt>
                <c:pt idx="988">
                  <c:v>36868</c:v>
                </c:pt>
                <c:pt idx="989">
                  <c:v>36871</c:v>
                </c:pt>
                <c:pt idx="990">
                  <c:v>36872</c:v>
                </c:pt>
                <c:pt idx="991">
                  <c:v>36873</c:v>
                </c:pt>
                <c:pt idx="992">
                  <c:v>36874</c:v>
                </c:pt>
                <c:pt idx="993">
                  <c:v>36875</c:v>
                </c:pt>
                <c:pt idx="994">
                  <c:v>36878</c:v>
                </c:pt>
                <c:pt idx="995">
                  <c:v>36879</c:v>
                </c:pt>
                <c:pt idx="996">
                  <c:v>36880</c:v>
                </c:pt>
                <c:pt idx="997">
                  <c:v>36881</c:v>
                </c:pt>
                <c:pt idx="998">
                  <c:v>36882</c:v>
                </c:pt>
                <c:pt idx="999">
                  <c:v>36886</c:v>
                </c:pt>
                <c:pt idx="1000">
                  <c:v>36887</c:v>
                </c:pt>
                <c:pt idx="1001">
                  <c:v>36888</c:v>
                </c:pt>
                <c:pt idx="1002">
                  <c:v>36889</c:v>
                </c:pt>
                <c:pt idx="1003">
                  <c:v>36893</c:v>
                </c:pt>
                <c:pt idx="1004">
                  <c:v>36894</c:v>
                </c:pt>
                <c:pt idx="1005">
                  <c:v>36895</c:v>
                </c:pt>
                <c:pt idx="1006">
                  <c:v>36896</c:v>
                </c:pt>
                <c:pt idx="1007">
                  <c:v>36899</c:v>
                </c:pt>
                <c:pt idx="1008">
                  <c:v>36900</c:v>
                </c:pt>
                <c:pt idx="1009">
                  <c:v>36901</c:v>
                </c:pt>
                <c:pt idx="1010">
                  <c:v>36902</c:v>
                </c:pt>
                <c:pt idx="1011">
                  <c:v>36903</c:v>
                </c:pt>
                <c:pt idx="1012">
                  <c:v>36907</c:v>
                </c:pt>
                <c:pt idx="1013">
                  <c:v>36908</c:v>
                </c:pt>
                <c:pt idx="1014">
                  <c:v>36909</c:v>
                </c:pt>
                <c:pt idx="1015">
                  <c:v>36910</c:v>
                </c:pt>
                <c:pt idx="1016">
                  <c:v>36913</c:v>
                </c:pt>
                <c:pt idx="1017">
                  <c:v>36914</c:v>
                </c:pt>
                <c:pt idx="1018">
                  <c:v>36915</c:v>
                </c:pt>
                <c:pt idx="1019">
                  <c:v>36916</c:v>
                </c:pt>
                <c:pt idx="1020">
                  <c:v>36917</c:v>
                </c:pt>
                <c:pt idx="1021">
                  <c:v>36920</c:v>
                </c:pt>
                <c:pt idx="1022">
                  <c:v>36921</c:v>
                </c:pt>
                <c:pt idx="1023">
                  <c:v>36922</c:v>
                </c:pt>
                <c:pt idx="1024">
                  <c:v>36923</c:v>
                </c:pt>
                <c:pt idx="1025">
                  <c:v>36924</c:v>
                </c:pt>
                <c:pt idx="1026">
                  <c:v>36927</c:v>
                </c:pt>
                <c:pt idx="1027">
                  <c:v>36928</c:v>
                </c:pt>
                <c:pt idx="1028">
                  <c:v>36929</c:v>
                </c:pt>
                <c:pt idx="1029">
                  <c:v>36930</c:v>
                </c:pt>
                <c:pt idx="1030">
                  <c:v>36931</c:v>
                </c:pt>
                <c:pt idx="1031">
                  <c:v>36934</c:v>
                </c:pt>
                <c:pt idx="1032">
                  <c:v>36935</c:v>
                </c:pt>
                <c:pt idx="1033">
                  <c:v>36936</c:v>
                </c:pt>
                <c:pt idx="1034">
                  <c:v>36937</c:v>
                </c:pt>
                <c:pt idx="1035">
                  <c:v>36938</c:v>
                </c:pt>
                <c:pt idx="1036">
                  <c:v>36942</c:v>
                </c:pt>
                <c:pt idx="1037">
                  <c:v>36943</c:v>
                </c:pt>
                <c:pt idx="1038">
                  <c:v>36944</c:v>
                </c:pt>
                <c:pt idx="1039">
                  <c:v>36945</c:v>
                </c:pt>
                <c:pt idx="1040">
                  <c:v>36948</c:v>
                </c:pt>
                <c:pt idx="1041">
                  <c:v>36949</c:v>
                </c:pt>
                <c:pt idx="1042">
                  <c:v>36950</c:v>
                </c:pt>
                <c:pt idx="1043">
                  <c:v>36951</c:v>
                </c:pt>
                <c:pt idx="1044">
                  <c:v>36952</c:v>
                </c:pt>
                <c:pt idx="1045">
                  <c:v>36955</c:v>
                </c:pt>
                <c:pt idx="1046">
                  <c:v>36956</c:v>
                </c:pt>
                <c:pt idx="1047">
                  <c:v>36957</c:v>
                </c:pt>
                <c:pt idx="1048">
                  <c:v>36958</c:v>
                </c:pt>
                <c:pt idx="1049">
                  <c:v>36959</c:v>
                </c:pt>
                <c:pt idx="1050">
                  <c:v>36962</c:v>
                </c:pt>
                <c:pt idx="1051">
                  <c:v>36963</c:v>
                </c:pt>
                <c:pt idx="1052">
                  <c:v>36964</c:v>
                </c:pt>
                <c:pt idx="1053">
                  <c:v>36965</c:v>
                </c:pt>
                <c:pt idx="1054">
                  <c:v>36966</c:v>
                </c:pt>
                <c:pt idx="1055">
                  <c:v>36969</c:v>
                </c:pt>
                <c:pt idx="1056">
                  <c:v>36970</c:v>
                </c:pt>
                <c:pt idx="1057">
                  <c:v>36971</c:v>
                </c:pt>
                <c:pt idx="1058">
                  <c:v>36972</c:v>
                </c:pt>
                <c:pt idx="1059">
                  <c:v>36973</c:v>
                </c:pt>
                <c:pt idx="1060">
                  <c:v>36976</c:v>
                </c:pt>
                <c:pt idx="1061">
                  <c:v>36977</c:v>
                </c:pt>
                <c:pt idx="1062">
                  <c:v>36978</c:v>
                </c:pt>
                <c:pt idx="1063">
                  <c:v>36979</c:v>
                </c:pt>
                <c:pt idx="1064">
                  <c:v>36980</c:v>
                </c:pt>
                <c:pt idx="1065">
                  <c:v>36983</c:v>
                </c:pt>
                <c:pt idx="1066">
                  <c:v>36984</c:v>
                </c:pt>
                <c:pt idx="1067">
                  <c:v>36985</c:v>
                </c:pt>
                <c:pt idx="1068">
                  <c:v>36986</c:v>
                </c:pt>
                <c:pt idx="1069">
                  <c:v>36987</c:v>
                </c:pt>
                <c:pt idx="1070">
                  <c:v>36990</c:v>
                </c:pt>
                <c:pt idx="1071">
                  <c:v>36991</c:v>
                </c:pt>
                <c:pt idx="1072">
                  <c:v>36992</c:v>
                </c:pt>
                <c:pt idx="1073">
                  <c:v>36993</c:v>
                </c:pt>
                <c:pt idx="1074">
                  <c:v>36997</c:v>
                </c:pt>
                <c:pt idx="1075">
                  <c:v>36998</c:v>
                </c:pt>
                <c:pt idx="1076">
                  <c:v>36999</c:v>
                </c:pt>
                <c:pt idx="1077">
                  <c:v>37000</c:v>
                </c:pt>
                <c:pt idx="1078">
                  <c:v>37001</c:v>
                </c:pt>
                <c:pt idx="1079">
                  <c:v>37004</c:v>
                </c:pt>
                <c:pt idx="1080">
                  <c:v>37005</c:v>
                </c:pt>
                <c:pt idx="1081">
                  <c:v>37006</c:v>
                </c:pt>
                <c:pt idx="1082">
                  <c:v>37007</c:v>
                </c:pt>
                <c:pt idx="1083">
                  <c:v>37008</c:v>
                </c:pt>
                <c:pt idx="1084">
                  <c:v>37011</c:v>
                </c:pt>
                <c:pt idx="1085">
                  <c:v>37012</c:v>
                </c:pt>
                <c:pt idx="1086">
                  <c:v>37013</c:v>
                </c:pt>
                <c:pt idx="1087">
                  <c:v>37014</c:v>
                </c:pt>
                <c:pt idx="1088">
                  <c:v>37015</c:v>
                </c:pt>
                <c:pt idx="1089">
                  <c:v>37018</c:v>
                </c:pt>
                <c:pt idx="1090">
                  <c:v>37019</c:v>
                </c:pt>
                <c:pt idx="1091">
                  <c:v>37020</c:v>
                </c:pt>
                <c:pt idx="1092">
                  <c:v>37021</c:v>
                </c:pt>
                <c:pt idx="1093">
                  <c:v>37022</c:v>
                </c:pt>
                <c:pt idx="1094">
                  <c:v>37025</c:v>
                </c:pt>
                <c:pt idx="1095">
                  <c:v>37026</c:v>
                </c:pt>
                <c:pt idx="1096">
                  <c:v>37027</c:v>
                </c:pt>
                <c:pt idx="1097">
                  <c:v>37028</c:v>
                </c:pt>
                <c:pt idx="1098">
                  <c:v>37029</c:v>
                </c:pt>
                <c:pt idx="1099">
                  <c:v>37032</c:v>
                </c:pt>
                <c:pt idx="1100">
                  <c:v>37033</c:v>
                </c:pt>
                <c:pt idx="1101">
                  <c:v>37034</c:v>
                </c:pt>
                <c:pt idx="1102">
                  <c:v>37035</c:v>
                </c:pt>
                <c:pt idx="1103">
                  <c:v>37036</c:v>
                </c:pt>
                <c:pt idx="1104">
                  <c:v>37040</c:v>
                </c:pt>
                <c:pt idx="1105">
                  <c:v>37041</c:v>
                </c:pt>
                <c:pt idx="1106">
                  <c:v>37042</c:v>
                </c:pt>
                <c:pt idx="1107">
                  <c:v>37043</c:v>
                </c:pt>
                <c:pt idx="1108">
                  <c:v>37046</c:v>
                </c:pt>
                <c:pt idx="1109">
                  <c:v>37047</c:v>
                </c:pt>
                <c:pt idx="1110">
                  <c:v>37048</c:v>
                </c:pt>
                <c:pt idx="1111">
                  <c:v>37049</c:v>
                </c:pt>
                <c:pt idx="1112">
                  <c:v>37050</c:v>
                </c:pt>
                <c:pt idx="1113">
                  <c:v>37053</c:v>
                </c:pt>
                <c:pt idx="1114">
                  <c:v>37054</c:v>
                </c:pt>
                <c:pt idx="1115">
                  <c:v>37055</c:v>
                </c:pt>
                <c:pt idx="1116">
                  <c:v>37056</c:v>
                </c:pt>
                <c:pt idx="1117">
                  <c:v>37057</c:v>
                </c:pt>
                <c:pt idx="1118">
                  <c:v>37060</c:v>
                </c:pt>
                <c:pt idx="1119">
                  <c:v>37061</c:v>
                </c:pt>
                <c:pt idx="1120">
                  <c:v>37062</c:v>
                </c:pt>
                <c:pt idx="1121">
                  <c:v>37063</c:v>
                </c:pt>
                <c:pt idx="1122">
                  <c:v>37064</c:v>
                </c:pt>
                <c:pt idx="1123">
                  <c:v>37067</c:v>
                </c:pt>
                <c:pt idx="1124">
                  <c:v>37068</c:v>
                </c:pt>
                <c:pt idx="1125">
                  <c:v>37069</c:v>
                </c:pt>
                <c:pt idx="1126">
                  <c:v>37070</c:v>
                </c:pt>
                <c:pt idx="1127">
                  <c:v>37071</c:v>
                </c:pt>
                <c:pt idx="1128">
                  <c:v>37074</c:v>
                </c:pt>
                <c:pt idx="1129">
                  <c:v>37075</c:v>
                </c:pt>
                <c:pt idx="1130">
                  <c:v>37077</c:v>
                </c:pt>
                <c:pt idx="1131">
                  <c:v>37078</c:v>
                </c:pt>
                <c:pt idx="1132">
                  <c:v>37081</c:v>
                </c:pt>
                <c:pt idx="1133">
                  <c:v>37082</c:v>
                </c:pt>
                <c:pt idx="1134">
                  <c:v>37083</c:v>
                </c:pt>
                <c:pt idx="1135">
                  <c:v>37084</c:v>
                </c:pt>
                <c:pt idx="1136">
                  <c:v>37085</c:v>
                </c:pt>
                <c:pt idx="1137">
                  <c:v>37088</c:v>
                </c:pt>
                <c:pt idx="1138">
                  <c:v>37089</c:v>
                </c:pt>
                <c:pt idx="1139">
                  <c:v>37090</c:v>
                </c:pt>
                <c:pt idx="1140">
                  <c:v>37091</c:v>
                </c:pt>
                <c:pt idx="1141">
                  <c:v>37092</c:v>
                </c:pt>
                <c:pt idx="1142">
                  <c:v>37095</c:v>
                </c:pt>
                <c:pt idx="1143">
                  <c:v>37096</c:v>
                </c:pt>
                <c:pt idx="1144">
                  <c:v>37097</c:v>
                </c:pt>
                <c:pt idx="1145">
                  <c:v>37098</c:v>
                </c:pt>
                <c:pt idx="1146">
                  <c:v>37099</c:v>
                </c:pt>
                <c:pt idx="1147">
                  <c:v>37102</c:v>
                </c:pt>
                <c:pt idx="1148">
                  <c:v>37103</c:v>
                </c:pt>
                <c:pt idx="1149">
                  <c:v>37104</c:v>
                </c:pt>
                <c:pt idx="1150">
                  <c:v>37105</c:v>
                </c:pt>
                <c:pt idx="1151">
                  <c:v>37106</c:v>
                </c:pt>
                <c:pt idx="1152">
                  <c:v>37109</c:v>
                </c:pt>
                <c:pt idx="1153">
                  <c:v>37110</c:v>
                </c:pt>
                <c:pt idx="1154">
                  <c:v>37111</c:v>
                </c:pt>
                <c:pt idx="1155">
                  <c:v>37112</c:v>
                </c:pt>
                <c:pt idx="1156">
                  <c:v>37113</c:v>
                </c:pt>
                <c:pt idx="1157">
                  <c:v>37116</c:v>
                </c:pt>
                <c:pt idx="1158">
                  <c:v>37117</c:v>
                </c:pt>
                <c:pt idx="1159">
                  <c:v>37118</c:v>
                </c:pt>
                <c:pt idx="1160">
                  <c:v>37119</c:v>
                </c:pt>
                <c:pt idx="1161">
                  <c:v>37120</c:v>
                </c:pt>
                <c:pt idx="1162">
                  <c:v>37123</c:v>
                </c:pt>
                <c:pt idx="1163">
                  <c:v>37124</c:v>
                </c:pt>
                <c:pt idx="1164">
                  <c:v>37125</c:v>
                </c:pt>
                <c:pt idx="1165">
                  <c:v>37126</c:v>
                </c:pt>
                <c:pt idx="1166">
                  <c:v>37127</c:v>
                </c:pt>
                <c:pt idx="1167">
                  <c:v>37130</c:v>
                </c:pt>
                <c:pt idx="1168">
                  <c:v>37131</c:v>
                </c:pt>
                <c:pt idx="1169">
                  <c:v>37132</c:v>
                </c:pt>
                <c:pt idx="1170">
                  <c:v>37133</c:v>
                </c:pt>
                <c:pt idx="1171">
                  <c:v>37134</c:v>
                </c:pt>
                <c:pt idx="1172">
                  <c:v>37138</c:v>
                </c:pt>
                <c:pt idx="1173">
                  <c:v>37139</c:v>
                </c:pt>
                <c:pt idx="1174">
                  <c:v>37140</c:v>
                </c:pt>
                <c:pt idx="1175">
                  <c:v>37141</c:v>
                </c:pt>
                <c:pt idx="1176">
                  <c:v>37144</c:v>
                </c:pt>
                <c:pt idx="1177">
                  <c:v>37151</c:v>
                </c:pt>
                <c:pt idx="1178">
                  <c:v>37152</c:v>
                </c:pt>
                <c:pt idx="1179">
                  <c:v>37153</c:v>
                </c:pt>
                <c:pt idx="1180">
                  <c:v>37154</c:v>
                </c:pt>
                <c:pt idx="1181">
                  <c:v>37155</c:v>
                </c:pt>
                <c:pt idx="1182">
                  <c:v>37158</c:v>
                </c:pt>
                <c:pt idx="1183">
                  <c:v>37159</c:v>
                </c:pt>
                <c:pt idx="1184">
                  <c:v>37160</c:v>
                </c:pt>
                <c:pt idx="1185">
                  <c:v>37161</c:v>
                </c:pt>
                <c:pt idx="1186">
                  <c:v>37162</c:v>
                </c:pt>
                <c:pt idx="1187">
                  <c:v>37165</c:v>
                </c:pt>
                <c:pt idx="1188">
                  <c:v>37166</c:v>
                </c:pt>
                <c:pt idx="1189">
                  <c:v>37167</c:v>
                </c:pt>
                <c:pt idx="1190">
                  <c:v>37168</c:v>
                </c:pt>
                <c:pt idx="1191">
                  <c:v>37169</c:v>
                </c:pt>
                <c:pt idx="1192">
                  <c:v>37172</c:v>
                </c:pt>
                <c:pt idx="1193">
                  <c:v>37173</c:v>
                </c:pt>
                <c:pt idx="1194">
                  <c:v>37174</c:v>
                </c:pt>
                <c:pt idx="1195">
                  <c:v>37175</c:v>
                </c:pt>
                <c:pt idx="1196">
                  <c:v>37176</c:v>
                </c:pt>
                <c:pt idx="1197">
                  <c:v>37179</c:v>
                </c:pt>
                <c:pt idx="1198">
                  <c:v>37180</c:v>
                </c:pt>
                <c:pt idx="1199">
                  <c:v>37181</c:v>
                </c:pt>
                <c:pt idx="1200">
                  <c:v>37182</c:v>
                </c:pt>
                <c:pt idx="1201">
                  <c:v>37183</c:v>
                </c:pt>
                <c:pt idx="1202">
                  <c:v>37186</c:v>
                </c:pt>
                <c:pt idx="1203">
                  <c:v>37187</c:v>
                </c:pt>
                <c:pt idx="1204">
                  <c:v>37188</c:v>
                </c:pt>
                <c:pt idx="1205">
                  <c:v>37189</c:v>
                </c:pt>
                <c:pt idx="1206">
                  <c:v>37190</c:v>
                </c:pt>
                <c:pt idx="1207">
                  <c:v>37193</c:v>
                </c:pt>
                <c:pt idx="1208">
                  <c:v>37194</c:v>
                </c:pt>
                <c:pt idx="1209">
                  <c:v>37195</c:v>
                </c:pt>
                <c:pt idx="1210">
                  <c:v>37196</c:v>
                </c:pt>
                <c:pt idx="1211">
                  <c:v>37197</c:v>
                </c:pt>
                <c:pt idx="1212">
                  <c:v>37200</c:v>
                </c:pt>
                <c:pt idx="1213">
                  <c:v>37201</c:v>
                </c:pt>
                <c:pt idx="1214">
                  <c:v>37202</c:v>
                </c:pt>
                <c:pt idx="1215">
                  <c:v>37203</c:v>
                </c:pt>
                <c:pt idx="1216">
                  <c:v>37204</c:v>
                </c:pt>
                <c:pt idx="1217">
                  <c:v>37207</c:v>
                </c:pt>
                <c:pt idx="1218">
                  <c:v>37208</c:v>
                </c:pt>
                <c:pt idx="1219">
                  <c:v>37209</c:v>
                </c:pt>
                <c:pt idx="1220">
                  <c:v>37210</c:v>
                </c:pt>
                <c:pt idx="1221">
                  <c:v>37211</c:v>
                </c:pt>
                <c:pt idx="1222">
                  <c:v>37214</c:v>
                </c:pt>
                <c:pt idx="1223">
                  <c:v>37215</c:v>
                </c:pt>
                <c:pt idx="1224">
                  <c:v>37216</c:v>
                </c:pt>
                <c:pt idx="1225">
                  <c:v>37218</c:v>
                </c:pt>
                <c:pt idx="1226">
                  <c:v>37221</c:v>
                </c:pt>
                <c:pt idx="1227">
                  <c:v>37222</c:v>
                </c:pt>
                <c:pt idx="1228">
                  <c:v>37223</c:v>
                </c:pt>
                <c:pt idx="1229">
                  <c:v>37224</c:v>
                </c:pt>
                <c:pt idx="1230">
                  <c:v>37225</c:v>
                </c:pt>
                <c:pt idx="1231">
                  <c:v>37228</c:v>
                </c:pt>
                <c:pt idx="1232">
                  <c:v>37229</c:v>
                </c:pt>
                <c:pt idx="1233">
                  <c:v>37230</c:v>
                </c:pt>
                <c:pt idx="1234">
                  <c:v>37231</c:v>
                </c:pt>
                <c:pt idx="1235">
                  <c:v>37232</c:v>
                </c:pt>
                <c:pt idx="1236">
                  <c:v>37235</c:v>
                </c:pt>
                <c:pt idx="1237">
                  <c:v>37236</c:v>
                </c:pt>
                <c:pt idx="1238">
                  <c:v>37237</c:v>
                </c:pt>
                <c:pt idx="1239">
                  <c:v>37238</c:v>
                </c:pt>
                <c:pt idx="1240">
                  <c:v>37239</c:v>
                </c:pt>
                <c:pt idx="1241">
                  <c:v>37242</c:v>
                </c:pt>
                <c:pt idx="1242">
                  <c:v>37243</c:v>
                </c:pt>
                <c:pt idx="1243">
                  <c:v>37244</c:v>
                </c:pt>
                <c:pt idx="1244">
                  <c:v>37245</c:v>
                </c:pt>
                <c:pt idx="1245">
                  <c:v>37246</c:v>
                </c:pt>
                <c:pt idx="1246">
                  <c:v>37249</c:v>
                </c:pt>
                <c:pt idx="1247">
                  <c:v>37251</c:v>
                </c:pt>
                <c:pt idx="1248">
                  <c:v>37252</c:v>
                </c:pt>
                <c:pt idx="1249">
                  <c:v>37253</c:v>
                </c:pt>
                <c:pt idx="1250">
                  <c:v>37256</c:v>
                </c:pt>
                <c:pt idx="1251">
                  <c:v>37258</c:v>
                </c:pt>
                <c:pt idx="1252">
                  <c:v>37259</c:v>
                </c:pt>
                <c:pt idx="1253">
                  <c:v>37260</c:v>
                </c:pt>
                <c:pt idx="1254">
                  <c:v>37263</c:v>
                </c:pt>
                <c:pt idx="1255">
                  <c:v>37264</c:v>
                </c:pt>
                <c:pt idx="1256">
                  <c:v>37265</c:v>
                </c:pt>
                <c:pt idx="1257">
                  <c:v>37266</c:v>
                </c:pt>
                <c:pt idx="1258">
                  <c:v>37267</c:v>
                </c:pt>
                <c:pt idx="1259">
                  <c:v>37270</c:v>
                </c:pt>
                <c:pt idx="1260">
                  <c:v>37271</c:v>
                </c:pt>
                <c:pt idx="1261">
                  <c:v>37272</c:v>
                </c:pt>
                <c:pt idx="1262">
                  <c:v>37273</c:v>
                </c:pt>
                <c:pt idx="1263">
                  <c:v>37274</c:v>
                </c:pt>
                <c:pt idx="1264">
                  <c:v>37278</c:v>
                </c:pt>
                <c:pt idx="1265">
                  <c:v>37279</c:v>
                </c:pt>
                <c:pt idx="1266">
                  <c:v>37280</c:v>
                </c:pt>
                <c:pt idx="1267">
                  <c:v>37281</c:v>
                </c:pt>
                <c:pt idx="1268">
                  <c:v>37284</c:v>
                </c:pt>
                <c:pt idx="1269">
                  <c:v>37285</c:v>
                </c:pt>
                <c:pt idx="1270">
                  <c:v>37286</c:v>
                </c:pt>
                <c:pt idx="1271">
                  <c:v>37287</c:v>
                </c:pt>
                <c:pt idx="1272">
                  <c:v>37288</c:v>
                </c:pt>
                <c:pt idx="1273">
                  <c:v>37291</c:v>
                </c:pt>
                <c:pt idx="1274">
                  <c:v>37292</c:v>
                </c:pt>
                <c:pt idx="1275">
                  <c:v>37293</c:v>
                </c:pt>
                <c:pt idx="1276">
                  <c:v>37294</c:v>
                </c:pt>
                <c:pt idx="1277">
                  <c:v>37295</c:v>
                </c:pt>
                <c:pt idx="1278">
                  <c:v>37298</c:v>
                </c:pt>
                <c:pt idx="1279">
                  <c:v>37299</c:v>
                </c:pt>
                <c:pt idx="1280">
                  <c:v>37300</c:v>
                </c:pt>
                <c:pt idx="1281">
                  <c:v>37301</c:v>
                </c:pt>
                <c:pt idx="1282">
                  <c:v>37302</c:v>
                </c:pt>
                <c:pt idx="1283">
                  <c:v>37306</c:v>
                </c:pt>
                <c:pt idx="1284">
                  <c:v>37307</c:v>
                </c:pt>
                <c:pt idx="1285">
                  <c:v>37308</c:v>
                </c:pt>
                <c:pt idx="1286">
                  <c:v>37309</c:v>
                </c:pt>
                <c:pt idx="1287">
                  <c:v>37312</c:v>
                </c:pt>
                <c:pt idx="1288">
                  <c:v>37313</c:v>
                </c:pt>
                <c:pt idx="1289">
                  <c:v>37314</c:v>
                </c:pt>
                <c:pt idx="1290">
                  <c:v>37315</c:v>
                </c:pt>
                <c:pt idx="1291">
                  <c:v>37316</c:v>
                </c:pt>
                <c:pt idx="1292">
                  <c:v>37319</c:v>
                </c:pt>
                <c:pt idx="1293">
                  <c:v>37320</c:v>
                </c:pt>
                <c:pt idx="1294">
                  <c:v>37321</c:v>
                </c:pt>
                <c:pt idx="1295">
                  <c:v>37322</c:v>
                </c:pt>
                <c:pt idx="1296">
                  <c:v>37323</c:v>
                </c:pt>
                <c:pt idx="1297">
                  <c:v>37326</c:v>
                </c:pt>
                <c:pt idx="1298">
                  <c:v>37327</c:v>
                </c:pt>
                <c:pt idx="1299">
                  <c:v>37328</c:v>
                </c:pt>
                <c:pt idx="1300">
                  <c:v>37329</c:v>
                </c:pt>
                <c:pt idx="1301">
                  <c:v>37330</c:v>
                </c:pt>
                <c:pt idx="1302">
                  <c:v>37333</c:v>
                </c:pt>
                <c:pt idx="1303">
                  <c:v>37334</c:v>
                </c:pt>
                <c:pt idx="1304">
                  <c:v>37335</c:v>
                </c:pt>
                <c:pt idx="1305">
                  <c:v>37336</c:v>
                </c:pt>
                <c:pt idx="1306">
                  <c:v>37337</c:v>
                </c:pt>
                <c:pt idx="1307">
                  <c:v>37340</c:v>
                </c:pt>
                <c:pt idx="1308">
                  <c:v>37341</c:v>
                </c:pt>
                <c:pt idx="1309">
                  <c:v>37342</c:v>
                </c:pt>
                <c:pt idx="1310">
                  <c:v>37343</c:v>
                </c:pt>
                <c:pt idx="1311">
                  <c:v>37347</c:v>
                </c:pt>
                <c:pt idx="1312">
                  <c:v>37348</c:v>
                </c:pt>
                <c:pt idx="1313">
                  <c:v>37349</c:v>
                </c:pt>
                <c:pt idx="1314">
                  <c:v>37350</c:v>
                </c:pt>
                <c:pt idx="1315">
                  <c:v>37351</c:v>
                </c:pt>
                <c:pt idx="1316">
                  <c:v>37354</c:v>
                </c:pt>
                <c:pt idx="1317">
                  <c:v>37355</c:v>
                </c:pt>
                <c:pt idx="1318">
                  <c:v>37356</c:v>
                </c:pt>
                <c:pt idx="1319">
                  <c:v>37357</c:v>
                </c:pt>
                <c:pt idx="1320">
                  <c:v>37358</c:v>
                </c:pt>
                <c:pt idx="1321">
                  <c:v>37361</c:v>
                </c:pt>
                <c:pt idx="1322">
                  <c:v>37362</c:v>
                </c:pt>
                <c:pt idx="1323">
                  <c:v>37363</c:v>
                </c:pt>
                <c:pt idx="1324">
                  <c:v>37364</c:v>
                </c:pt>
                <c:pt idx="1325">
                  <c:v>37365</c:v>
                </c:pt>
                <c:pt idx="1326">
                  <c:v>37368</c:v>
                </c:pt>
                <c:pt idx="1327">
                  <c:v>37369</c:v>
                </c:pt>
                <c:pt idx="1328">
                  <c:v>37370</c:v>
                </c:pt>
                <c:pt idx="1329">
                  <c:v>37371</c:v>
                </c:pt>
                <c:pt idx="1330">
                  <c:v>37372</c:v>
                </c:pt>
                <c:pt idx="1331">
                  <c:v>37375</c:v>
                </c:pt>
                <c:pt idx="1332">
                  <c:v>37376</c:v>
                </c:pt>
                <c:pt idx="1333">
                  <c:v>37377</c:v>
                </c:pt>
                <c:pt idx="1334">
                  <c:v>37378</c:v>
                </c:pt>
                <c:pt idx="1335">
                  <c:v>37379</c:v>
                </c:pt>
                <c:pt idx="1336">
                  <c:v>37382</c:v>
                </c:pt>
                <c:pt idx="1337">
                  <c:v>37383</c:v>
                </c:pt>
                <c:pt idx="1338">
                  <c:v>37384</c:v>
                </c:pt>
                <c:pt idx="1339">
                  <c:v>37385</c:v>
                </c:pt>
                <c:pt idx="1340">
                  <c:v>37386</c:v>
                </c:pt>
                <c:pt idx="1341">
                  <c:v>37389</c:v>
                </c:pt>
                <c:pt idx="1342">
                  <c:v>37390</c:v>
                </c:pt>
                <c:pt idx="1343">
                  <c:v>37391</c:v>
                </c:pt>
                <c:pt idx="1344">
                  <c:v>37392</c:v>
                </c:pt>
                <c:pt idx="1345">
                  <c:v>37393</c:v>
                </c:pt>
                <c:pt idx="1346">
                  <c:v>37396</c:v>
                </c:pt>
                <c:pt idx="1347">
                  <c:v>37397</c:v>
                </c:pt>
                <c:pt idx="1348">
                  <c:v>37398</c:v>
                </c:pt>
                <c:pt idx="1349">
                  <c:v>37399</c:v>
                </c:pt>
                <c:pt idx="1350">
                  <c:v>37400</c:v>
                </c:pt>
                <c:pt idx="1351">
                  <c:v>37404</c:v>
                </c:pt>
                <c:pt idx="1352">
                  <c:v>37405</c:v>
                </c:pt>
                <c:pt idx="1353">
                  <c:v>37406</c:v>
                </c:pt>
                <c:pt idx="1354">
                  <c:v>37407</c:v>
                </c:pt>
                <c:pt idx="1355">
                  <c:v>37410</c:v>
                </c:pt>
                <c:pt idx="1356">
                  <c:v>37411</c:v>
                </c:pt>
                <c:pt idx="1357">
                  <c:v>37412</c:v>
                </c:pt>
                <c:pt idx="1358">
                  <c:v>37413</c:v>
                </c:pt>
                <c:pt idx="1359">
                  <c:v>37414</c:v>
                </c:pt>
                <c:pt idx="1360">
                  <c:v>37417</c:v>
                </c:pt>
                <c:pt idx="1361">
                  <c:v>37418</c:v>
                </c:pt>
                <c:pt idx="1362">
                  <c:v>37419</c:v>
                </c:pt>
                <c:pt idx="1363">
                  <c:v>37420</c:v>
                </c:pt>
                <c:pt idx="1364">
                  <c:v>37421</c:v>
                </c:pt>
                <c:pt idx="1365">
                  <c:v>37424</c:v>
                </c:pt>
                <c:pt idx="1366">
                  <c:v>37425</c:v>
                </c:pt>
                <c:pt idx="1367">
                  <c:v>37426</c:v>
                </c:pt>
                <c:pt idx="1368">
                  <c:v>37427</c:v>
                </c:pt>
                <c:pt idx="1369">
                  <c:v>37428</c:v>
                </c:pt>
                <c:pt idx="1370">
                  <c:v>37431</c:v>
                </c:pt>
                <c:pt idx="1371">
                  <c:v>37432</c:v>
                </c:pt>
                <c:pt idx="1372">
                  <c:v>37433</c:v>
                </c:pt>
                <c:pt idx="1373">
                  <c:v>37434</c:v>
                </c:pt>
                <c:pt idx="1374">
                  <c:v>37435</c:v>
                </c:pt>
                <c:pt idx="1375">
                  <c:v>37438</c:v>
                </c:pt>
                <c:pt idx="1376">
                  <c:v>37439</c:v>
                </c:pt>
                <c:pt idx="1377">
                  <c:v>37440</c:v>
                </c:pt>
                <c:pt idx="1378">
                  <c:v>37442</c:v>
                </c:pt>
                <c:pt idx="1379">
                  <c:v>37445</c:v>
                </c:pt>
                <c:pt idx="1380">
                  <c:v>37446</c:v>
                </c:pt>
                <c:pt idx="1381">
                  <c:v>37447</c:v>
                </c:pt>
                <c:pt idx="1382">
                  <c:v>37448</c:v>
                </c:pt>
                <c:pt idx="1383">
                  <c:v>37449</c:v>
                </c:pt>
                <c:pt idx="1384">
                  <c:v>37452</c:v>
                </c:pt>
                <c:pt idx="1385">
                  <c:v>37453</c:v>
                </c:pt>
                <c:pt idx="1386">
                  <c:v>37454</c:v>
                </c:pt>
                <c:pt idx="1387">
                  <c:v>37455</c:v>
                </c:pt>
                <c:pt idx="1388">
                  <c:v>37456</c:v>
                </c:pt>
                <c:pt idx="1389">
                  <c:v>37459</c:v>
                </c:pt>
                <c:pt idx="1390">
                  <c:v>37460</c:v>
                </c:pt>
                <c:pt idx="1391">
                  <c:v>37461</c:v>
                </c:pt>
                <c:pt idx="1392">
                  <c:v>37462</c:v>
                </c:pt>
                <c:pt idx="1393">
                  <c:v>37463</c:v>
                </c:pt>
                <c:pt idx="1394">
                  <c:v>37466</c:v>
                </c:pt>
                <c:pt idx="1395">
                  <c:v>37467</c:v>
                </c:pt>
                <c:pt idx="1396">
                  <c:v>37468</c:v>
                </c:pt>
                <c:pt idx="1397">
                  <c:v>37469</c:v>
                </c:pt>
                <c:pt idx="1398">
                  <c:v>37470</c:v>
                </c:pt>
                <c:pt idx="1399">
                  <c:v>37473</c:v>
                </c:pt>
                <c:pt idx="1400">
                  <c:v>37474</c:v>
                </c:pt>
                <c:pt idx="1401">
                  <c:v>37475</c:v>
                </c:pt>
                <c:pt idx="1402">
                  <c:v>37476</c:v>
                </c:pt>
                <c:pt idx="1403">
                  <c:v>37477</c:v>
                </c:pt>
                <c:pt idx="1404">
                  <c:v>37480</c:v>
                </c:pt>
                <c:pt idx="1405">
                  <c:v>37481</c:v>
                </c:pt>
                <c:pt idx="1406">
                  <c:v>37482</c:v>
                </c:pt>
                <c:pt idx="1407">
                  <c:v>37483</c:v>
                </c:pt>
                <c:pt idx="1408">
                  <c:v>37484</c:v>
                </c:pt>
                <c:pt idx="1409">
                  <c:v>37487</c:v>
                </c:pt>
                <c:pt idx="1410">
                  <c:v>37488</c:v>
                </c:pt>
                <c:pt idx="1411">
                  <c:v>37489</c:v>
                </c:pt>
                <c:pt idx="1412">
                  <c:v>37490</c:v>
                </c:pt>
                <c:pt idx="1413">
                  <c:v>37491</c:v>
                </c:pt>
                <c:pt idx="1414">
                  <c:v>37494</c:v>
                </c:pt>
                <c:pt idx="1415">
                  <c:v>37495</c:v>
                </c:pt>
                <c:pt idx="1416">
                  <c:v>37496</c:v>
                </c:pt>
                <c:pt idx="1417">
                  <c:v>37497</c:v>
                </c:pt>
                <c:pt idx="1418">
                  <c:v>37498</c:v>
                </c:pt>
                <c:pt idx="1419">
                  <c:v>37502</c:v>
                </c:pt>
                <c:pt idx="1420">
                  <c:v>37503</c:v>
                </c:pt>
                <c:pt idx="1421">
                  <c:v>37504</c:v>
                </c:pt>
                <c:pt idx="1422">
                  <c:v>37505</c:v>
                </c:pt>
                <c:pt idx="1423">
                  <c:v>37508</c:v>
                </c:pt>
                <c:pt idx="1424">
                  <c:v>37509</c:v>
                </c:pt>
                <c:pt idx="1425">
                  <c:v>37510</c:v>
                </c:pt>
                <c:pt idx="1426">
                  <c:v>37511</c:v>
                </c:pt>
                <c:pt idx="1427">
                  <c:v>37512</c:v>
                </c:pt>
                <c:pt idx="1428">
                  <c:v>37515</c:v>
                </c:pt>
                <c:pt idx="1429">
                  <c:v>37516</c:v>
                </c:pt>
                <c:pt idx="1430">
                  <c:v>37517</c:v>
                </c:pt>
                <c:pt idx="1431">
                  <c:v>37518</c:v>
                </c:pt>
                <c:pt idx="1432">
                  <c:v>37519</c:v>
                </c:pt>
                <c:pt idx="1433">
                  <c:v>37522</c:v>
                </c:pt>
                <c:pt idx="1434">
                  <c:v>37523</c:v>
                </c:pt>
                <c:pt idx="1435">
                  <c:v>37524</c:v>
                </c:pt>
                <c:pt idx="1436">
                  <c:v>37525</c:v>
                </c:pt>
                <c:pt idx="1437">
                  <c:v>37526</c:v>
                </c:pt>
                <c:pt idx="1438">
                  <c:v>37529</c:v>
                </c:pt>
                <c:pt idx="1439">
                  <c:v>37530</c:v>
                </c:pt>
                <c:pt idx="1440">
                  <c:v>37531</c:v>
                </c:pt>
                <c:pt idx="1441">
                  <c:v>37532</c:v>
                </c:pt>
                <c:pt idx="1442">
                  <c:v>37533</c:v>
                </c:pt>
                <c:pt idx="1443">
                  <c:v>37536</c:v>
                </c:pt>
                <c:pt idx="1444">
                  <c:v>37537</c:v>
                </c:pt>
                <c:pt idx="1445">
                  <c:v>37538</c:v>
                </c:pt>
                <c:pt idx="1446">
                  <c:v>37539</c:v>
                </c:pt>
                <c:pt idx="1447">
                  <c:v>37540</c:v>
                </c:pt>
                <c:pt idx="1448">
                  <c:v>37543</c:v>
                </c:pt>
                <c:pt idx="1449">
                  <c:v>37544</c:v>
                </c:pt>
                <c:pt idx="1450">
                  <c:v>37545</c:v>
                </c:pt>
                <c:pt idx="1451">
                  <c:v>37546</c:v>
                </c:pt>
                <c:pt idx="1452">
                  <c:v>37547</c:v>
                </c:pt>
                <c:pt idx="1453">
                  <c:v>37550</c:v>
                </c:pt>
                <c:pt idx="1454">
                  <c:v>37551</c:v>
                </c:pt>
                <c:pt idx="1455">
                  <c:v>37552</c:v>
                </c:pt>
                <c:pt idx="1456">
                  <c:v>37553</c:v>
                </c:pt>
                <c:pt idx="1457">
                  <c:v>37554</c:v>
                </c:pt>
                <c:pt idx="1458">
                  <c:v>37557</c:v>
                </c:pt>
                <c:pt idx="1459">
                  <c:v>37558</c:v>
                </c:pt>
                <c:pt idx="1460">
                  <c:v>37559</c:v>
                </c:pt>
                <c:pt idx="1461">
                  <c:v>37560</c:v>
                </c:pt>
                <c:pt idx="1462">
                  <c:v>37561</c:v>
                </c:pt>
                <c:pt idx="1463">
                  <c:v>37564</c:v>
                </c:pt>
                <c:pt idx="1464">
                  <c:v>37565</c:v>
                </c:pt>
                <c:pt idx="1465">
                  <c:v>37566</c:v>
                </c:pt>
                <c:pt idx="1466">
                  <c:v>37567</c:v>
                </c:pt>
                <c:pt idx="1467">
                  <c:v>37568</c:v>
                </c:pt>
                <c:pt idx="1468">
                  <c:v>37571</c:v>
                </c:pt>
                <c:pt idx="1469">
                  <c:v>37572</c:v>
                </c:pt>
                <c:pt idx="1470">
                  <c:v>37573</c:v>
                </c:pt>
                <c:pt idx="1471">
                  <c:v>37574</c:v>
                </c:pt>
                <c:pt idx="1472">
                  <c:v>37575</c:v>
                </c:pt>
                <c:pt idx="1473">
                  <c:v>37578</c:v>
                </c:pt>
                <c:pt idx="1474">
                  <c:v>37579</c:v>
                </c:pt>
                <c:pt idx="1475">
                  <c:v>37580</c:v>
                </c:pt>
                <c:pt idx="1476">
                  <c:v>37581</c:v>
                </c:pt>
                <c:pt idx="1477">
                  <c:v>37582</c:v>
                </c:pt>
                <c:pt idx="1478">
                  <c:v>37585</c:v>
                </c:pt>
                <c:pt idx="1479">
                  <c:v>37586</c:v>
                </c:pt>
                <c:pt idx="1480">
                  <c:v>37587</c:v>
                </c:pt>
                <c:pt idx="1481">
                  <c:v>37589</c:v>
                </c:pt>
                <c:pt idx="1482">
                  <c:v>37592</c:v>
                </c:pt>
                <c:pt idx="1483">
                  <c:v>37593</c:v>
                </c:pt>
                <c:pt idx="1484">
                  <c:v>37594</c:v>
                </c:pt>
                <c:pt idx="1485">
                  <c:v>37595</c:v>
                </c:pt>
                <c:pt idx="1486">
                  <c:v>37596</c:v>
                </c:pt>
                <c:pt idx="1487">
                  <c:v>37599</c:v>
                </c:pt>
                <c:pt idx="1488">
                  <c:v>37600</c:v>
                </c:pt>
                <c:pt idx="1489">
                  <c:v>37601</c:v>
                </c:pt>
                <c:pt idx="1490">
                  <c:v>37602</c:v>
                </c:pt>
                <c:pt idx="1491">
                  <c:v>37603</c:v>
                </c:pt>
                <c:pt idx="1492">
                  <c:v>37606</c:v>
                </c:pt>
                <c:pt idx="1493">
                  <c:v>37607</c:v>
                </c:pt>
                <c:pt idx="1494">
                  <c:v>37608</c:v>
                </c:pt>
                <c:pt idx="1495">
                  <c:v>37609</c:v>
                </c:pt>
                <c:pt idx="1496">
                  <c:v>37610</c:v>
                </c:pt>
                <c:pt idx="1497">
                  <c:v>37613</c:v>
                </c:pt>
                <c:pt idx="1498">
                  <c:v>37614</c:v>
                </c:pt>
                <c:pt idx="1499">
                  <c:v>37616</c:v>
                </c:pt>
                <c:pt idx="1500">
                  <c:v>37617</c:v>
                </c:pt>
                <c:pt idx="1501">
                  <c:v>37620</c:v>
                </c:pt>
                <c:pt idx="1502">
                  <c:v>37621</c:v>
                </c:pt>
                <c:pt idx="1503">
                  <c:v>37623</c:v>
                </c:pt>
                <c:pt idx="1504">
                  <c:v>37624</c:v>
                </c:pt>
                <c:pt idx="1505">
                  <c:v>37627</c:v>
                </c:pt>
                <c:pt idx="1506">
                  <c:v>37628</c:v>
                </c:pt>
                <c:pt idx="1507">
                  <c:v>37629</c:v>
                </c:pt>
                <c:pt idx="1508">
                  <c:v>37630</c:v>
                </c:pt>
                <c:pt idx="1509">
                  <c:v>37631</c:v>
                </c:pt>
                <c:pt idx="1510">
                  <c:v>37634</c:v>
                </c:pt>
                <c:pt idx="1511">
                  <c:v>37635</c:v>
                </c:pt>
                <c:pt idx="1512">
                  <c:v>37636</c:v>
                </c:pt>
                <c:pt idx="1513">
                  <c:v>37637</c:v>
                </c:pt>
                <c:pt idx="1514">
                  <c:v>37638</c:v>
                </c:pt>
                <c:pt idx="1515">
                  <c:v>37642</c:v>
                </c:pt>
                <c:pt idx="1516">
                  <c:v>37643</c:v>
                </c:pt>
                <c:pt idx="1517">
                  <c:v>37644</c:v>
                </c:pt>
                <c:pt idx="1518">
                  <c:v>37645</c:v>
                </c:pt>
                <c:pt idx="1519">
                  <c:v>37648</c:v>
                </c:pt>
                <c:pt idx="1520">
                  <c:v>37649</c:v>
                </c:pt>
                <c:pt idx="1521">
                  <c:v>37650</c:v>
                </c:pt>
                <c:pt idx="1522">
                  <c:v>37651</c:v>
                </c:pt>
                <c:pt idx="1523">
                  <c:v>37652</c:v>
                </c:pt>
                <c:pt idx="1524">
                  <c:v>37655</c:v>
                </c:pt>
                <c:pt idx="1525">
                  <c:v>37656</c:v>
                </c:pt>
                <c:pt idx="1526">
                  <c:v>37657</c:v>
                </c:pt>
                <c:pt idx="1527">
                  <c:v>37658</c:v>
                </c:pt>
                <c:pt idx="1528">
                  <c:v>37659</c:v>
                </c:pt>
                <c:pt idx="1529">
                  <c:v>37662</c:v>
                </c:pt>
                <c:pt idx="1530">
                  <c:v>37663</c:v>
                </c:pt>
                <c:pt idx="1531">
                  <c:v>37664</c:v>
                </c:pt>
                <c:pt idx="1532">
                  <c:v>37665</c:v>
                </c:pt>
                <c:pt idx="1533">
                  <c:v>37666</c:v>
                </c:pt>
                <c:pt idx="1534">
                  <c:v>37670</c:v>
                </c:pt>
                <c:pt idx="1535">
                  <c:v>37671</c:v>
                </c:pt>
                <c:pt idx="1536">
                  <c:v>37672</c:v>
                </c:pt>
                <c:pt idx="1537">
                  <c:v>37673</c:v>
                </c:pt>
                <c:pt idx="1538">
                  <c:v>37676</c:v>
                </c:pt>
                <c:pt idx="1539">
                  <c:v>37677</c:v>
                </c:pt>
                <c:pt idx="1540">
                  <c:v>37678</c:v>
                </c:pt>
                <c:pt idx="1541">
                  <c:v>37679</c:v>
                </c:pt>
                <c:pt idx="1542">
                  <c:v>37680</c:v>
                </c:pt>
                <c:pt idx="1543">
                  <c:v>37683</c:v>
                </c:pt>
                <c:pt idx="1544">
                  <c:v>37684</c:v>
                </c:pt>
                <c:pt idx="1545">
                  <c:v>37685</c:v>
                </c:pt>
                <c:pt idx="1546">
                  <c:v>37686</c:v>
                </c:pt>
                <c:pt idx="1547">
                  <c:v>37687</c:v>
                </c:pt>
                <c:pt idx="1548">
                  <c:v>37690</c:v>
                </c:pt>
                <c:pt idx="1549">
                  <c:v>37691</c:v>
                </c:pt>
                <c:pt idx="1550">
                  <c:v>37692</c:v>
                </c:pt>
                <c:pt idx="1551">
                  <c:v>37693</c:v>
                </c:pt>
                <c:pt idx="1552">
                  <c:v>37694</c:v>
                </c:pt>
                <c:pt idx="1553">
                  <c:v>37697</c:v>
                </c:pt>
                <c:pt idx="1554">
                  <c:v>37698</c:v>
                </c:pt>
                <c:pt idx="1555">
                  <c:v>37699</c:v>
                </c:pt>
                <c:pt idx="1556">
                  <c:v>37700</c:v>
                </c:pt>
                <c:pt idx="1557">
                  <c:v>37701</c:v>
                </c:pt>
                <c:pt idx="1558">
                  <c:v>37704</c:v>
                </c:pt>
                <c:pt idx="1559">
                  <c:v>37705</c:v>
                </c:pt>
                <c:pt idx="1560">
                  <c:v>37706</c:v>
                </c:pt>
                <c:pt idx="1561">
                  <c:v>37707</c:v>
                </c:pt>
                <c:pt idx="1562">
                  <c:v>37708</c:v>
                </c:pt>
                <c:pt idx="1563">
                  <c:v>37711</c:v>
                </c:pt>
                <c:pt idx="1564">
                  <c:v>37712</c:v>
                </c:pt>
                <c:pt idx="1565">
                  <c:v>37713</c:v>
                </c:pt>
                <c:pt idx="1566">
                  <c:v>37714</c:v>
                </c:pt>
                <c:pt idx="1567">
                  <c:v>37715</c:v>
                </c:pt>
                <c:pt idx="1568">
                  <c:v>37718</c:v>
                </c:pt>
                <c:pt idx="1569">
                  <c:v>37719</c:v>
                </c:pt>
                <c:pt idx="1570">
                  <c:v>37720</c:v>
                </c:pt>
                <c:pt idx="1571">
                  <c:v>37721</c:v>
                </c:pt>
                <c:pt idx="1572">
                  <c:v>37722</c:v>
                </c:pt>
                <c:pt idx="1573">
                  <c:v>37725</c:v>
                </c:pt>
                <c:pt idx="1574">
                  <c:v>37726</c:v>
                </c:pt>
                <c:pt idx="1575">
                  <c:v>37727</c:v>
                </c:pt>
                <c:pt idx="1576">
                  <c:v>37728</c:v>
                </c:pt>
                <c:pt idx="1577">
                  <c:v>37732</c:v>
                </c:pt>
                <c:pt idx="1578">
                  <c:v>37733</c:v>
                </c:pt>
                <c:pt idx="1579">
                  <c:v>37734</c:v>
                </c:pt>
                <c:pt idx="1580">
                  <c:v>37735</c:v>
                </c:pt>
                <c:pt idx="1581">
                  <c:v>37736</c:v>
                </c:pt>
                <c:pt idx="1582">
                  <c:v>37739</c:v>
                </c:pt>
                <c:pt idx="1583">
                  <c:v>37740</c:v>
                </c:pt>
                <c:pt idx="1584">
                  <c:v>37741</c:v>
                </c:pt>
                <c:pt idx="1585">
                  <c:v>37742</c:v>
                </c:pt>
                <c:pt idx="1586">
                  <c:v>37743</c:v>
                </c:pt>
                <c:pt idx="1587">
                  <c:v>37746</c:v>
                </c:pt>
                <c:pt idx="1588">
                  <c:v>37747</c:v>
                </c:pt>
                <c:pt idx="1589">
                  <c:v>37748</c:v>
                </c:pt>
                <c:pt idx="1590">
                  <c:v>37749</c:v>
                </c:pt>
                <c:pt idx="1591">
                  <c:v>37750</c:v>
                </c:pt>
                <c:pt idx="1592">
                  <c:v>37753</c:v>
                </c:pt>
                <c:pt idx="1593">
                  <c:v>37754</c:v>
                </c:pt>
                <c:pt idx="1594">
                  <c:v>37755</c:v>
                </c:pt>
                <c:pt idx="1595">
                  <c:v>37756</c:v>
                </c:pt>
                <c:pt idx="1596">
                  <c:v>37757</c:v>
                </c:pt>
                <c:pt idx="1597">
                  <c:v>37760</c:v>
                </c:pt>
                <c:pt idx="1598">
                  <c:v>37761</c:v>
                </c:pt>
                <c:pt idx="1599">
                  <c:v>37762</c:v>
                </c:pt>
                <c:pt idx="1600">
                  <c:v>37763</c:v>
                </c:pt>
                <c:pt idx="1601">
                  <c:v>37764</c:v>
                </c:pt>
                <c:pt idx="1602">
                  <c:v>37768</c:v>
                </c:pt>
                <c:pt idx="1603">
                  <c:v>37769</c:v>
                </c:pt>
                <c:pt idx="1604">
                  <c:v>37770</c:v>
                </c:pt>
                <c:pt idx="1605">
                  <c:v>37771</c:v>
                </c:pt>
                <c:pt idx="1606">
                  <c:v>37774</c:v>
                </c:pt>
                <c:pt idx="1607">
                  <c:v>37775</c:v>
                </c:pt>
                <c:pt idx="1608">
                  <c:v>37776</c:v>
                </c:pt>
                <c:pt idx="1609">
                  <c:v>37777</c:v>
                </c:pt>
                <c:pt idx="1610">
                  <c:v>37778</c:v>
                </c:pt>
                <c:pt idx="1611">
                  <c:v>37781</c:v>
                </c:pt>
                <c:pt idx="1612">
                  <c:v>37782</c:v>
                </c:pt>
                <c:pt idx="1613">
                  <c:v>37783</c:v>
                </c:pt>
                <c:pt idx="1614">
                  <c:v>37784</c:v>
                </c:pt>
                <c:pt idx="1615">
                  <c:v>37785</c:v>
                </c:pt>
                <c:pt idx="1616">
                  <c:v>37788</c:v>
                </c:pt>
                <c:pt idx="1617">
                  <c:v>37789</c:v>
                </c:pt>
                <c:pt idx="1618">
                  <c:v>37790</c:v>
                </c:pt>
                <c:pt idx="1619">
                  <c:v>37791</c:v>
                </c:pt>
                <c:pt idx="1620">
                  <c:v>37792</c:v>
                </c:pt>
                <c:pt idx="1621">
                  <c:v>37795</c:v>
                </c:pt>
                <c:pt idx="1622">
                  <c:v>37796</c:v>
                </c:pt>
                <c:pt idx="1623">
                  <c:v>37797</c:v>
                </c:pt>
                <c:pt idx="1624">
                  <c:v>37798</c:v>
                </c:pt>
                <c:pt idx="1625">
                  <c:v>37799</c:v>
                </c:pt>
                <c:pt idx="1626">
                  <c:v>37802</c:v>
                </c:pt>
                <c:pt idx="1627">
                  <c:v>37803</c:v>
                </c:pt>
                <c:pt idx="1628">
                  <c:v>37804</c:v>
                </c:pt>
                <c:pt idx="1629">
                  <c:v>37805</c:v>
                </c:pt>
                <c:pt idx="1630">
                  <c:v>37809</c:v>
                </c:pt>
                <c:pt idx="1631">
                  <c:v>37810</c:v>
                </c:pt>
                <c:pt idx="1632">
                  <c:v>37811</c:v>
                </c:pt>
                <c:pt idx="1633">
                  <c:v>37812</c:v>
                </c:pt>
                <c:pt idx="1634">
                  <c:v>37813</c:v>
                </c:pt>
                <c:pt idx="1635">
                  <c:v>37816</c:v>
                </c:pt>
                <c:pt idx="1636">
                  <c:v>37817</c:v>
                </c:pt>
                <c:pt idx="1637">
                  <c:v>37818</c:v>
                </c:pt>
                <c:pt idx="1638">
                  <c:v>37819</c:v>
                </c:pt>
                <c:pt idx="1639">
                  <c:v>37820</c:v>
                </c:pt>
                <c:pt idx="1640">
                  <c:v>37823</c:v>
                </c:pt>
                <c:pt idx="1641">
                  <c:v>37824</c:v>
                </c:pt>
                <c:pt idx="1642">
                  <c:v>37825</c:v>
                </c:pt>
                <c:pt idx="1643">
                  <c:v>37826</c:v>
                </c:pt>
                <c:pt idx="1644">
                  <c:v>37827</c:v>
                </c:pt>
                <c:pt idx="1645">
                  <c:v>37830</c:v>
                </c:pt>
                <c:pt idx="1646">
                  <c:v>37831</c:v>
                </c:pt>
                <c:pt idx="1647">
                  <c:v>37832</c:v>
                </c:pt>
                <c:pt idx="1648">
                  <c:v>37833</c:v>
                </c:pt>
                <c:pt idx="1649">
                  <c:v>37834</c:v>
                </c:pt>
                <c:pt idx="1650">
                  <c:v>37837</c:v>
                </c:pt>
                <c:pt idx="1651">
                  <c:v>37838</c:v>
                </c:pt>
                <c:pt idx="1652">
                  <c:v>37839</c:v>
                </c:pt>
                <c:pt idx="1653">
                  <c:v>37840</c:v>
                </c:pt>
                <c:pt idx="1654">
                  <c:v>37841</c:v>
                </c:pt>
                <c:pt idx="1655">
                  <c:v>37844</c:v>
                </c:pt>
                <c:pt idx="1656">
                  <c:v>37845</c:v>
                </c:pt>
                <c:pt idx="1657">
                  <c:v>37846</c:v>
                </c:pt>
                <c:pt idx="1658">
                  <c:v>37847</c:v>
                </c:pt>
                <c:pt idx="1659">
                  <c:v>37848</c:v>
                </c:pt>
                <c:pt idx="1660">
                  <c:v>37851</c:v>
                </c:pt>
                <c:pt idx="1661">
                  <c:v>37852</c:v>
                </c:pt>
                <c:pt idx="1662">
                  <c:v>37853</c:v>
                </c:pt>
                <c:pt idx="1663">
                  <c:v>37854</c:v>
                </c:pt>
                <c:pt idx="1664">
                  <c:v>37855</c:v>
                </c:pt>
                <c:pt idx="1665">
                  <c:v>37858</c:v>
                </c:pt>
                <c:pt idx="1666">
                  <c:v>37859</c:v>
                </c:pt>
                <c:pt idx="1667">
                  <c:v>37860</c:v>
                </c:pt>
                <c:pt idx="1668">
                  <c:v>37861</c:v>
                </c:pt>
                <c:pt idx="1669">
                  <c:v>37862</c:v>
                </c:pt>
                <c:pt idx="1670">
                  <c:v>37866</c:v>
                </c:pt>
                <c:pt idx="1671">
                  <c:v>37867</c:v>
                </c:pt>
                <c:pt idx="1672">
                  <c:v>37868</c:v>
                </c:pt>
                <c:pt idx="1673">
                  <c:v>37869</c:v>
                </c:pt>
                <c:pt idx="1674">
                  <c:v>37872</c:v>
                </c:pt>
                <c:pt idx="1675">
                  <c:v>37873</c:v>
                </c:pt>
                <c:pt idx="1676">
                  <c:v>37874</c:v>
                </c:pt>
                <c:pt idx="1677">
                  <c:v>37875</c:v>
                </c:pt>
                <c:pt idx="1678">
                  <c:v>37876</c:v>
                </c:pt>
                <c:pt idx="1679">
                  <c:v>37879</c:v>
                </c:pt>
                <c:pt idx="1680">
                  <c:v>37880</c:v>
                </c:pt>
                <c:pt idx="1681">
                  <c:v>37881</c:v>
                </c:pt>
                <c:pt idx="1682">
                  <c:v>37882</c:v>
                </c:pt>
                <c:pt idx="1683">
                  <c:v>37883</c:v>
                </c:pt>
                <c:pt idx="1684">
                  <c:v>37886</c:v>
                </c:pt>
                <c:pt idx="1685">
                  <c:v>37887</c:v>
                </c:pt>
                <c:pt idx="1686">
                  <c:v>37888</c:v>
                </c:pt>
                <c:pt idx="1687">
                  <c:v>37889</c:v>
                </c:pt>
                <c:pt idx="1688">
                  <c:v>37890</c:v>
                </c:pt>
                <c:pt idx="1689">
                  <c:v>37893</c:v>
                </c:pt>
                <c:pt idx="1690">
                  <c:v>37894</c:v>
                </c:pt>
                <c:pt idx="1691">
                  <c:v>37895</c:v>
                </c:pt>
                <c:pt idx="1692">
                  <c:v>37896</c:v>
                </c:pt>
                <c:pt idx="1693">
                  <c:v>37897</c:v>
                </c:pt>
                <c:pt idx="1694">
                  <c:v>37900</c:v>
                </c:pt>
                <c:pt idx="1695">
                  <c:v>37901</c:v>
                </c:pt>
                <c:pt idx="1696">
                  <c:v>37902</c:v>
                </c:pt>
                <c:pt idx="1697">
                  <c:v>37903</c:v>
                </c:pt>
                <c:pt idx="1698">
                  <c:v>37904</c:v>
                </c:pt>
                <c:pt idx="1699">
                  <c:v>37907</c:v>
                </c:pt>
                <c:pt idx="1700">
                  <c:v>37908</c:v>
                </c:pt>
                <c:pt idx="1701">
                  <c:v>37909</c:v>
                </c:pt>
                <c:pt idx="1702">
                  <c:v>37910</c:v>
                </c:pt>
                <c:pt idx="1703">
                  <c:v>37911</c:v>
                </c:pt>
                <c:pt idx="1704">
                  <c:v>37914</c:v>
                </c:pt>
                <c:pt idx="1705">
                  <c:v>37915</c:v>
                </c:pt>
                <c:pt idx="1706">
                  <c:v>37916</c:v>
                </c:pt>
                <c:pt idx="1707">
                  <c:v>37917</c:v>
                </c:pt>
                <c:pt idx="1708">
                  <c:v>37918</c:v>
                </c:pt>
                <c:pt idx="1709">
                  <c:v>37921</c:v>
                </c:pt>
                <c:pt idx="1710">
                  <c:v>37922</c:v>
                </c:pt>
                <c:pt idx="1711">
                  <c:v>37923</c:v>
                </c:pt>
                <c:pt idx="1712">
                  <c:v>37924</c:v>
                </c:pt>
                <c:pt idx="1713">
                  <c:v>37925</c:v>
                </c:pt>
                <c:pt idx="1714">
                  <c:v>37928</c:v>
                </c:pt>
                <c:pt idx="1715">
                  <c:v>37929</c:v>
                </c:pt>
                <c:pt idx="1716">
                  <c:v>37930</c:v>
                </c:pt>
                <c:pt idx="1717">
                  <c:v>37931</c:v>
                </c:pt>
                <c:pt idx="1718">
                  <c:v>37932</c:v>
                </c:pt>
                <c:pt idx="1719">
                  <c:v>37935</c:v>
                </c:pt>
                <c:pt idx="1720">
                  <c:v>37936</c:v>
                </c:pt>
                <c:pt idx="1721">
                  <c:v>37937</c:v>
                </c:pt>
                <c:pt idx="1722">
                  <c:v>37938</c:v>
                </c:pt>
                <c:pt idx="1723">
                  <c:v>37939</c:v>
                </c:pt>
                <c:pt idx="1724">
                  <c:v>37942</c:v>
                </c:pt>
                <c:pt idx="1725">
                  <c:v>37943</c:v>
                </c:pt>
                <c:pt idx="1726">
                  <c:v>37944</c:v>
                </c:pt>
                <c:pt idx="1727">
                  <c:v>37945</c:v>
                </c:pt>
                <c:pt idx="1728">
                  <c:v>37946</c:v>
                </c:pt>
                <c:pt idx="1729">
                  <c:v>37949</c:v>
                </c:pt>
                <c:pt idx="1730">
                  <c:v>37950</c:v>
                </c:pt>
                <c:pt idx="1731">
                  <c:v>37951</c:v>
                </c:pt>
                <c:pt idx="1732">
                  <c:v>37953</c:v>
                </c:pt>
                <c:pt idx="1733">
                  <c:v>37956</c:v>
                </c:pt>
                <c:pt idx="1734">
                  <c:v>37957</c:v>
                </c:pt>
                <c:pt idx="1735">
                  <c:v>37958</c:v>
                </c:pt>
                <c:pt idx="1736">
                  <c:v>37959</c:v>
                </c:pt>
                <c:pt idx="1737">
                  <c:v>37960</c:v>
                </c:pt>
                <c:pt idx="1738">
                  <c:v>37963</c:v>
                </c:pt>
                <c:pt idx="1739">
                  <c:v>37964</c:v>
                </c:pt>
                <c:pt idx="1740">
                  <c:v>37965</c:v>
                </c:pt>
                <c:pt idx="1741">
                  <c:v>37966</c:v>
                </c:pt>
                <c:pt idx="1742">
                  <c:v>37967</c:v>
                </c:pt>
                <c:pt idx="1743">
                  <c:v>37970</c:v>
                </c:pt>
                <c:pt idx="1744">
                  <c:v>37971</c:v>
                </c:pt>
                <c:pt idx="1745">
                  <c:v>37972</c:v>
                </c:pt>
                <c:pt idx="1746">
                  <c:v>37973</c:v>
                </c:pt>
                <c:pt idx="1747">
                  <c:v>37974</c:v>
                </c:pt>
                <c:pt idx="1748">
                  <c:v>37977</c:v>
                </c:pt>
                <c:pt idx="1749">
                  <c:v>37978</c:v>
                </c:pt>
                <c:pt idx="1750">
                  <c:v>37979</c:v>
                </c:pt>
                <c:pt idx="1751">
                  <c:v>37981</c:v>
                </c:pt>
                <c:pt idx="1752">
                  <c:v>37984</c:v>
                </c:pt>
                <c:pt idx="1753">
                  <c:v>37985</c:v>
                </c:pt>
                <c:pt idx="1754">
                  <c:v>37986</c:v>
                </c:pt>
                <c:pt idx="1755">
                  <c:v>37988</c:v>
                </c:pt>
                <c:pt idx="1756">
                  <c:v>37991</c:v>
                </c:pt>
                <c:pt idx="1757">
                  <c:v>37992</c:v>
                </c:pt>
                <c:pt idx="1758">
                  <c:v>37993</c:v>
                </c:pt>
                <c:pt idx="1759">
                  <c:v>37994</c:v>
                </c:pt>
                <c:pt idx="1760">
                  <c:v>37995</c:v>
                </c:pt>
                <c:pt idx="1761">
                  <c:v>37998</c:v>
                </c:pt>
                <c:pt idx="1762">
                  <c:v>37999</c:v>
                </c:pt>
                <c:pt idx="1763">
                  <c:v>38000</c:v>
                </c:pt>
                <c:pt idx="1764">
                  <c:v>38001</c:v>
                </c:pt>
                <c:pt idx="1765">
                  <c:v>38002</c:v>
                </c:pt>
                <c:pt idx="1766">
                  <c:v>38006</c:v>
                </c:pt>
                <c:pt idx="1767">
                  <c:v>38007</c:v>
                </c:pt>
                <c:pt idx="1768">
                  <c:v>38008</c:v>
                </c:pt>
                <c:pt idx="1769">
                  <c:v>38009</c:v>
                </c:pt>
                <c:pt idx="1770">
                  <c:v>38012</c:v>
                </c:pt>
                <c:pt idx="1771">
                  <c:v>38013</c:v>
                </c:pt>
                <c:pt idx="1772">
                  <c:v>38014</c:v>
                </c:pt>
                <c:pt idx="1773">
                  <c:v>38015</c:v>
                </c:pt>
                <c:pt idx="1774">
                  <c:v>38016</c:v>
                </c:pt>
                <c:pt idx="1775">
                  <c:v>38019</c:v>
                </c:pt>
                <c:pt idx="1776">
                  <c:v>38020</c:v>
                </c:pt>
                <c:pt idx="1777">
                  <c:v>38021</c:v>
                </c:pt>
                <c:pt idx="1778">
                  <c:v>38022</c:v>
                </c:pt>
                <c:pt idx="1779">
                  <c:v>38023</c:v>
                </c:pt>
                <c:pt idx="1780">
                  <c:v>38026</c:v>
                </c:pt>
                <c:pt idx="1781">
                  <c:v>38027</c:v>
                </c:pt>
                <c:pt idx="1782">
                  <c:v>38028</c:v>
                </c:pt>
                <c:pt idx="1783">
                  <c:v>38029</c:v>
                </c:pt>
                <c:pt idx="1784">
                  <c:v>38030</c:v>
                </c:pt>
                <c:pt idx="1785">
                  <c:v>38034</c:v>
                </c:pt>
                <c:pt idx="1786">
                  <c:v>38035</c:v>
                </c:pt>
                <c:pt idx="1787">
                  <c:v>38036</c:v>
                </c:pt>
                <c:pt idx="1788">
                  <c:v>38037</c:v>
                </c:pt>
                <c:pt idx="1789">
                  <c:v>38040</c:v>
                </c:pt>
                <c:pt idx="1790">
                  <c:v>38041</c:v>
                </c:pt>
                <c:pt idx="1791">
                  <c:v>38042</c:v>
                </c:pt>
                <c:pt idx="1792">
                  <c:v>38043</c:v>
                </c:pt>
                <c:pt idx="1793">
                  <c:v>38044</c:v>
                </c:pt>
                <c:pt idx="1794">
                  <c:v>38047</c:v>
                </c:pt>
                <c:pt idx="1795">
                  <c:v>38048</c:v>
                </c:pt>
                <c:pt idx="1796">
                  <c:v>38049</c:v>
                </c:pt>
                <c:pt idx="1797">
                  <c:v>38050</c:v>
                </c:pt>
                <c:pt idx="1798">
                  <c:v>38051</c:v>
                </c:pt>
                <c:pt idx="1799">
                  <c:v>38054</c:v>
                </c:pt>
                <c:pt idx="1800">
                  <c:v>38055</c:v>
                </c:pt>
                <c:pt idx="1801">
                  <c:v>38056</c:v>
                </c:pt>
                <c:pt idx="1802">
                  <c:v>38057</c:v>
                </c:pt>
                <c:pt idx="1803">
                  <c:v>38058</c:v>
                </c:pt>
                <c:pt idx="1804">
                  <c:v>38061</c:v>
                </c:pt>
                <c:pt idx="1805">
                  <c:v>38062</c:v>
                </c:pt>
                <c:pt idx="1806">
                  <c:v>38063</c:v>
                </c:pt>
                <c:pt idx="1807">
                  <c:v>38064</c:v>
                </c:pt>
                <c:pt idx="1808">
                  <c:v>38065</c:v>
                </c:pt>
                <c:pt idx="1809">
                  <c:v>38068</c:v>
                </c:pt>
                <c:pt idx="1810">
                  <c:v>38069</c:v>
                </c:pt>
                <c:pt idx="1811">
                  <c:v>38070</c:v>
                </c:pt>
                <c:pt idx="1812">
                  <c:v>38071</c:v>
                </c:pt>
                <c:pt idx="1813">
                  <c:v>38072</c:v>
                </c:pt>
                <c:pt idx="1814">
                  <c:v>38075</c:v>
                </c:pt>
                <c:pt idx="1815">
                  <c:v>38076</c:v>
                </c:pt>
                <c:pt idx="1816">
                  <c:v>38077</c:v>
                </c:pt>
                <c:pt idx="1817">
                  <c:v>38078</c:v>
                </c:pt>
                <c:pt idx="1818">
                  <c:v>38079</c:v>
                </c:pt>
                <c:pt idx="1819">
                  <c:v>38082</c:v>
                </c:pt>
                <c:pt idx="1820">
                  <c:v>38083</c:v>
                </c:pt>
                <c:pt idx="1821">
                  <c:v>38084</c:v>
                </c:pt>
                <c:pt idx="1822">
                  <c:v>38085</c:v>
                </c:pt>
                <c:pt idx="1823">
                  <c:v>38089</c:v>
                </c:pt>
                <c:pt idx="1824">
                  <c:v>38090</c:v>
                </c:pt>
                <c:pt idx="1825">
                  <c:v>38091</c:v>
                </c:pt>
                <c:pt idx="1826">
                  <c:v>38092</c:v>
                </c:pt>
                <c:pt idx="1827">
                  <c:v>38093</c:v>
                </c:pt>
                <c:pt idx="1828">
                  <c:v>38096</c:v>
                </c:pt>
                <c:pt idx="1829">
                  <c:v>38097</c:v>
                </c:pt>
                <c:pt idx="1830">
                  <c:v>38098</c:v>
                </c:pt>
                <c:pt idx="1831">
                  <c:v>38099</c:v>
                </c:pt>
                <c:pt idx="1832">
                  <c:v>38100</c:v>
                </c:pt>
                <c:pt idx="1833">
                  <c:v>38103</c:v>
                </c:pt>
                <c:pt idx="1834">
                  <c:v>38104</c:v>
                </c:pt>
                <c:pt idx="1835">
                  <c:v>38105</c:v>
                </c:pt>
                <c:pt idx="1836">
                  <c:v>38106</c:v>
                </c:pt>
                <c:pt idx="1837">
                  <c:v>38107</c:v>
                </c:pt>
                <c:pt idx="1838">
                  <c:v>38110</c:v>
                </c:pt>
                <c:pt idx="1839">
                  <c:v>38111</c:v>
                </c:pt>
                <c:pt idx="1840">
                  <c:v>38112</c:v>
                </c:pt>
                <c:pt idx="1841">
                  <c:v>38113</c:v>
                </c:pt>
                <c:pt idx="1842">
                  <c:v>38114</c:v>
                </c:pt>
                <c:pt idx="1843">
                  <c:v>38117</c:v>
                </c:pt>
                <c:pt idx="1844">
                  <c:v>38118</c:v>
                </c:pt>
                <c:pt idx="1845">
                  <c:v>38119</c:v>
                </c:pt>
                <c:pt idx="1846">
                  <c:v>38120</c:v>
                </c:pt>
                <c:pt idx="1847">
                  <c:v>38121</c:v>
                </c:pt>
                <c:pt idx="1848">
                  <c:v>38124</c:v>
                </c:pt>
                <c:pt idx="1849">
                  <c:v>38125</c:v>
                </c:pt>
                <c:pt idx="1850">
                  <c:v>38126</c:v>
                </c:pt>
                <c:pt idx="1851">
                  <c:v>38127</c:v>
                </c:pt>
                <c:pt idx="1852">
                  <c:v>38128</c:v>
                </c:pt>
                <c:pt idx="1853">
                  <c:v>38131</c:v>
                </c:pt>
                <c:pt idx="1854">
                  <c:v>38132</c:v>
                </c:pt>
                <c:pt idx="1855">
                  <c:v>38133</c:v>
                </c:pt>
                <c:pt idx="1856">
                  <c:v>38134</c:v>
                </c:pt>
                <c:pt idx="1857">
                  <c:v>38135</c:v>
                </c:pt>
                <c:pt idx="1858">
                  <c:v>38139</c:v>
                </c:pt>
                <c:pt idx="1859">
                  <c:v>38140</c:v>
                </c:pt>
                <c:pt idx="1860">
                  <c:v>38141</c:v>
                </c:pt>
                <c:pt idx="1861">
                  <c:v>38142</c:v>
                </c:pt>
                <c:pt idx="1862">
                  <c:v>38145</c:v>
                </c:pt>
                <c:pt idx="1863">
                  <c:v>38146</c:v>
                </c:pt>
                <c:pt idx="1864">
                  <c:v>38147</c:v>
                </c:pt>
                <c:pt idx="1865">
                  <c:v>38148</c:v>
                </c:pt>
                <c:pt idx="1866">
                  <c:v>38152</c:v>
                </c:pt>
                <c:pt idx="1867">
                  <c:v>38153</c:v>
                </c:pt>
                <c:pt idx="1868">
                  <c:v>38154</c:v>
                </c:pt>
                <c:pt idx="1869">
                  <c:v>38155</c:v>
                </c:pt>
                <c:pt idx="1870">
                  <c:v>38156</c:v>
                </c:pt>
                <c:pt idx="1871">
                  <c:v>38159</c:v>
                </c:pt>
                <c:pt idx="1872">
                  <c:v>38160</c:v>
                </c:pt>
                <c:pt idx="1873">
                  <c:v>38161</c:v>
                </c:pt>
                <c:pt idx="1874">
                  <c:v>38162</c:v>
                </c:pt>
                <c:pt idx="1875">
                  <c:v>38163</c:v>
                </c:pt>
                <c:pt idx="1876">
                  <c:v>38166</c:v>
                </c:pt>
                <c:pt idx="1877">
                  <c:v>38167</c:v>
                </c:pt>
                <c:pt idx="1878">
                  <c:v>38168</c:v>
                </c:pt>
                <c:pt idx="1879">
                  <c:v>38169</c:v>
                </c:pt>
                <c:pt idx="1880">
                  <c:v>38170</c:v>
                </c:pt>
                <c:pt idx="1881">
                  <c:v>38174</c:v>
                </c:pt>
                <c:pt idx="1882">
                  <c:v>38175</c:v>
                </c:pt>
                <c:pt idx="1883">
                  <c:v>38176</c:v>
                </c:pt>
                <c:pt idx="1884">
                  <c:v>38177</c:v>
                </c:pt>
                <c:pt idx="1885">
                  <c:v>38180</c:v>
                </c:pt>
                <c:pt idx="1886">
                  <c:v>38181</c:v>
                </c:pt>
                <c:pt idx="1887">
                  <c:v>38182</c:v>
                </c:pt>
                <c:pt idx="1888">
                  <c:v>38183</c:v>
                </c:pt>
                <c:pt idx="1889">
                  <c:v>38184</c:v>
                </c:pt>
                <c:pt idx="1890">
                  <c:v>38187</c:v>
                </c:pt>
                <c:pt idx="1891">
                  <c:v>38188</c:v>
                </c:pt>
                <c:pt idx="1892">
                  <c:v>38189</c:v>
                </c:pt>
                <c:pt idx="1893">
                  <c:v>38190</c:v>
                </c:pt>
                <c:pt idx="1894">
                  <c:v>38191</c:v>
                </c:pt>
                <c:pt idx="1895">
                  <c:v>38194</c:v>
                </c:pt>
                <c:pt idx="1896">
                  <c:v>38195</c:v>
                </c:pt>
                <c:pt idx="1897">
                  <c:v>38196</c:v>
                </c:pt>
                <c:pt idx="1898">
                  <c:v>38197</c:v>
                </c:pt>
                <c:pt idx="1899">
                  <c:v>38198</c:v>
                </c:pt>
                <c:pt idx="1900">
                  <c:v>38201</c:v>
                </c:pt>
                <c:pt idx="1901">
                  <c:v>38202</c:v>
                </c:pt>
                <c:pt idx="1902">
                  <c:v>38203</c:v>
                </c:pt>
                <c:pt idx="1903">
                  <c:v>38204</c:v>
                </c:pt>
                <c:pt idx="1904">
                  <c:v>38205</c:v>
                </c:pt>
                <c:pt idx="1905">
                  <c:v>38208</c:v>
                </c:pt>
                <c:pt idx="1906">
                  <c:v>38209</c:v>
                </c:pt>
                <c:pt idx="1907">
                  <c:v>38210</c:v>
                </c:pt>
                <c:pt idx="1908">
                  <c:v>38211</c:v>
                </c:pt>
                <c:pt idx="1909">
                  <c:v>38212</c:v>
                </c:pt>
                <c:pt idx="1910">
                  <c:v>38215</c:v>
                </c:pt>
                <c:pt idx="1911">
                  <c:v>38216</c:v>
                </c:pt>
                <c:pt idx="1912">
                  <c:v>38217</c:v>
                </c:pt>
                <c:pt idx="1913">
                  <c:v>38218</c:v>
                </c:pt>
                <c:pt idx="1914">
                  <c:v>38219</c:v>
                </c:pt>
                <c:pt idx="1915">
                  <c:v>38222</c:v>
                </c:pt>
                <c:pt idx="1916">
                  <c:v>38223</c:v>
                </c:pt>
                <c:pt idx="1917">
                  <c:v>38224</c:v>
                </c:pt>
                <c:pt idx="1918">
                  <c:v>38225</c:v>
                </c:pt>
                <c:pt idx="1919">
                  <c:v>38226</c:v>
                </c:pt>
                <c:pt idx="1920">
                  <c:v>38229</c:v>
                </c:pt>
                <c:pt idx="1921">
                  <c:v>38230</c:v>
                </c:pt>
                <c:pt idx="1922">
                  <c:v>38231</c:v>
                </c:pt>
                <c:pt idx="1923">
                  <c:v>38232</c:v>
                </c:pt>
                <c:pt idx="1924">
                  <c:v>38233</c:v>
                </c:pt>
                <c:pt idx="1925">
                  <c:v>38237</c:v>
                </c:pt>
                <c:pt idx="1926">
                  <c:v>38238</c:v>
                </c:pt>
                <c:pt idx="1927">
                  <c:v>38239</c:v>
                </c:pt>
                <c:pt idx="1928">
                  <c:v>38240</c:v>
                </c:pt>
                <c:pt idx="1929">
                  <c:v>38243</c:v>
                </c:pt>
                <c:pt idx="1930">
                  <c:v>38244</c:v>
                </c:pt>
                <c:pt idx="1931">
                  <c:v>38245</c:v>
                </c:pt>
                <c:pt idx="1932">
                  <c:v>38246</c:v>
                </c:pt>
                <c:pt idx="1933">
                  <c:v>38247</c:v>
                </c:pt>
                <c:pt idx="1934">
                  <c:v>38250</c:v>
                </c:pt>
                <c:pt idx="1935">
                  <c:v>38251</c:v>
                </c:pt>
                <c:pt idx="1936">
                  <c:v>38252</c:v>
                </c:pt>
                <c:pt idx="1937">
                  <c:v>38253</c:v>
                </c:pt>
                <c:pt idx="1938">
                  <c:v>38254</c:v>
                </c:pt>
                <c:pt idx="1939">
                  <c:v>38257</c:v>
                </c:pt>
                <c:pt idx="1940">
                  <c:v>38258</c:v>
                </c:pt>
                <c:pt idx="1941">
                  <c:v>38259</c:v>
                </c:pt>
                <c:pt idx="1942">
                  <c:v>38260</c:v>
                </c:pt>
                <c:pt idx="1943">
                  <c:v>38261</c:v>
                </c:pt>
                <c:pt idx="1944">
                  <c:v>38264</c:v>
                </c:pt>
                <c:pt idx="1945">
                  <c:v>38265</c:v>
                </c:pt>
                <c:pt idx="1946">
                  <c:v>38266</c:v>
                </c:pt>
                <c:pt idx="1947">
                  <c:v>38267</c:v>
                </c:pt>
                <c:pt idx="1948">
                  <c:v>38268</c:v>
                </c:pt>
                <c:pt idx="1949">
                  <c:v>38271</c:v>
                </c:pt>
                <c:pt idx="1950">
                  <c:v>38272</c:v>
                </c:pt>
                <c:pt idx="1951">
                  <c:v>38273</c:v>
                </c:pt>
                <c:pt idx="1952">
                  <c:v>38274</c:v>
                </c:pt>
                <c:pt idx="1953">
                  <c:v>38275</c:v>
                </c:pt>
                <c:pt idx="1954">
                  <c:v>38278</c:v>
                </c:pt>
                <c:pt idx="1955">
                  <c:v>38279</c:v>
                </c:pt>
                <c:pt idx="1956">
                  <c:v>38280</c:v>
                </c:pt>
                <c:pt idx="1957">
                  <c:v>38281</c:v>
                </c:pt>
                <c:pt idx="1958">
                  <c:v>38282</c:v>
                </c:pt>
                <c:pt idx="1959">
                  <c:v>38285</c:v>
                </c:pt>
                <c:pt idx="1960">
                  <c:v>38286</c:v>
                </c:pt>
                <c:pt idx="1961">
                  <c:v>38287</c:v>
                </c:pt>
                <c:pt idx="1962">
                  <c:v>38288</c:v>
                </c:pt>
                <c:pt idx="1963">
                  <c:v>38289</c:v>
                </c:pt>
                <c:pt idx="1964">
                  <c:v>38292</c:v>
                </c:pt>
                <c:pt idx="1965">
                  <c:v>38293</c:v>
                </c:pt>
                <c:pt idx="1966">
                  <c:v>38294</c:v>
                </c:pt>
                <c:pt idx="1967">
                  <c:v>38295</c:v>
                </c:pt>
                <c:pt idx="1968">
                  <c:v>38296</c:v>
                </c:pt>
                <c:pt idx="1969">
                  <c:v>38299</c:v>
                </c:pt>
                <c:pt idx="1970">
                  <c:v>38300</c:v>
                </c:pt>
                <c:pt idx="1971">
                  <c:v>38301</c:v>
                </c:pt>
                <c:pt idx="1972">
                  <c:v>38302</c:v>
                </c:pt>
                <c:pt idx="1973">
                  <c:v>38303</c:v>
                </c:pt>
                <c:pt idx="1974">
                  <c:v>38306</c:v>
                </c:pt>
                <c:pt idx="1975">
                  <c:v>38307</c:v>
                </c:pt>
                <c:pt idx="1976">
                  <c:v>38308</c:v>
                </c:pt>
                <c:pt idx="1977">
                  <c:v>38309</c:v>
                </c:pt>
                <c:pt idx="1978">
                  <c:v>38310</c:v>
                </c:pt>
                <c:pt idx="1979">
                  <c:v>38313</c:v>
                </c:pt>
                <c:pt idx="1980">
                  <c:v>38314</c:v>
                </c:pt>
                <c:pt idx="1981">
                  <c:v>38315</c:v>
                </c:pt>
                <c:pt idx="1982">
                  <c:v>38317</c:v>
                </c:pt>
                <c:pt idx="1983">
                  <c:v>38320</c:v>
                </c:pt>
                <c:pt idx="1984">
                  <c:v>38321</c:v>
                </c:pt>
                <c:pt idx="1985">
                  <c:v>38322</c:v>
                </c:pt>
                <c:pt idx="1986">
                  <c:v>38323</c:v>
                </c:pt>
                <c:pt idx="1987">
                  <c:v>38324</c:v>
                </c:pt>
                <c:pt idx="1988">
                  <c:v>38327</c:v>
                </c:pt>
                <c:pt idx="1989">
                  <c:v>38328</c:v>
                </c:pt>
                <c:pt idx="1990">
                  <c:v>38329</c:v>
                </c:pt>
                <c:pt idx="1991">
                  <c:v>38330</c:v>
                </c:pt>
                <c:pt idx="1992">
                  <c:v>38331</c:v>
                </c:pt>
                <c:pt idx="1993">
                  <c:v>38334</c:v>
                </c:pt>
                <c:pt idx="1994">
                  <c:v>38335</c:v>
                </c:pt>
                <c:pt idx="1995">
                  <c:v>38336</c:v>
                </c:pt>
                <c:pt idx="1996">
                  <c:v>38337</c:v>
                </c:pt>
                <c:pt idx="1997">
                  <c:v>38338</c:v>
                </c:pt>
                <c:pt idx="1998">
                  <c:v>38341</c:v>
                </c:pt>
                <c:pt idx="1999">
                  <c:v>38342</c:v>
                </c:pt>
                <c:pt idx="2000">
                  <c:v>38343</c:v>
                </c:pt>
                <c:pt idx="2001">
                  <c:v>38344</c:v>
                </c:pt>
                <c:pt idx="2002">
                  <c:v>38348</c:v>
                </c:pt>
                <c:pt idx="2003">
                  <c:v>38349</c:v>
                </c:pt>
                <c:pt idx="2004">
                  <c:v>38350</c:v>
                </c:pt>
                <c:pt idx="2005">
                  <c:v>38351</c:v>
                </c:pt>
                <c:pt idx="2006">
                  <c:v>38352</c:v>
                </c:pt>
                <c:pt idx="2007">
                  <c:v>38355</c:v>
                </c:pt>
                <c:pt idx="2008">
                  <c:v>38356</c:v>
                </c:pt>
                <c:pt idx="2009">
                  <c:v>38357</c:v>
                </c:pt>
                <c:pt idx="2010">
                  <c:v>38358</c:v>
                </c:pt>
                <c:pt idx="2011">
                  <c:v>38359</c:v>
                </c:pt>
                <c:pt idx="2012">
                  <c:v>38362</c:v>
                </c:pt>
                <c:pt idx="2013">
                  <c:v>38363</c:v>
                </c:pt>
                <c:pt idx="2014">
                  <c:v>38364</c:v>
                </c:pt>
                <c:pt idx="2015">
                  <c:v>38365</c:v>
                </c:pt>
                <c:pt idx="2016">
                  <c:v>38366</c:v>
                </c:pt>
                <c:pt idx="2017">
                  <c:v>38370</c:v>
                </c:pt>
                <c:pt idx="2018">
                  <c:v>38371</c:v>
                </c:pt>
                <c:pt idx="2019">
                  <c:v>38372</c:v>
                </c:pt>
                <c:pt idx="2020">
                  <c:v>38373</c:v>
                </c:pt>
                <c:pt idx="2021">
                  <c:v>38376</c:v>
                </c:pt>
                <c:pt idx="2022">
                  <c:v>38377</c:v>
                </c:pt>
                <c:pt idx="2023">
                  <c:v>38378</c:v>
                </c:pt>
                <c:pt idx="2024">
                  <c:v>38379</c:v>
                </c:pt>
                <c:pt idx="2025">
                  <c:v>38380</c:v>
                </c:pt>
                <c:pt idx="2026">
                  <c:v>38383</c:v>
                </c:pt>
                <c:pt idx="2027">
                  <c:v>38384</c:v>
                </c:pt>
                <c:pt idx="2028">
                  <c:v>38385</c:v>
                </c:pt>
                <c:pt idx="2029">
                  <c:v>38386</c:v>
                </c:pt>
                <c:pt idx="2030">
                  <c:v>38387</c:v>
                </c:pt>
                <c:pt idx="2031">
                  <c:v>38390</c:v>
                </c:pt>
                <c:pt idx="2032">
                  <c:v>38391</c:v>
                </c:pt>
                <c:pt idx="2033">
                  <c:v>38392</c:v>
                </c:pt>
                <c:pt idx="2034">
                  <c:v>38393</c:v>
                </c:pt>
                <c:pt idx="2035">
                  <c:v>38394</c:v>
                </c:pt>
                <c:pt idx="2036">
                  <c:v>38397</c:v>
                </c:pt>
                <c:pt idx="2037">
                  <c:v>38398</c:v>
                </c:pt>
                <c:pt idx="2038">
                  <c:v>38399</c:v>
                </c:pt>
                <c:pt idx="2039">
                  <c:v>38400</c:v>
                </c:pt>
                <c:pt idx="2040">
                  <c:v>38401</c:v>
                </c:pt>
                <c:pt idx="2041">
                  <c:v>38405</c:v>
                </c:pt>
                <c:pt idx="2042">
                  <c:v>38406</c:v>
                </c:pt>
                <c:pt idx="2043">
                  <c:v>38407</c:v>
                </c:pt>
                <c:pt idx="2044">
                  <c:v>38408</c:v>
                </c:pt>
                <c:pt idx="2045">
                  <c:v>38411</c:v>
                </c:pt>
                <c:pt idx="2046">
                  <c:v>38412</c:v>
                </c:pt>
                <c:pt idx="2047">
                  <c:v>38413</c:v>
                </c:pt>
                <c:pt idx="2048">
                  <c:v>38414</c:v>
                </c:pt>
                <c:pt idx="2049">
                  <c:v>38415</c:v>
                </c:pt>
                <c:pt idx="2050">
                  <c:v>38418</c:v>
                </c:pt>
                <c:pt idx="2051">
                  <c:v>38419</c:v>
                </c:pt>
                <c:pt idx="2052">
                  <c:v>38420</c:v>
                </c:pt>
                <c:pt idx="2053">
                  <c:v>38421</c:v>
                </c:pt>
                <c:pt idx="2054">
                  <c:v>38422</c:v>
                </c:pt>
                <c:pt idx="2055">
                  <c:v>38425</c:v>
                </c:pt>
                <c:pt idx="2056">
                  <c:v>38426</c:v>
                </c:pt>
                <c:pt idx="2057">
                  <c:v>38427</c:v>
                </c:pt>
                <c:pt idx="2058">
                  <c:v>38428</c:v>
                </c:pt>
                <c:pt idx="2059">
                  <c:v>38429</c:v>
                </c:pt>
                <c:pt idx="2060">
                  <c:v>38432</c:v>
                </c:pt>
                <c:pt idx="2061">
                  <c:v>38433</c:v>
                </c:pt>
                <c:pt idx="2062">
                  <c:v>38434</c:v>
                </c:pt>
                <c:pt idx="2063">
                  <c:v>38435</c:v>
                </c:pt>
                <c:pt idx="2064">
                  <c:v>38439</c:v>
                </c:pt>
                <c:pt idx="2065">
                  <c:v>38440</c:v>
                </c:pt>
                <c:pt idx="2066">
                  <c:v>38441</c:v>
                </c:pt>
                <c:pt idx="2067">
                  <c:v>38442</c:v>
                </c:pt>
                <c:pt idx="2068">
                  <c:v>38443</c:v>
                </c:pt>
                <c:pt idx="2069">
                  <c:v>38446</c:v>
                </c:pt>
                <c:pt idx="2070">
                  <c:v>38447</c:v>
                </c:pt>
                <c:pt idx="2071">
                  <c:v>38448</c:v>
                </c:pt>
                <c:pt idx="2072">
                  <c:v>38449</c:v>
                </c:pt>
                <c:pt idx="2073">
                  <c:v>38450</c:v>
                </c:pt>
                <c:pt idx="2074">
                  <c:v>38453</c:v>
                </c:pt>
                <c:pt idx="2075">
                  <c:v>38454</c:v>
                </c:pt>
                <c:pt idx="2076">
                  <c:v>38455</c:v>
                </c:pt>
                <c:pt idx="2077">
                  <c:v>38456</c:v>
                </c:pt>
                <c:pt idx="2078">
                  <c:v>38457</c:v>
                </c:pt>
                <c:pt idx="2079">
                  <c:v>38460</c:v>
                </c:pt>
                <c:pt idx="2080">
                  <c:v>38461</c:v>
                </c:pt>
                <c:pt idx="2081">
                  <c:v>38462</c:v>
                </c:pt>
                <c:pt idx="2082">
                  <c:v>38463</c:v>
                </c:pt>
                <c:pt idx="2083">
                  <c:v>38464</c:v>
                </c:pt>
                <c:pt idx="2084">
                  <c:v>38467</c:v>
                </c:pt>
                <c:pt idx="2085">
                  <c:v>38468</c:v>
                </c:pt>
                <c:pt idx="2086">
                  <c:v>38469</c:v>
                </c:pt>
                <c:pt idx="2087">
                  <c:v>38470</c:v>
                </c:pt>
                <c:pt idx="2088">
                  <c:v>38471</c:v>
                </c:pt>
                <c:pt idx="2089">
                  <c:v>38474</c:v>
                </c:pt>
                <c:pt idx="2090">
                  <c:v>38475</c:v>
                </c:pt>
                <c:pt idx="2091">
                  <c:v>38476</c:v>
                </c:pt>
                <c:pt idx="2092">
                  <c:v>38477</c:v>
                </c:pt>
                <c:pt idx="2093">
                  <c:v>38478</c:v>
                </c:pt>
                <c:pt idx="2094">
                  <c:v>38481</c:v>
                </c:pt>
                <c:pt idx="2095">
                  <c:v>38482</c:v>
                </c:pt>
                <c:pt idx="2096">
                  <c:v>38483</c:v>
                </c:pt>
                <c:pt idx="2097">
                  <c:v>38484</c:v>
                </c:pt>
                <c:pt idx="2098">
                  <c:v>38485</c:v>
                </c:pt>
                <c:pt idx="2099">
                  <c:v>38488</c:v>
                </c:pt>
                <c:pt idx="2100">
                  <c:v>38489</c:v>
                </c:pt>
                <c:pt idx="2101">
                  <c:v>38490</c:v>
                </c:pt>
                <c:pt idx="2102">
                  <c:v>38491</c:v>
                </c:pt>
                <c:pt idx="2103">
                  <c:v>38492</c:v>
                </c:pt>
                <c:pt idx="2104">
                  <c:v>38495</c:v>
                </c:pt>
                <c:pt idx="2105">
                  <c:v>38496</c:v>
                </c:pt>
                <c:pt idx="2106">
                  <c:v>38497</c:v>
                </c:pt>
                <c:pt idx="2107">
                  <c:v>38498</c:v>
                </c:pt>
                <c:pt idx="2108">
                  <c:v>38499</c:v>
                </c:pt>
                <c:pt idx="2109">
                  <c:v>38503</c:v>
                </c:pt>
                <c:pt idx="2110">
                  <c:v>38504</c:v>
                </c:pt>
                <c:pt idx="2111">
                  <c:v>38505</c:v>
                </c:pt>
                <c:pt idx="2112">
                  <c:v>38506</c:v>
                </c:pt>
                <c:pt idx="2113">
                  <c:v>38509</c:v>
                </c:pt>
                <c:pt idx="2114">
                  <c:v>38510</c:v>
                </c:pt>
                <c:pt idx="2115">
                  <c:v>38511</c:v>
                </c:pt>
                <c:pt idx="2116">
                  <c:v>38512</c:v>
                </c:pt>
                <c:pt idx="2117">
                  <c:v>38513</c:v>
                </c:pt>
                <c:pt idx="2118">
                  <c:v>38516</c:v>
                </c:pt>
                <c:pt idx="2119">
                  <c:v>38517</c:v>
                </c:pt>
                <c:pt idx="2120">
                  <c:v>38518</c:v>
                </c:pt>
                <c:pt idx="2121">
                  <c:v>38519</c:v>
                </c:pt>
                <c:pt idx="2122">
                  <c:v>38520</c:v>
                </c:pt>
                <c:pt idx="2123">
                  <c:v>38523</c:v>
                </c:pt>
                <c:pt idx="2124">
                  <c:v>38524</c:v>
                </c:pt>
                <c:pt idx="2125">
                  <c:v>38525</c:v>
                </c:pt>
                <c:pt idx="2126">
                  <c:v>38526</c:v>
                </c:pt>
                <c:pt idx="2127">
                  <c:v>38527</c:v>
                </c:pt>
                <c:pt idx="2128">
                  <c:v>38530</c:v>
                </c:pt>
                <c:pt idx="2129">
                  <c:v>38531</c:v>
                </c:pt>
                <c:pt idx="2130">
                  <c:v>38532</c:v>
                </c:pt>
                <c:pt idx="2131">
                  <c:v>38533</c:v>
                </c:pt>
                <c:pt idx="2132">
                  <c:v>38534</c:v>
                </c:pt>
                <c:pt idx="2133">
                  <c:v>38538</c:v>
                </c:pt>
                <c:pt idx="2134">
                  <c:v>38539</c:v>
                </c:pt>
                <c:pt idx="2135">
                  <c:v>38540</c:v>
                </c:pt>
                <c:pt idx="2136">
                  <c:v>38541</c:v>
                </c:pt>
                <c:pt idx="2137">
                  <c:v>38544</c:v>
                </c:pt>
                <c:pt idx="2138">
                  <c:v>38545</c:v>
                </c:pt>
                <c:pt idx="2139">
                  <c:v>38546</c:v>
                </c:pt>
                <c:pt idx="2140">
                  <c:v>38547</c:v>
                </c:pt>
                <c:pt idx="2141">
                  <c:v>38548</c:v>
                </c:pt>
                <c:pt idx="2142">
                  <c:v>38551</c:v>
                </c:pt>
                <c:pt idx="2143">
                  <c:v>38552</c:v>
                </c:pt>
                <c:pt idx="2144">
                  <c:v>38553</c:v>
                </c:pt>
                <c:pt idx="2145">
                  <c:v>38554</c:v>
                </c:pt>
                <c:pt idx="2146">
                  <c:v>38555</c:v>
                </c:pt>
                <c:pt idx="2147">
                  <c:v>38558</c:v>
                </c:pt>
                <c:pt idx="2148">
                  <c:v>38559</c:v>
                </c:pt>
                <c:pt idx="2149">
                  <c:v>38560</c:v>
                </c:pt>
                <c:pt idx="2150">
                  <c:v>38561</c:v>
                </c:pt>
                <c:pt idx="2151">
                  <c:v>38562</c:v>
                </c:pt>
                <c:pt idx="2152">
                  <c:v>38565</c:v>
                </c:pt>
                <c:pt idx="2153">
                  <c:v>38566</c:v>
                </c:pt>
                <c:pt idx="2154">
                  <c:v>38567</c:v>
                </c:pt>
                <c:pt idx="2155">
                  <c:v>38568</c:v>
                </c:pt>
                <c:pt idx="2156">
                  <c:v>38569</c:v>
                </c:pt>
                <c:pt idx="2157">
                  <c:v>38572</c:v>
                </c:pt>
                <c:pt idx="2158">
                  <c:v>38573</c:v>
                </c:pt>
                <c:pt idx="2159">
                  <c:v>38574</c:v>
                </c:pt>
                <c:pt idx="2160">
                  <c:v>38575</c:v>
                </c:pt>
                <c:pt idx="2161">
                  <c:v>38576</c:v>
                </c:pt>
                <c:pt idx="2162">
                  <c:v>38579</c:v>
                </c:pt>
                <c:pt idx="2163">
                  <c:v>38580</c:v>
                </c:pt>
                <c:pt idx="2164">
                  <c:v>38581</c:v>
                </c:pt>
                <c:pt idx="2165">
                  <c:v>38582</c:v>
                </c:pt>
                <c:pt idx="2166">
                  <c:v>38583</c:v>
                </c:pt>
                <c:pt idx="2167">
                  <c:v>38586</c:v>
                </c:pt>
                <c:pt idx="2168">
                  <c:v>38587</c:v>
                </c:pt>
                <c:pt idx="2169">
                  <c:v>38588</c:v>
                </c:pt>
                <c:pt idx="2170">
                  <c:v>38589</c:v>
                </c:pt>
                <c:pt idx="2171">
                  <c:v>38590</c:v>
                </c:pt>
                <c:pt idx="2172">
                  <c:v>38593</c:v>
                </c:pt>
                <c:pt idx="2173">
                  <c:v>38594</c:v>
                </c:pt>
                <c:pt idx="2174">
                  <c:v>38595</c:v>
                </c:pt>
                <c:pt idx="2175">
                  <c:v>38596</c:v>
                </c:pt>
                <c:pt idx="2176">
                  <c:v>38597</c:v>
                </c:pt>
                <c:pt idx="2177">
                  <c:v>38601</c:v>
                </c:pt>
                <c:pt idx="2178">
                  <c:v>38602</c:v>
                </c:pt>
                <c:pt idx="2179">
                  <c:v>38603</c:v>
                </c:pt>
                <c:pt idx="2180">
                  <c:v>38604</c:v>
                </c:pt>
                <c:pt idx="2181">
                  <c:v>38607</c:v>
                </c:pt>
                <c:pt idx="2182">
                  <c:v>38608</c:v>
                </c:pt>
                <c:pt idx="2183">
                  <c:v>38609</c:v>
                </c:pt>
                <c:pt idx="2184">
                  <c:v>38610</c:v>
                </c:pt>
                <c:pt idx="2185">
                  <c:v>38611</c:v>
                </c:pt>
                <c:pt idx="2186">
                  <c:v>38614</c:v>
                </c:pt>
                <c:pt idx="2187">
                  <c:v>38615</c:v>
                </c:pt>
                <c:pt idx="2188">
                  <c:v>38616</c:v>
                </c:pt>
                <c:pt idx="2189">
                  <c:v>38617</c:v>
                </c:pt>
                <c:pt idx="2190">
                  <c:v>38618</c:v>
                </c:pt>
                <c:pt idx="2191">
                  <c:v>38621</c:v>
                </c:pt>
                <c:pt idx="2192">
                  <c:v>38622</c:v>
                </c:pt>
                <c:pt idx="2193">
                  <c:v>38623</c:v>
                </c:pt>
                <c:pt idx="2194">
                  <c:v>38624</c:v>
                </c:pt>
                <c:pt idx="2195">
                  <c:v>38625</c:v>
                </c:pt>
                <c:pt idx="2196">
                  <c:v>38628</c:v>
                </c:pt>
                <c:pt idx="2197">
                  <c:v>38629</c:v>
                </c:pt>
                <c:pt idx="2198">
                  <c:v>38630</c:v>
                </c:pt>
                <c:pt idx="2199">
                  <c:v>38631</c:v>
                </c:pt>
                <c:pt idx="2200">
                  <c:v>38632</c:v>
                </c:pt>
                <c:pt idx="2201">
                  <c:v>38635</c:v>
                </c:pt>
                <c:pt idx="2202">
                  <c:v>38636</c:v>
                </c:pt>
                <c:pt idx="2203">
                  <c:v>38637</c:v>
                </c:pt>
                <c:pt idx="2204">
                  <c:v>38638</c:v>
                </c:pt>
                <c:pt idx="2205">
                  <c:v>38639</c:v>
                </c:pt>
                <c:pt idx="2206">
                  <c:v>38642</c:v>
                </c:pt>
                <c:pt idx="2207">
                  <c:v>38643</c:v>
                </c:pt>
                <c:pt idx="2208">
                  <c:v>38644</c:v>
                </c:pt>
                <c:pt idx="2209">
                  <c:v>38645</c:v>
                </c:pt>
                <c:pt idx="2210">
                  <c:v>38646</c:v>
                </c:pt>
                <c:pt idx="2211">
                  <c:v>38649</c:v>
                </c:pt>
                <c:pt idx="2212">
                  <c:v>38650</c:v>
                </c:pt>
                <c:pt idx="2213">
                  <c:v>38651</c:v>
                </c:pt>
                <c:pt idx="2214">
                  <c:v>38652</c:v>
                </c:pt>
                <c:pt idx="2215">
                  <c:v>38653</c:v>
                </c:pt>
                <c:pt idx="2216">
                  <c:v>38656</c:v>
                </c:pt>
                <c:pt idx="2217">
                  <c:v>38657</c:v>
                </c:pt>
                <c:pt idx="2218">
                  <c:v>38658</c:v>
                </c:pt>
                <c:pt idx="2219">
                  <c:v>38659</c:v>
                </c:pt>
                <c:pt idx="2220">
                  <c:v>38660</c:v>
                </c:pt>
                <c:pt idx="2221">
                  <c:v>38663</c:v>
                </c:pt>
                <c:pt idx="2222">
                  <c:v>38664</c:v>
                </c:pt>
                <c:pt idx="2223">
                  <c:v>38665</c:v>
                </c:pt>
                <c:pt idx="2224">
                  <c:v>38666</c:v>
                </c:pt>
                <c:pt idx="2225">
                  <c:v>38667</c:v>
                </c:pt>
                <c:pt idx="2226">
                  <c:v>38670</c:v>
                </c:pt>
                <c:pt idx="2227">
                  <c:v>38671</c:v>
                </c:pt>
                <c:pt idx="2228">
                  <c:v>38672</c:v>
                </c:pt>
                <c:pt idx="2229">
                  <c:v>38673</c:v>
                </c:pt>
                <c:pt idx="2230">
                  <c:v>38674</c:v>
                </c:pt>
                <c:pt idx="2231">
                  <c:v>38677</c:v>
                </c:pt>
                <c:pt idx="2232">
                  <c:v>38678</c:v>
                </c:pt>
                <c:pt idx="2233">
                  <c:v>38679</c:v>
                </c:pt>
                <c:pt idx="2234">
                  <c:v>38681</c:v>
                </c:pt>
                <c:pt idx="2235">
                  <c:v>38684</c:v>
                </c:pt>
                <c:pt idx="2236">
                  <c:v>38685</c:v>
                </c:pt>
                <c:pt idx="2237">
                  <c:v>38686</c:v>
                </c:pt>
                <c:pt idx="2238">
                  <c:v>38687</c:v>
                </c:pt>
                <c:pt idx="2239">
                  <c:v>38688</c:v>
                </c:pt>
                <c:pt idx="2240">
                  <c:v>38691</c:v>
                </c:pt>
                <c:pt idx="2241">
                  <c:v>38692</c:v>
                </c:pt>
                <c:pt idx="2242">
                  <c:v>38693</c:v>
                </c:pt>
                <c:pt idx="2243">
                  <c:v>38694</c:v>
                </c:pt>
                <c:pt idx="2244">
                  <c:v>38695</c:v>
                </c:pt>
                <c:pt idx="2245">
                  <c:v>38698</c:v>
                </c:pt>
                <c:pt idx="2246">
                  <c:v>38699</c:v>
                </c:pt>
                <c:pt idx="2247">
                  <c:v>38700</c:v>
                </c:pt>
                <c:pt idx="2248">
                  <c:v>38701</c:v>
                </c:pt>
                <c:pt idx="2249">
                  <c:v>38702</c:v>
                </c:pt>
                <c:pt idx="2250">
                  <c:v>38705</c:v>
                </c:pt>
                <c:pt idx="2251">
                  <c:v>38706</c:v>
                </c:pt>
                <c:pt idx="2252">
                  <c:v>38707</c:v>
                </c:pt>
                <c:pt idx="2253">
                  <c:v>38708</c:v>
                </c:pt>
                <c:pt idx="2254">
                  <c:v>38709</c:v>
                </c:pt>
                <c:pt idx="2255">
                  <c:v>38713</c:v>
                </c:pt>
                <c:pt idx="2256">
                  <c:v>38714</c:v>
                </c:pt>
                <c:pt idx="2257">
                  <c:v>38715</c:v>
                </c:pt>
                <c:pt idx="2258">
                  <c:v>38716</c:v>
                </c:pt>
                <c:pt idx="2259">
                  <c:v>38720</c:v>
                </c:pt>
                <c:pt idx="2260">
                  <c:v>38721</c:v>
                </c:pt>
                <c:pt idx="2261">
                  <c:v>38722</c:v>
                </c:pt>
                <c:pt idx="2262">
                  <c:v>38723</c:v>
                </c:pt>
                <c:pt idx="2263">
                  <c:v>38726</c:v>
                </c:pt>
                <c:pt idx="2264">
                  <c:v>38727</c:v>
                </c:pt>
                <c:pt idx="2265">
                  <c:v>38728</c:v>
                </c:pt>
                <c:pt idx="2266">
                  <c:v>38729</c:v>
                </c:pt>
                <c:pt idx="2267">
                  <c:v>38730</c:v>
                </c:pt>
                <c:pt idx="2268">
                  <c:v>38734</c:v>
                </c:pt>
                <c:pt idx="2269">
                  <c:v>38735</c:v>
                </c:pt>
                <c:pt idx="2270">
                  <c:v>38736</c:v>
                </c:pt>
                <c:pt idx="2271">
                  <c:v>38737</c:v>
                </c:pt>
                <c:pt idx="2272">
                  <c:v>38740</c:v>
                </c:pt>
                <c:pt idx="2273">
                  <c:v>38741</c:v>
                </c:pt>
                <c:pt idx="2274">
                  <c:v>38742</c:v>
                </c:pt>
                <c:pt idx="2275">
                  <c:v>38743</c:v>
                </c:pt>
                <c:pt idx="2276">
                  <c:v>38744</c:v>
                </c:pt>
                <c:pt idx="2277">
                  <c:v>38747</c:v>
                </c:pt>
                <c:pt idx="2278">
                  <c:v>38748</c:v>
                </c:pt>
                <c:pt idx="2279">
                  <c:v>38749</c:v>
                </c:pt>
                <c:pt idx="2280">
                  <c:v>38750</c:v>
                </c:pt>
                <c:pt idx="2281">
                  <c:v>38751</c:v>
                </c:pt>
                <c:pt idx="2282">
                  <c:v>38754</c:v>
                </c:pt>
                <c:pt idx="2283">
                  <c:v>38755</c:v>
                </c:pt>
                <c:pt idx="2284">
                  <c:v>38756</c:v>
                </c:pt>
                <c:pt idx="2285">
                  <c:v>38757</c:v>
                </c:pt>
                <c:pt idx="2286">
                  <c:v>38758</c:v>
                </c:pt>
                <c:pt idx="2287">
                  <c:v>38761</c:v>
                </c:pt>
                <c:pt idx="2288">
                  <c:v>38762</c:v>
                </c:pt>
                <c:pt idx="2289">
                  <c:v>38763</c:v>
                </c:pt>
                <c:pt idx="2290">
                  <c:v>38764</c:v>
                </c:pt>
                <c:pt idx="2291">
                  <c:v>38765</c:v>
                </c:pt>
                <c:pt idx="2292">
                  <c:v>38769</c:v>
                </c:pt>
                <c:pt idx="2293">
                  <c:v>38770</c:v>
                </c:pt>
                <c:pt idx="2294">
                  <c:v>38771</c:v>
                </c:pt>
                <c:pt idx="2295">
                  <c:v>38772</c:v>
                </c:pt>
                <c:pt idx="2296">
                  <c:v>38775</c:v>
                </c:pt>
                <c:pt idx="2297">
                  <c:v>38776</c:v>
                </c:pt>
                <c:pt idx="2298">
                  <c:v>38777</c:v>
                </c:pt>
                <c:pt idx="2299">
                  <c:v>38778</c:v>
                </c:pt>
                <c:pt idx="2300">
                  <c:v>38779</c:v>
                </c:pt>
                <c:pt idx="2301">
                  <c:v>38782</c:v>
                </c:pt>
                <c:pt idx="2302">
                  <c:v>38783</c:v>
                </c:pt>
                <c:pt idx="2303">
                  <c:v>38784</c:v>
                </c:pt>
                <c:pt idx="2304">
                  <c:v>38785</c:v>
                </c:pt>
                <c:pt idx="2305">
                  <c:v>38786</c:v>
                </c:pt>
                <c:pt idx="2306">
                  <c:v>38789</c:v>
                </c:pt>
                <c:pt idx="2307">
                  <c:v>38790</c:v>
                </c:pt>
                <c:pt idx="2308">
                  <c:v>38791</c:v>
                </c:pt>
                <c:pt idx="2309">
                  <c:v>38792</c:v>
                </c:pt>
                <c:pt idx="2310">
                  <c:v>38793</c:v>
                </c:pt>
                <c:pt idx="2311">
                  <c:v>38796</c:v>
                </c:pt>
                <c:pt idx="2312">
                  <c:v>38797</c:v>
                </c:pt>
                <c:pt idx="2313">
                  <c:v>38798</c:v>
                </c:pt>
                <c:pt idx="2314">
                  <c:v>38799</c:v>
                </c:pt>
                <c:pt idx="2315">
                  <c:v>38800</c:v>
                </c:pt>
                <c:pt idx="2316">
                  <c:v>38803</c:v>
                </c:pt>
                <c:pt idx="2317">
                  <c:v>38804</c:v>
                </c:pt>
                <c:pt idx="2318">
                  <c:v>38805</c:v>
                </c:pt>
                <c:pt idx="2319">
                  <c:v>38806</c:v>
                </c:pt>
                <c:pt idx="2320">
                  <c:v>38807</c:v>
                </c:pt>
                <c:pt idx="2321">
                  <c:v>38810</c:v>
                </c:pt>
                <c:pt idx="2322">
                  <c:v>38811</c:v>
                </c:pt>
                <c:pt idx="2323">
                  <c:v>38812</c:v>
                </c:pt>
                <c:pt idx="2324">
                  <c:v>38813</c:v>
                </c:pt>
                <c:pt idx="2325">
                  <c:v>38814</c:v>
                </c:pt>
                <c:pt idx="2326">
                  <c:v>38817</c:v>
                </c:pt>
                <c:pt idx="2327">
                  <c:v>38818</c:v>
                </c:pt>
                <c:pt idx="2328">
                  <c:v>38819</c:v>
                </c:pt>
                <c:pt idx="2329">
                  <c:v>38820</c:v>
                </c:pt>
                <c:pt idx="2330">
                  <c:v>38824</c:v>
                </c:pt>
                <c:pt idx="2331">
                  <c:v>38825</c:v>
                </c:pt>
                <c:pt idx="2332">
                  <c:v>38826</c:v>
                </c:pt>
                <c:pt idx="2333">
                  <c:v>38827</c:v>
                </c:pt>
                <c:pt idx="2334">
                  <c:v>38828</c:v>
                </c:pt>
                <c:pt idx="2335">
                  <c:v>38831</c:v>
                </c:pt>
                <c:pt idx="2336">
                  <c:v>38832</c:v>
                </c:pt>
                <c:pt idx="2337">
                  <c:v>38833</c:v>
                </c:pt>
                <c:pt idx="2338">
                  <c:v>38834</c:v>
                </c:pt>
                <c:pt idx="2339">
                  <c:v>38835</c:v>
                </c:pt>
                <c:pt idx="2340">
                  <c:v>38838</c:v>
                </c:pt>
                <c:pt idx="2341">
                  <c:v>38839</c:v>
                </c:pt>
                <c:pt idx="2342">
                  <c:v>38840</c:v>
                </c:pt>
                <c:pt idx="2343">
                  <c:v>38841</c:v>
                </c:pt>
                <c:pt idx="2344">
                  <c:v>38842</c:v>
                </c:pt>
                <c:pt idx="2345">
                  <c:v>38845</c:v>
                </c:pt>
                <c:pt idx="2346">
                  <c:v>38846</c:v>
                </c:pt>
                <c:pt idx="2347">
                  <c:v>38847</c:v>
                </c:pt>
                <c:pt idx="2348">
                  <c:v>38848</c:v>
                </c:pt>
                <c:pt idx="2349">
                  <c:v>38849</c:v>
                </c:pt>
                <c:pt idx="2350">
                  <c:v>38852</c:v>
                </c:pt>
                <c:pt idx="2351">
                  <c:v>38853</c:v>
                </c:pt>
                <c:pt idx="2352">
                  <c:v>38854</c:v>
                </c:pt>
                <c:pt idx="2353">
                  <c:v>38855</c:v>
                </c:pt>
                <c:pt idx="2354">
                  <c:v>38856</c:v>
                </c:pt>
                <c:pt idx="2355">
                  <c:v>38859</c:v>
                </c:pt>
                <c:pt idx="2356">
                  <c:v>38860</c:v>
                </c:pt>
                <c:pt idx="2357">
                  <c:v>38861</c:v>
                </c:pt>
                <c:pt idx="2358">
                  <c:v>38862</c:v>
                </c:pt>
                <c:pt idx="2359">
                  <c:v>38863</c:v>
                </c:pt>
                <c:pt idx="2360">
                  <c:v>38867</c:v>
                </c:pt>
                <c:pt idx="2361">
                  <c:v>38868</c:v>
                </c:pt>
                <c:pt idx="2362">
                  <c:v>38869</c:v>
                </c:pt>
                <c:pt idx="2363">
                  <c:v>38870</c:v>
                </c:pt>
                <c:pt idx="2364">
                  <c:v>38873</c:v>
                </c:pt>
                <c:pt idx="2365">
                  <c:v>38874</c:v>
                </c:pt>
                <c:pt idx="2366">
                  <c:v>38875</c:v>
                </c:pt>
                <c:pt idx="2367">
                  <c:v>38876</c:v>
                </c:pt>
                <c:pt idx="2368">
                  <c:v>38877</c:v>
                </c:pt>
                <c:pt idx="2369">
                  <c:v>38880</c:v>
                </c:pt>
                <c:pt idx="2370">
                  <c:v>38881</c:v>
                </c:pt>
                <c:pt idx="2371">
                  <c:v>38882</c:v>
                </c:pt>
                <c:pt idx="2372">
                  <c:v>38883</c:v>
                </c:pt>
                <c:pt idx="2373">
                  <c:v>38884</c:v>
                </c:pt>
                <c:pt idx="2374">
                  <c:v>38887</c:v>
                </c:pt>
                <c:pt idx="2375">
                  <c:v>38888</c:v>
                </c:pt>
                <c:pt idx="2376">
                  <c:v>38889</c:v>
                </c:pt>
                <c:pt idx="2377">
                  <c:v>38890</c:v>
                </c:pt>
                <c:pt idx="2378">
                  <c:v>38891</c:v>
                </c:pt>
                <c:pt idx="2379">
                  <c:v>38894</c:v>
                </c:pt>
                <c:pt idx="2380">
                  <c:v>38895</c:v>
                </c:pt>
                <c:pt idx="2381">
                  <c:v>38896</c:v>
                </c:pt>
                <c:pt idx="2382">
                  <c:v>38897</c:v>
                </c:pt>
                <c:pt idx="2383">
                  <c:v>38898</c:v>
                </c:pt>
                <c:pt idx="2384">
                  <c:v>38901</c:v>
                </c:pt>
                <c:pt idx="2385">
                  <c:v>38903</c:v>
                </c:pt>
                <c:pt idx="2386">
                  <c:v>38904</c:v>
                </c:pt>
                <c:pt idx="2387">
                  <c:v>38905</c:v>
                </c:pt>
                <c:pt idx="2388">
                  <c:v>38908</c:v>
                </c:pt>
                <c:pt idx="2389">
                  <c:v>38909</c:v>
                </c:pt>
                <c:pt idx="2390">
                  <c:v>38910</c:v>
                </c:pt>
                <c:pt idx="2391">
                  <c:v>38911</c:v>
                </c:pt>
                <c:pt idx="2392">
                  <c:v>38912</c:v>
                </c:pt>
                <c:pt idx="2393">
                  <c:v>38915</c:v>
                </c:pt>
                <c:pt idx="2394">
                  <c:v>38916</c:v>
                </c:pt>
                <c:pt idx="2395">
                  <c:v>38917</c:v>
                </c:pt>
                <c:pt idx="2396">
                  <c:v>38918</c:v>
                </c:pt>
                <c:pt idx="2397">
                  <c:v>38919</c:v>
                </c:pt>
                <c:pt idx="2398">
                  <c:v>38922</c:v>
                </c:pt>
                <c:pt idx="2399">
                  <c:v>38923</c:v>
                </c:pt>
                <c:pt idx="2400">
                  <c:v>38924</c:v>
                </c:pt>
                <c:pt idx="2401">
                  <c:v>38925</c:v>
                </c:pt>
                <c:pt idx="2402">
                  <c:v>38926</c:v>
                </c:pt>
                <c:pt idx="2403">
                  <c:v>38929</c:v>
                </c:pt>
                <c:pt idx="2404">
                  <c:v>38930</c:v>
                </c:pt>
                <c:pt idx="2405">
                  <c:v>38931</c:v>
                </c:pt>
                <c:pt idx="2406">
                  <c:v>38932</c:v>
                </c:pt>
                <c:pt idx="2407">
                  <c:v>38933</c:v>
                </c:pt>
                <c:pt idx="2408">
                  <c:v>38936</c:v>
                </c:pt>
                <c:pt idx="2409">
                  <c:v>38937</c:v>
                </c:pt>
                <c:pt idx="2410">
                  <c:v>38938</c:v>
                </c:pt>
                <c:pt idx="2411">
                  <c:v>38939</c:v>
                </c:pt>
                <c:pt idx="2412">
                  <c:v>38940</c:v>
                </c:pt>
                <c:pt idx="2413">
                  <c:v>38943</c:v>
                </c:pt>
                <c:pt idx="2414">
                  <c:v>38944</c:v>
                </c:pt>
                <c:pt idx="2415">
                  <c:v>38945</c:v>
                </c:pt>
                <c:pt idx="2416">
                  <c:v>38946</c:v>
                </c:pt>
                <c:pt idx="2417">
                  <c:v>38947</c:v>
                </c:pt>
                <c:pt idx="2418">
                  <c:v>38950</c:v>
                </c:pt>
                <c:pt idx="2419">
                  <c:v>38951</c:v>
                </c:pt>
                <c:pt idx="2420">
                  <c:v>38952</c:v>
                </c:pt>
                <c:pt idx="2421">
                  <c:v>38953</c:v>
                </c:pt>
                <c:pt idx="2422">
                  <c:v>38954</c:v>
                </c:pt>
                <c:pt idx="2423">
                  <c:v>38957</c:v>
                </c:pt>
                <c:pt idx="2424">
                  <c:v>38958</c:v>
                </c:pt>
                <c:pt idx="2425">
                  <c:v>38959</c:v>
                </c:pt>
                <c:pt idx="2426">
                  <c:v>38960</c:v>
                </c:pt>
                <c:pt idx="2427">
                  <c:v>38961</c:v>
                </c:pt>
                <c:pt idx="2428">
                  <c:v>38965</c:v>
                </c:pt>
                <c:pt idx="2429">
                  <c:v>38966</c:v>
                </c:pt>
                <c:pt idx="2430">
                  <c:v>38967</c:v>
                </c:pt>
                <c:pt idx="2431">
                  <c:v>38968</c:v>
                </c:pt>
                <c:pt idx="2432">
                  <c:v>38971</c:v>
                </c:pt>
                <c:pt idx="2433">
                  <c:v>38972</c:v>
                </c:pt>
                <c:pt idx="2434">
                  <c:v>38973</c:v>
                </c:pt>
                <c:pt idx="2435">
                  <c:v>38974</c:v>
                </c:pt>
                <c:pt idx="2436">
                  <c:v>38975</c:v>
                </c:pt>
                <c:pt idx="2437">
                  <c:v>38978</c:v>
                </c:pt>
                <c:pt idx="2438">
                  <c:v>38979</c:v>
                </c:pt>
                <c:pt idx="2439">
                  <c:v>38980</c:v>
                </c:pt>
                <c:pt idx="2440">
                  <c:v>38981</c:v>
                </c:pt>
                <c:pt idx="2441">
                  <c:v>38982</c:v>
                </c:pt>
                <c:pt idx="2442">
                  <c:v>38985</c:v>
                </c:pt>
                <c:pt idx="2443">
                  <c:v>38986</c:v>
                </c:pt>
                <c:pt idx="2444">
                  <c:v>38987</c:v>
                </c:pt>
                <c:pt idx="2445">
                  <c:v>38988</c:v>
                </c:pt>
                <c:pt idx="2446">
                  <c:v>38989</c:v>
                </c:pt>
                <c:pt idx="2447">
                  <c:v>38992</c:v>
                </c:pt>
                <c:pt idx="2448">
                  <c:v>38993</c:v>
                </c:pt>
                <c:pt idx="2449">
                  <c:v>38994</c:v>
                </c:pt>
                <c:pt idx="2450">
                  <c:v>38995</c:v>
                </c:pt>
                <c:pt idx="2451">
                  <c:v>38996</c:v>
                </c:pt>
                <c:pt idx="2452">
                  <c:v>38999</c:v>
                </c:pt>
                <c:pt idx="2453">
                  <c:v>39000</c:v>
                </c:pt>
                <c:pt idx="2454">
                  <c:v>39001</c:v>
                </c:pt>
                <c:pt idx="2455">
                  <c:v>39002</c:v>
                </c:pt>
                <c:pt idx="2456">
                  <c:v>39003</c:v>
                </c:pt>
                <c:pt idx="2457">
                  <c:v>39006</c:v>
                </c:pt>
                <c:pt idx="2458">
                  <c:v>39007</c:v>
                </c:pt>
                <c:pt idx="2459">
                  <c:v>39008</c:v>
                </c:pt>
                <c:pt idx="2460">
                  <c:v>39009</c:v>
                </c:pt>
                <c:pt idx="2461">
                  <c:v>39010</c:v>
                </c:pt>
                <c:pt idx="2462">
                  <c:v>39013</c:v>
                </c:pt>
                <c:pt idx="2463">
                  <c:v>39014</c:v>
                </c:pt>
                <c:pt idx="2464">
                  <c:v>39015</c:v>
                </c:pt>
                <c:pt idx="2465">
                  <c:v>39016</c:v>
                </c:pt>
                <c:pt idx="2466">
                  <c:v>39017</c:v>
                </c:pt>
                <c:pt idx="2467">
                  <c:v>39020</c:v>
                </c:pt>
                <c:pt idx="2468">
                  <c:v>39021</c:v>
                </c:pt>
                <c:pt idx="2469">
                  <c:v>39022</c:v>
                </c:pt>
                <c:pt idx="2470">
                  <c:v>39023</c:v>
                </c:pt>
                <c:pt idx="2471">
                  <c:v>39024</c:v>
                </c:pt>
                <c:pt idx="2472">
                  <c:v>39027</c:v>
                </c:pt>
                <c:pt idx="2473">
                  <c:v>39028</c:v>
                </c:pt>
                <c:pt idx="2474">
                  <c:v>39029</c:v>
                </c:pt>
                <c:pt idx="2475">
                  <c:v>39030</c:v>
                </c:pt>
                <c:pt idx="2476">
                  <c:v>39031</c:v>
                </c:pt>
                <c:pt idx="2477">
                  <c:v>39034</c:v>
                </c:pt>
                <c:pt idx="2478">
                  <c:v>39035</c:v>
                </c:pt>
                <c:pt idx="2479">
                  <c:v>39036</c:v>
                </c:pt>
                <c:pt idx="2480">
                  <c:v>39037</c:v>
                </c:pt>
                <c:pt idx="2481">
                  <c:v>39038</c:v>
                </c:pt>
                <c:pt idx="2482">
                  <c:v>39041</c:v>
                </c:pt>
                <c:pt idx="2483">
                  <c:v>39042</c:v>
                </c:pt>
                <c:pt idx="2484">
                  <c:v>39043</c:v>
                </c:pt>
                <c:pt idx="2485">
                  <c:v>39045</c:v>
                </c:pt>
                <c:pt idx="2486">
                  <c:v>39048</c:v>
                </c:pt>
                <c:pt idx="2487">
                  <c:v>39049</c:v>
                </c:pt>
                <c:pt idx="2488">
                  <c:v>39050</c:v>
                </c:pt>
                <c:pt idx="2489">
                  <c:v>39051</c:v>
                </c:pt>
                <c:pt idx="2490">
                  <c:v>39052</c:v>
                </c:pt>
                <c:pt idx="2491">
                  <c:v>39055</c:v>
                </c:pt>
                <c:pt idx="2492">
                  <c:v>39056</c:v>
                </c:pt>
                <c:pt idx="2493">
                  <c:v>39057</c:v>
                </c:pt>
                <c:pt idx="2494">
                  <c:v>39058</c:v>
                </c:pt>
                <c:pt idx="2495">
                  <c:v>39059</c:v>
                </c:pt>
                <c:pt idx="2496">
                  <c:v>39062</c:v>
                </c:pt>
                <c:pt idx="2497">
                  <c:v>39063</c:v>
                </c:pt>
                <c:pt idx="2498">
                  <c:v>39064</c:v>
                </c:pt>
                <c:pt idx="2499">
                  <c:v>39065</c:v>
                </c:pt>
                <c:pt idx="2500">
                  <c:v>39066</c:v>
                </c:pt>
                <c:pt idx="2501">
                  <c:v>39069</c:v>
                </c:pt>
                <c:pt idx="2502">
                  <c:v>39070</c:v>
                </c:pt>
                <c:pt idx="2503">
                  <c:v>39071</c:v>
                </c:pt>
                <c:pt idx="2504">
                  <c:v>39072</c:v>
                </c:pt>
                <c:pt idx="2505">
                  <c:v>39073</c:v>
                </c:pt>
                <c:pt idx="2506">
                  <c:v>39077</c:v>
                </c:pt>
                <c:pt idx="2507">
                  <c:v>39078</c:v>
                </c:pt>
                <c:pt idx="2508">
                  <c:v>39079</c:v>
                </c:pt>
                <c:pt idx="2509">
                  <c:v>39080</c:v>
                </c:pt>
                <c:pt idx="2510">
                  <c:v>39085</c:v>
                </c:pt>
                <c:pt idx="2511">
                  <c:v>39086</c:v>
                </c:pt>
                <c:pt idx="2512">
                  <c:v>39087</c:v>
                </c:pt>
                <c:pt idx="2513">
                  <c:v>39090</c:v>
                </c:pt>
                <c:pt idx="2514">
                  <c:v>39091</c:v>
                </c:pt>
                <c:pt idx="2515">
                  <c:v>39092</c:v>
                </c:pt>
                <c:pt idx="2516">
                  <c:v>39093</c:v>
                </c:pt>
                <c:pt idx="2517">
                  <c:v>39094</c:v>
                </c:pt>
                <c:pt idx="2518">
                  <c:v>39098</c:v>
                </c:pt>
                <c:pt idx="2519">
                  <c:v>39099</c:v>
                </c:pt>
                <c:pt idx="2520">
                  <c:v>39100</c:v>
                </c:pt>
                <c:pt idx="2521">
                  <c:v>39101</c:v>
                </c:pt>
                <c:pt idx="2522">
                  <c:v>39104</c:v>
                </c:pt>
                <c:pt idx="2523">
                  <c:v>39105</c:v>
                </c:pt>
                <c:pt idx="2524">
                  <c:v>39106</c:v>
                </c:pt>
                <c:pt idx="2525">
                  <c:v>39107</c:v>
                </c:pt>
                <c:pt idx="2526">
                  <c:v>39108</c:v>
                </c:pt>
                <c:pt idx="2527">
                  <c:v>39111</c:v>
                </c:pt>
                <c:pt idx="2528">
                  <c:v>39112</c:v>
                </c:pt>
                <c:pt idx="2529">
                  <c:v>39113</c:v>
                </c:pt>
                <c:pt idx="2530">
                  <c:v>39114</c:v>
                </c:pt>
                <c:pt idx="2531">
                  <c:v>39115</c:v>
                </c:pt>
                <c:pt idx="2532">
                  <c:v>39118</c:v>
                </c:pt>
                <c:pt idx="2533">
                  <c:v>39119</c:v>
                </c:pt>
                <c:pt idx="2534">
                  <c:v>39120</c:v>
                </c:pt>
                <c:pt idx="2535">
                  <c:v>39121</c:v>
                </c:pt>
                <c:pt idx="2536">
                  <c:v>39122</c:v>
                </c:pt>
                <c:pt idx="2537">
                  <c:v>39125</c:v>
                </c:pt>
                <c:pt idx="2538">
                  <c:v>39126</c:v>
                </c:pt>
                <c:pt idx="2539">
                  <c:v>39127</c:v>
                </c:pt>
                <c:pt idx="2540">
                  <c:v>39128</c:v>
                </c:pt>
                <c:pt idx="2541">
                  <c:v>39129</c:v>
                </c:pt>
                <c:pt idx="2542">
                  <c:v>39133</c:v>
                </c:pt>
                <c:pt idx="2543">
                  <c:v>39134</c:v>
                </c:pt>
                <c:pt idx="2544">
                  <c:v>39135</c:v>
                </c:pt>
                <c:pt idx="2545">
                  <c:v>39136</c:v>
                </c:pt>
                <c:pt idx="2546">
                  <c:v>39139</c:v>
                </c:pt>
                <c:pt idx="2547">
                  <c:v>39140</c:v>
                </c:pt>
                <c:pt idx="2548">
                  <c:v>39141</c:v>
                </c:pt>
                <c:pt idx="2549">
                  <c:v>39142</c:v>
                </c:pt>
                <c:pt idx="2550">
                  <c:v>39143</c:v>
                </c:pt>
                <c:pt idx="2551">
                  <c:v>39146</c:v>
                </c:pt>
                <c:pt idx="2552">
                  <c:v>39147</c:v>
                </c:pt>
                <c:pt idx="2553">
                  <c:v>39148</c:v>
                </c:pt>
                <c:pt idx="2554">
                  <c:v>39149</c:v>
                </c:pt>
                <c:pt idx="2555">
                  <c:v>39150</c:v>
                </c:pt>
                <c:pt idx="2556">
                  <c:v>39153</c:v>
                </c:pt>
                <c:pt idx="2557">
                  <c:v>39154</c:v>
                </c:pt>
                <c:pt idx="2558">
                  <c:v>39155</c:v>
                </c:pt>
                <c:pt idx="2559">
                  <c:v>39156</c:v>
                </c:pt>
                <c:pt idx="2560">
                  <c:v>39157</c:v>
                </c:pt>
                <c:pt idx="2561">
                  <c:v>39160</c:v>
                </c:pt>
                <c:pt idx="2562">
                  <c:v>39161</c:v>
                </c:pt>
                <c:pt idx="2563">
                  <c:v>39162</c:v>
                </c:pt>
                <c:pt idx="2564">
                  <c:v>39163</c:v>
                </c:pt>
                <c:pt idx="2565">
                  <c:v>39164</c:v>
                </c:pt>
                <c:pt idx="2566">
                  <c:v>39167</c:v>
                </c:pt>
                <c:pt idx="2567">
                  <c:v>39168</c:v>
                </c:pt>
                <c:pt idx="2568">
                  <c:v>39169</c:v>
                </c:pt>
                <c:pt idx="2569">
                  <c:v>39170</c:v>
                </c:pt>
                <c:pt idx="2570">
                  <c:v>39171</c:v>
                </c:pt>
                <c:pt idx="2571">
                  <c:v>39174</c:v>
                </c:pt>
                <c:pt idx="2572">
                  <c:v>39175</c:v>
                </c:pt>
                <c:pt idx="2573">
                  <c:v>39176</c:v>
                </c:pt>
                <c:pt idx="2574">
                  <c:v>39177</c:v>
                </c:pt>
                <c:pt idx="2575">
                  <c:v>39181</c:v>
                </c:pt>
                <c:pt idx="2576">
                  <c:v>39182</c:v>
                </c:pt>
                <c:pt idx="2577">
                  <c:v>39183</c:v>
                </c:pt>
                <c:pt idx="2578">
                  <c:v>39184</c:v>
                </c:pt>
                <c:pt idx="2579">
                  <c:v>39185</c:v>
                </c:pt>
                <c:pt idx="2580">
                  <c:v>39188</c:v>
                </c:pt>
                <c:pt idx="2581">
                  <c:v>39189</c:v>
                </c:pt>
                <c:pt idx="2582">
                  <c:v>39190</c:v>
                </c:pt>
                <c:pt idx="2583">
                  <c:v>39191</c:v>
                </c:pt>
                <c:pt idx="2584">
                  <c:v>39192</c:v>
                </c:pt>
                <c:pt idx="2585">
                  <c:v>39195</c:v>
                </c:pt>
                <c:pt idx="2586">
                  <c:v>39196</c:v>
                </c:pt>
                <c:pt idx="2587">
                  <c:v>39197</c:v>
                </c:pt>
                <c:pt idx="2588">
                  <c:v>39198</c:v>
                </c:pt>
                <c:pt idx="2589">
                  <c:v>39199</c:v>
                </c:pt>
                <c:pt idx="2590">
                  <c:v>39202</c:v>
                </c:pt>
                <c:pt idx="2591">
                  <c:v>39203</c:v>
                </c:pt>
                <c:pt idx="2592">
                  <c:v>39204</c:v>
                </c:pt>
                <c:pt idx="2593">
                  <c:v>39205</c:v>
                </c:pt>
                <c:pt idx="2594">
                  <c:v>39206</c:v>
                </c:pt>
                <c:pt idx="2595">
                  <c:v>39209</c:v>
                </c:pt>
                <c:pt idx="2596">
                  <c:v>39210</c:v>
                </c:pt>
                <c:pt idx="2597">
                  <c:v>39211</c:v>
                </c:pt>
                <c:pt idx="2598">
                  <c:v>39212</c:v>
                </c:pt>
                <c:pt idx="2599">
                  <c:v>39213</c:v>
                </c:pt>
                <c:pt idx="2600">
                  <c:v>39216</c:v>
                </c:pt>
                <c:pt idx="2601">
                  <c:v>39217</c:v>
                </c:pt>
                <c:pt idx="2602">
                  <c:v>39218</c:v>
                </c:pt>
                <c:pt idx="2603">
                  <c:v>39219</c:v>
                </c:pt>
                <c:pt idx="2604">
                  <c:v>39220</c:v>
                </c:pt>
                <c:pt idx="2605">
                  <c:v>39223</c:v>
                </c:pt>
                <c:pt idx="2606">
                  <c:v>39224</c:v>
                </c:pt>
                <c:pt idx="2607">
                  <c:v>39225</c:v>
                </c:pt>
                <c:pt idx="2608">
                  <c:v>39226</c:v>
                </c:pt>
                <c:pt idx="2609">
                  <c:v>39227</c:v>
                </c:pt>
                <c:pt idx="2610">
                  <c:v>39231</c:v>
                </c:pt>
                <c:pt idx="2611">
                  <c:v>39232</c:v>
                </c:pt>
                <c:pt idx="2612">
                  <c:v>39233</c:v>
                </c:pt>
                <c:pt idx="2613">
                  <c:v>39234</c:v>
                </c:pt>
                <c:pt idx="2614">
                  <c:v>39237</c:v>
                </c:pt>
                <c:pt idx="2615">
                  <c:v>39238</c:v>
                </c:pt>
                <c:pt idx="2616">
                  <c:v>39239</c:v>
                </c:pt>
                <c:pt idx="2617">
                  <c:v>39240</c:v>
                </c:pt>
                <c:pt idx="2618">
                  <c:v>39241</c:v>
                </c:pt>
                <c:pt idx="2619">
                  <c:v>39244</c:v>
                </c:pt>
                <c:pt idx="2620">
                  <c:v>39245</c:v>
                </c:pt>
                <c:pt idx="2621">
                  <c:v>39246</c:v>
                </c:pt>
                <c:pt idx="2622">
                  <c:v>39247</c:v>
                </c:pt>
                <c:pt idx="2623">
                  <c:v>39248</c:v>
                </c:pt>
                <c:pt idx="2624">
                  <c:v>39251</c:v>
                </c:pt>
                <c:pt idx="2625">
                  <c:v>39252</c:v>
                </c:pt>
                <c:pt idx="2626">
                  <c:v>39253</c:v>
                </c:pt>
                <c:pt idx="2627">
                  <c:v>39254</c:v>
                </c:pt>
                <c:pt idx="2628">
                  <c:v>39255</c:v>
                </c:pt>
                <c:pt idx="2629">
                  <c:v>39258</c:v>
                </c:pt>
                <c:pt idx="2630">
                  <c:v>39259</c:v>
                </c:pt>
                <c:pt idx="2631">
                  <c:v>39260</c:v>
                </c:pt>
                <c:pt idx="2632">
                  <c:v>39261</c:v>
                </c:pt>
                <c:pt idx="2633">
                  <c:v>39262</c:v>
                </c:pt>
                <c:pt idx="2634">
                  <c:v>39265</c:v>
                </c:pt>
                <c:pt idx="2635">
                  <c:v>39266</c:v>
                </c:pt>
                <c:pt idx="2636">
                  <c:v>39268</c:v>
                </c:pt>
                <c:pt idx="2637">
                  <c:v>39269</c:v>
                </c:pt>
                <c:pt idx="2638">
                  <c:v>39272</c:v>
                </c:pt>
                <c:pt idx="2639">
                  <c:v>39273</c:v>
                </c:pt>
                <c:pt idx="2640">
                  <c:v>39274</c:v>
                </c:pt>
                <c:pt idx="2641">
                  <c:v>39275</c:v>
                </c:pt>
                <c:pt idx="2642">
                  <c:v>39276</c:v>
                </c:pt>
                <c:pt idx="2643">
                  <c:v>39279</c:v>
                </c:pt>
                <c:pt idx="2644">
                  <c:v>39280</c:v>
                </c:pt>
                <c:pt idx="2645">
                  <c:v>39281</c:v>
                </c:pt>
                <c:pt idx="2646">
                  <c:v>39282</c:v>
                </c:pt>
                <c:pt idx="2647">
                  <c:v>39283</c:v>
                </c:pt>
                <c:pt idx="2648">
                  <c:v>39286</c:v>
                </c:pt>
                <c:pt idx="2649">
                  <c:v>39287</c:v>
                </c:pt>
                <c:pt idx="2650">
                  <c:v>39288</c:v>
                </c:pt>
                <c:pt idx="2651">
                  <c:v>39289</c:v>
                </c:pt>
                <c:pt idx="2652">
                  <c:v>39290</c:v>
                </c:pt>
                <c:pt idx="2653">
                  <c:v>39293</c:v>
                </c:pt>
                <c:pt idx="2654">
                  <c:v>39294</c:v>
                </c:pt>
                <c:pt idx="2655">
                  <c:v>39295</c:v>
                </c:pt>
                <c:pt idx="2656">
                  <c:v>39296</c:v>
                </c:pt>
                <c:pt idx="2657">
                  <c:v>39297</c:v>
                </c:pt>
                <c:pt idx="2658">
                  <c:v>39300</c:v>
                </c:pt>
                <c:pt idx="2659">
                  <c:v>39301</c:v>
                </c:pt>
                <c:pt idx="2660">
                  <c:v>39302</c:v>
                </c:pt>
                <c:pt idx="2661">
                  <c:v>39303</c:v>
                </c:pt>
                <c:pt idx="2662">
                  <c:v>39304</c:v>
                </c:pt>
                <c:pt idx="2663">
                  <c:v>39307</c:v>
                </c:pt>
                <c:pt idx="2664">
                  <c:v>39308</c:v>
                </c:pt>
                <c:pt idx="2665">
                  <c:v>39309</c:v>
                </c:pt>
                <c:pt idx="2666">
                  <c:v>39310</c:v>
                </c:pt>
                <c:pt idx="2667">
                  <c:v>39311</c:v>
                </c:pt>
                <c:pt idx="2668">
                  <c:v>39314</c:v>
                </c:pt>
                <c:pt idx="2669">
                  <c:v>39315</c:v>
                </c:pt>
                <c:pt idx="2670">
                  <c:v>39316</c:v>
                </c:pt>
                <c:pt idx="2671">
                  <c:v>39317</c:v>
                </c:pt>
                <c:pt idx="2672">
                  <c:v>39318</c:v>
                </c:pt>
                <c:pt idx="2673">
                  <c:v>39321</c:v>
                </c:pt>
                <c:pt idx="2674">
                  <c:v>39322</c:v>
                </c:pt>
                <c:pt idx="2675">
                  <c:v>39323</c:v>
                </c:pt>
                <c:pt idx="2676">
                  <c:v>39324</c:v>
                </c:pt>
                <c:pt idx="2677">
                  <c:v>39325</c:v>
                </c:pt>
                <c:pt idx="2678">
                  <c:v>39329</c:v>
                </c:pt>
                <c:pt idx="2679">
                  <c:v>39330</c:v>
                </c:pt>
                <c:pt idx="2680">
                  <c:v>39331</c:v>
                </c:pt>
                <c:pt idx="2681">
                  <c:v>39332</c:v>
                </c:pt>
                <c:pt idx="2682">
                  <c:v>39335</c:v>
                </c:pt>
                <c:pt idx="2683">
                  <c:v>39336</c:v>
                </c:pt>
                <c:pt idx="2684">
                  <c:v>39337</c:v>
                </c:pt>
                <c:pt idx="2685">
                  <c:v>39338</c:v>
                </c:pt>
                <c:pt idx="2686">
                  <c:v>39339</c:v>
                </c:pt>
                <c:pt idx="2687">
                  <c:v>39342</c:v>
                </c:pt>
                <c:pt idx="2688">
                  <c:v>39343</c:v>
                </c:pt>
                <c:pt idx="2689">
                  <c:v>39344</c:v>
                </c:pt>
                <c:pt idx="2690">
                  <c:v>39345</c:v>
                </c:pt>
                <c:pt idx="2691">
                  <c:v>39346</c:v>
                </c:pt>
                <c:pt idx="2692">
                  <c:v>39349</c:v>
                </c:pt>
                <c:pt idx="2693">
                  <c:v>39350</c:v>
                </c:pt>
                <c:pt idx="2694">
                  <c:v>39351</c:v>
                </c:pt>
                <c:pt idx="2695">
                  <c:v>39352</c:v>
                </c:pt>
                <c:pt idx="2696">
                  <c:v>39353</c:v>
                </c:pt>
                <c:pt idx="2697">
                  <c:v>39356</c:v>
                </c:pt>
                <c:pt idx="2698">
                  <c:v>39357</c:v>
                </c:pt>
                <c:pt idx="2699">
                  <c:v>39358</c:v>
                </c:pt>
                <c:pt idx="2700">
                  <c:v>39359</c:v>
                </c:pt>
                <c:pt idx="2701">
                  <c:v>39360</c:v>
                </c:pt>
                <c:pt idx="2702">
                  <c:v>39363</c:v>
                </c:pt>
                <c:pt idx="2703">
                  <c:v>39364</c:v>
                </c:pt>
                <c:pt idx="2704">
                  <c:v>39365</c:v>
                </c:pt>
                <c:pt idx="2705">
                  <c:v>39366</c:v>
                </c:pt>
                <c:pt idx="2706">
                  <c:v>39367</c:v>
                </c:pt>
                <c:pt idx="2707">
                  <c:v>39370</c:v>
                </c:pt>
                <c:pt idx="2708">
                  <c:v>39371</c:v>
                </c:pt>
                <c:pt idx="2709">
                  <c:v>39372</c:v>
                </c:pt>
                <c:pt idx="2710">
                  <c:v>39373</c:v>
                </c:pt>
                <c:pt idx="2711">
                  <c:v>39374</c:v>
                </c:pt>
                <c:pt idx="2712">
                  <c:v>39377</c:v>
                </c:pt>
                <c:pt idx="2713">
                  <c:v>39378</c:v>
                </c:pt>
                <c:pt idx="2714">
                  <c:v>39379</c:v>
                </c:pt>
                <c:pt idx="2715">
                  <c:v>39380</c:v>
                </c:pt>
                <c:pt idx="2716">
                  <c:v>39381</c:v>
                </c:pt>
                <c:pt idx="2717">
                  <c:v>39384</c:v>
                </c:pt>
                <c:pt idx="2718">
                  <c:v>39385</c:v>
                </c:pt>
                <c:pt idx="2719">
                  <c:v>39386</c:v>
                </c:pt>
                <c:pt idx="2720">
                  <c:v>39387</c:v>
                </c:pt>
                <c:pt idx="2721">
                  <c:v>39388</c:v>
                </c:pt>
                <c:pt idx="2722">
                  <c:v>39391</c:v>
                </c:pt>
                <c:pt idx="2723">
                  <c:v>39392</c:v>
                </c:pt>
                <c:pt idx="2724">
                  <c:v>39393</c:v>
                </c:pt>
                <c:pt idx="2725">
                  <c:v>39394</c:v>
                </c:pt>
                <c:pt idx="2726">
                  <c:v>39395</c:v>
                </c:pt>
                <c:pt idx="2727">
                  <c:v>39398</c:v>
                </c:pt>
                <c:pt idx="2728">
                  <c:v>39399</c:v>
                </c:pt>
                <c:pt idx="2729">
                  <c:v>39400</c:v>
                </c:pt>
                <c:pt idx="2730">
                  <c:v>39401</c:v>
                </c:pt>
                <c:pt idx="2731">
                  <c:v>39402</c:v>
                </c:pt>
                <c:pt idx="2732">
                  <c:v>39405</c:v>
                </c:pt>
                <c:pt idx="2733">
                  <c:v>39406</c:v>
                </c:pt>
                <c:pt idx="2734">
                  <c:v>39407</c:v>
                </c:pt>
                <c:pt idx="2735">
                  <c:v>39409</c:v>
                </c:pt>
                <c:pt idx="2736">
                  <c:v>39412</c:v>
                </c:pt>
                <c:pt idx="2737">
                  <c:v>39413</c:v>
                </c:pt>
                <c:pt idx="2738">
                  <c:v>39414</c:v>
                </c:pt>
                <c:pt idx="2739">
                  <c:v>39415</c:v>
                </c:pt>
                <c:pt idx="2740">
                  <c:v>39416</c:v>
                </c:pt>
                <c:pt idx="2741">
                  <c:v>39419</c:v>
                </c:pt>
                <c:pt idx="2742">
                  <c:v>39420</c:v>
                </c:pt>
                <c:pt idx="2743">
                  <c:v>39421</c:v>
                </c:pt>
                <c:pt idx="2744">
                  <c:v>39422</c:v>
                </c:pt>
                <c:pt idx="2745">
                  <c:v>39423</c:v>
                </c:pt>
                <c:pt idx="2746">
                  <c:v>39426</c:v>
                </c:pt>
                <c:pt idx="2747">
                  <c:v>39427</c:v>
                </c:pt>
                <c:pt idx="2748">
                  <c:v>39428</c:v>
                </c:pt>
                <c:pt idx="2749">
                  <c:v>39429</c:v>
                </c:pt>
                <c:pt idx="2750">
                  <c:v>39430</c:v>
                </c:pt>
                <c:pt idx="2751">
                  <c:v>39433</c:v>
                </c:pt>
                <c:pt idx="2752">
                  <c:v>39434</c:v>
                </c:pt>
                <c:pt idx="2753">
                  <c:v>39435</c:v>
                </c:pt>
                <c:pt idx="2754">
                  <c:v>39436</c:v>
                </c:pt>
                <c:pt idx="2755">
                  <c:v>39437</c:v>
                </c:pt>
                <c:pt idx="2756">
                  <c:v>39440</c:v>
                </c:pt>
                <c:pt idx="2757">
                  <c:v>39442</c:v>
                </c:pt>
                <c:pt idx="2758">
                  <c:v>39443</c:v>
                </c:pt>
                <c:pt idx="2759">
                  <c:v>39444</c:v>
                </c:pt>
                <c:pt idx="2760">
                  <c:v>39447</c:v>
                </c:pt>
                <c:pt idx="2761">
                  <c:v>39449</c:v>
                </c:pt>
                <c:pt idx="2762">
                  <c:v>39450</c:v>
                </c:pt>
                <c:pt idx="2763">
                  <c:v>39451</c:v>
                </c:pt>
                <c:pt idx="2764">
                  <c:v>39454</c:v>
                </c:pt>
                <c:pt idx="2765">
                  <c:v>39455</c:v>
                </c:pt>
                <c:pt idx="2766">
                  <c:v>39456</c:v>
                </c:pt>
                <c:pt idx="2767">
                  <c:v>39457</c:v>
                </c:pt>
                <c:pt idx="2768">
                  <c:v>39458</c:v>
                </c:pt>
                <c:pt idx="2769">
                  <c:v>39461</c:v>
                </c:pt>
                <c:pt idx="2770">
                  <c:v>39462</c:v>
                </c:pt>
                <c:pt idx="2771">
                  <c:v>39463</c:v>
                </c:pt>
                <c:pt idx="2772">
                  <c:v>39464</c:v>
                </c:pt>
                <c:pt idx="2773">
                  <c:v>39465</c:v>
                </c:pt>
                <c:pt idx="2774">
                  <c:v>39469</c:v>
                </c:pt>
                <c:pt idx="2775">
                  <c:v>39470</c:v>
                </c:pt>
                <c:pt idx="2776">
                  <c:v>39471</c:v>
                </c:pt>
                <c:pt idx="2777">
                  <c:v>39472</c:v>
                </c:pt>
                <c:pt idx="2778">
                  <c:v>39475</c:v>
                </c:pt>
                <c:pt idx="2779">
                  <c:v>39476</c:v>
                </c:pt>
                <c:pt idx="2780">
                  <c:v>39477</c:v>
                </c:pt>
                <c:pt idx="2781">
                  <c:v>39478</c:v>
                </c:pt>
                <c:pt idx="2782">
                  <c:v>39479</c:v>
                </c:pt>
                <c:pt idx="2783">
                  <c:v>39482</c:v>
                </c:pt>
                <c:pt idx="2784">
                  <c:v>39483</c:v>
                </c:pt>
                <c:pt idx="2785">
                  <c:v>39484</c:v>
                </c:pt>
                <c:pt idx="2786">
                  <c:v>39485</c:v>
                </c:pt>
                <c:pt idx="2787">
                  <c:v>39486</c:v>
                </c:pt>
                <c:pt idx="2788">
                  <c:v>39489</c:v>
                </c:pt>
                <c:pt idx="2789">
                  <c:v>39490</c:v>
                </c:pt>
                <c:pt idx="2790">
                  <c:v>39491</c:v>
                </c:pt>
                <c:pt idx="2791">
                  <c:v>39492</c:v>
                </c:pt>
                <c:pt idx="2792">
                  <c:v>39493</c:v>
                </c:pt>
                <c:pt idx="2793">
                  <c:v>39497</c:v>
                </c:pt>
                <c:pt idx="2794">
                  <c:v>39498</c:v>
                </c:pt>
                <c:pt idx="2795">
                  <c:v>39499</c:v>
                </c:pt>
                <c:pt idx="2796">
                  <c:v>39500</c:v>
                </c:pt>
                <c:pt idx="2797">
                  <c:v>39503</c:v>
                </c:pt>
                <c:pt idx="2798">
                  <c:v>39504</c:v>
                </c:pt>
                <c:pt idx="2799">
                  <c:v>39505</c:v>
                </c:pt>
                <c:pt idx="2800">
                  <c:v>39506</c:v>
                </c:pt>
                <c:pt idx="2801">
                  <c:v>39507</c:v>
                </c:pt>
                <c:pt idx="2802">
                  <c:v>39510</c:v>
                </c:pt>
                <c:pt idx="2803">
                  <c:v>39511</c:v>
                </c:pt>
                <c:pt idx="2804">
                  <c:v>39512</c:v>
                </c:pt>
                <c:pt idx="2805">
                  <c:v>39513</c:v>
                </c:pt>
                <c:pt idx="2806">
                  <c:v>39514</c:v>
                </c:pt>
                <c:pt idx="2807">
                  <c:v>39517</c:v>
                </c:pt>
                <c:pt idx="2808">
                  <c:v>39518</c:v>
                </c:pt>
                <c:pt idx="2809">
                  <c:v>39519</c:v>
                </c:pt>
                <c:pt idx="2810">
                  <c:v>39520</c:v>
                </c:pt>
                <c:pt idx="2811">
                  <c:v>39521</c:v>
                </c:pt>
                <c:pt idx="2812">
                  <c:v>39524</c:v>
                </c:pt>
                <c:pt idx="2813">
                  <c:v>39525</c:v>
                </c:pt>
                <c:pt idx="2814">
                  <c:v>39526</c:v>
                </c:pt>
                <c:pt idx="2815">
                  <c:v>39527</c:v>
                </c:pt>
                <c:pt idx="2816">
                  <c:v>39531</c:v>
                </c:pt>
                <c:pt idx="2817">
                  <c:v>39532</c:v>
                </c:pt>
                <c:pt idx="2818">
                  <c:v>39533</c:v>
                </c:pt>
                <c:pt idx="2819">
                  <c:v>39534</c:v>
                </c:pt>
                <c:pt idx="2820">
                  <c:v>39535</c:v>
                </c:pt>
                <c:pt idx="2821">
                  <c:v>39538</c:v>
                </c:pt>
                <c:pt idx="2822">
                  <c:v>39539</c:v>
                </c:pt>
                <c:pt idx="2823">
                  <c:v>39540</c:v>
                </c:pt>
                <c:pt idx="2824">
                  <c:v>39541</c:v>
                </c:pt>
                <c:pt idx="2825">
                  <c:v>39542</c:v>
                </c:pt>
                <c:pt idx="2826">
                  <c:v>39545</c:v>
                </c:pt>
                <c:pt idx="2827">
                  <c:v>39546</c:v>
                </c:pt>
                <c:pt idx="2828">
                  <c:v>39547</c:v>
                </c:pt>
                <c:pt idx="2829">
                  <c:v>39548</c:v>
                </c:pt>
                <c:pt idx="2830">
                  <c:v>39549</c:v>
                </c:pt>
                <c:pt idx="2831">
                  <c:v>39552</c:v>
                </c:pt>
                <c:pt idx="2832">
                  <c:v>39553</c:v>
                </c:pt>
                <c:pt idx="2833">
                  <c:v>39554</c:v>
                </c:pt>
                <c:pt idx="2834">
                  <c:v>39555</c:v>
                </c:pt>
                <c:pt idx="2835">
                  <c:v>39556</c:v>
                </c:pt>
                <c:pt idx="2836">
                  <c:v>39559</c:v>
                </c:pt>
                <c:pt idx="2837">
                  <c:v>39560</c:v>
                </c:pt>
                <c:pt idx="2838">
                  <c:v>39561</c:v>
                </c:pt>
                <c:pt idx="2839">
                  <c:v>39562</c:v>
                </c:pt>
                <c:pt idx="2840">
                  <c:v>39563</c:v>
                </c:pt>
                <c:pt idx="2841">
                  <c:v>39566</c:v>
                </c:pt>
                <c:pt idx="2842">
                  <c:v>39567</c:v>
                </c:pt>
                <c:pt idx="2843">
                  <c:v>39568</c:v>
                </c:pt>
                <c:pt idx="2844">
                  <c:v>39569</c:v>
                </c:pt>
                <c:pt idx="2845">
                  <c:v>39570</c:v>
                </c:pt>
                <c:pt idx="2846">
                  <c:v>39573</c:v>
                </c:pt>
                <c:pt idx="2847">
                  <c:v>39574</c:v>
                </c:pt>
                <c:pt idx="2848">
                  <c:v>39575</c:v>
                </c:pt>
                <c:pt idx="2849">
                  <c:v>39576</c:v>
                </c:pt>
                <c:pt idx="2850">
                  <c:v>39577</c:v>
                </c:pt>
                <c:pt idx="2851">
                  <c:v>39580</c:v>
                </c:pt>
                <c:pt idx="2852">
                  <c:v>39581</c:v>
                </c:pt>
                <c:pt idx="2853">
                  <c:v>39582</c:v>
                </c:pt>
                <c:pt idx="2854">
                  <c:v>39583</c:v>
                </c:pt>
                <c:pt idx="2855">
                  <c:v>39584</c:v>
                </c:pt>
                <c:pt idx="2856">
                  <c:v>39587</c:v>
                </c:pt>
                <c:pt idx="2857">
                  <c:v>39588</c:v>
                </c:pt>
                <c:pt idx="2858">
                  <c:v>39589</c:v>
                </c:pt>
                <c:pt idx="2859">
                  <c:v>39590</c:v>
                </c:pt>
                <c:pt idx="2860">
                  <c:v>39591</c:v>
                </c:pt>
                <c:pt idx="2861">
                  <c:v>39595</c:v>
                </c:pt>
                <c:pt idx="2862">
                  <c:v>39596</c:v>
                </c:pt>
                <c:pt idx="2863">
                  <c:v>39597</c:v>
                </c:pt>
                <c:pt idx="2864">
                  <c:v>39598</c:v>
                </c:pt>
                <c:pt idx="2865">
                  <c:v>39601</c:v>
                </c:pt>
                <c:pt idx="2866">
                  <c:v>39602</c:v>
                </c:pt>
                <c:pt idx="2867">
                  <c:v>39603</c:v>
                </c:pt>
                <c:pt idx="2868">
                  <c:v>39604</c:v>
                </c:pt>
                <c:pt idx="2869">
                  <c:v>39605</c:v>
                </c:pt>
                <c:pt idx="2870">
                  <c:v>39608</c:v>
                </c:pt>
                <c:pt idx="2871">
                  <c:v>39609</c:v>
                </c:pt>
                <c:pt idx="2872">
                  <c:v>39610</c:v>
                </c:pt>
                <c:pt idx="2873">
                  <c:v>39611</c:v>
                </c:pt>
                <c:pt idx="2874">
                  <c:v>39612</c:v>
                </c:pt>
                <c:pt idx="2875">
                  <c:v>39615</c:v>
                </c:pt>
                <c:pt idx="2876">
                  <c:v>39616</c:v>
                </c:pt>
                <c:pt idx="2877">
                  <c:v>39617</c:v>
                </c:pt>
                <c:pt idx="2878">
                  <c:v>39618</c:v>
                </c:pt>
                <c:pt idx="2879">
                  <c:v>39619</c:v>
                </c:pt>
                <c:pt idx="2880">
                  <c:v>39622</c:v>
                </c:pt>
                <c:pt idx="2881">
                  <c:v>39623</c:v>
                </c:pt>
                <c:pt idx="2882">
                  <c:v>39624</c:v>
                </c:pt>
                <c:pt idx="2883">
                  <c:v>39625</c:v>
                </c:pt>
                <c:pt idx="2884">
                  <c:v>39626</c:v>
                </c:pt>
                <c:pt idx="2885">
                  <c:v>39629</c:v>
                </c:pt>
                <c:pt idx="2886">
                  <c:v>39630</c:v>
                </c:pt>
                <c:pt idx="2887">
                  <c:v>39631</c:v>
                </c:pt>
                <c:pt idx="2888">
                  <c:v>39632</c:v>
                </c:pt>
                <c:pt idx="2889">
                  <c:v>39636</c:v>
                </c:pt>
                <c:pt idx="2890">
                  <c:v>39637</c:v>
                </c:pt>
                <c:pt idx="2891">
                  <c:v>39638</c:v>
                </c:pt>
                <c:pt idx="2892">
                  <c:v>39639</c:v>
                </c:pt>
                <c:pt idx="2893">
                  <c:v>39640</c:v>
                </c:pt>
                <c:pt idx="2894">
                  <c:v>39643</c:v>
                </c:pt>
                <c:pt idx="2895">
                  <c:v>39644</c:v>
                </c:pt>
                <c:pt idx="2896">
                  <c:v>39645</c:v>
                </c:pt>
                <c:pt idx="2897">
                  <c:v>39646</c:v>
                </c:pt>
                <c:pt idx="2898">
                  <c:v>39647</c:v>
                </c:pt>
                <c:pt idx="2899">
                  <c:v>39650</c:v>
                </c:pt>
                <c:pt idx="2900">
                  <c:v>39651</c:v>
                </c:pt>
                <c:pt idx="2901">
                  <c:v>39652</c:v>
                </c:pt>
                <c:pt idx="2902">
                  <c:v>39653</c:v>
                </c:pt>
                <c:pt idx="2903">
                  <c:v>39654</c:v>
                </c:pt>
                <c:pt idx="2904">
                  <c:v>39657</c:v>
                </c:pt>
                <c:pt idx="2905">
                  <c:v>39658</c:v>
                </c:pt>
                <c:pt idx="2906">
                  <c:v>39659</c:v>
                </c:pt>
                <c:pt idx="2907">
                  <c:v>39660</c:v>
                </c:pt>
                <c:pt idx="2908">
                  <c:v>39661</c:v>
                </c:pt>
                <c:pt idx="2909">
                  <c:v>39664</c:v>
                </c:pt>
                <c:pt idx="2910">
                  <c:v>39665</c:v>
                </c:pt>
                <c:pt idx="2911">
                  <c:v>39666</c:v>
                </c:pt>
                <c:pt idx="2912">
                  <c:v>39667</c:v>
                </c:pt>
                <c:pt idx="2913">
                  <c:v>39668</c:v>
                </c:pt>
                <c:pt idx="2914">
                  <c:v>39671</c:v>
                </c:pt>
                <c:pt idx="2915">
                  <c:v>39672</c:v>
                </c:pt>
                <c:pt idx="2916">
                  <c:v>39673</c:v>
                </c:pt>
                <c:pt idx="2917">
                  <c:v>39674</c:v>
                </c:pt>
                <c:pt idx="2918">
                  <c:v>39675</c:v>
                </c:pt>
                <c:pt idx="2919">
                  <c:v>39678</c:v>
                </c:pt>
                <c:pt idx="2920">
                  <c:v>39679</c:v>
                </c:pt>
                <c:pt idx="2921">
                  <c:v>39680</c:v>
                </c:pt>
                <c:pt idx="2922">
                  <c:v>39681</c:v>
                </c:pt>
                <c:pt idx="2923">
                  <c:v>39682</c:v>
                </c:pt>
                <c:pt idx="2924">
                  <c:v>39685</c:v>
                </c:pt>
                <c:pt idx="2925">
                  <c:v>39686</c:v>
                </c:pt>
                <c:pt idx="2926">
                  <c:v>39687</c:v>
                </c:pt>
                <c:pt idx="2927">
                  <c:v>39688</c:v>
                </c:pt>
                <c:pt idx="2928">
                  <c:v>39689</c:v>
                </c:pt>
                <c:pt idx="2929">
                  <c:v>39693</c:v>
                </c:pt>
                <c:pt idx="2930">
                  <c:v>39694</c:v>
                </c:pt>
                <c:pt idx="2931">
                  <c:v>39695</c:v>
                </c:pt>
                <c:pt idx="2932">
                  <c:v>39696</c:v>
                </c:pt>
                <c:pt idx="2933">
                  <c:v>39699</c:v>
                </c:pt>
                <c:pt idx="2934">
                  <c:v>39700</c:v>
                </c:pt>
                <c:pt idx="2935">
                  <c:v>39701</c:v>
                </c:pt>
                <c:pt idx="2936">
                  <c:v>39702</c:v>
                </c:pt>
                <c:pt idx="2937">
                  <c:v>39703</c:v>
                </c:pt>
                <c:pt idx="2938">
                  <c:v>39706</c:v>
                </c:pt>
                <c:pt idx="2939">
                  <c:v>39707</c:v>
                </c:pt>
                <c:pt idx="2940">
                  <c:v>39708</c:v>
                </c:pt>
                <c:pt idx="2941">
                  <c:v>39709</c:v>
                </c:pt>
                <c:pt idx="2942">
                  <c:v>39710</c:v>
                </c:pt>
                <c:pt idx="2943">
                  <c:v>39713</c:v>
                </c:pt>
                <c:pt idx="2944">
                  <c:v>39714</c:v>
                </c:pt>
                <c:pt idx="2945">
                  <c:v>39715</c:v>
                </c:pt>
                <c:pt idx="2946">
                  <c:v>39716</c:v>
                </c:pt>
                <c:pt idx="2947">
                  <c:v>39717</c:v>
                </c:pt>
                <c:pt idx="2948">
                  <c:v>39720</c:v>
                </c:pt>
                <c:pt idx="2949">
                  <c:v>39721</c:v>
                </c:pt>
                <c:pt idx="2950">
                  <c:v>39722</c:v>
                </c:pt>
                <c:pt idx="2951">
                  <c:v>39723</c:v>
                </c:pt>
                <c:pt idx="2952">
                  <c:v>39724</c:v>
                </c:pt>
                <c:pt idx="2953">
                  <c:v>39727</c:v>
                </c:pt>
                <c:pt idx="2954">
                  <c:v>39728</c:v>
                </c:pt>
                <c:pt idx="2955">
                  <c:v>39729</c:v>
                </c:pt>
                <c:pt idx="2956">
                  <c:v>39730</c:v>
                </c:pt>
                <c:pt idx="2957">
                  <c:v>39731</c:v>
                </c:pt>
                <c:pt idx="2958">
                  <c:v>39734</c:v>
                </c:pt>
                <c:pt idx="2959">
                  <c:v>39735</c:v>
                </c:pt>
                <c:pt idx="2960">
                  <c:v>39736</c:v>
                </c:pt>
                <c:pt idx="2961">
                  <c:v>39737</c:v>
                </c:pt>
                <c:pt idx="2962">
                  <c:v>39738</c:v>
                </c:pt>
                <c:pt idx="2963">
                  <c:v>39741</c:v>
                </c:pt>
                <c:pt idx="2964">
                  <c:v>39742</c:v>
                </c:pt>
                <c:pt idx="2965">
                  <c:v>39743</c:v>
                </c:pt>
                <c:pt idx="2966">
                  <c:v>39744</c:v>
                </c:pt>
                <c:pt idx="2967">
                  <c:v>39745</c:v>
                </c:pt>
                <c:pt idx="2968">
                  <c:v>39748</c:v>
                </c:pt>
                <c:pt idx="2969">
                  <c:v>39749</c:v>
                </c:pt>
                <c:pt idx="2970">
                  <c:v>39750</c:v>
                </c:pt>
                <c:pt idx="2971">
                  <c:v>39751</c:v>
                </c:pt>
                <c:pt idx="2972">
                  <c:v>39752</c:v>
                </c:pt>
                <c:pt idx="2973">
                  <c:v>39755</c:v>
                </c:pt>
                <c:pt idx="2974">
                  <c:v>39756</c:v>
                </c:pt>
                <c:pt idx="2975">
                  <c:v>39757</c:v>
                </c:pt>
                <c:pt idx="2976">
                  <c:v>39758</c:v>
                </c:pt>
                <c:pt idx="2977">
                  <c:v>39759</c:v>
                </c:pt>
                <c:pt idx="2978">
                  <c:v>39762</c:v>
                </c:pt>
                <c:pt idx="2979">
                  <c:v>39763</c:v>
                </c:pt>
                <c:pt idx="2980">
                  <c:v>39764</c:v>
                </c:pt>
                <c:pt idx="2981">
                  <c:v>39765</c:v>
                </c:pt>
                <c:pt idx="2982">
                  <c:v>39766</c:v>
                </c:pt>
                <c:pt idx="2983">
                  <c:v>39769</c:v>
                </c:pt>
                <c:pt idx="2984">
                  <c:v>39770</c:v>
                </c:pt>
                <c:pt idx="2985">
                  <c:v>39771</c:v>
                </c:pt>
                <c:pt idx="2986">
                  <c:v>39772</c:v>
                </c:pt>
                <c:pt idx="2987">
                  <c:v>39773</c:v>
                </c:pt>
                <c:pt idx="2988">
                  <c:v>39776</c:v>
                </c:pt>
                <c:pt idx="2989">
                  <c:v>39777</c:v>
                </c:pt>
                <c:pt idx="2990">
                  <c:v>39778</c:v>
                </c:pt>
                <c:pt idx="2991">
                  <c:v>39780</c:v>
                </c:pt>
                <c:pt idx="2992">
                  <c:v>39783</c:v>
                </c:pt>
                <c:pt idx="2993">
                  <c:v>39784</c:v>
                </c:pt>
                <c:pt idx="2994">
                  <c:v>39785</c:v>
                </c:pt>
                <c:pt idx="2995">
                  <c:v>39786</c:v>
                </c:pt>
                <c:pt idx="2996">
                  <c:v>39787</c:v>
                </c:pt>
                <c:pt idx="2997">
                  <c:v>39790</c:v>
                </c:pt>
                <c:pt idx="2998">
                  <c:v>39791</c:v>
                </c:pt>
                <c:pt idx="2999">
                  <c:v>39792</c:v>
                </c:pt>
                <c:pt idx="3000">
                  <c:v>39793</c:v>
                </c:pt>
                <c:pt idx="3001">
                  <c:v>39794</c:v>
                </c:pt>
                <c:pt idx="3002">
                  <c:v>39797</c:v>
                </c:pt>
                <c:pt idx="3003">
                  <c:v>39798</c:v>
                </c:pt>
                <c:pt idx="3004">
                  <c:v>39799</c:v>
                </c:pt>
                <c:pt idx="3005">
                  <c:v>39800</c:v>
                </c:pt>
                <c:pt idx="3006">
                  <c:v>39801</c:v>
                </c:pt>
                <c:pt idx="3007">
                  <c:v>39804</c:v>
                </c:pt>
                <c:pt idx="3008">
                  <c:v>39805</c:v>
                </c:pt>
                <c:pt idx="3009">
                  <c:v>39806</c:v>
                </c:pt>
                <c:pt idx="3010">
                  <c:v>39808</c:v>
                </c:pt>
                <c:pt idx="3011">
                  <c:v>39811</c:v>
                </c:pt>
                <c:pt idx="3012">
                  <c:v>39812</c:v>
                </c:pt>
                <c:pt idx="3013">
                  <c:v>39813</c:v>
                </c:pt>
                <c:pt idx="3014">
                  <c:v>39815</c:v>
                </c:pt>
                <c:pt idx="3015">
                  <c:v>39818</c:v>
                </c:pt>
                <c:pt idx="3016">
                  <c:v>39819</c:v>
                </c:pt>
                <c:pt idx="3017">
                  <c:v>39820</c:v>
                </c:pt>
                <c:pt idx="3018">
                  <c:v>39821</c:v>
                </c:pt>
                <c:pt idx="3019">
                  <c:v>39822</c:v>
                </c:pt>
                <c:pt idx="3020">
                  <c:v>39825</c:v>
                </c:pt>
                <c:pt idx="3021">
                  <c:v>39826</c:v>
                </c:pt>
                <c:pt idx="3022">
                  <c:v>39827</c:v>
                </c:pt>
                <c:pt idx="3023">
                  <c:v>39828</c:v>
                </c:pt>
                <c:pt idx="3024">
                  <c:v>39829</c:v>
                </c:pt>
                <c:pt idx="3025">
                  <c:v>39833</c:v>
                </c:pt>
                <c:pt idx="3026">
                  <c:v>39834</c:v>
                </c:pt>
                <c:pt idx="3027">
                  <c:v>39835</c:v>
                </c:pt>
                <c:pt idx="3028">
                  <c:v>39836</c:v>
                </c:pt>
                <c:pt idx="3029">
                  <c:v>39839</c:v>
                </c:pt>
                <c:pt idx="3030">
                  <c:v>39840</c:v>
                </c:pt>
                <c:pt idx="3031">
                  <c:v>39841</c:v>
                </c:pt>
                <c:pt idx="3032">
                  <c:v>39842</c:v>
                </c:pt>
                <c:pt idx="3033">
                  <c:v>39843</c:v>
                </c:pt>
                <c:pt idx="3034">
                  <c:v>39846</c:v>
                </c:pt>
                <c:pt idx="3035">
                  <c:v>39847</c:v>
                </c:pt>
                <c:pt idx="3036">
                  <c:v>39848</c:v>
                </c:pt>
                <c:pt idx="3037">
                  <c:v>39849</c:v>
                </c:pt>
                <c:pt idx="3038">
                  <c:v>39850</c:v>
                </c:pt>
                <c:pt idx="3039">
                  <c:v>39853</c:v>
                </c:pt>
                <c:pt idx="3040">
                  <c:v>39854</c:v>
                </c:pt>
                <c:pt idx="3041">
                  <c:v>39855</c:v>
                </c:pt>
                <c:pt idx="3042">
                  <c:v>39856</c:v>
                </c:pt>
                <c:pt idx="3043">
                  <c:v>39857</c:v>
                </c:pt>
                <c:pt idx="3044">
                  <c:v>39861</c:v>
                </c:pt>
                <c:pt idx="3045">
                  <c:v>39862</c:v>
                </c:pt>
                <c:pt idx="3046">
                  <c:v>39863</c:v>
                </c:pt>
                <c:pt idx="3047">
                  <c:v>39864</c:v>
                </c:pt>
                <c:pt idx="3048">
                  <c:v>39867</c:v>
                </c:pt>
                <c:pt idx="3049">
                  <c:v>39868</c:v>
                </c:pt>
                <c:pt idx="3050">
                  <c:v>39869</c:v>
                </c:pt>
                <c:pt idx="3051">
                  <c:v>39870</c:v>
                </c:pt>
                <c:pt idx="3052">
                  <c:v>39871</c:v>
                </c:pt>
                <c:pt idx="3053">
                  <c:v>39874</c:v>
                </c:pt>
                <c:pt idx="3054">
                  <c:v>39875</c:v>
                </c:pt>
                <c:pt idx="3055">
                  <c:v>39876</c:v>
                </c:pt>
                <c:pt idx="3056">
                  <c:v>39877</c:v>
                </c:pt>
                <c:pt idx="3057">
                  <c:v>39878</c:v>
                </c:pt>
                <c:pt idx="3058">
                  <c:v>39881</c:v>
                </c:pt>
                <c:pt idx="3059">
                  <c:v>39882</c:v>
                </c:pt>
                <c:pt idx="3060">
                  <c:v>39883</c:v>
                </c:pt>
                <c:pt idx="3061">
                  <c:v>39884</c:v>
                </c:pt>
                <c:pt idx="3062">
                  <c:v>39885</c:v>
                </c:pt>
                <c:pt idx="3063">
                  <c:v>39888</c:v>
                </c:pt>
                <c:pt idx="3064">
                  <c:v>39889</c:v>
                </c:pt>
                <c:pt idx="3065">
                  <c:v>39890</c:v>
                </c:pt>
                <c:pt idx="3066">
                  <c:v>39891</c:v>
                </c:pt>
                <c:pt idx="3067">
                  <c:v>39892</c:v>
                </c:pt>
                <c:pt idx="3068">
                  <c:v>39895</c:v>
                </c:pt>
                <c:pt idx="3069">
                  <c:v>39896</c:v>
                </c:pt>
                <c:pt idx="3070">
                  <c:v>39897</c:v>
                </c:pt>
                <c:pt idx="3071">
                  <c:v>39898</c:v>
                </c:pt>
                <c:pt idx="3072">
                  <c:v>39899</c:v>
                </c:pt>
                <c:pt idx="3073">
                  <c:v>39902</c:v>
                </c:pt>
                <c:pt idx="3074">
                  <c:v>39903</c:v>
                </c:pt>
                <c:pt idx="3075">
                  <c:v>39904</c:v>
                </c:pt>
                <c:pt idx="3076">
                  <c:v>39905</c:v>
                </c:pt>
                <c:pt idx="3077">
                  <c:v>39906</c:v>
                </c:pt>
                <c:pt idx="3078">
                  <c:v>39909</c:v>
                </c:pt>
                <c:pt idx="3079">
                  <c:v>39910</c:v>
                </c:pt>
                <c:pt idx="3080">
                  <c:v>39911</c:v>
                </c:pt>
                <c:pt idx="3081">
                  <c:v>39912</c:v>
                </c:pt>
                <c:pt idx="3082">
                  <c:v>39916</c:v>
                </c:pt>
                <c:pt idx="3083">
                  <c:v>39917</c:v>
                </c:pt>
                <c:pt idx="3084">
                  <c:v>39918</c:v>
                </c:pt>
                <c:pt idx="3085">
                  <c:v>39919</c:v>
                </c:pt>
                <c:pt idx="3086">
                  <c:v>39920</c:v>
                </c:pt>
                <c:pt idx="3087">
                  <c:v>39923</c:v>
                </c:pt>
                <c:pt idx="3088">
                  <c:v>39924</c:v>
                </c:pt>
                <c:pt idx="3089">
                  <c:v>39925</c:v>
                </c:pt>
                <c:pt idx="3090">
                  <c:v>39926</c:v>
                </c:pt>
                <c:pt idx="3091">
                  <c:v>39927</c:v>
                </c:pt>
                <c:pt idx="3092">
                  <c:v>39930</c:v>
                </c:pt>
                <c:pt idx="3093">
                  <c:v>39931</c:v>
                </c:pt>
                <c:pt idx="3094">
                  <c:v>39932</c:v>
                </c:pt>
                <c:pt idx="3095">
                  <c:v>39933</c:v>
                </c:pt>
                <c:pt idx="3096">
                  <c:v>39934</c:v>
                </c:pt>
                <c:pt idx="3097">
                  <c:v>39937</c:v>
                </c:pt>
                <c:pt idx="3098">
                  <c:v>39938</c:v>
                </c:pt>
                <c:pt idx="3099">
                  <c:v>39939</c:v>
                </c:pt>
                <c:pt idx="3100">
                  <c:v>39940</c:v>
                </c:pt>
                <c:pt idx="3101">
                  <c:v>39941</c:v>
                </c:pt>
                <c:pt idx="3102">
                  <c:v>39944</c:v>
                </c:pt>
                <c:pt idx="3103">
                  <c:v>39945</c:v>
                </c:pt>
                <c:pt idx="3104">
                  <c:v>39946</c:v>
                </c:pt>
                <c:pt idx="3105">
                  <c:v>39947</c:v>
                </c:pt>
                <c:pt idx="3106">
                  <c:v>39948</c:v>
                </c:pt>
                <c:pt idx="3107">
                  <c:v>39951</c:v>
                </c:pt>
                <c:pt idx="3108">
                  <c:v>39952</c:v>
                </c:pt>
                <c:pt idx="3109">
                  <c:v>39953</c:v>
                </c:pt>
                <c:pt idx="3110">
                  <c:v>39954</c:v>
                </c:pt>
                <c:pt idx="3111">
                  <c:v>39955</c:v>
                </c:pt>
                <c:pt idx="3112">
                  <c:v>39959</c:v>
                </c:pt>
                <c:pt idx="3113">
                  <c:v>39960</c:v>
                </c:pt>
                <c:pt idx="3114">
                  <c:v>39961</c:v>
                </c:pt>
                <c:pt idx="3115">
                  <c:v>39962</c:v>
                </c:pt>
                <c:pt idx="3116">
                  <c:v>39965</c:v>
                </c:pt>
                <c:pt idx="3117">
                  <c:v>39966</c:v>
                </c:pt>
                <c:pt idx="3118">
                  <c:v>39967</c:v>
                </c:pt>
                <c:pt idx="3119">
                  <c:v>39968</c:v>
                </c:pt>
                <c:pt idx="3120">
                  <c:v>39969</c:v>
                </c:pt>
                <c:pt idx="3121">
                  <c:v>39972</c:v>
                </c:pt>
                <c:pt idx="3122">
                  <c:v>39973</c:v>
                </c:pt>
                <c:pt idx="3123">
                  <c:v>39974</c:v>
                </c:pt>
                <c:pt idx="3124">
                  <c:v>39975</c:v>
                </c:pt>
                <c:pt idx="3125">
                  <c:v>39976</c:v>
                </c:pt>
                <c:pt idx="3126">
                  <c:v>39979</c:v>
                </c:pt>
                <c:pt idx="3127">
                  <c:v>39980</c:v>
                </c:pt>
                <c:pt idx="3128">
                  <c:v>39981</c:v>
                </c:pt>
                <c:pt idx="3129">
                  <c:v>39982</c:v>
                </c:pt>
                <c:pt idx="3130">
                  <c:v>39983</c:v>
                </c:pt>
                <c:pt idx="3131">
                  <c:v>39986</c:v>
                </c:pt>
                <c:pt idx="3132">
                  <c:v>39987</c:v>
                </c:pt>
                <c:pt idx="3133">
                  <c:v>39988</c:v>
                </c:pt>
                <c:pt idx="3134">
                  <c:v>39989</c:v>
                </c:pt>
                <c:pt idx="3135">
                  <c:v>39990</c:v>
                </c:pt>
                <c:pt idx="3136">
                  <c:v>39993</c:v>
                </c:pt>
                <c:pt idx="3137">
                  <c:v>39994</c:v>
                </c:pt>
                <c:pt idx="3138">
                  <c:v>39995</c:v>
                </c:pt>
                <c:pt idx="3139">
                  <c:v>39996</c:v>
                </c:pt>
                <c:pt idx="3140">
                  <c:v>40000</c:v>
                </c:pt>
                <c:pt idx="3141">
                  <c:v>40001</c:v>
                </c:pt>
                <c:pt idx="3142">
                  <c:v>40002</c:v>
                </c:pt>
                <c:pt idx="3143">
                  <c:v>40003</c:v>
                </c:pt>
                <c:pt idx="3144">
                  <c:v>40004</c:v>
                </c:pt>
                <c:pt idx="3145">
                  <c:v>40007</c:v>
                </c:pt>
                <c:pt idx="3146">
                  <c:v>40008</c:v>
                </c:pt>
                <c:pt idx="3147">
                  <c:v>40009</c:v>
                </c:pt>
                <c:pt idx="3148">
                  <c:v>40010</c:v>
                </c:pt>
                <c:pt idx="3149">
                  <c:v>40011</c:v>
                </c:pt>
                <c:pt idx="3150">
                  <c:v>40014</c:v>
                </c:pt>
                <c:pt idx="3151">
                  <c:v>40015</c:v>
                </c:pt>
                <c:pt idx="3152">
                  <c:v>40016</c:v>
                </c:pt>
                <c:pt idx="3153">
                  <c:v>40017</c:v>
                </c:pt>
                <c:pt idx="3154">
                  <c:v>40018</c:v>
                </c:pt>
                <c:pt idx="3155">
                  <c:v>40021</c:v>
                </c:pt>
                <c:pt idx="3156">
                  <c:v>40022</c:v>
                </c:pt>
                <c:pt idx="3157">
                  <c:v>40023</c:v>
                </c:pt>
                <c:pt idx="3158">
                  <c:v>40024</c:v>
                </c:pt>
                <c:pt idx="3159">
                  <c:v>40025</c:v>
                </c:pt>
                <c:pt idx="3160">
                  <c:v>40028</c:v>
                </c:pt>
                <c:pt idx="3161">
                  <c:v>40029</c:v>
                </c:pt>
                <c:pt idx="3162">
                  <c:v>40030</c:v>
                </c:pt>
                <c:pt idx="3163">
                  <c:v>40031</c:v>
                </c:pt>
                <c:pt idx="3164">
                  <c:v>40032</c:v>
                </c:pt>
                <c:pt idx="3165">
                  <c:v>40035</c:v>
                </c:pt>
                <c:pt idx="3166">
                  <c:v>40036</c:v>
                </c:pt>
                <c:pt idx="3167">
                  <c:v>40037</c:v>
                </c:pt>
                <c:pt idx="3168">
                  <c:v>40038</c:v>
                </c:pt>
                <c:pt idx="3169">
                  <c:v>40039</c:v>
                </c:pt>
                <c:pt idx="3170">
                  <c:v>40042</c:v>
                </c:pt>
                <c:pt idx="3171">
                  <c:v>40043</c:v>
                </c:pt>
                <c:pt idx="3172">
                  <c:v>40044</c:v>
                </c:pt>
                <c:pt idx="3173">
                  <c:v>40045</c:v>
                </c:pt>
                <c:pt idx="3174">
                  <c:v>40046</c:v>
                </c:pt>
                <c:pt idx="3175">
                  <c:v>40049</c:v>
                </c:pt>
                <c:pt idx="3176">
                  <c:v>40050</c:v>
                </c:pt>
                <c:pt idx="3177">
                  <c:v>40051</c:v>
                </c:pt>
                <c:pt idx="3178">
                  <c:v>40052</c:v>
                </c:pt>
                <c:pt idx="3179">
                  <c:v>40053</c:v>
                </c:pt>
                <c:pt idx="3180">
                  <c:v>40056</c:v>
                </c:pt>
                <c:pt idx="3181">
                  <c:v>40057</c:v>
                </c:pt>
                <c:pt idx="3182">
                  <c:v>40058</c:v>
                </c:pt>
                <c:pt idx="3183">
                  <c:v>40059</c:v>
                </c:pt>
                <c:pt idx="3184">
                  <c:v>40060</c:v>
                </c:pt>
                <c:pt idx="3185">
                  <c:v>40064</c:v>
                </c:pt>
                <c:pt idx="3186">
                  <c:v>40065</c:v>
                </c:pt>
                <c:pt idx="3187">
                  <c:v>40066</c:v>
                </c:pt>
                <c:pt idx="3188">
                  <c:v>40067</c:v>
                </c:pt>
                <c:pt idx="3189">
                  <c:v>40070</c:v>
                </c:pt>
                <c:pt idx="3190">
                  <c:v>40071</c:v>
                </c:pt>
                <c:pt idx="3191">
                  <c:v>40072</c:v>
                </c:pt>
                <c:pt idx="3192">
                  <c:v>40073</c:v>
                </c:pt>
                <c:pt idx="3193">
                  <c:v>40074</c:v>
                </c:pt>
                <c:pt idx="3194">
                  <c:v>40077</c:v>
                </c:pt>
                <c:pt idx="3195">
                  <c:v>40078</c:v>
                </c:pt>
                <c:pt idx="3196">
                  <c:v>40079</c:v>
                </c:pt>
                <c:pt idx="3197">
                  <c:v>40080</c:v>
                </c:pt>
                <c:pt idx="3198">
                  <c:v>40081</c:v>
                </c:pt>
                <c:pt idx="3199">
                  <c:v>40084</c:v>
                </c:pt>
                <c:pt idx="3200">
                  <c:v>40085</c:v>
                </c:pt>
                <c:pt idx="3201">
                  <c:v>40086</c:v>
                </c:pt>
                <c:pt idx="3202">
                  <c:v>40087</c:v>
                </c:pt>
                <c:pt idx="3203">
                  <c:v>40088</c:v>
                </c:pt>
                <c:pt idx="3204">
                  <c:v>40091</c:v>
                </c:pt>
                <c:pt idx="3205">
                  <c:v>40092</c:v>
                </c:pt>
                <c:pt idx="3206">
                  <c:v>40093</c:v>
                </c:pt>
                <c:pt idx="3207">
                  <c:v>40094</c:v>
                </c:pt>
                <c:pt idx="3208">
                  <c:v>40095</c:v>
                </c:pt>
                <c:pt idx="3209">
                  <c:v>40098</c:v>
                </c:pt>
                <c:pt idx="3210">
                  <c:v>40099</c:v>
                </c:pt>
                <c:pt idx="3211">
                  <c:v>40100</c:v>
                </c:pt>
                <c:pt idx="3212">
                  <c:v>40101</c:v>
                </c:pt>
                <c:pt idx="3213">
                  <c:v>40102</c:v>
                </c:pt>
                <c:pt idx="3214">
                  <c:v>40105</c:v>
                </c:pt>
                <c:pt idx="3215">
                  <c:v>40106</c:v>
                </c:pt>
                <c:pt idx="3216">
                  <c:v>40107</c:v>
                </c:pt>
                <c:pt idx="3217">
                  <c:v>40108</c:v>
                </c:pt>
                <c:pt idx="3218">
                  <c:v>40109</c:v>
                </c:pt>
                <c:pt idx="3219">
                  <c:v>40112</c:v>
                </c:pt>
                <c:pt idx="3220">
                  <c:v>40113</c:v>
                </c:pt>
                <c:pt idx="3221">
                  <c:v>40114</c:v>
                </c:pt>
                <c:pt idx="3222">
                  <c:v>40115</c:v>
                </c:pt>
                <c:pt idx="3223">
                  <c:v>40116</c:v>
                </c:pt>
                <c:pt idx="3224">
                  <c:v>40119</c:v>
                </c:pt>
                <c:pt idx="3225">
                  <c:v>40120</c:v>
                </c:pt>
                <c:pt idx="3226">
                  <c:v>40121</c:v>
                </c:pt>
                <c:pt idx="3227">
                  <c:v>40122</c:v>
                </c:pt>
                <c:pt idx="3228">
                  <c:v>40123</c:v>
                </c:pt>
                <c:pt idx="3229">
                  <c:v>40126</c:v>
                </c:pt>
                <c:pt idx="3230">
                  <c:v>40127</c:v>
                </c:pt>
                <c:pt idx="3231">
                  <c:v>40128</c:v>
                </c:pt>
                <c:pt idx="3232">
                  <c:v>40129</c:v>
                </c:pt>
                <c:pt idx="3233">
                  <c:v>40130</c:v>
                </c:pt>
                <c:pt idx="3234">
                  <c:v>40133</c:v>
                </c:pt>
                <c:pt idx="3235">
                  <c:v>40134</c:v>
                </c:pt>
                <c:pt idx="3236">
                  <c:v>40135</c:v>
                </c:pt>
                <c:pt idx="3237">
                  <c:v>40136</c:v>
                </c:pt>
                <c:pt idx="3238">
                  <c:v>40137</c:v>
                </c:pt>
                <c:pt idx="3239">
                  <c:v>40140</c:v>
                </c:pt>
                <c:pt idx="3240">
                  <c:v>40141</c:v>
                </c:pt>
                <c:pt idx="3241">
                  <c:v>40142</c:v>
                </c:pt>
                <c:pt idx="3242">
                  <c:v>40144</c:v>
                </c:pt>
                <c:pt idx="3243">
                  <c:v>40147</c:v>
                </c:pt>
                <c:pt idx="3244">
                  <c:v>40148</c:v>
                </c:pt>
                <c:pt idx="3245">
                  <c:v>40149</c:v>
                </c:pt>
                <c:pt idx="3246">
                  <c:v>40150</c:v>
                </c:pt>
                <c:pt idx="3247">
                  <c:v>40151</c:v>
                </c:pt>
                <c:pt idx="3248">
                  <c:v>40154</c:v>
                </c:pt>
                <c:pt idx="3249">
                  <c:v>40155</c:v>
                </c:pt>
                <c:pt idx="3250">
                  <c:v>40156</c:v>
                </c:pt>
                <c:pt idx="3251">
                  <c:v>40157</c:v>
                </c:pt>
                <c:pt idx="3252">
                  <c:v>40158</c:v>
                </c:pt>
                <c:pt idx="3253">
                  <c:v>40161</c:v>
                </c:pt>
                <c:pt idx="3254">
                  <c:v>40162</c:v>
                </c:pt>
                <c:pt idx="3255">
                  <c:v>40163</c:v>
                </c:pt>
                <c:pt idx="3256">
                  <c:v>40164</c:v>
                </c:pt>
                <c:pt idx="3257">
                  <c:v>40165</c:v>
                </c:pt>
                <c:pt idx="3258">
                  <c:v>40168</c:v>
                </c:pt>
                <c:pt idx="3259">
                  <c:v>40169</c:v>
                </c:pt>
                <c:pt idx="3260">
                  <c:v>40170</c:v>
                </c:pt>
                <c:pt idx="3261">
                  <c:v>40171</c:v>
                </c:pt>
                <c:pt idx="3262">
                  <c:v>40175</c:v>
                </c:pt>
                <c:pt idx="3263">
                  <c:v>40176</c:v>
                </c:pt>
                <c:pt idx="3264">
                  <c:v>40177</c:v>
                </c:pt>
                <c:pt idx="3265">
                  <c:v>40178</c:v>
                </c:pt>
                <c:pt idx="3266">
                  <c:v>40182</c:v>
                </c:pt>
                <c:pt idx="3267">
                  <c:v>40183</c:v>
                </c:pt>
                <c:pt idx="3268">
                  <c:v>40184</c:v>
                </c:pt>
                <c:pt idx="3269">
                  <c:v>40185</c:v>
                </c:pt>
                <c:pt idx="3270">
                  <c:v>40186</c:v>
                </c:pt>
                <c:pt idx="3271">
                  <c:v>40189</c:v>
                </c:pt>
                <c:pt idx="3272">
                  <c:v>40190</c:v>
                </c:pt>
                <c:pt idx="3273">
                  <c:v>40191</c:v>
                </c:pt>
                <c:pt idx="3274">
                  <c:v>40192</c:v>
                </c:pt>
                <c:pt idx="3275">
                  <c:v>40193</c:v>
                </c:pt>
                <c:pt idx="3276">
                  <c:v>40197</c:v>
                </c:pt>
                <c:pt idx="3277">
                  <c:v>40198</c:v>
                </c:pt>
                <c:pt idx="3278">
                  <c:v>40199</c:v>
                </c:pt>
                <c:pt idx="3279">
                  <c:v>40200</c:v>
                </c:pt>
                <c:pt idx="3280">
                  <c:v>40203</c:v>
                </c:pt>
                <c:pt idx="3281">
                  <c:v>40204</c:v>
                </c:pt>
                <c:pt idx="3282">
                  <c:v>40205</c:v>
                </c:pt>
                <c:pt idx="3283">
                  <c:v>40206</c:v>
                </c:pt>
                <c:pt idx="3284">
                  <c:v>40207</c:v>
                </c:pt>
                <c:pt idx="3285">
                  <c:v>40210</c:v>
                </c:pt>
                <c:pt idx="3286">
                  <c:v>40211</c:v>
                </c:pt>
                <c:pt idx="3287">
                  <c:v>40212</c:v>
                </c:pt>
                <c:pt idx="3288">
                  <c:v>40213</c:v>
                </c:pt>
                <c:pt idx="3289">
                  <c:v>40214</c:v>
                </c:pt>
                <c:pt idx="3290">
                  <c:v>40217</c:v>
                </c:pt>
                <c:pt idx="3291">
                  <c:v>40218</c:v>
                </c:pt>
                <c:pt idx="3292">
                  <c:v>40219</c:v>
                </c:pt>
                <c:pt idx="3293">
                  <c:v>40220</c:v>
                </c:pt>
                <c:pt idx="3294">
                  <c:v>40221</c:v>
                </c:pt>
                <c:pt idx="3295">
                  <c:v>40225</c:v>
                </c:pt>
                <c:pt idx="3296">
                  <c:v>40226</c:v>
                </c:pt>
                <c:pt idx="3297">
                  <c:v>40227</c:v>
                </c:pt>
                <c:pt idx="3298">
                  <c:v>40228</c:v>
                </c:pt>
                <c:pt idx="3299">
                  <c:v>40231</c:v>
                </c:pt>
                <c:pt idx="3300">
                  <c:v>40232</c:v>
                </c:pt>
                <c:pt idx="3301">
                  <c:v>40233</c:v>
                </c:pt>
                <c:pt idx="3302">
                  <c:v>40234</c:v>
                </c:pt>
                <c:pt idx="3303">
                  <c:v>40235</c:v>
                </c:pt>
                <c:pt idx="3304">
                  <c:v>40238</c:v>
                </c:pt>
                <c:pt idx="3305">
                  <c:v>40239</c:v>
                </c:pt>
                <c:pt idx="3306">
                  <c:v>40240</c:v>
                </c:pt>
                <c:pt idx="3307">
                  <c:v>40241</c:v>
                </c:pt>
                <c:pt idx="3308">
                  <c:v>40242</c:v>
                </c:pt>
                <c:pt idx="3309">
                  <c:v>40245</c:v>
                </c:pt>
                <c:pt idx="3310">
                  <c:v>40246</c:v>
                </c:pt>
                <c:pt idx="3311">
                  <c:v>40247</c:v>
                </c:pt>
                <c:pt idx="3312">
                  <c:v>40248</c:v>
                </c:pt>
                <c:pt idx="3313">
                  <c:v>40249</c:v>
                </c:pt>
                <c:pt idx="3314">
                  <c:v>40252</c:v>
                </c:pt>
                <c:pt idx="3315">
                  <c:v>40253</c:v>
                </c:pt>
                <c:pt idx="3316">
                  <c:v>40254</c:v>
                </c:pt>
                <c:pt idx="3317">
                  <c:v>40255</c:v>
                </c:pt>
                <c:pt idx="3318">
                  <c:v>40256</c:v>
                </c:pt>
                <c:pt idx="3319">
                  <c:v>40259</c:v>
                </c:pt>
                <c:pt idx="3320">
                  <c:v>40260</c:v>
                </c:pt>
                <c:pt idx="3321">
                  <c:v>40261</c:v>
                </c:pt>
                <c:pt idx="3322">
                  <c:v>40262</c:v>
                </c:pt>
                <c:pt idx="3323">
                  <c:v>40263</c:v>
                </c:pt>
                <c:pt idx="3324">
                  <c:v>40266</c:v>
                </c:pt>
                <c:pt idx="3325">
                  <c:v>40267</c:v>
                </c:pt>
                <c:pt idx="3326">
                  <c:v>40268</c:v>
                </c:pt>
                <c:pt idx="3327">
                  <c:v>40269</c:v>
                </c:pt>
                <c:pt idx="3328">
                  <c:v>40273</c:v>
                </c:pt>
                <c:pt idx="3329">
                  <c:v>40274</c:v>
                </c:pt>
                <c:pt idx="3330">
                  <c:v>40275</c:v>
                </c:pt>
                <c:pt idx="3331">
                  <c:v>40276</c:v>
                </c:pt>
                <c:pt idx="3332">
                  <c:v>40277</c:v>
                </c:pt>
                <c:pt idx="3333">
                  <c:v>40280</c:v>
                </c:pt>
                <c:pt idx="3334">
                  <c:v>40281</c:v>
                </c:pt>
                <c:pt idx="3335">
                  <c:v>40282</c:v>
                </c:pt>
                <c:pt idx="3336">
                  <c:v>40283</c:v>
                </c:pt>
                <c:pt idx="3337">
                  <c:v>40284</c:v>
                </c:pt>
                <c:pt idx="3338">
                  <c:v>40287</c:v>
                </c:pt>
                <c:pt idx="3339">
                  <c:v>40288</c:v>
                </c:pt>
                <c:pt idx="3340">
                  <c:v>40289</c:v>
                </c:pt>
                <c:pt idx="3341">
                  <c:v>40290</c:v>
                </c:pt>
                <c:pt idx="3342">
                  <c:v>40291</c:v>
                </c:pt>
                <c:pt idx="3343">
                  <c:v>40294</c:v>
                </c:pt>
                <c:pt idx="3344">
                  <c:v>40295</c:v>
                </c:pt>
                <c:pt idx="3345">
                  <c:v>40296</c:v>
                </c:pt>
                <c:pt idx="3346">
                  <c:v>40297</c:v>
                </c:pt>
                <c:pt idx="3347">
                  <c:v>40298</c:v>
                </c:pt>
                <c:pt idx="3348">
                  <c:v>40301</c:v>
                </c:pt>
                <c:pt idx="3349">
                  <c:v>40302</c:v>
                </c:pt>
                <c:pt idx="3350">
                  <c:v>40303</c:v>
                </c:pt>
                <c:pt idx="3351">
                  <c:v>40304</c:v>
                </c:pt>
                <c:pt idx="3352">
                  <c:v>40305</c:v>
                </c:pt>
                <c:pt idx="3353">
                  <c:v>40308</c:v>
                </c:pt>
                <c:pt idx="3354">
                  <c:v>40309</c:v>
                </c:pt>
                <c:pt idx="3355">
                  <c:v>40310</c:v>
                </c:pt>
                <c:pt idx="3356">
                  <c:v>40311</c:v>
                </c:pt>
                <c:pt idx="3357">
                  <c:v>40312</c:v>
                </c:pt>
                <c:pt idx="3358">
                  <c:v>40315</c:v>
                </c:pt>
                <c:pt idx="3359">
                  <c:v>40316</c:v>
                </c:pt>
                <c:pt idx="3360">
                  <c:v>40317</c:v>
                </c:pt>
                <c:pt idx="3361">
                  <c:v>40318</c:v>
                </c:pt>
                <c:pt idx="3362">
                  <c:v>40319</c:v>
                </c:pt>
                <c:pt idx="3363">
                  <c:v>40322</c:v>
                </c:pt>
                <c:pt idx="3364">
                  <c:v>40323</c:v>
                </c:pt>
                <c:pt idx="3365">
                  <c:v>40324</c:v>
                </c:pt>
                <c:pt idx="3366">
                  <c:v>40325</c:v>
                </c:pt>
                <c:pt idx="3367">
                  <c:v>40326</c:v>
                </c:pt>
                <c:pt idx="3368">
                  <c:v>40330</c:v>
                </c:pt>
                <c:pt idx="3369">
                  <c:v>40331</c:v>
                </c:pt>
                <c:pt idx="3370">
                  <c:v>40332</c:v>
                </c:pt>
                <c:pt idx="3371">
                  <c:v>40333</c:v>
                </c:pt>
                <c:pt idx="3372">
                  <c:v>40336</c:v>
                </c:pt>
                <c:pt idx="3373">
                  <c:v>40337</c:v>
                </c:pt>
                <c:pt idx="3374">
                  <c:v>40338</c:v>
                </c:pt>
                <c:pt idx="3375">
                  <c:v>40339</c:v>
                </c:pt>
                <c:pt idx="3376">
                  <c:v>40340</c:v>
                </c:pt>
                <c:pt idx="3377">
                  <c:v>40343</c:v>
                </c:pt>
                <c:pt idx="3378">
                  <c:v>40344</c:v>
                </c:pt>
                <c:pt idx="3379">
                  <c:v>40345</c:v>
                </c:pt>
                <c:pt idx="3380">
                  <c:v>40346</c:v>
                </c:pt>
                <c:pt idx="3381">
                  <c:v>40347</c:v>
                </c:pt>
                <c:pt idx="3382">
                  <c:v>40350</c:v>
                </c:pt>
                <c:pt idx="3383">
                  <c:v>40351</c:v>
                </c:pt>
                <c:pt idx="3384">
                  <c:v>40352</c:v>
                </c:pt>
                <c:pt idx="3385">
                  <c:v>40353</c:v>
                </c:pt>
                <c:pt idx="3386">
                  <c:v>40354</c:v>
                </c:pt>
                <c:pt idx="3387">
                  <c:v>40357</c:v>
                </c:pt>
                <c:pt idx="3388">
                  <c:v>40358</c:v>
                </c:pt>
                <c:pt idx="3389">
                  <c:v>40359</c:v>
                </c:pt>
                <c:pt idx="3390">
                  <c:v>40360</c:v>
                </c:pt>
                <c:pt idx="3391">
                  <c:v>40361</c:v>
                </c:pt>
                <c:pt idx="3392">
                  <c:v>40365</c:v>
                </c:pt>
                <c:pt idx="3393">
                  <c:v>40366</c:v>
                </c:pt>
                <c:pt idx="3394">
                  <c:v>40367</c:v>
                </c:pt>
                <c:pt idx="3395">
                  <c:v>40368</c:v>
                </c:pt>
                <c:pt idx="3396">
                  <c:v>40371</c:v>
                </c:pt>
                <c:pt idx="3397">
                  <c:v>40372</c:v>
                </c:pt>
                <c:pt idx="3398">
                  <c:v>40373</c:v>
                </c:pt>
                <c:pt idx="3399">
                  <c:v>40374</c:v>
                </c:pt>
                <c:pt idx="3400">
                  <c:v>40375</c:v>
                </c:pt>
                <c:pt idx="3401">
                  <c:v>40378</c:v>
                </c:pt>
                <c:pt idx="3402">
                  <c:v>40379</c:v>
                </c:pt>
                <c:pt idx="3403">
                  <c:v>40380</c:v>
                </c:pt>
                <c:pt idx="3404">
                  <c:v>40381</c:v>
                </c:pt>
                <c:pt idx="3405">
                  <c:v>40382</c:v>
                </c:pt>
                <c:pt idx="3406">
                  <c:v>40385</c:v>
                </c:pt>
                <c:pt idx="3407">
                  <c:v>40386</c:v>
                </c:pt>
                <c:pt idx="3408">
                  <c:v>40387</c:v>
                </c:pt>
                <c:pt idx="3409">
                  <c:v>40388</c:v>
                </c:pt>
                <c:pt idx="3410">
                  <c:v>40389</c:v>
                </c:pt>
                <c:pt idx="3411">
                  <c:v>40392</c:v>
                </c:pt>
                <c:pt idx="3412">
                  <c:v>40393</c:v>
                </c:pt>
                <c:pt idx="3413">
                  <c:v>40394</c:v>
                </c:pt>
                <c:pt idx="3414">
                  <c:v>40395</c:v>
                </c:pt>
                <c:pt idx="3415">
                  <c:v>40396</c:v>
                </c:pt>
                <c:pt idx="3416">
                  <c:v>40399</c:v>
                </c:pt>
                <c:pt idx="3417">
                  <c:v>40400</c:v>
                </c:pt>
                <c:pt idx="3418">
                  <c:v>40401</c:v>
                </c:pt>
                <c:pt idx="3419">
                  <c:v>40402</c:v>
                </c:pt>
                <c:pt idx="3420">
                  <c:v>40403</c:v>
                </c:pt>
                <c:pt idx="3421">
                  <c:v>40406</c:v>
                </c:pt>
                <c:pt idx="3422">
                  <c:v>40407</c:v>
                </c:pt>
                <c:pt idx="3423">
                  <c:v>40408</c:v>
                </c:pt>
                <c:pt idx="3424">
                  <c:v>40409</c:v>
                </c:pt>
                <c:pt idx="3425">
                  <c:v>40410</c:v>
                </c:pt>
                <c:pt idx="3426">
                  <c:v>40413</c:v>
                </c:pt>
                <c:pt idx="3427">
                  <c:v>40414</c:v>
                </c:pt>
                <c:pt idx="3428">
                  <c:v>40415</c:v>
                </c:pt>
                <c:pt idx="3429">
                  <c:v>40416</c:v>
                </c:pt>
                <c:pt idx="3430">
                  <c:v>40417</c:v>
                </c:pt>
                <c:pt idx="3431">
                  <c:v>40420</c:v>
                </c:pt>
                <c:pt idx="3432">
                  <c:v>40421</c:v>
                </c:pt>
                <c:pt idx="3433">
                  <c:v>40422</c:v>
                </c:pt>
                <c:pt idx="3434">
                  <c:v>40423</c:v>
                </c:pt>
                <c:pt idx="3435">
                  <c:v>40424</c:v>
                </c:pt>
                <c:pt idx="3436">
                  <c:v>40428</c:v>
                </c:pt>
                <c:pt idx="3437">
                  <c:v>40429</c:v>
                </c:pt>
                <c:pt idx="3438">
                  <c:v>40430</c:v>
                </c:pt>
                <c:pt idx="3439">
                  <c:v>40431</c:v>
                </c:pt>
                <c:pt idx="3440">
                  <c:v>40434</c:v>
                </c:pt>
                <c:pt idx="3441">
                  <c:v>40435</c:v>
                </c:pt>
                <c:pt idx="3442">
                  <c:v>40436</c:v>
                </c:pt>
                <c:pt idx="3443">
                  <c:v>40437</c:v>
                </c:pt>
                <c:pt idx="3444">
                  <c:v>40438</c:v>
                </c:pt>
                <c:pt idx="3445">
                  <c:v>40441</c:v>
                </c:pt>
                <c:pt idx="3446">
                  <c:v>40442</c:v>
                </c:pt>
                <c:pt idx="3447">
                  <c:v>40443</c:v>
                </c:pt>
                <c:pt idx="3448">
                  <c:v>40444</c:v>
                </c:pt>
                <c:pt idx="3449">
                  <c:v>40445</c:v>
                </c:pt>
                <c:pt idx="3450">
                  <c:v>40448</c:v>
                </c:pt>
                <c:pt idx="3451">
                  <c:v>40449</c:v>
                </c:pt>
                <c:pt idx="3452">
                  <c:v>40450</c:v>
                </c:pt>
                <c:pt idx="3453">
                  <c:v>40451</c:v>
                </c:pt>
                <c:pt idx="3454">
                  <c:v>40452</c:v>
                </c:pt>
                <c:pt idx="3455">
                  <c:v>40455</c:v>
                </c:pt>
                <c:pt idx="3456">
                  <c:v>40456</c:v>
                </c:pt>
                <c:pt idx="3457">
                  <c:v>40457</c:v>
                </c:pt>
                <c:pt idx="3458">
                  <c:v>40458</c:v>
                </c:pt>
                <c:pt idx="3459">
                  <c:v>40459</c:v>
                </c:pt>
                <c:pt idx="3460">
                  <c:v>40462</c:v>
                </c:pt>
                <c:pt idx="3461">
                  <c:v>40463</c:v>
                </c:pt>
                <c:pt idx="3462">
                  <c:v>40464</c:v>
                </c:pt>
                <c:pt idx="3463">
                  <c:v>40465</c:v>
                </c:pt>
                <c:pt idx="3464">
                  <c:v>40466</c:v>
                </c:pt>
                <c:pt idx="3465">
                  <c:v>40469</c:v>
                </c:pt>
                <c:pt idx="3466">
                  <c:v>40470</c:v>
                </c:pt>
                <c:pt idx="3467">
                  <c:v>40471</c:v>
                </c:pt>
                <c:pt idx="3468">
                  <c:v>40472</c:v>
                </c:pt>
                <c:pt idx="3469">
                  <c:v>40473</c:v>
                </c:pt>
                <c:pt idx="3470">
                  <c:v>40476</c:v>
                </c:pt>
                <c:pt idx="3471">
                  <c:v>40477</c:v>
                </c:pt>
                <c:pt idx="3472">
                  <c:v>40478</c:v>
                </c:pt>
                <c:pt idx="3473">
                  <c:v>40479</c:v>
                </c:pt>
                <c:pt idx="3474">
                  <c:v>40480</c:v>
                </c:pt>
                <c:pt idx="3475">
                  <c:v>40483</c:v>
                </c:pt>
                <c:pt idx="3476">
                  <c:v>40484</c:v>
                </c:pt>
                <c:pt idx="3477">
                  <c:v>40485</c:v>
                </c:pt>
                <c:pt idx="3478">
                  <c:v>40486</c:v>
                </c:pt>
                <c:pt idx="3479">
                  <c:v>40487</c:v>
                </c:pt>
                <c:pt idx="3480">
                  <c:v>40490</c:v>
                </c:pt>
                <c:pt idx="3481">
                  <c:v>40491</c:v>
                </c:pt>
                <c:pt idx="3482">
                  <c:v>40492</c:v>
                </c:pt>
                <c:pt idx="3483">
                  <c:v>40493</c:v>
                </c:pt>
                <c:pt idx="3484">
                  <c:v>40494</c:v>
                </c:pt>
                <c:pt idx="3485">
                  <c:v>40497</c:v>
                </c:pt>
                <c:pt idx="3486">
                  <c:v>40498</c:v>
                </c:pt>
                <c:pt idx="3487">
                  <c:v>40499</c:v>
                </c:pt>
                <c:pt idx="3488">
                  <c:v>40500</c:v>
                </c:pt>
                <c:pt idx="3489">
                  <c:v>40501</c:v>
                </c:pt>
                <c:pt idx="3490">
                  <c:v>40504</c:v>
                </c:pt>
                <c:pt idx="3491">
                  <c:v>40505</c:v>
                </c:pt>
                <c:pt idx="3492">
                  <c:v>40506</c:v>
                </c:pt>
                <c:pt idx="3493">
                  <c:v>40508</c:v>
                </c:pt>
                <c:pt idx="3494">
                  <c:v>40511</c:v>
                </c:pt>
                <c:pt idx="3495">
                  <c:v>40512</c:v>
                </c:pt>
                <c:pt idx="3496">
                  <c:v>40513</c:v>
                </c:pt>
                <c:pt idx="3497">
                  <c:v>40514</c:v>
                </c:pt>
                <c:pt idx="3498">
                  <c:v>40515</c:v>
                </c:pt>
                <c:pt idx="3499">
                  <c:v>40518</c:v>
                </c:pt>
                <c:pt idx="3500">
                  <c:v>40519</c:v>
                </c:pt>
                <c:pt idx="3501">
                  <c:v>40520</c:v>
                </c:pt>
                <c:pt idx="3502">
                  <c:v>40521</c:v>
                </c:pt>
                <c:pt idx="3503">
                  <c:v>40522</c:v>
                </c:pt>
                <c:pt idx="3504">
                  <c:v>40525</c:v>
                </c:pt>
                <c:pt idx="3505">
                  <c:v>40526</c:v>
                </c:pt>
                <c:pt idx="3506">
                  <c:v>40527</c:v>
                </c:pt>
                <c:pt idx="3507">
                  <c:v>40528</c:v>
                </c:pt>
                <c:pt idx="3508">
                  <c:v>40529</c:v>
                </c:pt>
                <c:pt idx="3509">
                  <c:v>40532</c:v>
                </c:pt>
                <c:pt idx="3510">
                  <c:v>40533</c:v>
                </c:pt>
                <c:pt idx="3511">
                  <c:v>40534</c:v>
                </c:pt>
                <c:pt idx="3512">
                  <c:v>40535</c:v>
                </c:pt>
                <c:pt idx="3513">
                  <c:v>40539</c:v>
                </c:pt>
                <c:pt idx="3514">
                  <c:v>40540</c:v>
                </c:pt>
                <c:pt idx="3515">
                  <c:v>40541</c:v>
                </c:pt>
                <c:pt idx="3516">
                  <c:v>40542</c:v>
                </c:pt>
                <c:pt idx="3517">
                  <c:v>40543</c:v>
                </c:pt>
                <c:pt idx="3518">
                  <c:v>40546</c:v>
                </c:pt>
                <c:pt idx="3519">
                  <c:v>40547</c:v>
                </c:pt>
                <c:pt idx="3520">
                  <c:v>40548</c:v>
                </c:pt>
                <c:pt idx="3521">
                  <c:v>40549</c:v>
                </c:pt>
                <c:pt idx="3522">
                  <c:v>40550</c:v>
                </c:pt>
                <c:pt idx="3523">
                  <c:v>40553</c:v>
                </c:pt>
                <c:pt idx="3524">
                  <c:v>40554</c:v>
                </c:pt>
                <c:pt idx="3525">
                  <c:v>40555</c:v>
                </c:pt>
                <c:pt idx="3526">
                  <c:v>40556</c:v>
                </c:pt>
                <c:pt idx="3527">
                  <c:v>40557</c:v>
                </c:pt>
                <c:pt idx="3528">
                  <c:v>40561</c:v>
                </c:pt>
                <c:pt idx="3529">
                  <c:v>40562</c:v>
                </c:pt>
                <c:pt idx="3530">
                  <c:v>40563</c:v>
                </c:pt>
                <c:pt idx="3531">
                  <c:v>40564</c:v>
                </c:pt>
                <c:pt idx="3532">
                  <c:v>40567</c:v>
                </c:pt>
                <c:pt idx="3533">
                  <c:v>40568</c:v>
                </c:pt>
                <c:pt idx="3534">
                  <c:v>40569</c:v>
                </c:pt>
                <c:pt idx="3535">
                  <c:v>40570</c:v>
                </c:pt>
                <c:pt idx="3536">
                  <c:v>40571</c:v>
                </c:pt>
                <c:pt idx="3537">
                  <c:v>40574</c:v>
                </c:pt>
                <c:pt idx="3538">
                  <c:v>40575</c:v>
                </c:pt>
                <c:pt idx="3539">
                  <c:v>40576</c:v>
                </c:pt>
                <c:pt idx="3540">
                  <c:v>40577</c:v>
                </c:pt>
                <c:pt idx="3541">
                  <c:v>40578</c:v>
                </c:pt>
                <c:pt idx="3542">
                  <c:v>40581</c:v>
                </c:pt>
                <c:pt idx="3543">
                  <c:v>40582</c:v>
                </c:pt>
                <c:pt idx="3544">
                  <c:v>40583</c:v>
                </c:pt>
                <c:pt idx="3545">
                  <c:v>40584</c:v>
                </c:pt>
                <c:pt idx="3546">
                  <c:v>40585</c:v>
                </c:pt>
                <c:pt idx="3547">
                  <c:v>40588</c:v>
                </c:pt>
                <c:pt idx="3548">
                  <c:v>40589</c:v>
                </c:pt>
                <c:pt idx="3549">
                  <c:v>40590</c:v>
                </c:pt>
                <c:pt idx="3550">
                  <c:v>40591</c:v>
                </c:pt>
                <c:pt idx="3551">
                  <c:v>40592</c:v>
                </c:pt>
                <c:pt idx="3552">
                  <c:v>40596</c:v>
                </c:pt>
                <c:pt idx="3553">
                  <c:v>40597</c:v>
                </c:pt>
                <c:pt idx="3554">
                  <c:v>40598</c:v>
                </c:pt>
                <c:pt idx="3555">
                  <c:v>40599</c:v>
                </c:pt>
                <c:pt idx="3556">
                  <c:v>40602</c:v>
                </c:pt>
                <c:pt idx="3557">
                  <c:v>40603</c:v>
                </c:pt>
                <c:pt idx="3558">
                  <c:v>40604</c:v>
                </c:pt>
                <c:pt idx="3559">
                  <c:v>40605</c:v>
                </c:pt>
                <c:pt idx="3560">
                  <c:v>40606</c:v>
                </c:pt>
                <c:pt idx="3561">
                  <c:v>40609</c:v>
                </c:pt>
                <c:pt idx="3562">
                  <c:v>40610</c:v>
                </c:pt>
                <c:pt idx="3563">
                  <c:v>40611</c:v>
                </c:pt>
                <c:pt idx="3564">
                  <c:v>40612</c:v>
                </c:pt>
                <c:pt idx="3565">
                  <c:v>40613</c:v>
                </c:pt>
                <c:pt idx="3566">
                  <c:v>40616</c:v>
                </c:pt>
                <c:pt idx="3567">
                  <c:v>40617</c:v>
                </c:pt>
                <c:pt idx="3568">
                  <c:v>40618</c:v>
                </c:pt>
                <c:pt idx="3569">
                  <c:v>40619</c:v>
                </c:pt>
                <c:pt idx="3570">
                  <c:v>40620</c:v>
                </c:pt>
                <c:pt idx="3571">
                  <c:v>40623</c:v>
                </c:pt>
                <c:pt idx="3572">
                  <c:v>40624</c:v>
                </c:pt>
                <c:pt idx="3573">
                  <c:v>40625</c:v>
                </c:pt>
                <c:pt idx="3574">
                  <c:v>40626</c:v>
                </c:pt>
                <c:pt idx="3575">
                  <c:v>40627</c:v>
                </c:pt>
                <c:pt idx="3576">
                  <c:v>40630</c:v>
                </c:pt>
                <c:pt idx="3577">
                  <c:v>40631</c:v>
                </c:pt>
                <c:pt idx="3578">
                  <c:v>40632</c:v>
                </c:pt>
                <c:pt idx="3579">
                  <c:v>40633</c:v>
                </c:pt>
                <c:pt idx="3580">
                  <c:v>40634</c:v>
                </c:pt>
                <c:pt idx="3581">
                  <c:v>40637</c:v>
                </c:pt>
                <c:pt idx="3582">
                  <c:v>40638</c:v>
                </c:pt>
                <c:pt idx="3583">
                  <c:v>40639</c:v>
                </c:pt>
                <c:pt idx="3584">
                  <c:v>40640</c:v>
                </c:pt>
                <c:pt idx="3585">
                  <c:v>40641</c:v>
                </c:pt>
                <c:pt idx="3586">
                  <c:v>40644</c:v>
                </c:pt>
                <c:pt idx="3587">
                  <c:v>40645</c:v>
                </c:pt>
                <c:pt idx="3588">
                  <c:v>40646</c:v>
                </c:pt>
                <c:pt idx="3589">
                  <c:v>40647</c:v>
                </c:pt>
                <c:pt idx="3590">
                  <c:v>40648</c:v>
                </c:pt>
                <c:pt idx="3591">
                  <c:v>40651</c:v>
                </c:pt>
                <c:pt idx="3592">
                  <c:v>40652</c:v>
                </c:pt>
                <c:pt idx="3593">
                  <c:v>40653</c:v>
                </c:pt>
                <c:pt idx="3594">
                  <c:v>40654</c:v>
                </c:pt>
                <c:pt idx="3595">
                  <c:v>40658</c:v>
                </c:pt>
                <c:pt idx="3596">
                  <c:v>40659</c:v>
                </c:pt>
                <c:pt idx="3597">
                  <c:v>40660</c:v>
                </c:pt>
                <c:pt idx="3598">
                  <c:v>40661</c:v>
                </c:pt>
                <c:pt idx="3599">
                  <c:v>40662</c:v>
                </c:pt>
                <c:pt idx="3600">
                  <c:v>40665</c:v>
                </c:pt>
                <c:pt idx="3601">
                  <c:v>40666</c:v>
                </c:pt>
                <c:pt idx="3602">
                  <c:v>40667</c:v>
                </c:pt>
                <c:pt idx="3603">
                  <c:v>40668</c:v>
                </c:pt>
                <c:pt idx="3604">
                  <c:v>40669</c:v>
                </c:pt>
                <c:pt idx="3605">
                  <c:v>40672</c:v>
                </c:pt>
                <c:pt idx="3606">
                  <c:v>40673</c:v>
                </c:pt>
                <c:pt idx="3607">
                  <c:v>40674</c:v>
                </c:pt>
                <c:pt idx="3608">
                  <c:v>40675</c:v>
                </c:pt>
                <c:pt idx="3609">
                  <c:v>40676</c:v>
                </c:pt>
                <c:pt idx="3610">
                  <c:v>40679</c:v>
                </c:pt>
                <c:pt idx="3611">
                  <c:v>40680</c:v>
                </c:pt>
                <c:pt idx="3612">
                  <c:v>40681</c:v>
                </c:pt>
                <c:pt idx="3613">
                  <c:v>40682</c:v>
                </c:pt>
                <c:pt idx="3614">
                  <c:v>40683</c:v>
                </c:pt>
                <c:pt idx="3615">
                  <c:v>40686</c:v>
                </c:pt>
                <c:pt idx="3616">
                  <c:v>40687</c:v>
                </c:pt>
                <c:pt idx="3617">
                  <c:v>40688</c:v>
                </c:pt>
                <c:pt idx="3618">
                  <c:v>40689</c:v>
                </c:pt>
                <c:pt idx="3619">
                  <c:v>40690</c:v>
                </c:pt>
                <c:pt idx="3620">
                  <c:v>40694</c:v>
                </c:pt>
                <c:pt idx="3621">
                  <c:v>40695</c:v>
                </c:pt>
                <c:pt idx="3622">
                  <c:v>40696</c:v>
                </c:pt>
                <c:pt idx="3623">
                  <c:v>40697</c:v>
                </c:pt>
                <c:pt idx="3624">
                  <c:v>40700</c:v>
                </c:pt>
                <c:pt idx="3625">
                  <c:v>40701</c:v>
                </c:pt>
                <c:pt idx="3626">
                  <c:v>40702</c:v>
                </c:pt>
                <c:pt idx="3627">
                  <c:v>40703</c:v>
                </c:pt>
                <c:pt idx="3628">
                  <c:v>40704</c:v>
                </c:pt>
                <c:pt idx="3629">
                  <c:v>40707</c:v>
                </c:pt>
                <c:pt idx="3630">
                  <c:v>40708</c:v>
                </c:pt>
                <c:pt idx="3631">
                  <c:v>40709</c:v>
                </c:pt>
                <c:pt idx="3632">
                  <c:v>40710</c:v>
                </c:pt>
                <c:pt idx="3633">
                  <c:v>40711</c:v>
                </c:pt>
                <c:pt idx="3634">
                  <c:v>40714</c:v>
                </c:pt>
                <c:pt idx="3635">
                  <c:v>40715</c:v>
                </c:pt>
                <c:pt idx="3636">
                  <c:v>40716</c:v>
                </c:pt>
                <c:pt idx="3637">
                  <c:v>40717</c:v>
                </c:pt>
                <c:pt idx="3638">
                  <c:v>40718</c:v>
                </c:pt>
                <c:pt idx="3639">
                  <c:v>40721</c:v>
                </c:pt>
                <c:pt idx="3640">
                  <c:v>40722</c:v>
                </c:pt>
                <c:pt idx="3641">
                  <c:v>40723</c:v>
                </c:pt>
                <c:pt idx="3642">
                  <c:v>40724</c:v>
                </c:pt>
                <c:pt idx="3643">
                  <c:v>40725</c:v>
                </c:pt>
                <c:pt idx="3644">
                  <c:v>40729</c:v>
                </c:pt>
                <c:pt idx="3645">
                  <c:v>40730</c:v>
                </c:pt>
                <c:pt idx="3646">
                  <c:v>40731</c:v>
                </c:pt>
                <c:pt idx="3647">
                  <c:v>40732</c:v>
                </c:pt>
                <c:pt idx="3648">
                  <c:v>40735</c:v>
                </c:pt>
                <c:pt idx="3649">
                  <c:v>40736</c:v>
                </c:pt>
                <c:pt idx="3650">
                  <c:v>40737</c:v>
                </c:pt>
                <c:pt idx="3651">
                  <c:v>40738</c:v>
                </c:pt>
                <c:pt idx="3652">
                  <c:v>40739</c:v>
                </c:pt>
                <c:pt idx="3653">
                  <c:v>40742</c:v>
                </c:pt>
                <c:pt idx="3654">
                  <c:v>40743</c:v>
                </c:pt>
                <c:pt idx="3655">
                  <c:v>40744</c:v>
                </c:pt>
                <c:pt idx="3656">
                  <c:v>40745</c:v>
                </c:pt>
                <c:pt idx="3657">
                  <c:v>40746</c:v>
                </c:pt>
                <c:pt idx="3658">
                  <c:v>40749</c:v>
                </c:pt>
                <c:pt idx="3659">
                  <c:v>40750</c:v>
                </c:pt>
                <c:pt idx="3660">
                  <c:v>40751</c:v>
                </c:pt>
                <c:pt idx="3661">
                  <c:v>40752</c:v>
                </c:pt>
                <c:pt idx="3662">
                  <c:v>40753</c:v>
                </c:pt>
                <c:pt idx="3663">
                  <c:v>40756</c:v>
                </c:pt>
                <c:pt idx="3664">
                  <c:v>40757</c:v>
                </c:pt>
                <c:pt idx="3665">
                  <c:v>40758</c:v>
                </c:pt>
                <c:pt idx="3666">
                  <c:v>40759</c:v>
                </c:pt>
                <c:pt idx="3667">
                  <c:v>40760</c:v>
                </c:pt>
                <c:pt idx="3668">
                  <c:v>40763</c:v>
                </c:pt>
                <c:pt idx="3669">
                  <c:v>40764</c:v>
                </c:pt>
                <c:pt idx="3670">
                  <c:v>40765</c:v>
                </c:pt>
                <c:pt idx="3671">
                  <c:v>40766</c:v>
                </c:pt>
                <c:pt idx="3672">
                  <c:v>40767</c:v>
                </c:pt>
                <c:pt idx="3673">
                  <c:v>40770</c:v>
                </c:pt>
                <c:pt idx="3674">
                  <c:v>40771</c:v>
                </c:pt>
                <c:pt idx="3675">
                  <c:v>40772</c:v>
                </c:pt>
                <c:pt idx="3676">
                  <c:v>40773</c:v>
                </c:pt>
                <c:pt idx="3677">
                  <c:v>40774</c:v>
                </c:pt>
                <c:pt idx="3678">
                  <c:v>40777</c:v>
                </c:pt>
                <c:pt idx="3679">
                  <c:v>40778</c:v>
                </c:pt>
                <c:pt idx="3680">
                  <c:v>40779</c:v>
                </c:pt>
                <c:pt idx="3681">
                  <c:v>40780</c:v>
                </c:pt>
                <c:pt idx="3682">
                  <c:v>40781</c:v>
                </c:pt>
                <c:pt idx="3683">
                  <c:v>40784</c:v>
                </c:pt>
                <c:pt idx="3684">
                  <c:v>40785</c:v>
                </c:pt>
                <c:pt idx="3685">
                  <c:v>40786</c:v>
                </c:pt>
                <c:pt idx="3686">
                  <c:v>40787</c:v>
                </c:pt>
                <c:pt idx="3687">
                  <c:v>40788</c:v>
                </c:pt>
                <c:pt idx="3688">
                  <c:v>40792</c:v>
                </c:pt>
                <c:pt idx="3689">
                  <c:v>40793</c:v>
                </c:pt>
                <c:pt idx="3690">
                  <c:v>40794</c:v>
                </c:pt>
                <c:pt idx="3691">
                  <c:v>40795</c:v>
                </c:pt>
                <c:pt idx="3692">
                  <c:v>40798</c:v>
                </c:pt>
                <c:pt idx="3693">
                  <c:v>40799</c:v>
                </c:pt>
                <c:pt idx="3694">
                  <c:v>40800</c:v>
                </c:pt>
                <c:pt idx="3695">
                  <c:v>40801</c:v>
                </c:pt>
                <c:pt idx="3696">
                  <c:v>40802</c:v>
                </c:pt>
                <c:pt idx="3697">
                  <c:v>40805</c:v>
                </c:pt>
                <c:pt idx="3698">
                  <c:v>40806</c:v>
                </c:pt>
                <c:pt idx="3699">
                  <c:v>40807</c:v>
                </c:pt>
                <c:pt idx="3700">
                  <c:v>40808</c:v>
                </c:pt>
                <c:pt idx="3701">
                  <c:v>40809</c:v>
                </c:pt>
                <c:pt idx="3702">
                  <c:v>40812</c:v>
                </c:pt>
                <c:pt idx="3703">
                  <c:v>40813</c:v>
                </c:pt>
                <c:pt idx="3704">
                  <c:v>40814</c:v>
                </c:pt>
                <c:pt idx="3705">
                  <c:v>40815</c:v>
                </c:pt>
                <c:pt idx="3706">
                  <c:v>40816</c:v>
                </c:pt>
                <c:pt idx="3707">
                  <c:v>40819</c:v>
                </c:pt>
                <c:pt idx="3708">
                  <c:v>40820</c:v>
                </c:pt>
                <c:pt idx="3709">
                  <c:v>40821</c:v>
                </c:pt>
                <c:pt idx="3710">
                  <c:v>40822</c:v>
                </c:pt>
                <c:pt idx="3711">
                  <c:v>40823</c:v>
                </c:pt>
                <c:pt idx="3712">
                  <c:v>40826</c:v>
                </c:pt>
                <c:pt idx="3713">
                  <c:v>40827</c:v>
                </c:pt>
                <c:pt idx="3714">
                  <c:v>40828</c:v>
                </c:pt>
                <c:pt idx="3715">
                  <c:v>40829</c:v>
                </c:pt>
                <c:pt idx="3716">
                  <c:v>40830</c:v>
                </c:pt>
                <c:pt idx="3717">
                  <c:v>40833</c:v>
                </c:pt>
                <c:pt idx="3718">
                  <c:v>40834</c:v>
                </c:pt>
                <c:pt idx="3719">
                  <c:v>40835</c:v>
                </c:pt>
                <c:pt idx="3720">
                  <c:v>40836</c:v>
                </c:pt>
                <c:pt idx="3721">
                  <c:v>40837</c:v>
                </c:pt>
                <c:pt idx="3722">
                  <c:v>40840</c:v>
                </c:pt>
                <c:pt idx="3723">
                  <c:v>40841</c:v>
                </c:pt>
                <c:pt idx="3724">
                  <c:v>40842</c:v>
                </c:pt>
                <c:pt idx="3725">
                  <c:v>40843</c:v>
                </c:pt>
                <c:pt idx="3726">
                  <c:v>40844</c:v>
                </c:pt>
                <c:pt idx="3727">
                  <c:v>40847</c:v>
                </c:pt>
                <c:pt idx="3728">
                  <c:v>40848</c:v>
                </c:pt>
                <c:pt idx="3729">
                  <c:v>40849</c:v>
                </c:pt>
                <c:pt idx="3730">
                  <c:v>40850</c:v>
                </c:pt>
                <c:pt idx="3731">
                  <c:v>40851</c:v>
                </c:pt>
                <c:pt idx="3732">
                  <c:v>40854</c:v>
                </c:pt>
                <c:pt idx="3733">
                  <c:v>40855</c:v>
                </c:pt>
                <c:pt idx="3734">
                  <c:v>40856</c:v>
                </c:pt>
                <c:pt idx="3735">
                  <c:v>40857</c:v>
                </c:pt>
                <c:pt idx="3736">
                  <c:v>40858</c:v>
                </c:pt>
                <c:pt idx="3737">
                  <c:v>40861</c:v>
                </c:pt>
                <c:pt idx="3738">
                  <c:v>40862</c:v>
                </c:pt>
                <c:pt idx="3739">
                  <c:v>40863</c:v>
                </c:pt>
                <c:pt idx="3740">
                  <c:v>40864</c:v>
                </c:pt>
                <c:pt idx="3741">
                  <c:v>40865</c:v>
                </c:pt>
                <c:pt idx="3742">
                  <c:v>40868</c:v>
                </c:pt>
                <c:pt idx="3743">
                  <c:v>40869</c:v>
                </c:pt>
                <c:pt idx="3744">
                  <c:v>40870</c:v>
                </c:pt>
                <c:pt idx="3745">
                  <c:v>40872</c:v>
                </c:pt>
                <c:pt idx="3746">
                  <c:v>40875</c:v>
                </c:pt>
                <c:pt idx="3747">
                  <c:v>40876</c:v>
                </c:pt>
                <c:pt idx="3748">
                  <c:v>40877</c:v>
                </c:pt>
                <c:pt idx="3749">
                  <c:v>40878</c:v>
                </c:pt>
                <c:pt idx="3750">
                  <c:v>40879</c:v>
                </c:pt>
                <c:pt idx="3751">
                  <c:v>40882</c:v>
                </c:pt>
                <c:pt idx="3752">
                  <c:v>40883</c:v>
                </c:pt>
                <c:pt idx="3753">
                  <c:v>40884</c:v>
                </c:pt>
                <c:pt idx="3754">
                  <c:v>40885</c:v>
                </c:pt>
                <c:pt idx="3755">
                  <c:v>40886</c:v>
                </c:pt>
                <c:pt idx="3756">
                  <c:v>40889</c:v>
                </c:pt>
                <c:pt idx="3757">
                  <c:v>40890</c:v>
                </c:pt>
                <c:pt idx="3758">
                  <c:v>40891</c:v>
                </c:pt>
                <c:pt idx="3759">
                  <c:v>40892</c:v>
                </c:pt>
                <c:pt idx="3760">
                  <c:v>40893</c:v>
                </c:pt>
                <c:pt idx="3761">
                  <c:v>40896</c:v>
                </c:pt>
                <c:pt idx="3762">
                  <c:v>40897</c:v>
                </c:pt>
                <c:pt idx="3763">
                  <c:v>40898</c:v>
                </c:pt>
                <c:pt idx="3764">
                  <c:v>40899</c:v>
                </c:pt>
                <c:pt idx="3765">
                  <c:v>40900</c:v>
                </c:pt>
                <c:pt idx="3766">
                  <c:v>40904</c:v>
                </c:pt>
                <c:pt idx="3767">
                  <c:v>40905</c:v>
                </c:pt>
                <c:pt idx="3768">
                  <c:v>40906</c:v>
                </c:pt>
                <c:pt idx="3769">
                  <c:v>40907</c:v>
                </c:pt>
                <c:pt idx="3770">
                  <c:v>40911</c:v>
                </c:pt>
                <c:pt idx="3771">
                  <c:v>40912</c:v>
                </c:pt>
                <c:pt idx="3772">
                  <c:v>40913</c:v>
                </c:pt>
                <c:pt idx="3773">
                  <c:v>40914</c:v>
                </c:pt>
                <c:pt idx="3774">
                  <c:v>40917</c:v>
                </c:pt>
                <c:pt idx="3775">
                  <c:v>40918</c:v>
                </c:pt>
                <c:pt idx="3776">
                  <c:v>40919</c:v>
                </c:pt>
                <c:pt idx="3777">
                  <c:v>40920</c:v>
                </c:pt>
                <c:pt idx="3778">
                  <c:v>40921</c:v>
                </c:pt>
                <c:pt idx="3779">
                  <c:v>40925</c:v>
                </c:pt>
                <c:pt idx="3780">
                  <c:v>40926</c:v>
                </c:pt>
                <c:pt idx="3781">
                  <c:v>40927</c:v>
                </c:pt>
                <c:pt idx="3782">
                  <c:v>40928</c:v>
                </c:pt>
                <c:pt idx="3783">
                  <c:v>40931</c:v>
                </c:pt>
                <c:pt idx="3784">
                  <c:v>40932</c:v>
                </c:pt>
                <c:pt idx="3785">
                  <c:v>40933</c:v>
                </c:pt>
                <c:pt idx="3786">
                  <c:v>40934</c:v>
                </c:pt>
                <c:pt idx="3787">
                  <c:v>40935</c:v>
                </c:pt>
                <c:pt idx="3788">
                  <c:v>40938</c:v>
                </c:pt>
                <c:pt idx="3789">
                  <c:v>40939</c:v>
                </c:pt>
                <c:pt idx="3790">
                  <c:v>40940</c:v>
                </c:pt>
                <c:pt idx="3791">
                  <c:v>40941</c:v>
                </c:pt>
                <c:pt idx="3792">
                  <c:v>40942</c:v>
                </c:pt>
                <c:pt idx="3793">
                  <c:v>40945</c:v>
                </c:pt>
                <c:pt idx="3794">
                  <c:v>40946</c:v>
                </c:pt>
                <c:pt idx="3795">
                  <c:v>40947</c:v>
                </c:pt>
                <c:pt idx="3796">
                  <c:v>40948</c:v>
                </c:pt>
                <c:pt idx="3797">
                  <c:v>40949</c:v>
                </c:pt>
                <c:pt idx="3798">
                  <c:v>40952</c:v>
                </c:pt>
                <c:pt idx="3799">
                  <c:v>40953</c:v>
                </c:pt>
                <c:pt idx="3800">
                  <c:v>40954</c:v>
                </c:pt>
                <c:pt idx="3801">
                  <c:v>40955</c:v>
                </c:pt>
                <c:pt idx="3802">
                  <c:v>40956</c:v>
                </c:pt>
                <c:pt idx="3803">
                  <c:v>40960</c:v>
                </c:pt>
                <c:pt idx="3804">
                  <c:v>40961</c:v>
                </c:pt>
                <c:pt idx="3805">
                  <c:v>40962</c:v>
                </c:pt>
                <c:pt idx="3806">
                  <c:v>40963</c:v>
                </c:pt>
                <c:pt idx="3807">
                  <c:v>40966</c:v>
                </c:pt>
                <c:pt idx="3808">
                  <c:v>40967</c:v>
                </c:pt>
                <c:pt idx="3809">
                  <c:v>40968</c:v>
                </c:pt>
                <c:pt idx="3810">
                  <c:v>40969</c:v>
                </c:pt>
                <c:pt idx="3811">
                  <c:v>40970</c:v>
                </c:pt>
                <c:pt idx="3812">
                  <c:v>40973</c:v>
                </c:pt>
                <c:pt idx="3813">
                  <c:v>40974</c:v>
                </c:pt>
                <c:pt idx="3814">
                  <c:v>40975</c:v>
                </c:pt>
                <c:pt idx="3815">
                  <c:v>40976</c:v>
                </c:pt>
                <c:pt idx="3816">
                  <c:v>40977</c:v>
                </c:pt>
                <c:pt idx="3817">
                  <c:v>40980</c:v>
                </c:pt>
                <c:pt idx="3818">
                  <c:v>40981</c:v>
                </c:pt>
                <c:pt idx="3819">
                  <c:v>40982</c:v>
                </c:pt>
                <c:pt idx="3820">
                  <c:v>40983</c:v>
                </c:pt>
                <c:pt idx="3821">
                  <c:v>40984</c:v>
                </c:pt>
                <c:pt idx="3822">
                  <c:v>40987</c:v>
                </c:pt>
                <c:pt idx="3823">
                  <c:v>40988</c:v>
                </c:pt>
                <c:pt idx="3824">
                  <c:v>40989</c:v>
                </c:pt>
                <c:pt idx="3825">
                  <c:v>40990</c:v>
                </c:pt>
                <c:pt idx="3826">
                  <c:v>40991</c:v>
                </c:pt>
                <c:pt idx="3827">
                  <c:v>40994</c:v>
                </c:pt>
                <c:pt idx="3828">
                  <c:v>40995</c:v>
                </c:pt>
                <c:pt idx="3829">
                  <c:v>40996</c:v>
                </c:pt>
                <c:pt idx="3830">
                  <c:v>40997</c:v>
                </c:pt>
                <c:pt idx="3831">
                  <c:v>40998</c:v>
                </c:pt>
                <c:pt idx="3832">
                  <c:v>41001</c:v>
                </c:pt>
                <c:pt idx="3833">
                  <c:v>41002</c:v>
                </c:pt>
                <c:pt idx="3834">
                  <c:v>41003</c:v>
                </c:pt>
                <c:pt idx="3835">
                  <c:v>41004</c:v>
                </c:pt>
                <c:pt idx="3836">
                  <c:v>41008</c:v>
                </c:pt>
                <c:pt idx="3837">
                  <c:v>41009</c:v>
                </c:pt>
                <c:pt idx="3838">
                  <c:v>41010</c:v>
                </c:pt>
                <c:pt idx="3839">
                  <c:v>41011</c:v>
                </c:pt>
                <c:pt idx="3840">
                  <c:v>41012</c:v>
                </c:pt>
                <c:pt idx="3841">
                  <c:v>41015</c:v>
                </c:pt>
                <c:pt idx="3842">
                  <c:v>41016</c:v>
                </c:pt>
                <c:pt idx="3843">
                  <c:v>41017</c:v>
                </c:pt>
                <c:pt idx="3844">
                  <c:v>41018</c:v>
                </c:pt>
                <c:pt idx="3845">
                  <c:v>41019</c:v>
                </c:pt>
                <c:pt idx="3846">
                  <c:v>41022</c:v>
                </c:pt>
                <c:pt idx="3847">
                  <c:v>41023</c:v>
                </c:pt>
                <c:pt idx="3848">
                  <c:v>41024</c:v>
                </c:pt>
                <c:pt idx="3849">
                  <c:v>41025</c:v>
                </c:pt>
                <c:pt idx="3850">
                  <c:v>41026</c:v>
                </c:pt>
                <c:pt idx="3851">
                  <c:v>41029</c:v>
                </c:pt>
                <c:pt idx="3852">
                  <c:v>41030</c:v>
                </c:pt>
                <c:pt idx="3853">
                  <c:v>41031</c:v>
                </c:pt>
                <c:pt idx="3854">
                  <c:v>41032</c:v>
                </c:pt>
                <c:pt idx="3855">
                  <c:v>41033</c:v>
                </c:pt>
                <c:pt idx="3856">
                  <c:v>41036</c:v>
                </c:pt>
                <c:pt idx="3857">
                  <c:v>41037</c:v>
                </c:pt>
                <c:pt idx="3858">
                  <c:v>41038</c:v>
                </c:pt>
                <c:pt idx="3859">
                  <c:v>41039</c:v>
                </c:pt>
                <c:pt idx="3860">
                  <c:v>41040</c:v>
                </c:pt>
                <c:pt idx="3861">
                  <c:v>41043</c:v>
                </c:pt>
                <c:pt idx="3862">
                  <c:v>41044</c:v>
                </c:pt>
                <c:pt idx="3863">
                  <c:v>41045</c:v>
                </c:pt>
                <c:pt idx="3864">
                  <c:v>41046</c:v>
                </c:pt>
                <c:pt idx="3865">
                  <c:v>41047</c:v>
                </c:pt>
                <c:pt idx="3866">
                  <c:v>41050</c:v>
                </c:pt>
                <c:pt idx="3867">
                  <c:v>41051</c:v>
                </c:pt>
                <c:pt idx="3868">
                  <c:v>41052</c:v>
                </c:pt>
                <c:pt idx="3869">
                  <c:v>41053</c:v>
                </c:pt>
                <c:pt idx="3870">
                  <c:v>41054</c:v>
                </c:pt>
                <c:pt idx="3871">
                  <c:v>41058</c:v>
                </c:pt>
                <c:pt idx="3872">
                  <c:v>41059</c:v>
                </c:pt>
                <c:pt idx="3873">
                  <c:v>41060</c:v>
                </c:pt>
                <c:pt idx="3874">
                  <c:v>41061</c:v>
                </c:pt>
                <c:pt idx="3875">
                  <c:v>41064</c:v>
                </c:pt>
                <c:pt idx="3876">
                  <c:v>41065</c:v>
                </c:pt>
                <c:pt idx="3877">
                  <c:v>41066</c:v>
                </c:pt>
                <c:pt idx="3878">
                  <c:v>41067</c:v>
                </c:pt>
                <c:pt idx="3879">
                  <c:v>41068</c:v>
                </c:pt>
                <c:pt idx="3880">
                  <c:v>41071</c:v>
                </c:pt>
                <c:pt idx="3881">
                  <c:v>41072</c:v>
                </c:pt>
                <c:pt idx="3882">
                  <c:v>41073</c:v>
                </c:pt>
                <c:pt idx="3883">
                  <c:v>41074</c:v>
                </c:pt>
                <c:pt idx="3884">
                  <c:v>41075</c:v>
                </c:pt>
                <c:pt idx="3885">
                  <c:v>41078</c:v>
                </c:pt>
                <c:pt idx="3886">
                  <c:v>41079</c:v>
                </c:pt>
                <c:pt idx="3887">
                  <c:v>41080</c:v>
                </c:pt>
                <c:pt idx="3888">
                  <c:v>41081</c:v>
                </c:pt>
                <c:pt idx="3889">
                  <c:v>41082</c:v>
                </c:pt>
                <c:pt idx="3890">
                  <c:v>41085</c:v>
                </c:pt>
                <c:pt idx="3891">
                  <c:v>41086</c:v>
                </c:pt>
                <c:pt idx="3892">
                  <c:v>41087</c:v>
                </c:pt>
                <c:pt idx="3893">
                  <c:v>41088</c:v>
                </c:pt>
                <c:pt idx="3894">
                  <c:v>41089</c:v>
                </c:pt>
                <c:pt idx="3895">
                  <c:v>41092</c:v>
                </c:pt>
                <c:pt idx="3896">
                  <c:v>41093</c:v>
                </c:pt>
                <c:pt idx="3897">
                  <c:v>41095</c:v>
                </c:pt>
                <c:pt idx="3898">
                  <c:v>41096</c:v>
                </c:pt>
                <c:pt idx="3899">
                  <c:v>41099</c:v>
                </c:pt>
                <c:pt idx="3900">
                  <c:v>41100</c:v>
                </c:pt>
                <c:pt idx="3901">
                  <c:v>41101</c:v>
                </c:pt>
                <c:pt idx="3902">
                  <c:v>41102</c:v>
                </c:pt>
                <c:pt idx="3903">
                  <c:v>41103</c:v>
                </c:pt>
                <c:pt idx="3904">
                  <c:v>41106</c:v>
                </c:pt>
                <c:pt idx="3905">
                  <c:v>41107</c:v>
                </c:pt>
                <c:pt idx="3906">
                  <c:v>41108</c:v>
                </c:pt>
                <c:pt idx="3907">
                  <c:v>41109</c:v>
                </c:pt>
                <c:pt idx="3908">
                  <c:v>41110</c:v>
                </c:pt>
                <c:pt idx="3909">
                  <c:v>41113</c:v>
                </c:pt>
                <c:pt idx="3910">
                  <c:v>41114</c:v>
                </c:pt>
                <c:pt idx="3911">
                  <c:v>41115</c:v>
                </c:pt>
                <c:pt idx="3912">
                  <c:v>41116</c:v>
                </c:pt>
                <c:pt idx="3913">
                  <c:v>41117</c:v>
                </c:pt>
                <c:pt idx="3914">
                  <c:v>41120</c:v>
                </c:pt>
                <c:pt idx="3915">
                  <c:v>41121</c:v>
                </c:pt>
                <c:pt idx="3916">
                  <c:v>41122</c:v>
                </c:pt>
                <c:pt idx="3917">
                  <c:v>41123</c:v>
                </c:pt>
                <c:pt idx="3918">
                  <c:v>41124</c:v>
                </c:pt>
                <c:pt idx="3919">
                  <c:v>41127</c:v>
                </c:pt>
                <c:pt idx="3920">
                  <c:v>41128</c:v>
                </c:pt>
                <c:pt idx="3921">
                  <c:v>41129</c:v>
                </c:pt>
                <c:pt idx="3922">
                  <c:v>41130</c:v>
                </c:pt>
                <c:pt idx="3923">
                  <c:v>41131</c:v>
                </c:pt>
                <c:pt idx="3924">
                  <c:v>41134</c:v>
                </c:pt>
                <c:pt idx="3925">
                  <c:v>41135</c:v>
                </c:pt>
                <c:pt idx="3926">
                  <c:v>41136</c:v>
                </c:pt>
                <c:pt idx="3927">
                  <c:v>41137</c:v>
                </c:pt>
                <c:pt idx="3928">
                  <c:v>41138</c:v>
                </c:pt>
                <c:pt idx="3929">
                  <c:v>41141</c:v>
                </c:pt>
                <c:pt idx="3930">
                  <c:v>41142</c:v>
                </c:pt>
                <c:pt idx="3931">
                  <c:v>41143</c:v>
                </c:pt>
                <c:pt idx="3932">
                  <c:v>41144</c:v>
                </c:pt>
                <c:pt idx="3933">
                  <c:v>41145</c:v>
                </c:pt>
                <c:pt idx="3934">
                  <c:v>41148</c:v>
                </c:pt>
                <c:pt idx="3935">
                  <c:v>41149</c:v>
                </c:pt>
                <c:pt idx="3936">
                  <c:v>41150</c:v>
                </c:pt>
                <c:pt idx="3937">
                  <c:v>41151</c:v>
                </c:pt>
                <c:pt idx="3938">
                  <c:v>41152</c:v>
                </c:pt>
                <c:pt idx="3939">
                  <c:v>41156</c:v>
                </c:pt>
                <c:pt idx="3940">
                  <c:v>41157</c:v>
                </c:pt>
                <c:pt idx="3941">
                  <c:v>41158</c:v>
                </c:pt>
                <c:pt idx="3942">
                  <c:v>41159</c:v>
                </c:pt>
                <c:pt idx="3943">
                  <c:v>41162</c:v>
                </c:pt>
                <c:pt idx="3944">
                  <c:v>41163</c:v>
                </c:pt>
                <c:pt idx="3945">
                  <c:v>41164</c:v>
                </c:pt>
                <c:pt idx="3946">
                  <c:v>41165</c:v>
                </c:pt>
                <c:pt idx="3947">
                  <c:v>41166</c:v>
                </c:pt>
                <c:pt idx="3948">
                  <c:v>41169</c:v>
                </c:pt>
                <c:pt idx="3949">
                  <c:v>41170</c:v>
                </c:pt>
                <c:pt idx="3950">
                  <c:v>41171</c:v>
                </c:pt>
                <c:pt idx="3951">
                  <c:v>41172</c:v>
                </c:pt>
                <c:pt idx="3952">
                  <c:v>41173</c:v>
                </c:pt>
                <c:pt idx="3953">
                  <c:v>41176</c:v>
                </c:pt>
                <c:pt idx="3954">
                  <c:v>41177</c:v>
                </c:pt>
                <c:pt idx="3955">
                  <c:v>41178</c:v>
                </c:pt>
                <c:pt idx="3956">
                  <c:v>41179</c:v>
                </c:pt>
                <c:pt idx="3957">
                  <c:v>41180</c:v>
                </c:pt>
                <c:pt idx="3958">
                  <c:v>41183</c:v>
                </c:pt>
                <c:pt idx="3959">
                  <c:v>41184</c:v>
                </c:pt>
                <c:pt idx="3960">
                  <c:v>41185</c:v>
                </c:pt>
                <c:pt idx="3961">
                  <c:v>41186</c:v>
                </c:pt>
                <c:pt idx="3962">
                  <c:v>41187</c:v>
                </c:pt>
                <c:pt idx="3963">
                  <c:v>41190</c:v>
                </c:pt>
                <c:pt idx="3964">
                  <c:v>41191</c:v>
                </c:pt>
                <c:pt idx="3965">
                  <c:v>41192</c:v>
                </c:pt>
                <c:pt idx="3966">
                  <c:v>41193</c:v>
                </c:pt>
                <c:pt idx="3967">
                  <c:v>41194</c:v>
                </c:pt>
                <c:pt idx="3968">
                  <c:v>41197</c:v>
                </c:pt>
                <c:pt idx="3969">
                  <c:v>41198</c:v>
                </c:pt>
                <c:pt idx="3970">
                  <c:v>41199</c:v>
                </c:pt>
                <c:pt idx="3971">
                  <c:v>41200</c:v>
                </c:pt>
                <c:pt idx="3972">
                  <c:v>41201</c:v>
                </c:pt>
                <c:pt idx="3973">
                  <c:v>41204</c:v>
                </c:pt>
                <c:pt idx="3974">
                  <c:v>41205</c:v>
                </c:pt>
                <c:pt idx="3975">
                  <c:v>41206</c:v>
                </c:pt>
                <c:pt idx="3976">
                  <c:v>41207</c:v>
                </c:pt>
                <c:pt idx="3977">
                  <c:v>41208</c:v>
                </c:pt>
                <c:pt idx="3978">
                  <c:v>41213</c:v>
                </c:pt>
                <c:pt idx="3979">
                  <c:v>41214</c:v>
                </c:pt>
                <c:pt idx="3980">
                  <c:v>41215</c:v>
                </c:pt>
                <c:pt idx="3981">
                  <c:v>41218</c:v>
                </c:pt>
                <c:pt idx="3982">
                  <c:v>41219</c:v>
                </c:pt>
                <c:pt idx="3983">
                  <c:v>41220</c:v>
                </c:pt>
                <c:pt idx="3984">
                  <c:v>41221</c:v>
                </c:pt>
                <c:pt idx="3985">
                  <c:v>41222</c:v>
                </c:pt>
                <c:pt idx="3986">
                  <c:v>41225</c:v>
                </c:pt>
                <c:pt idx="3987">
                  <c:v>41226</c:v>
                </c:pt>
                <c:pt idx="3988">
                  <c:v>41227</c:v>
                </c:pt>
                <c:pt idx="3989">
                  <c:v>41228</c:v>
                </c:pt>
                <c:pt idx="3990">
                  <c:v>41229</c:v>
                </c:pt>
                <c:pt idx="3991">
                  <c:v>41232</c:v>
                </c:pt>
                <c:pt idx="3992">
                  <c:v>41233</c:v>
                </c:pt>
                <c:pt idx="3993">
                  <c:v>41234</c:v>
                </c:pt>
                <c:pt idx="3994">
                  <c:v>41236</c:v>
                </c:pt>
                <c:pt idx="3995">
                  <c:v>41239</c:v>
                </c:pt>
                <c:pt idx="3996">
                  <c:v>41240</c:v>
                </c:pt>
                <c:pt idx="3997">
                  <c:v>41241</c:v>
                </c:pt>
                <c:pt idx="3998">
                  <c:v>41242</c:v>
                </c:pt>
                <c:pt idx="3999">
                  <c:v>41243</c:v>
                </c:pt>
                <c:pt idx="4000">
                  <c:v>41246</c:v>
                </c:pt>
                <c:pt idx="4001">
                  <c:v>41247</c:v>
                </c:pt>
                <c:pt idx="4002">
                  <c:v>41248</c:v>
                </c:pt>
                <c:pt idx="4003">
                  <c:v>41249</c:v>
                </c:pt>
                <c:pt idx="4004">
                  <c:v>41250</c:v>
                </c:pt>
                <c:pt idx="4005">
                  <c:v>41253</c:v>
                </c:pt>
                <c:pt idx="4006">
                  <c:v>41254</c:v>
                </c:pt>
                <c:pt idx="4007">
                  <c:v>41255</c:v>
                </c:pt>
                <c:pt idx="4008">
                  <c:v>41256</c:v>
                </c:pt>
                <c:pt idx="4009">
                  <c:v>41257</c:v>
                </c:pt>
                <c:pt idx="4010">
                  <c:v>41260</c:v>
                </c:pt>
                <c:pt idx="4011">
                  <c:v>41261</c:v>
                </c:pt>
                <c:pt idx="4012">
                  <c:v>41262</c:v>
                </c:pt>
                <c:pt idx="4013">
                  <c:v>41263</c:v>
                </c:pt>
                <c:pt idx="4014">
                  <c:v>41264</c:v>
                </c:pt>
                <c:pt idx="4015">
                  <c:v>41267</c:v>
                </c:pt>
                <c:pt idx="4016">
                  <c:v>41269</c:v>
                </c:pt>
                <c:pt idx="4017">
                  <c:v>41270</c:v>
                </c:pt>
                <c:pt idx="4018">
                  <c:v>41271</c:v>
                </c:pt>
                <c:pt idx="4019">
                  <c:v>41274</c:v>
                </c:pt>
                <c:pt idx="4020">
                  <c:v>41276</c:v>
                </c:pt>
                <c:pt idx="4021">
                  <c:v>41277</c:v>
                </c:pt>
                <c:pt idx="4022">
                  <c:v>41278</c:v>
                </c:pt>
                <c:pt idx="4023">
                  <c:v>41281</c:v>
                </c:pt>
                <c:pt idx="4024">
                  <c:v>41282</c:v>
                </c:pt>
                <c:pt idx="4025">
                  <c:v>41283</c:v>
                </c:pt>
                <c:pt idx="4026">
                  <c:v>41284</c:v>
                </c:pt>
                <c:pt idx="4027">
                  <c:v>41285</c:v>
                </c:pt>
                <c:pt idx="4028">
                  <c:v>41288</c:v>
                </c:pt>
                <c:pt idx="4029">
                  <c:v>41289</c:v>
                </c:pt>
                <c:pt idx="4030">
                  <c:v>41290</c:v>
                </c:pt>
                <c:pt idx="4031">
                  <c:v>41291</c:v>
                </c:pt>
                <c:pt idx="4032">
                  <c:v>41292</c:v>
                </c:pt>
                <c:pt idx="4033">
                  <c:v>41296</c:v>
                </c:pt>
                <c:pt idx="4034">
                  <c:v>41297</c:v>
                </c:pt>
                <c:pt idx="4035">
                  <c:v>41298</c:v>
                </c:pt>
                <c:pt idx="4036">
                  <c:v>41299</c:v>
                </c:pt>
                <c:pt idx="4037">
                  <c:v>41302</c:v>
                </c:pt>
                <c:pt idx="4038">
                  <c:v>41303</c:v>
                </c:pt>
                <c:pt idx="4039">
                  <c:v>41304</c:v>
                </c:pt>
                <c:pt idx="4040">
                  <c:v>41305</c:v>
                </c:pt>
                <c:pt idx="4041">
                  <c:v>41306</c:v>
                </c:pt>
                <c:pt idx="4042">
                  <c:v>41309</c:v>
                </c:pt>
                <c:pt idx="4043">
                  <c:v>41310</c:v>
                </c:pt>
                <c:pt idx="4044">
                  <c:v>41311</c:v>
                </c:pt>
                <c:pt idx="4045">
                  <c:v>41312</c:v>
                </c:pt>
                <c:pt idx="4046">
                  <c:v>41313</c:v>
                </c:pt>
                <c:pt idx="4047">
                  <c:v>41316</c:v>
                </c:pt>
                <c:pt idx="4048">
                  <c:v>41317</c:v>
                </c:pt>
                <c:pt idx="4049">
                  <c:v>41318</c:v>
                </c:pt>
                <c:pt idx="4050">
                  <c:v>41319</c:v>
                </c:pt>
                <c:pt idx="4051">
                  <c:v>41320</c:v>
                </c:pt>
                <c:pt idx="4052">
                  <c:v>41324</c:v>
                </c:pt>
                <c:pt idx="4053">
                  <c:v>41325</c:v>
                </c:pt>
                <c:pt idx="4054">
                  <c:v>41326</c:v>
                </c:pt>
                <c:pt idx="4055">
                  <c:v>41327</c:v>
                </c:pt>
                <c:pt idx="4056">
                  <c:v>41330</c:v>
                </c:pt>
                <c:pt idx="4057">
                  <c:v>41331</c:v>
                </c:pt>
                <c:pt idx="4058">
                  <c:v>41332</c:v>
                </c:pt>
                <c:pt idx="4059">
                  <c:v>41333</c:v>
                </c:pt>
                <c:pt idx="4060">
                  <c:v>41334</c:v>
                </c:pt>
                <c:pt idx="4061">
                  <c:v>41337</c:v>
                </c:pt>
                <c:pt idx="4062">
                  <c:v>41338</c:v>
                </c:pt>
                <c:pt idx="4063">
                  <c:v>41339</c:v>
                </c:pt>
                <c:pt idx="4064">
                  <c:v>41340</c:v>
                </c:pt>
                <c:pt idx="4065">
                  <c:v>41341</c:v>
                </c:pt>
                <c:pt idx="4066">
                  <c:v>41344</c:v>
                </c:pt>
                <c:pt idx="4067">
                  <c:v>41345</c:v>
                </c:pt>
                <c:pt idx="4068">
                  <c:v>41346</c:v>
                </c:pt>
                <c:pt idx="4069">
                  <c:v>41347</c:v>
                </c:pt>
                <c:pt idx="4070">
                  <c:v>41348</c:v>
                </c:pt>
                <c:pt idx="4071">
                  <c:v>41351</c:v>
                </c:pt>
                <c:pt idx="4072">
                  <c:v>41352</c:v>
                </c:pt>
                <c:pt idx="4073">
                  <c:v>41353</c:v>
                </c:pt>
                <c:pt idx="4074">
                  <c:v>41354</c:v>
                </c:pt>
                <c:pt idx="4075">
                  <c:v>41355</c:v>
                </c:pt>
                <c:pt idx="4076">
                  <c:v>41358</c:v>
                </c:pt>
                <c:pt idx="4077">
                  <c:v>41359</c:v>
                </c:pt>
                <c:pt idx="4078">
                  <c:v>41360</c:v>
                </c:pt>
                <c:pt idx="4079">
                  <c:v>41361</c:v>
                </c:pt>
                <c:pt idx="4080">
                  <c:v>41365</c:v>
                </c:pt>
                <c:pt idx="4081">
                  <c:v>41366</c:v>
                </c:pt>
                <c:pt idx="4082">
                  <c:v>41367</c:v>
                </c:pt>
                <c:pt idx="4083">
                  <c:v>41368</c:v>
                </c:pt>
                <c:pt idx="4084">
                  <c:v>41369</c:v>
                </c:pt>
                <c:pt idx="4085">
                  <c:v>41372</c:v>
                </c:pt>
                <c:pt idx="4086">
                  <c:v>41373</c:v>
                </c:pt>
                <c:pt idx="4087">
                  <c:v>41374</c:v>
                </c:pt>
                <c:pt idx="4088">
                  <c:v>41375</c:v>
                </c:pt>
                <c:pt idx="4089">
                  <c:v>41376</c:v>
                </c:pt>
                <c:pt idx="4090">
                  <c:v>41379</c:v>
                </c:pt>
                <c:pt idx="4091">
                  <c:v>41380</c:v>
                </c:pt>
                <c:pt idx="4092">
                  <c:v>41381</c:v>
                </c:pt>
                <c:pt idx="4093">
                  <c:v>41382</c:v>
                </c:pt>
                <c:pt idx="4094">
                  <c:v>41383</c:v>
                </c:pt>
                <c:pt idx="4095">
                  <c:v>41386</c:v>
                </c:pt>
                <c:pt idx="4096">
                  <c:v>41387</c:v>
                </c:pt>
                <c:pt idx="4097">
                  <c:v>41388</c:v>
                </c:pt>
                <c:pt idx="4098">
                  <c:v>41389</c:v>
                </c:pt>
                <c:pt idx="4099">
                  <c:v>41390</c:v>
                </c:pt>
                <c:pt idx="4100">
                  <c:v>41393</c:v>
                </c:pt>
                <c:pt idx="4101">
                  <c:v>41394</c:v>
                </c:pt>
                <c:pt idx="4102">
                  <c:v>41395</c:v>
                </c:pt>
                <c:pt idx="4103">
                  <c:v>41396</c:v>
                </c:pt>
                <c:pt idx="4104">
                  <c:v>41397</c:v>
                </c:pt>
                <c:pt idx="4105">
                  <c:v>41400</c:v>
                </c:pt>
                <c:pt idx="4106">
                  <c:v>41401</c:v>
                </c:pt>
                <c:pt idx="4107">
                  <c:v>41402</c:v>
                </c:pt>
                <c:pt idx="4108">
                  <c:v>41403</c:v>
                </c:pt>
                <c:pt idx="4109">
                  <c:v>41404</c:v>
                </c:pt>
                <c:pt idx="4110">
                  <c:v>41407</c:v>
                </c:pt>
                <c:pt idx="4111">
                  <c:v>41408</c:v>
                </c:pt>
                <c:pt idx="4112">
                  <c:v>41409</c:v>
                </c:pt>
                <c:pt idx="4113">
                  <c:v>41410</c:v>
                </c:pt>
                <c:pt idx="4114">
                  <c:v>41411</c:v>
                </c:pt>
                <c:pt idx="4115">
                  <c:v>41414</c:v>
                </c:pt>
                <c:pt idx="4116">
                  <c:v>41415</c:v>
                </c:pt>
                <c:pt idx="4117">
                  <c:v>41416</c:v>
                </c:pt>
                <c:pt idx="4118">
                  <c:v>41417</c:v>
                </c:pt>
                <c:pt idx="4119">
                  <c:v>41418</c:v>
                </c:pt>
                <c:pt idx="4120">
                  <c:v>41422</c:v>
                </c:pt>
                <c:pt idx="4121">
                  <c:v>41423</c:v>
                </c:pt>
                <c:pt idx="4122">
                  <c:v>41424</c:v>
                </c:pt>
                <c:pt idx="4123">
                  <c:v>41425</c:v>
                </c:pt>
                <c:pt idx="4124">
                  <c:v>41428</c:v>
                </c:pt>
                <c:pt idx="4125">
                  <c:v>41429</c:v>
                </c:pt>
                <c:pt idx="4126">
                  <c:v>41430</c:v>
                </c:pt>
                <c:pt idx="4127">
                  <c:v>41431</c:v>
                </c:pt>
                <c:pt idx="4128">
                  <c:v>41432</c:v>
                </c:pt>
                <c:pt idx="4129">
                  <c:v>41435</c:v>
                </c:pt>
                <c:pt idx="4130">
                  <c:v>41436</c:v>
                </c:pt>
                <c:pt idx="4131">
                  <c:v>41437</c:v>
                </c:pt>
                <c:pt idx="4132">
                  <c:v>41438</c:v>
                </c:pt>
                <c:pt idx="4133">
                  <c:v>41439</c:v>
                </c:pt>
                <c:pt idx="4134">
                  <c:v>41442</c:v>
                </c:pt>
                <c:pt idx="4135">
                  <c:v>41443</c:v>
                </c:pt>
                <c:pt idx="4136">
                  <c:v>41444</c:v>
                </c:pt>
                <c:pt idx="4137">
                  <c:v>41445</c:v>
                </c:pt>
                <c:pt idx="4138">
                  <c:v>41446</c:v>
                </c:pt>
                <c:pt idx="4139">
                  <c:v>41449</c:v>
                </c:pt>
                <c:pt idx="4140">
                  <c:v>41450</c:v>
                </c:pt>
                <c:pt idx="4141">
                  <c:v>41451</c:v>
                </c:pt>
                <c:pt idx="4142">
                  <c:v>41452</c:v>
                </c:pt>
                <c:pt idx="4143">
                  <c:v>41453</c:v>
                </c:pt>
                <c:pt idx="4144">
                  <c:v>41456</c:v>
                </c:pt>
                <c:pt idx="4145">
                  <c:v>41457</c:v>
                </c:pt>
                <c:pt idx="4146">
                  <c:v>41458</c:v>
                </c:pt>
                <c:pt idx="4147">
                  <c:v>41460</c:v>
                </c:pt>
                <c:pt idx="4148">
                  <c:v>41463</c:v>
                </c:pt>
                <c:pt idx="4149">
                  <c:v>41464</c:v>
                </c:pt>
                <c:pt idx="4150">
                  <c:v>41465</c:v>
                </c:pt>
                <c:pt idx="4151">
                  <c:v>41466</c:v>
                </c:pt>
                <c:pt idx="4152">
                  <c:v>41467</c:v>
                </c:pt>
                <c:pt idx="4153">
                  <c:v>41470</c:v>
                </c:pt>
                <c:pt idx="4154">
                  <c:v>41471</c:v>
                </c:pt>
                <c:pt idx="4155">
                  <c:v>41472</c:v>
                </c:pt>
                <c:pt idx="4156">
                  <c:v>41473</c:v>
                </c:pt>
                <c:pt idx="4157">
                  <c:v>41474</c:v>
                </c:pt>
                <c:pt idx="4158">
                  <c:v>41477</c:v>
                </c:pt>
                <c:pt idx="4159">
                  <c:v>41478</c:v>
                </c:pt>
                <c:pt idx="4160">
                  <c:v>41479</c:v>
                </c:pt>
                <c:pt idx="4161">
                  <c:v>41480</c:v>
                </c:pt>
                <c:pt idx="4162">
                  <c:v>41481</c:v>
                </c:pt>
                <c:pt idx="4163">
                  <c:v>41484</c:v>
                </c:pt>
                <c:pt idx="4164">
                  <c:v>41485</c:v>
                </c:pt>
                <c:pt idx="4165">
                  <c:v>41486</c:v>
                </c:pt>
                <c:pt idx="4166">
                  <c:v>41487</c:v>
                </c:pt>
                <c:pt idx="4167">
                  <c:v>41488</c:v>
                </c:pt>
                <c:pt idx="4168">
                  <c:v>41491</c:v>
                </c:pt>
                <c:pt idx="4169">
                  <c:v>41492</c:v>
                </c:pt>
                <c:pt idx="4170">
                  <c:v>41493</c:v>
                </c:pt>
                <c:pt idx="4171">
                  <c:v>41494</c:v>
                </c:pt>
                <c:pt idx="4172">
                  <c:v>41495</c:v>
                </c:pt>
                <c:pt idx="4173">
                  <c:v>41498</c:v>
                </c:pt>
                <c:pt idx="4174">
                  <c:v>41499</c:v>
                </c:pt>
                <c:pt idx="4175">
                  <c:v>41500</c:v>
                </c:pt>
                <c:pt idx="4176">
                  <c:v>41501</c:v>
                </c:pt>
                <c:pt idx="4177">
                  <c:v>41502</c:v>
                </c:pt>
                <c:pt idx="4178">
                  <c:v>41505</c:v>
                </c:pt>
                <c:pt idx="4179">
                  <c:v>41506</c:v>
                </c:pt>
                <c:pt idx="4180">
                  <c:v>41507</c:v>
                </c:pt>
                <c:pt idx="4181">
                  <c:v>41508</c:v>
                </c:pt>
                <c:pt idx="4182">
                  <c:v>41509</c:v>
                </c:pt>
                <c:pt idx="4183">
                  <c:v>41512</c:v>
                </c:pt>
                <c:pt idx="4184">
                  <c:v>41513</c:v>
                </c:pt>
                <c:pt idx="4185">
                  <c:v>41514</c:v>
                </c:pt>
                <c:pt idx="4186">
                  <c:v>41515</c:v>
                </c:pt>
                <c:pt idx="4187">
                  <c:v>41516</c:v>
                </c:pt>
                <c:pt idx="4188">
                  <c:v>41520</c:v>
                </c:pt>
                <c:pt idx="4189">
                  <c:v>41521</c:v>
                </c:pt>
                <c:pt idx="4190">
                  <c:v>41522</c:v>
                </c:pt>
                <c:pt idx="4191">
                  <c:v>41523</c:v>
                </c:pt>
                <c:pt idx="4192">
                  <c:v>41526</c:v>
                </c:pt>
                <c:pt idx="4193">
                  <c:v>41527</c:v>
                </c:pt>
                <c:pt idx="4194">
                  <c:v>41528</c:v>
                </c:pt>
                <c:pt idx="4195">
                  <c:v>41529</c:v>
                </c:pt>
                <c:pt idx="4196">
                  <c:v>41530</c:v>
                </c:pt>
                <c:pt idx="4197">
                  <c:v>41533</c:v>
                </c:pt>
                <c:pt idx="4198">
                  <c:v>41534</c:v>
                </c:pt>
                <c:pt idx="4199">
                  <c:v>41535</c:v>
                </c:pt>
                <c:pt idx="4200">
                  <c:v>41536</c:v>
                </c:pt>
                <c:pt idx="4201">
                  <c:v>41537</c:v>
                </c:pt>
                <c:pt idx="4202">
                  <c:v>41540</c:v>
                </c:pt>
                <c:pt idx="4203">
                  <c:v>41541</c:v>
                </c:pt>
                <c:pt idx="4204">
                  <c:v>41542</c:v>
                </c:pt>
                <c:pt idx="4205">
                  <c:v>41543</c:v>
                </c:pt>
                <c:pt idx="4206">
                  <c:v>41544</c:v>
                </c:pt>
                <c:pt idx="4207">
                  <c:v>41547</c:v>
                </c:pt>
                <c:pt idx="4208">
                  <c:v>41548</c:v>
                </c:pt>
                <c:pt idx="4209">
                  <c:v>41549</c:v>
                </c:pt>
                <c:pt idx="4210">
                  <c:v>41550</c:v>
                </c:pt>
                <c:pt idx="4211">
                  <c:v>41551</c:v>
                </c:pt>
                <c:pt idx="4212">
                  <c:v>41554</c:v>
                </c:pt>
                <c:pt idx="4213">
                  <c:v>41555</c:v>
                </c:pt>
                <c:pt idx="4214">
                  <c:v>41556</c:v>
                </c:pt>
                <c:pt idx="4215">
                  <c:v>41557</c:v>
                </c:pt>
                <c:pt idx="4216">
                  <c:v>41558</c:v>
                </c:pt>
                <c:pt idx="4217">
                  <c:v>41561</c:v>
                </c:pt>
                <c:pt idx="4218">
                  <c:v>41562</c:v>
                </c:pt>
                <c:pt idx="4219">
                  <c:v>41563</c:v>
                </c:pt>
                <c:pt idx="4220">
                  <c:v>41564</c:v>
                </c:pt>
                <c:pt idx="4221">
                  <c:v>41565</c:v>
                </c:pt>
                <c:pt idx="4222">
                  <c:v>41568</c:v>
                </c:pt>
                <c:pt idx="4223">
                  <c:v>41569</c:v>
                </c:pt>
                <c:pt idx="4224">
                  <c:v>41570</c:v>
                </c:pt>
                <c:pt idx="4225">
                  <c:v>41571</c:v>
                </c:pt>
                <c:pt idx="4226">
                  <c:v>41572</c:v>
                </c:pt>
                <c:pt idx="4227">
                  <c:v>41575</c:v>
                </c:pt>
                <c:pt idx="4228">
                  <c:v>41576</c:v>
                </c:pt>
                <c:pt idx="4229">
                  <c:v>41577</c:v>
                </c:pt>
                <c:pt idx="4230">
                  <c:v>41578</c:v>
                </c:pt>
                <c:pt idx="4231">
                  <c:v>41579</c:v>
                </c:pt>
                <c:pt idx="4232">
                  <c:v>41582</c:v>
                </c:pt>
                <c:pt idx="4233">
                  <c:v>41583</c:v>
                </c:pt>
                <c:pt idx="4234">
                  <c:v>41584</c:v>
                </c:pt>
                <c:pt idx="4235">
                  <c:v>41585</c:v>
                </c:pt>
                <c:pt idx="4236">
                  <c:v>41586</c:v>
                </c:pt>
                <c:pt idx="4237">
                  <c:v>41589</c:v>
                </c:pt>
                <c:pt idx="4238">
                  <c:v>41590</c:v>
                </c:pt>
                <c:pt idx="4239">
                  <c:v>41591</c:v>
                </c:pt>
                <c:pt idx="4240">
                  <c:v>41592</c:v>
                </c:pt>
                <c:pt idx="4241">
                  <c:v>41593</c:v>
                </c:pt>
                <c:pt idx="4242">
                  <c:v>41596</c:v>
                </c:pt>
                <c:pt idx="4243">
                  <c:v>41597</c:v>
                </c:pt>
                <c:pt idx="4244">
                  <c:v>41598</c:v>
                </c:pt>
                <c:pt idx="4245">
                  <c:v>41599</c:v>
                </c:pt>
                <c:pt idx="4246">
                  <c:v>41600</c:v>
                </c:pt>
                <c:pt idx="4247">
                  <c:v>41603</c:v>
                </c:pt>
                <c:pt idx="4248">
                  <c:v>41604</c:v>
                </c:pt>
                <c:pt idx="4249">
                  <c:v>41605</c:v>
                </c:pt>
                <c:pt idx="4250">
                  <c:v>41607</c:v>
                </c:pt>
                <c:pt idx="4251">
                  <c:v>41610</c:v>
                </c:pt>
                <c:pt idx="4252">
                  <c:v>41611</c:v>
                </c:pt>
                <c:pt idx="4253">
                  <c:v>41612</c:v>
                </c:pt>
                <c:pt idx="4254">
                  <c:v>41613</c:v>
                </c:pt>
                <c:pt idx="4255">
                  <c:v>41614</c:v>
                </c:pt>
                <c:pt idx="4256">
                  <c:v>41617</c:v>
                </c:pt>
                <c:pt idx="4257">
                  <c:v>41618</c:v>
                </c:pt>
                <c:pt idx="4258">
                  <c:v>41619</c:v>
                </c:pt>
                <c:pt idx="4259">
                  <c:v>41620</c:v>
                </c:pt>
                <c:pt idx="4260">
                  <c:v>41621</c:v>
                </c:pt>
                <c:pt idx="4261">
                  <c:v>41624</c:v>
                </c:pt>
                <c:pt idx="4262">
                  <c:v>41625</c:v>
                </c:pt>
                <c:pt idx="4263">
                  <c:v>41626</c:v>
                </c:pt>
                <c:pt idx="4264">
                  <c:v>41627</c:v>
                </c:pt>
                <c:pt idx="4265">
                  <c:v>41628</c:v>
                </c:pt>
                <c:pt idx="4266">
                  <c:v>41631</c:v>
                </c:pt>
                <c:pt idx="4267">
                  <c:v>41632</c:v>
                </c:pt>
                <c:pt idx="4268">
                  <c:v>41634</c:v>
                </c:pt>
                <c:pt idx="4269">
                  <c:v>41635</c:v>
                </c:pt>
                <c:pt idx="4270">
                  <c:v>41638</c:v>
                </c:pt>
                <c:pt idx="4271">
                  <c:v>41639</c:v>
                </c:pt>
                <c:pt idx="4272">
                  <c:v>41641</c:v>
                </c:pt>
                <c:pt idx="4273">
                  <c:v>41642</c:v>
                </c:pt>
                <c:pt idx="4274">
                  <c:v>41645</c:v>
                </c:pt>
                <c:pt idx="4275">
                  <c:v>41646</c:v>
                </c:pt>
                <c:pt idx="4276">
                  <c:v>41647</c:v>
                </c:pt>
                <c:pt idx="4277">
                  <c:v>41648</c:v>
                </c:pt>
                <c:pt idx="4278">
                  <c:v>41649</c:v>
                </c:pt>
                <c:pt idx="4279">
                  <c:v>41652</c:v>
                </c:pt>
                <c:pt idx="4280">
                  <c:v>41653</c:v>
                </c:pt>
                <c:pt idx="4281">
                  <c:v>41654</c:v>
                </c:pt>
                <c:pt idx="4282">
                  <c:v>41655</c:v>
                </c:pt>
                <c:pt idx="4283">
                  <c:v>41656</c:v>
                </c:pt>
                <c:pt idx="4284">
                  <c:v>41660</c:v>
                </c:pt>
                <c:pt idx="4285">
                  <c:v>41661</c:v>
                </c:pt>
                <c:pt idx="4286">
                  <c:v>41662</c:v>
                </c:pt>
                <c:pt idx="4287">
                  <c:v>41663</c:v>
                </c:pt>
                <c:pt idx="4288">
                  <c:v>41666</c:v>
                </c:pt>
                <c:pt idx="4289">
                  <c:v>41667</c:v>
                </c:pt>
                <c:pt idx="4290">
                  <c:v>41668</c:v>
                </c:pt>
                <c:pt idx="4291">
                  <c:v>41669</c:v>
                </c:pt>
                <c:pt idx="4292">
                  <c:v>41670</c:v>
                </c:pt>
                <c:pt idx="4293">
                  <c:v>41673</c:v>
                </c:pt>
                <c:pt idx="4294">
                  <c:v>41674</c:v>
                </c:pt>
                <c:pt idx="4295">
                  <c:v>41675</c:v>
                </c:pt>
                <c:pt idx="4296">
                  <c:v>41676</c:v>
                </c:pt>
                <c:pt idx="4297">
                  <c:v>41677</c:v>
                </c:pt>
                <c:pt idx="4298">
                  <c:v>41680</c:v>
                </c:pt>
                <c:pt idx="4299">
                  <c:v>41681</c:v>
                </c:pt>
                <c:pt idx="4300">
                  <c:v>41682</c:v>
                </c:pt>
                <c:pt idx="4301">
                  <c:v>41683</c:v>
                </c:pt>
                <c:pt idx="4302">
                  <c:v>41684</c:v>
                </c:pt>
                <c:pt idx="4303">
                  <c:v>41688</c:v>
                </c:pt>
                <c:pt idx="4304">
                  <c:v>41689</c:v>
                </c:pt>
                <c:pt idx="4305">
                  <c:v>41690</c:v>
                </c:pt>
                <c:pt idx="4306">
                  <c:v>41691</c:v>
                </c:pt>
                <c:pt idx="4307">
                  <c:v>41694</c:v>
                </c:pt>
                <c:pt idx="4308">
                  <c:v>41695</c:v>
                </c:pt>
                <c:pt idx="4309">
                  <c:v>41696</c:v>
                </c:pt>
                <c:pt idx="4310">
                  <c:v>41697</c:v>
                </c:pt>
                <c:pt idx="4311">
                  <c:v>41698</c:v>
                </c:pt>
                <c:pt idx="4312">
                  <c:v>41701</c:v>
                </c:pt>
                <c:pt idx="4313">
                  <c:v>41702</c:v>
                </c:pt>
                <c:pt idx="4314">
                  <c:v>41703</c:v>
                </c:pt>
                <c:pt idx="4315">
                  <c:v>41704</c:v>
                </c:pt>
                <c:pt idx="4316">
                  <c:v>41705</c:v>
                </c:pt>
                <c:pt idx="4317">
                  <c:v>41708</c:v>
                </c:pt>
                <c:pt idx="4318">
                  <c:v>41709</c:v>
                </c:pt>
                <c:pt idx="4319">
                  <c:v>41710</c:v>
                </c:pt>
                <c:pt idx="4320">
                  <c:v>41711</c:v>
                </c:pt>
                <c:pt idx="4321">
                  <c:v>41712</c:v>
                </c:pt>
                <c:pt idx="4322">
                  <c:v>41715</c:v>
                </c:pt>
                <c:pt idx="4323">
                  <c:v>41716</c:v>
                </c:pt>
                <c:pt idx="4324">
                  <c:v>41717</c:v>
                </c:pt>
                <c:pt idx="4325">
                  <c:v>41718</c:v>
                </c:pt>
                <c:pt idx="4326">
                  <c:v>41719</c:v>
                </c:pt>
                <c:pt idx="4327">
                  <c:v>41722</c:v>
                </c:pt>
                <c:pt idx="4328">
                  <c:v>41723</c:v>
                </c:pt>
                <c:pt idx="4329">
                  <c:v>41724</c:v>
                </c:pt>
                <c:pt idx="4330">
                  <c:v>41725</c:v>
                </c:pt>
                <c:pt idx="4331">
                  <c:v>41726</c:v>
                </c:pt>
                <c:pt idx="4332">
                  <c:v>41729</c:v>
                </c:pt>
                <c:pt idx="4333">
                  <c:v>41730</c:v>
                </c:pt>
                <c:pt idx="4334">
                  <c:v>41731</c:v>
                </c:pt>
                <c:pt idx="4335">
                  <c:v>41732</c:v>
                </c:pt>
                <c:pt idx="4336">
                  <c:v>41733</c:v>
                </c:pt>
                <c:pt idx="4337">
                  <c:v>41736</c:v>
                </c:pt>
                <c:pt idx="4338">
                  <c:v>41737</c:v>
                </c:pt>
                <c:pt idx="4339">
                  <c:v>41738</c:v>
                </c:pt>
                <c:pt idx="4340">
                  <c:v>41739</c:v>
                </c:pt>
                <c:pt idx="4341">
                  <c:v>41740</c:v>
                </c:pt>
                <c:pt idx="4342">
                  <c:v>41743</c:v>
                </c:pt>
                <c:pt idx="4343">
                  <c:v>41744</c:v>
                </c:pt>
                <c:pt idx="4344">
                  <c:v>41745</c:v>
                </c:pt>
                <c:pt idx="4345">
                  <c:v>41746</c:v>
                </c:pt>
                <c:pt idx="4346">
                  <c:v>41750</c:v>
                </c:pt>
                <c:pt idx="4347">
                  <c:v>41751</c:v>
                </c:pt>
                <c:pt idx="4348">
                  <c:v>41752</c:v>
                </c:pt>
                <c:pt idx="4349">
                  <c:v>41753</c:v>
                </c:pt>
                <c:pt idx="4350">
                  <c:v>41754</c:v>
                </c:pt>
                <c:pt idx="4351">
                  <c:v>41757</c:v>
                </c:pt>
                <c:pt idx="4352">
                  <c:v>41758</c:v>
                </c:pt>
                <c:pt idx="4353">
                  <c:v>41759</c:v>
                </c:pt>
                <c:pt idx="4354">
                  <c:v>41760</c:v>
                </c:pt>
                <c:pt idx="4355">
                  <c:v>41761</c:v>
                </c:pt>
                <c:pt idx="4356">
                  <c:v>41764</c:v>
                </c:pt>
                <c:pt idx="4357">
                  <c:v>41765</c:v>
                </c:pt>
                <c:pt idx="4358">
                  <c:v>41766</c:v>
                </c:pt>
                <c:pt idx="4359">
                  <c:v>41767</c:v>
                </c:pt>
                <c:pt idx="4360">
                  <c:v>41768</c:v>
                </c:pt>
                <c:pt idx="4361">
                  <c:v>41771</c:v>
                </c:pt>
                <c:pt idx="4362">
                  <c:v>41772</c:v>
                </c:pt>
                <c:pt idx="4363">
                  <c:v>41773</c:v>
                </c:pt>
                <c:pt idx="4364">
                  <c:v>41774</c:v>
                </c:pt>
                <c:pt idx="4365">
                  <c:v>41775</c:v>
                </c:pt>
                <c:pt idx="4366">
                  <c:v>41778</c:v>
                </c:pt>
                <c:pt idx="4367">
                  <c:v>41779</c:v>
                </c:pt>
                <c:pt idx="4368">
                  <c:v>41780</c:v>
                </c:pt>
                <c:pt idx="4369">
                  <c:v>41781</c:v>
                </c:pt>
                <c:pt idx="4370">
                  <c:v>41782</c:v>
                </c:pt>
                <c:pt idx="4371">
                  <c:v>41786</c:v>
                </c:pt>
                <c:pt idx="4372">
                  <c:v>41787</c:v>
                </c:pt>
                <c:pt idx="4373">
                  <c:v>41788</c:v>
                </c:pt>
                <c:pt idx="4374">
                  <c:v>41789</c:v>
                </c:pt>
                <c:pt idx="4375">
                  <c:v>41792</c:v>
                </c:pt>
                <c:pt idx="4376">
                  <c:v>41793</c:v>
                </c:pt>
                <c:pt idx="4377">
                  <c:v>41794</c:v>
                </c:pt>
                <c:pt idx="4378">
                  <c:v>41795</c:v>
                </c:pt>
                <c:pt idx="4379">
                  <c:v>41796</c:v>
                </c:pt>
                <c:pt idx="4380">
                  <c:v>41799</c:v>
                </c:pt>
                <c:pt idx="4381">
                  <c:v>41800</c:v>
                </c:pt>
                <c:pt idx="4382">
                  <c:v>41801</c:v>
                </c:pt>
                <c:pt idx="4383">
                  <c:v>41802</c:v>
                </c:pt>
                <c:pt idx="4384">
                  <c:v>41803</c:v>
                </c:pt>
                <c:pt idx="4385">
                  <c:v>41806</c:v>
                </c:pt>
                <c:pt idx="4386">
                  <c:v>41807</c:v>
                </c:pt>
                <c:pt idx="4387">
                  <c:v>41808</c:v>
                </c:pt>
                <c:pt idx="4388">
                  <c:v>41809</c:v>
                </c:pt>
                <c:pt idx="4389">
                  <c:v>41810</c:v>
                </c:pt>
                <c:pt idx="4390">
                  <c:v>41813</c:v>
                </c:pt>
                <c:pt idx="4391">
                  <c:v>41814</c:v>
                </c:pt>
                <c:pt idx="4392">
                  <c:v>41815</c:v>
                </c:pt>
                <c:pt idx="4393">
                  <c:v>41816</c:v>
                </c:pt>
                <c:pt idx="4394">
                  <c:v>41817</c:v>
                </c:pt>
                <c:pt idx="4395">
                  <c:v>41820</c:v>
                </c:pt>
                <c:pt idx="4396">
                  <c:v>41821</c:v>
                </c:pt>
                <c:pt idx="4397">
                  <c:v>41822</c:v>
                </c:pt>
                <c:pt idx="4398">
                  <c:v>41823</c:v>
                </c:pt>
                <c:pt idx="4399">
                  <c:v>41827</c:v>
                </c:pt>
                <c:pt idx="4400">
                  <c:v>41828</c:v>
                </c:pt>
                <c:pt idx="4401">
                  <c:v>41829</c:v>
                </c:pt>
                <c:pt idx="4402">
                  <c:v>41830</c:v>
                </c:pt>
                <c:pt idx="4403">
                  <c:v>41831</c:v>
                </c:pt>
                <c:pt idx="4404">
                  <c:v>41834</c:v>
                </c:pt>
                <c:pt idx="4405">
                  <c:v>41835</c:v>
                </c:pt>
                <c:pt idx="4406">
                  <c:v>41836</c:v>
                </c:pt>
                <c:pt idx="4407">
                  <c:v>41837</c:v>
                </c:pt>
                <c:pt idx="4408">
                  <c:v>41838</c:v>
                </c:pt>
                <c:pt idx="4409">
                  <c:v>41841</c:v>
                </c:pt>
                <c:pt idx="4410">
                  <c:v>41842</c:v>
                </c:pt>
                <c:pt idx="4411">
                  <c:v>41843</c:v>
                </c:pt>
                <c:pt idx="4412">
                  <c:v>41844</c:v>
                </c:pt>
                <c:pt idx="4413">
                  <c:v>41845</c:v>
                </c:pt>
                <c:pt idx="4414">
                  <c:v>41848</c:v>
                </c:pt>
                <c:pt idx="4415">
                  <c:v>41849</c:v>
                </c:pt>
                <c:pt idx="4416">
                  <c:v>41850</c:v>
                </c:pt>
                <c:pt idx="4417">
                  <c:v>41851</c:v>
                </c:pt>
                <c:pt idx="4418">
                  <c:v>41852</c:v>
                </c:pt>
                <c:pt idx="4419">
                  <c:v>41855</c:v>
                </c:pt>
                <c:pt idx="4420">
                  <c:v>41856</c:v>
                </c:pt>
                <c:pt idx="4421">
                  <c:v>41857</c:v>
                </c:pt>
                <c:pt idx="4422">
                  <c:v>41858</c:v>
                </c:pt>
                <c:pt idx="4423">
                  <c:v>41859</c:v>
                </c:pt>
                <c:pt idx="4424">
                  <c:v>41862</c:v>
                </c:pt>
                <c:pt idx="4425">
                  <c:v>41863</c:v>
                </c:pt>
                <c:pt idx="4426">
                  <c:v>41864</c:v>
                </c:pt>
                <c:pt idx="4427">
                  <c:v>41865</c:v>
                </c:pt>
                <c:pt idx="4428">
                  <c:v>41866</c:v>
                </c:pt>
                <c:pt idx="4429">
                  <c:v>41869</c:v>
                </c:pt>
                <c:pt idx="4430">
                  <c:v>41870</c:v>
                </c:pt>
                <c:pt idx="4431">
                  <c:v>41871</c:v>
                </c:pt>
                <c:pt idx="4432">
                  <c:v>41872</c:v>
                </c:pt>
                <c:pt idx="4433">
                  <c:v>41873</c:v>
                </c:pt>
                <c:pt idx="4434">
                  <c:v>41876</c:v>
                </c:pt>
                <c:pt idx="4435">
                  <c:v>41877</c:v>
                </c:pt>
                <c:pt idx="4436">
                  <c:v>41878</c:v>
                </c:pt>
                <c:pt idx="4437">
                  <c:v>41879</c:v>
                </c:pt>
                <c:pt idx="4438">
                  <c:v>41880</c:v>
                </c:pt>
                <c:pt idx="4439">
                  <c:v>41884</c:v>
                </c:pt>
                <c:pt idx="4440">
                  <c:v>41885</c:v>
                </c:pt>
                <c:pt idx="4441">
                  <c:v>41886</c:v>
                </c:pt>
                <c:pt idx="4442">
                  <c:v>41887</c:v>
                </c:pt>
                <c:pt idx="4443">
                  <c:v>41890</c:v>
                </c:pt>
                <c:pt idx="4444">
                  <c:v>41891</c:v>
                </c:pt>
                <c:pt idx="4445">
                  <c:v>41892</c:v>
                </c:pt>
                <c:pt idx="4446">
                  <c:v>41893</c:v>
                </c:pt>
                <c:pt idx="4447">
                  <c:v>41894</c:v>
                </c:pt>
                <c:pt idx="4448">
                  <c:v>41897</c:v>
                </c:pt>
                <c:pt idx="4449">
                  <c:v>41898</c:v>
                </c:pt>
                <c:pt idx="4450">
                  <c:v>41899</c:v>
                </c:pt>
                <c:pt idx="4451">
                  <c:v>41900</c:v>
                </c:pt>
                <c:pt idx="4452">
                  <c:v>41901</c:v>
                </c:pt>
                <c:pt idx="4453">
                  <c:v>41904</c:v>
                </c:pt>
                <c:pt idx="4454">
                  <c:v>41905</c:v>
                </c:pt>
                <c:pt idx="4455">
                  <c:v>41906</c:v>
                </c:pt>
                <c:pt idx="4456">
                  <c:v>41907</c:v>
                </c:pt>
                <c:pt idx="4457">
                  <c:v>41908</c:v>
                </c:pt>
                <c:pt idx="4458">
                  <c:v>41911</c:v>
                </c:pt>
                <c:pt idx="4459">
                  <c:v>41912</c:v>
                </c:pt>
                <c:pt idx="4460">
                  <c:v>41913</c:v>
                </c:pt>
                <c:pt idx="4461">
                  <c:v>41914</c:v>
                </c:pt>
                <c:pt idx="4462">
                  <c:v>41915</c:v>
                </c:pt>
                <c:pt idx="4463">
                  <c:v>41918</c:v>
                </c:pt>
                <c:pt idx="4464">
                  <c:v>41919</c:v>
                </c:pt>
                <c:pt idx="4465">
                  <c:v>41920</c:v>
                </c:pt>
                <c:pt idx="4466">
                  <c:v>41921</c:v>
                </c:pt>
                <c:pt idx="4467">
                  <c:v>41922</c:v>
                </c:pt>
                <c:pt idx="4468">
                  <c:v>41925</c:v>
                </c:pt>
                <c:pt idx="4469">
                  <c:v>41926</c:v>
                </c:pt>
                <c:pt idx="4470">
                  <c:v>41927</c:v>
                </c:pt>
                <c:pt idx="4471">
                  <c:v>41928</c:v>
                </c:pt>
                <c:pt idx="4472">
                  <c:v>41929</c:v>
                </c:pt>
                <c:pt idx="4473">
                  <c:v>41932</c:v>
                </c:pt>
                <c:pt idx="4474">
                  <c:v>41933</c:v>
                </c:pt>
                <c:pt idx="4475">
                  <c:v>41934</c:v>
                </c:pt>
                <c:pt idx="4476">
                  <c:v>41935</c:v>
                </c:pt>
                <c:pt idx="4477">
                  <c:v>41936</c:v>
                </c:pt>
                <c:pt idx="4478">
                  <c:v>41939</c:v>
                </c:pt>
                <c:pt idx="4479">
                  <c:v>41940</c:v>
                </c:pt>
                <c:pt idx="4480">
                  <c:v>41941</c:v>
                </c:pt>
                <c:pt idx="4481">
                  <c:v>41942</c:v>
                </c:pt>
                <c:pt idx="4482">
                  <c:v>41943</c:v>
                </c:pt>
                <c:pt idx="4483">
                  <c:v>41946</c:v>
                </c:pt>
                <c:pt idx="4484">
                  <c:v>41947</c:v>
                </c:pt>
                <c:pt idx="4485">
                  <c:v>41948</c:v>
                </c:pt>
                <c:pt idx="4486">
                  <c:v>41949</c:v>
                </c:pt>
                <c:pt idx="4487">
                  <c:v>41950</c:v>
                </c:pt>
                <c:pt idx="4488">
                  <c:v>41953</c:v>
                </c:pt>
                <c:pt idx="4489">
                  <c:v>41954</c:v>
                </c:pt>
                <c:pt idx="4490">
                  <c:v>41955</c:v>
                </c:pt>
                <c:pt idx="4491">
                  <c:v>41956</c:v>
                </c:pt>
                <c:pt idx="4492">
                  <c:v>41957</c:v>
                </c:pt>
                <c:pt idx="4493">
                  <c:v>41960</c:v>
                </c:pt>
                <c:pt idx="4494">
                  <c:v>41961</c:v>
                </c:pt>
                <c:pt idx="4495">
                  <c:v>41962</c:v>
                </c:pt>
                <c:pt idx="4496">
                  <c:v>41963</c:v>
                </c:pt>
                <c:pt idx="4497">
                  <c:v>41964</c:v>
                </c:pt>
                <c:pt idx="4498">
                  <c:v>41967</c:v>
                </c:pt>
                <c:pt idx="4499">
                  <c:v>41968</c:v>
                </c:pt>
                <c:pt idx="4500">
                  <c:v>41969</c:v>
                </c:pt>
                <c:pt idx="4501">
                  <c:v>41971</c:v>
                </c:pt>
                <c:pt idx="4502">
                  <c:v>41974</c:v>
                </c:pt>
                <c:pt idx="4503">
                  <c:v>41975</c:v>
                </c:pt>
                <c:pt idx="4504">
                  <c:v>41976</c:v>
                </c:pt>
                <c:pt idx="4505">
                  <c:v>41977</c:v>
                </c:pt>
                <c:pt idx="4506">
                  <c:v>41978</c:v>
                </c:pt>
                <c:pt idx="4507">
                  <c:v>41981</c:v>
                </c:pt>
                <c:pt idx="4508">
                  <c:v>41982</c:v>
                </c:pt>
                <c:pt idx="4509">
                  <c:v>41983</c:v>
                </c:pt>
                <c:pt idx="4510">
                  <c:v>41984</c:v>
                </c:pt>
                <c:pt idx="4511">
                  <c:v>41985</c:v>
                </c:pt>
                <c:pt idx="4512">
                  <c:v>41988</c:v>
                </c:pt>
                <c:pt idx="4513">
                  <c:v>41989</c:v>
                </c:pt>
                <c:pt idx="4514">
                  <c:v>41990</c:v>
                </c:pt>
                <c:pt idx="4515">
                  <c:v>41991</c:v>
                </c:pt>
                <c:pt idx="4516">
                  <c:v>41992</c:v>
                </c:pt>
                <c:pt idx="4517">
                  <c:v>41995</c:v>
                </c:pt>
                <c:pt idx="4518">
                  <c:v>41996</c:v>
                </c:pt>
                <c:pt idx="4519">
                  <c:v>41997</c:v>
                </c:pt>
                <c:pt idx="4520">
                  <c:v>41999</c:v>
                </c:pt>
                <c:pt idx="4521">
                  <c:v>42002</c:v>
                </c:pt>
                <c:pt idx="4522">
                  <c:v>42003</c:v>
                </c:pt>
                <c:pt idx="4523">
                  <c:v>42004</c:v>
                </c:pt>
                <c:pt idx="4524">
                  <c:v>42006</c:v>
                </c:pt>
                <c:pt idx="4525">
                  <c:v>42009</c:v>
                </c:pt>
                <c:pt idx="4526">
                  <c:v>42010</c:v>
                </c:pt>
                <c:pt idx="4527">
                  <c:v>42011</c:v>
                </c:pt>
                <c:pt idx="4528">
                  <c:v>42012</c:v>
                </c:pt>
                <c:pt idx="4529">
                  <c:v>42013</c:v>
                </c:pt>
                <c:pt idx="4530">
                  <c:v>42016</c:v>
                </c:pt>
                <c:pt idx="4531">
                  <c:v>42017</c:v>
                </c:pt>
                <c:pt idx="4532">
                  <c:v>42018</c:v>
                </c:pt>
                <c:pt idx="4533">
                  <c:v>42019</c:v>
                </c:pt>
                <c:pt idx="4534">
                  <c:v>42020</c:v>
                </c:pt>
                <c:pt idx="4535">
                  <c:v>42024</c:v>
                </c:pt>
                <c:pt idx="4536">
                  <c:v>42025</c:v>
                </c:pt>
                <c:pt idx="4537">
                  <c:v>42026</c:v>
                </c:pt>
                <c:pt idx="4538">
                  <c:v>42027</c:v>
                </c:pt>
                <c:pt idx="4539">
                  <c:v>42030</c:v>
                </c:pt>
                <c:pt idx="4540">
                  <c:v>42031</c:v>
                </c:pt>
                <c:pt idx="4541">
                  <c:v>42032</c:v>
                </c:pt>
                <c:pt idx="4542">
                  <c:v>42033</c:v>
                </c:pt>
                <c:pt idx="4543">
                  <c:v>42034</c:v>
                </c:pt>
                <c:pt idx="4544">
                  <c:v>42037</c:v>
                </c:pt>
                <c:pt idx="4545">
                  <c:v>42038</c:v>
                </c:pt>
                <c:pt idx="4546">
                  <c:v>42039</c:v>
                </c:pt>
                <c:pt idx="4547">
                  <c:v>42040</c:v>
                </c:pt>
                <c:pt idx="4548">
                  <c:v>42041</c:v>
                </c:pt>
                <c:pt idx="4549">
                  <c:v>42044</c:v>
                </c:pt>
                <c:pt idx="4550">
                  <c:v>42045</c:v>
                </c:pt>
                <c:pt idx="4551">
                  <c:v>42046</c:v>
                </c:pt>
                <c:pt idx="4552">
                  <c:v>42047</c:v>
                </c:pt>
                <c:pt idx="4553">
                  <c:v>42048</c:v>
                </c:pt>
                <c:pt idx="4554">
                  <c:v>42052</c:v>
                </c:pt>
                <c:pt idx="4555">
                  <c:v>42053</c:v>
                </c:pt>
                <c:pt idx="4556">
                  <c:v>42054</c:v>
                </c:pt>
                <c:pt idx="4557">
                  <c:v>42055</c:v>
                </c:pt>
                <c:pt idx="4558">
                  <c:v>42058</c:v>
                </c:pt>
                <c:pt idx="4559">
                  <c:v>42059</c:v>
                </c:pt>
                <c:pt idx="4560">
                  <c:v>42060</c:v>
                </c:pt>
                <c:pt idx="4561">
                  <c:v>42061</c:v>
                </c:pt>
                <c:pt idx="4562">
                  <c:v>42062</c:v>
                </c:pt>
                <c:pt idx="4563">
                  <c:v>42065</c:v>
                </c:pt>
                <c:pt idx="4564">
                  <c:v>42066</c:v>
                </c:pt>
                <c:pt idx="4565">
                  <c:v>42067</c:v>
                </c:pt>
                <c:pt idx="4566">
                  <c:v>42068</c:v>
                </c:pt>
                <c:pt idx="4567">
                  <c:v>42069</c:v>
                </c:pt>
                <c:pt idx="4568">
                  <c:v>42072</c:v>
                </c:pt>
                <c:pt idx="4569">
                  <c:v>42073</c:v>
                </c:pt>
                <c:pt idx="4570">
                  <c:v>42074</c:v>
                </c:pt>
                <c:pt idx="4571">
                  <c:v>42075</c:v>
                </c:pt>
                <c:pt idx="4572">
                  <c:v>42076</c:v>
                </c:pt>
                <c:pt idx="4573">
                  <c:v>42079</c:v>
                </c:pt>
                <c:pt idx="4574">
                  <c:v>42080</c:v>
                </c:pt>
                <c:pt idx="4575">
                  <c:v>42081</c:v>
                </c:pt>
                <c:pt idx="4576">
                  <c:v>42082</c:v>
                </c:pt>
                <c:pt idx="4577">
                  <c:v>42083</c:v>
                </c:pt>
                <c:pt idx="4578">
                  <c:v>42086</c:v>
                </c:pt>
                <c:pt idx="4579">
                  <c:v>42087</c:v>
                </c:pt>
                <c:pt idx="4580">
                  <c:v>42088</c:v>
                </c:pt>
                <c:pt idx="4581">
                  <c:v>42089</c:v>
                </c:pt>
                <c:pt idx="4582">
                  <c:v>42090</c:v>
                </c:pt>
                <c:pt idx="4583">
                  <c:v>42093</c:v>
                </c:pt>
                <c:pt idx="4584">
                  <c:v>42094</c:v>
                </c:pt>
                <c:pt idx="4585">
                  <c:v>42095</c:v>
                </c:pt>
                <c:pt idx="4586">
                  <c:v>42096</c:v>
                </c:pt>
                <c:pt idx="4587">
                  <c:v>42100</c:v>
                </c:pt>
                <c:pt idx="4588">
                  <c:v>42101</c:v>
                </c:pt>
                <c:pt idx="4589">
                  <c:v>42102</c:v>
                </c:pt>
                <c:pt idx="4590">
                  <c:v>42103</c:v>
                </c:pt>
                <c:pt idx="4591">
                  <c:v>42104</c:v>
                </c:pt>
                <c:pt idx="4592">
                  <c:v>42107</c:v>
                </c:pt>
                <c:pt idx="4593">
                  <c:v>42108</c:v>
                </c:pt>
                <c:pt idx="4594">
                  <c:v>42109</c:v>
                </c:pt>
                <c:pt idx="4595">
                  <c:v>42110</c:v>
                </c:pt>
                <c:pt idx="4596">
                  <c:v>42111</c:v>
                </c:pt>
                <c:pt idx="4597">
                  <c:v>42114</c:v>
                </c:pt>
                <c:pt idx="4598">
                  <c:v>42115</c:v>
                </c:pt>
                <c:pt idx="4599">
                  <c:v>42116</c:v>
                </c:pt>
                <c:pt idx="4600">
                  <c:v>42117</c:v>
                </c:pt>
                <c:pt idx="4601">
                  <c:v>42118</c:v>
                </c:pt>
                <c:pt idx="4602">
                  <c:v>42121</c:v>
                </c:pt>
                <c:pt idx="4603">
                  <c:v>42122</c:v>
                </c:pt>
                <c:pt idx="4604">
                  <c:v>42123</c:v>
                </c:pt>
                <c:pt idx="4605">
                  <c:v>42124</c:v>
                </c:pt>
                <c:pt idx="4606">
                  <c:v>42125</c:v>
                </c:pt>
                <c:pt idx="4607">
                  <c:v>42128</c:v>
                </c:pt>
                <c:pt idx="4608">
                  <c:v>42129</c:v>
                </c:pt>
                <c:pt idx="4609">
                  <c:v>42130</c:v>
                </c:pt>
                <c:pt idx="4610">
                  <c:v>42131</c:v>
                </c:pt>
                <c:pt idx="4611">
                  <c:v>42132</c:v>
                </c:pt>
                <c:pt idx="4612">
                  <c:v>42135</c:v>
                </c:pt>
                <c:pt idx="4613">
                  <c:v>42136</c:v>
                </c:pt>
                <c:pt idx="4614">
                  <c:v>42137</c:v>
                </c:pt>
                <c:pt idx="4615">
                  <c:v>42138</c:v>
                </c:pt>
                <c:pt idx="4616">
                  <c:v>42139</c:v>
                </c:pt>
                <c:pt idx="4617">
                  <c:v>42142</c:v>
                </c:pt>
                <c:pt idx="4618">
                  <c:v>42143</c:v>
                </c:pt>
                <c:pt idx="4619">
                  <c:v>42144</c:v>
                </c:pt>
                <c:pt idx="4620">
                  <c:v>42145</c:v>
                </c:pt>
                <c:pt idx="4621">
                  <c:v>42146</c:v>
                </c:pt>
                <c:pt idx="4622">
                  <c:v>42150</c:v>
                </c:pt>
                <c:pt idx="4623">
                  <c:v>42151</c:v>
                </c:pt>
                <c:pt idx="4624">
                  <c:v>42152</c:v>
                </c:pt>
                <c:pt idx="4625">
                  <c:v>42153</c:v>
                </c:pt>
                <c:pt idx="4626">
                  <c:v>42156</c:v>
                </c:pt>
                <c:pt idx="4627">
                  <c:v>42157</c:v>
                </c:pt>
                <c:pt idx="4628">
                  <c:v>42158</c:v>
                </c:pt>
                <c:pt idx="4629">
                  <c:v>42159</c:v>
                </c:pt>
                <c:pt idx="4630">
                  <c:v>42160</c:v>
                </c:pt>
                <c:pt idx="4631">
                  <c:v>42163</c:v>
                </c:pt>
                <c:pt idx="4632">
                  <c:v>42164</c:v>
                </c:pt>
                <c:pt idx="4633">
                  <c:v>42165</c:v>
                </c:pt>
                <c:pt idx="4634">
                  <c:v>42166</c:v>
                </c:pt>
                <c:pt idx="4635">
                  <c:v>42167</c:v>
                </c:pt>
                <c:pt idx="4636">
                  <c:v>42170</c:v>
                </c:pt>
                <c:pt idx="4637">
                  <c:v>42171</c:v>
                </c:pt>
                <c:pt idx="4638">
                  <c:v>42172</c:v>
                </c:pt>
                <c:pt idx="4639">
                  <c:v>42173</c:v>
                </c:pt>
                <c:pt idx="4640">
                  <c:v>42174</c:v>
                </c:pt>
                <c:pt idx="4641">
                  <c:v>42177</c:v>
                </c:pt>
                <c:pt idx="4642">
                  <c:v>42178</c:v>
                </c:pt>
                <c:pt idx="4643">
                  <c:v>42179</c:v>
                </c:pt>
                <c:pt idx="4644">
                  <c:v>42180</c:v>
                </c:pt>
                <c:pt idx="4645">
                  <c:v>42181</c:v>
                </c:pt>
                <c:pt idx="4646">
                  <c:v>42184</c:v>
                </c:pt>
                <c:pt idx="4647">
                  <c:v>42185</c:v>
                </c:pt>
                <c:pt idx="4648">
                  <c:v>42186</c:v>
                </c:pt>
                <c:pt idx="4649">
                  <c:v>42187</c:v>
                </c:pt>
                <c:pt idx="4650">
                  <c:v>42191</c:v>
                </c:pt>
                <c:pt idx="4651">
                  <c:v>42192</c:v>
                </c:pt>
                <c:pt idx="4652">
                  <c:v>42193</c:v>
                </c:pt>
                <c:pt idx="4653">
                  <c:v>42194</c:v>
                </c:pt>
                <c:pt idx="4654">
                  <c:v>42195</c:v>
                </c:pt>
                <c:pt idx="4655">
                  <c:v>42198</c:v>
                </c:pt>
                <c:pt idx="4656">
                  <c:v>42199</c:v>
                </c:pt>
                <c:pt idx="4657">
                  <c:v>42200</c:v>
                </c:pt>
                <c:pt idx="4658">
                  <c:v>42201</c:v>
                </c:pt>
                <c:pt idx="4659">
                  <c:v>42202</c:v>
                </c:pt>
                <c:pt idx="4660">
                  <c:v>42205</c:v>
                </c:pt>
                <c:pt idx="4661">
                  <c:v>42206</c:v>
                </c:pt>
                <c:pt idx="4662">
                  <c:v>42207</c:v>
                </c:pt>
                <c:pt idx="4663">
                  <c:v>42208</c:v>
                </c:pt>
                <c:pt idx="4664">
                  <c:v>42209</c:v>
                </c:pt>
                <c:pt idx="4665">
                  <c:v>42212</c:v>
                </c:pt>
                <c:pt idx="4666">
                  <c:v>42213</c:v>
                </c:pt>
                <c:pt idx="4667">
                  <c:v>42214</c:v>
                </c:pt>
                <c:pt idx="4668">
                  <c:v>42215</c:v>
                </c:pt>
                <c:pt idx="4669">
                  <c:v>42216</c:v>
                </c:pt>
                <c:pt idx="4670">
                  <c:v>42219</c:v>
                </c:pt>
                <c:pt idx="4671">
                  <c:v>42220</c:v>
                </c:pt>
                <c:pt idx="4672">
                  <c:v>42221</c:v>
                </c:pt>
                <c:pt idx="4673">
                  <c:v>42222</c:v>
                </c:pt>
                <c:pt idx="4674">
                  <c:v>42223</c:v>
                </c:pt>
                <c:pt idx="4675">
                  <c:v>42226</c:v>
                </c:pt>
                <c:pt idx="4676">
                  <c:v>42227</c:v>
                </c:pt>
                <c:pt idx="4677">
                  <c:v>42228</c:v>
                </c:pt>
                <c:pt idx="4678">
                  <c:v>42229</c:v>
                </c:pt>
                <c:pt idx="4679">
                  <c:v>42230</c:v>
                </c:pt>
                <c:pt idx="4680">
                  <c:v>42233</c:v>
                </c:pt>
                <c:pt idx="4681">
                  <c:v>42234</c:v>
                </c:pt>
                <c:pt idx="4682">
                  <c:v>42235</c:v>
                </c:pt>
                <c:pt idx="4683">
                  <c:v>42236</c:v>
                </c:pt>
                <c:pt idx="4684">
                  <c:v>42237</c:v>
                </c:pt>
                <c:pt idx="4685">
                  <c:v>42240</c:v>
                </c:pt>
                <c:pt idx="4686">
                  <c:v>42241</c:v>
                </c:pt>
                <c:pt idx="4687">
                  <c:v>42242</c:v>
                </c:pt>
                <c:pt idx="4688">
                  <c:v>42243</c:v>
                </c:pt>
                <c:pt idx="4689">
                  <c:v>42244</c:v>
                </c:pt>
                <c:pt idx="4690">
                  <c:v>42247</c:v>
                </c:pt>
                <c:pt idx="4691">
                  <c:v>42248</c:v>
                </c:pt>
                <c:pt idx="4692">
                  <c:v>42249</c:v>
                </c:pt>
                <c:pt idx="4693">
                  <c:v>42250</c:v>
                </c:pt>
                <c:pt idx="4694">
                  <c:v>42251</c:v>
                </c:pt>
                <c:pt idx="4695">
                  <c:v>42255</c:v>
                </c:pt>
                <c:pt idx="4696">
                  <c:v>42256</c:v>
                </c:pt>
                <c:pt idx="4697">
                  <c:v>42257</c:v>
                </c:pt>
                <c:pt idx="4698">
                  <c:v>42258</c:v>
                </c:pt>
                <c:pt idx="4699">
                  <c:v>42261</c:v>
                </c:pt>
                <c:pt idx="4700">
                  <c:v>42262</c:v>
                </c:pt>
                <c:pt idx="4701">
                  <c:v>42263</c:v>
                </c:pt>
                <c:pt idx="4702">
                  <c:v>42264</c:v>
                </c:pt>
                <c:pt idx="4703">
                  <c:v>42265</c:v>
                </c:pt>
                <c:pt idx="4704">
                  <c:v>42268</c:v>
                </c:pt>
                <c:pt idx="4705">
                  <c:v>42269</c:v>
                </c:pt>
                <c:pt idx="4706">
                  <c:v>42270</c:v>
                </c:pt>
                <c:pt idx="4707">
                  <c:v>42271</c:v>
                </c:pt>
                <c:pt idx="4708">
                  <c:v>42272</c:v>
                </c:pt>
                <c:pt idx="4709">
                  <c:v>42275</c:v>
                </c:pt>
                <c:pt idx="4710">
                  <c:v>42276</c:v>
                </c:pt>
                <c:pt idx="4711">
                  <c:v>42277</c:v>
                </c:pt>
                <c:pt idx="4712">
                  <c:v>42278</c:v>
                </c:pt>
                <c:pt idx="4713">
                  <c:v>42279</c:v>
                </c:pt>
                <c:pt idx="4714">
                  <c:v>42282</c:v>
                </c:pt>
                <c:pt idx="4715">
                  <c:v>42283</c:v>
                </c:pt>
                <c:pt idx="4716">
                  <c:v>42284</c:v>
                </c:pt>
                <c:pt idx="4717">
                  <c:v>42285</c:v>
                </c:pt>
                <c:pt idx="4718">
                  <c:v>42286</c:v>
                </c:pt>
                <c:pt idx="4719">
                  <c:v>42289</c:v>
                </c:pt>
                <c:pt idx="4720">
                  <c:v>42290</c:v>
                </c:pt>
                <c:pt idx="4721">
                  <c:v>42291</c:v>
                </c:pt>
                <c:pt idx="4722">
                  <c:v>42292</c:v>
                </c:pt>
                <c:pt idx="4723">
                  <c:v>42293</c:v>
                </c:pt>
                <c:pt idx="4724">
                  <c:v>42296</c:v>
                </c:pt>
                <c:pt idx="4725">
                  <c:v>42297</c:v>
                </c:pt>
                <c:pt idx="4726">
                  <c:v>42298</c:v>
                </c:pt>
                <c:pt idx="4727">
                  <c:v>42299</c:v>
                </c:pt>
                <c:pt idx="4728">
                  <c:v>42300</c:v>
                </c:pt>
                <c:pt idx="4729">
                  <c:v>42303</c:v>
                </c:pt>
                <c:pt idx="4730">
                  <c:v>42304</c:v>
                </c:pt>
                <c:pt idx="4731">
                  <c:v>42305</c:v>
                </c:pt>
                <c:pt idx="4732">
                  <c:v>42306</c:v>
                </c:pt>
                <c:pt idx="4733">
                  <c:v>42307</c:v>
                </c:pt>
                <c:pt idx="4734">
                  <c:v>42310</c:v>
                </c:pt>
                <c:pt idx="4735">
                  <c:v>42311</c:v>
                </c:pt>
                <c:pt idx="4736">
                  <c:v>42312</c:v>
                </c:pt>
                <c:pt idx="4737">
                  <c:v>42313</c:v>
                </c:pt>
                <c:pt idx="4738">
                  <c:v>42314</c:v>
                </c:pt>
                <c:pt idx="4739">
                  <c:v>42317</c:v>
                </c:pt>
                <c:pt idx="4740">
                  <c:v>42318</c:v>
                </c:pt>
                <c:pt idx="4741">
                  <c:v>42319</c:v>
                </c:pt>
                <c:pt idx="4742">
                  <c:v>42320</c:v>
                </c:pt>
                <c:pt idx="4743">
                  <c:v>42321</c:v>
                </c:pt>
                <c:pt idx="4744">
                  <c:v>42324</c:v>
                </c:pt>
                <c:pt idx="4745">
                  <c:v>42325</c:v>
                </c:pt>
                <c:pt idx="4746">
                  <c:v>42326</c:v>
                </c:pt>
                <c:pt idx="4747">
                  <c:v>42327</c:v>
                </c:pt>
                <c:pt idx="4748">
                  <c:v>42328</c:v>
                </c:pt>
                <c:pt idx="4749">
                  <c:v>42331</c:v>
                </c:pt>
                <c:pt idx="4750">
                  <c:v>42332</c:v>
                </c:pt>
                <c:pt idx="4751">
                  <c:v>42333</c:v>
                </c:pt>
                <c:pt idx="4752">
                  <c:v>42335</c:v>
                </c:pt>
                <c:pt idx="4753">
                  <c:v>42338</c:v>
                </c:pt>
                <c:pt idx="4754">
                  <c:v>42339</c:v>
                </c:pt>
                <c:pt idx="4755">
                  <c:v>42340</c:v>
                </c:pt>
                <c:pt idx="4756">
                  <c:v>42341</c:v>
                </c:pt>
                <c:pt idx="4757">
                  <c:v>42342</c:v>
                </c:pt>
                <c:pt idx="4758">
                  <c:v>42345</c:v>
                </c:pt>
                <c:pt idx="4759">
                  <c:v>42346</c:v>
                </c:pt>
                <c:pt idx="4760">
                  <c:v>42347</c:v>
                </c:pt>
                <c:pt idx="4761">
                  <c:v>42348</c:v>
                </c:pt>
                <c:pt idx="4762">
                  <c:v>42349</c:v>
                </c:pt>
                <c:pt idx="4763">
                  <c:v>42352</c:v>
                </c:pt>
                <c:pt idx="4764">
                  <c:v>42353</c:v>
                </c:pt>
                <c:pt idx="4765">
                  <c:v>42354</c:v>
                </c:pt>
                <c:pt idx="4766">
                  <c:v>42355</c:v>
                </c:pt>
                <c:pt idx="4767">
                  <c:v>42356</c:v>
                </c:pt>
                <c:pt idx="4768">
                  <c:v>42359</c:v>
                </c:pt>
                <c:pt idx="4769">
                  <c:v>42360</c:v>
                </c:pt>
                <c:pt idx="4770">
                  <c:v>42361</c:v>
                </c:pt>
                <c:pt idx="4771">
                  <c:v>42362</c:v>
                </c:pt>
                <c:pt idx="4772">
                  <c:v>42366</c:v>
                </c:pt>
                <c:pt idx="4773">
                  <c:v>42367</c:v>
                </c:pt>
                <c:pt idx="4774">
                  <c:v>42368</c:v>
                </c:pt>
                <c:pt idx="4775">
                  <c:v>42369</c:v>
                </c:pt>
                <c:pt idx="4776">
                  <c:v>42373</c:v>
                </c:pt>
                <c:pt idx="4777">
                  <c:v>42374</c:v>
                </c:pt>
                <c:pt idx="4778">
                  <c:v>42375</c:v>
                </c:pt>
                <c:pt idx="4779">
                  <c:v>42376</c:v>
                </c:pt>
                <c:pt idx="4780">
                  <c:v>42377</c:v>
                </c:pt>
                <c:pt idx="4781">
                  <c:v>42380</c:v>
                </c:pt>
                <c:pt idx="4782">
                  <c:v>42381</c:v>
                </c:pt>
                <c:pt idx="4783">
                  <c:v>42382</c:v>
                </c:pt>
                <c:pt idx="4784">
                  <c:v>42383</c:v>
                </c:pt>
                <c:pt idx="4785">
                  <c:v>42384</c:v>
                </c:pt>
                <c:pt idx="4786">
                  <c:v>42388</c:v>
                </c:pt>
                <c:pt idx="4787">
                  <c:v>42389</c:v>
                </c:pt>
                <c:pt idx="4788">
                  <c:v>42390</c:v>
                </c:pt>
                <c:pt idx="4789">
                  <c:v>42391</c:v>
                </c:pt>
                <c:pt idx="4790">
                  <c:v>42394</c:v>
                </c:pt>
                <c:pt idx="4791">
                  <c:v>42395</c:v>
                </c:pt>
                <c:pt idx="4792">
                  <c:v>42396</c:v>
                </c:pt>
                <c:pt idx="4793">
                  <c:v>42397</c:v>
                </c:pt>
                <c:pt idx="4794">
                  <c:v>42398</c:v>
                </c:pt>
                <c:pt idx="4795">
                  <c:v>42401</c:v>
                </c:pt>
                <c:pt idx="4796">
                  <c:v>42402</c:v>
                </c:pt>
                <c:pt idx="4797">
                  <c:v>42403</c:v>
                </c:pt>
                <c:pt idx="4798">
                  <c:v>42404</c:v>
                </c:pt>
                <c:pt idx="4799">
                  <c:v>42405</c:v>
                </c:pt>
                <c:pt idx="4800">
                  <c:v>42408</c:v>
                </c:pt>
                <c:pt idx="4801">
                  <c:v>42409</c:v>
                </c:pt>
                <c:pt idx="4802">
                  <c:v>42410</c:v>
                </c:pt>
                <c:pt idx="4803">
                  <c:v>42411</c:v>
                </c:pt>
                <c:pt idx="4804">
                  <c:v>42412</c:v>
                </c:pt>
                <c:pt idx="4805">
                  <c:v>42416</c:v>
                </c:pt>
                <c:pt idx="4806">
                  <c:v>42417</c:v>
                </c:pt>
                <c:pt idx="4807">
                  <c:v>42418</c:v>
                </c:pt>
                <c:pt idx="4808">
                  <c:v>42419</c:v>
                </c:pt>
                <c:pt idx="4809">
                  <c:v>42422</c:v>
                </c:pt>
                <c:pt idx="4810">
                  <c:v>42423</c:v>
                </c:pt>
                <c:pt idx="4811">
                  <c:v>42424</c:v>
                </c:pt>
                <c:pt idx="4812">
                  <c:v>42425</c:v>
                </c:pt>
                <c:pt idx="4813">
                  <c:v>42426</c:v>
                </c:pt>
                <c:pt idx="4814">
                  <c:v>42429</c:v>
                </c:pt>
                <c:pt idx="4815">
                  <c:v>42430</c:v>
                </c:pt>
                <c:pt idx="4816">
                  <c:v>42431</c:v>
                </c:pt>
                <c:pt idx="4817">
                  <c:v>42432</c:v>
                </c:pt>
                <c:pt idx="4818">
                  <c:v>42433</c:v>
                </c:pt>
                <c:pt idx="4819">
                  <c:v>42436</c:v>
                </c:pt>
                <c:pt idx="4820">
                  <c:v>42437</c:v>
                </c:pt>
                <c:pt idx="4821">
                  <c:v>42438</c:v>
                </c:pt>
                <c:pt idx="4822">
                  <c:v>42439</c:v>
                </c:pt>
                <c:pt idx="4823">
                  <c:v>42440</c:v>
                </c:pt>
                <c:pt idx="4824">
                  <c:v>42443</c:v>
                </c:pt>
                <c:pt idx="4825">
                  <c:v>42444</c:v>
                </c:pt>
                <c:pt idx="4826">
                  <c:v>42445</c:v>
                </c:pt>
                <c:pt idx="4827">
                  <c:v>42446</c:v>
                </c:pt>
                <c:pt idx="4828">
                  <c:v>42447</c:v>
                </c:pt>
                <c:pt idx="4829">
                  <c:v>42450</c:v>
                </c:pt>
                <c:pt idx="4830">
                  <c:v>42451</c:v>
                </c:pt>
                <c:pt idx="4831">
                  <c:v>42452</c:v>
                </c:pt>
                <c:pt idx="4832">
                  <c:v>42453</c:v>
                </c:pt>
                <c:pt idx="4833">
                  <c:v>42457</c:v>
                </c:pt>
                <c:pt idx="4834">
                  <c:v>42458</c:v>
                </c:pt>
                <c:pt idx="4835">
                  <c:v>42459</c:v>
                </c:pt>
                <c:pt idx="4836">
                  <c:v>42460</c:v>
                </c:pt>
                <c:pt idx="4837">
                  <c:v>42461</c:v>
                </c:pt>
                <c:pt idx="4838">
                  <c:v>42464</c:v>
                </c:pt>
                <c:pt idx="4839">
                  <c:v>42465</c:v>
                </c:pt>
                <c:pt idx="4840">
                  <c:v>42466</c:v>
                </c:pt>
                <c:pt idx="4841">
                  <c:v>42467</c:v>
                </c:pt>
                <c:pt idx="4842">
                  <c:v>42468</c:v>
                </c:pt>
                <c:pt idx="4843">
                  <c:v>42471</c:v>
                </c:pt>
                <c:pt idx="4844">
                  <c:v>42472</c:v>
                </c:pt>
                <c:pt idx="4845">
                  <c:v>42473</c:v>
                </c:pt>
                <c:pt idx="4846">
                  <c:v>42474</c:v>
                </c:pt>
                <c:pt idx="4847">
                  <c:v>42475</c:v>
                </c:pt>
                <c:pt idx="4848">
                  <c:v>42478</c:v>
                </c:pt>
                <c:pt idx="4849">
                  <c:v>42479</c:v>
                </c:pt>
                <c:pt idx="4850">
                  <c:v>42480</c:v>
                </c:pt>
                <c:pt idx="4851">
                  <c:v>42481</c:v>
                </c:pt>
                <c:pt idx="4852">
                  <c:v>42482</c:v>
                </c:pt>
                <c:pt idx="4853">
                  <c:v>42485</c:v>
                </c:pt>
                <c:pt idx="4854">
                  <c:v>42486</c:v>
                </c:pt>
                <c:pt idx="4855">
                  <c:v>42487</c:v>
                </c:pt>
                <c:pt idx="4856">
                  <c:v>42488</c:v>
                </c:pt>
                <c:pt idx="4857">
                  <c:v>42489</c:v>
                </c:pt>
                <c:pt idx="4858">
                  <c:v>42492</c:v>
                </c:pt>
                <c:pt idx="4859">
                  <c:v>42493</c:v>
                </c:pt>
                <c:pt idx="4860">
                  <c:v>42494</c:v>
                </c:pt>
                <c:pt idx="4861">
                  <c:v>42495</c:v>
                </c:pt>
                <c:pt idx="4862">
                  <c:v>42496</c:v>
                </c:pt>
                <c:pt idx="4863">
                  <c:v>42499</c:v>
                </c:pt>
                <c:pt idx="4864">
                  <c:v>42500</c:v>
                </c:pt>
                <c:pt idx="4865">
                  <c:v>42501</c:v>
                </c:pt>
                <c:pt idx="4866">
                  <c:v>42502</c:v>
                </c:pt>
                <c:pt idx="4867">
                  <c:v>42503</c:v>
                </c:pt>
                <c:pt idx="4868">
                  <c:v>42506</c:v>
                </c:pt>
                <c:pt idx="4869">
                  <c:v>42507</c:v>
                </c:pt>
                <c:pt idx="4870">
                  <c:v>42508</c:v>
                </c:pt>
                <c:pt idx="4871">
                  <c:v>42509</c:v>
                </c:pt>
                <c:pt idx="4872">
                  <c:v>42510</c:v>
                </c:pt>
                <c:pt idx="4873">
                  <c:v>42513</c:v>
                </c:pt>
                <c:pt idx="4874">
                  <c:v>42514</c:v>
                </c:pt>
                <c:pt idx="4875">
                  <c:v>42515</c:v>
                </c:pt>
                <c:pt idx="4876">
                  <c:v>42516</c:v>
                </c:pt>
                <c:pt idx="4877">
                  <c:v>42517</c:v>
                </c:pt>
                <c:pt idx="4878">
                  <c:v>42521</c:v>
                </c:pt>
                <c:pt idx="4879">
                  <c:v>42522</c:v>
                </c:pt>
                <c:pt idx="4880">
                  <c:v>42523</c:v>
                </c:pt>
                <c:pt idx="4881">
                  <c:v>42524</c:v>
                </c:pt>
                <c:pt idx="4882">
                  <c:v>42527</c:v>
                </c:pt>
                <c:pt idx="4883">
                  <c:v>42528</c:v>
                </c:pt>
                <c:pt idx="4884">
                  <c:v>42529</c:v>
                </c:pt>
                <c:pt idx="4885">
                  <c:v>42530</c:v>
                </c:pt>
                <c:pt idx="4886">
                  <c:v>42531</c:v>
                </c:pt>
                <c:pt idx="4887">
                  <c:v>42534</c:v>
                </c:pt>
                <c:pt idx="4888">
                  <c:v>42535</c:v>
                </c:pt>
                <c:pt idx="4889">
                  <c:v>42536</c:v>
                </c:pt>
                <c:pt idx="4890">
                  <c:v>42537</c:v>
                </c:pt>
                <c:pt idx="4891">
                  <c:v>42538</c:v>
                </c:pt>
                <c:pt idx="4892">
                  <c:v>42541</c:v>
                </c:pt>
                <c:pt idx="4893">
                  <c:v>42542</c:v>
                </c:pt>
                <c:pt idx="4894">
                  <c:v>42543</c:v>
                </c:pt>
                <c:pt idx="4895">
                  <c:v>42544</c:v>
                </c:pt>
                <c:pt idx="4896">
                  <c:v>42545</c:v>
                </c:pt>
                <c:pt idx="4897">
                  <c:v>42548</c:v>
                </c:pt>
                <c:pt idx="4898">
                  <c:v>42549</c:v>
                </c:pt>
                <c:pt idx="4899">
                  <c:v>42550</c:v>
                </c:pt>
                <c:pt idx="4900">
                  <c:v>42551</c:v>
                </c:pt>
                <c:pt idx="4901">
                  <c:v>42552</c:v>
                </c:pt>
                <c:pt idx="4902">
                  <c:v>42556</c:v>
                </c:pt>
                <c:pt idx="4903">
                  <c:v>42557</c:v>
                </c:pt>
                <c:pt idx="4904">
                  <c:v>42558</c:v>
                </c:pt>
                <c:pt idx="4905">
                  <c:v>42559</c:v>
                </c:pt>
                <c:pt idx="4906">
                  <c:v>42562</c:v>
                </c:pt>
                <c:pt idx="4907">
                  <c:v>42563</c:v>
                </c:pt>
                <c:pt idx="4908">
                  <c:v>42564</c:v>
                </c:pt>
                <c:pt idx="4909">
                  <c:v>42565</c:v>
                </c:pt>
                <c:pt idx="4910">
                  <c:v>42566</c:v>
                </c:pt>
                <c:pt idx="4911">
                  <c:v>42569</c:v>
                </c:pt>
                <c:pt idx="4912">
                  <c:v>42570</c:v>
                </c:pt>
                <c:pt idx="4913">
                  <c:v>42571</c:v>
                </c:pt>
                <c:pt idx="4914">
                  <c:v>42572</c:v>
                </c:pt>
                <c:pt idx="4915">
                  <c:v>42573</c:v>
                </c:pt>
                <c:pt idx="4916">
                  <c:v>42576</c:v>
                </c:pt>
                <c:pt idx="4917">
                  <c:v>42577</c:v>
                </c:pt>
                <c:pt idx="4918">
                  <c:v>42578</c:v>
                </c:pt>
                <c:pt idx="4919">
                  <c:v>42579</c:v>
                </c:pt>
                <c:pt idx="4920">
                  <c:v>42580</c:v>
                </c:pt>
                <c:pt idx="4921">
                  <c:v>42583</c:v>
                </c:pt>
                <c:pt idx="4922">
                  <c:v>42584</c:v>
                </c:pt>
                <c:pt idx="4923">
                  <c:v>42585</c:v>
                </c:pt>
                <c:pt idx="4924">
                  <c:v>42586</c:v>
                </c:pt>
                <c:pt idx="4925">
                  <c:v>42587</c:v>
                </c:pt>
                <c:pt idx="4926">
                  <c:v>42590</c:v>
                </c:pt>
                <c:pt idx="4927">
                  <c:v>42591</c:v>
                </c:pt>
                <c:pt idx="4928">
                  <c:v>42592</c:v>
                </c:pt>
                <c:pt idx="4929">
                  <c:v>42593</c:v>
                </c:pt>
                <c:pt idx="4930">
                  <c:v>42594</c:v>
                </c:pt>
                <c:pt idx="4931">
                  <c:v>42597</c:v>
                </c:pt>
                <c:pt idx="4932">
                  <c:v>42598</c:v>
                </c:pt>
                <c:pt idx="4933">
                  <c:v>42599</c:v>
                </c:pt>
                <c:pt idx="4934">
                  <c:v>42600</c:v>
                </c:pt>
                <c:pt idx="4935">
                  <c:v>42601</c:v>
                </c:pt>
                <c:pt idx="4936">
                  <c:v>42604</c:v>
                </c:pt>
                <c:pt idx="4937">
                  <c:v>42605</c:v>
                </c:pt>
                <c:pt idx="4938">
                  <c:v>42606</c:v>
                </c:pt>
                <c:pt idx="4939">
                  <c:v>42607</c:v>
                </c:pt>
                <c:pt idx="4940">
                  <c:v>42608</c:v>
                </c:pt>
                <c:pt idx="4941">
                  <c:v>42611</c:v>
                </c:pt>
                <c:pt idx="4942">
                  <c:v>42612</c:v>
                </c:pt>
                <c:pt idx="4943">
                  <c:v>42613</c:v>
                </c:pt>
                <c:pt idx="4944">
                  <c:v>42614</c:v>
                </c:pt>
                <c:pt idx="4945">
                  <c:v>42615</c:v>
                </c:pt>
                <c:pt idx="4946">
                  <c:v>42619</c:v>
                </c:pt>
                <c:pt idx="4947">
                  <c:v>42620</c:v>
                </c:pt>
                <c:pt idx="4948">
                  <c:v>42621</c:v>
                </c:pt>
                <c:pt idx="4949">
                  <c:v>42622</c:v>
                </c:pt>
                <c:pt idx="4950">
                  <c:v>42625</c:v>
                </c:pt>
                <c:pt idx="4951">
                  <c:v>42626</c:v>
                </c:pt>
                <c:pt idx="4952">
                  <c:v>42627</c:v>
                </c:pt>
                <c:pt idx="4953">
                  <c:v>42628</c:v>
                </c:pt>
                <c:pt idx="4954">
                  <c:v>42629</c:v>
                </c:pt>
                <c:pt idx="4955">
                  <c:v>42632</c:v>
                </c:pt>
                <c:pt idx="4956">
                  <c:v>42633</c:v>
                </c:pt>
                <c:pt idx="4957">
                  <c:v>42634</c:v>
                </c:pt>
                <c:pt idx="4958">
                  <c:v>42635</c:v>
                </c:pt>
                <c:pt idx="4959">
                  <c:v>42636</c:v>
                </c:pt>
                <c:pt idx="4960">
                  <c:v>42639</c:v>
                </c:pt>
                <c:pt idx="4961">
                  <c:v>42640</c:v>
                </c:pt>
                <c:pt idx="4962">
                  <c:v>42641</c:v>
                </c:pt>
                <c:pt idx="4963">
                  <c:v>42642</c:v>
                </c:pt>
                <c:pt idx="4964">
                  <c:v>42643</c:v>
                </c:pt>
                <c:pt idx="4965">
                  <c:v>42646</c:v>
                </c:pt>
                <c:pt idx="4966">
                  <c:v>42647</c:v>
                </c:pt>
                <c:pt idx="4967">
                  <c:v>42648</c:v>
                </c:pt>
                <c:pt idx="4968">
                  <c:v>42649</c:v>
                </c:pt>
                <c:pt idx="4969">
                  <c:v>42650</c:v>
                </c:pt>
                <c:pt idx="4970">
                  <c:v>42653</c:v>
                </c:pt>
                <c:pt idx="4971">
                  <c:v>42654</c:v>
                </c:pt>
                <c:pt idx="4972">
                  <c:v>42655</c:v>
                </c:pt>
                <c:pt idx="4973">
                  <c:v>42656</c:v>
                </c:pt>
                <c:pt idx="4974">
                  <c:v>42657</c:v>
                </c:pt>
                <c:pt idx="4975">
                  <c:v>42660</c:v>
                </c:pt>
                <c:pt idx="4976">
                  <c:v>42661</c:v>
                </c:pt>
                <c:pt idx="4977">
                  <c:v>42662</c:v>
                </c:pt>
                <c:pt idx="4978">
                  <c:v>42663</c:v>
                </c:pt>
                <c:pt idx="4979">
                  <c:v>42664</c:v>
                </c:pt>
                <c:pt idx="4980">
                  <c:v>42667</c:v>
                </c:pt>
                <c:pt idx="4981">
                  <c:v>42668</c:v>
                </c:pt>
                <c:pt idx="4982">
                  <c:v>42669</c:v>
                </c:pt>
                <c:pt idx="4983">
                  <c:v>42670</c:v>
                </c:pt>
                <c:pt idx="4984">
                  <c:v>42671</c:v>
                </c:pt>
                <c:pt idx="4985">
                  <c:v>42674</c:v>
                </c:pt>
                <c:pt idx="4986">
                  <c:v>42675</c:v>
                </c:pt>
                <c:pt idx="4987">
                  <c:v>42676</c:v>
                </c:pt>
                <c:pt idx="4988">
                  <c:v>42677</c:v>
                </c:pt>
                <c:pt idx="4989">
                  <c:v>42678</c:v>
                </c:pt>
                <c:pt idx="4990">
                  <c:v>42681</c:v>
                </c:pt>
                <c:pt idx="4991">
                  <c:v>42682</c:v>
                </c:pt>
                <c:pt idx="4992">
                  <c:v>42683</c:v>
                </c:pt>
                <c:pt idx="4993">
                  <c:v>42684</c:v>
                </c:pt>
                <c:pt idx="4994">
                  <c:v>42685</c:v>
                </c:pt>
                <c:pt idx="4995">
                  <c:v>42688</c:v>
                </c:pt>
                <c:pt idx="4996">
                  <c:v>42689</c:v>
                </c:pt>
                <c:pt idx="4997">
                  <c:v>42690</c:v>
                </c:pt>
                <c:pt idx="4998">
                  <c:v>42691</c:v>
                </c:pt>
                <c:pt idx="4999">
                  <c:v>42692</c:v>
                </c:pt>
                <c:pt idx="5000">
                  <c:v>42695</c:v>
                </c:pt>
                <c:pt idx="5001">
                  <c:v>42696</c:v>
                </c:pt>
                <c:pt idx="5002">
                  <c:v>42697</c:v>
                </c:pt>
                <c:pt idx="5003">
                  <c:v>42699</c:v>
                </c:pt>
                <c:pt idx="5004">
                  <c:v>42702</c:v>
                </c:pt>
                <c:pt idx="5005">
                  <c:v>42703</c:v>
                </c:pt>
                <c:pt idx="5006">
                  <c:v>42704</c:v>
                </c:pt>
                <c:pt idx="5007">
                  <c:v>42705</c:v>
                </c:pt>
                <c:pt idx="5008">
                  <c:v>42706</c:v>
                </c:pt>
                <c:pt idx="5009">
                  <c:v>42709</c:v>
                </c:pt>
                <c:pt idx="5010">
                  <c:v>42710</c:v>
                </c:pt>
                <c:pt idx="5011">
                  <c:v>42711</c:v>
                </c:pt>
                <c:pt idx="5012">
                  <c:v>42712</c:v>
                </c:pt>
                <c:pt idx="5013">
                  <c:v>42713</c:v>
                </c:pt>
                <c:pt idx="5014">
                  <c:v>42716</c:v>
                </c:pt>
                <c:pt idx="5015">
                  <c:v>42717</c:v>
                </c:pt>
                <c:pt idx="5016">
                  <c:v>42718</c:v>
                </c:pt>
                <c:pt idx="5017">
                  <c:v>42719</c:v>
                </c:pt>
                <c:pt idx="5018">
                  <c:v>42720</c:v>
                </c:pt>
                <c:pt idx="5019">
                  <c:v>42723</c:v>
                </c:pt>
                <c:pt idx="5020">
                  <c:v>42724</c:v>
                </c:pt>
                <c:pt idx="5021">
                  <c:v>42725</c:v>
                </c:pt>
                <c:pt idx="5022">
                  <c:v>42726</c:v>
                </c:pt>
                <c:pt idx="5023">
                  <c:v>42727</c:v>
                </c:pt>
                <c:pt idx="5024">
                  <c:v>42731</c:v>
                </c:pt>
                <c:pt idx="5025">
                  <c:v>42732</c:v>
                </c:pt>
                <c:pt idx="5026">
                  <c:v>42733</c:v>
                </c:pt>
                <c:pt idx="5027">
                  <c:v>42734</c:v>
                </c:pt>
                <c:pt idx="5028">
                  <c:v>42738</c:v>
                </c:pt>
                <c:pt idx="5029">
                  <c:v>42739</c:v>
                </c:pt>
                <c:pt idx="5030">
                  <c:v>42740</c:v>
                </c:pt>
                <c:pt idx="5031">
                  <c:v>42741</c:v>
                </c:pt>
                <c:pt idx="5032">
                  <c:v>42744</c:v>
                </c:pt>
                <c:pt idx="5033">
                  <c:v>42745</c:v>
                </c:pt>
                <c:pt idx="5034">
                  <c:v>42746</c:v>
                </c:pt>
                <c:pt idx="5035">
                  <c:v>42747</c:v>
                </c:pt>
                <c:pt idx="5036">
                  <c:v>42748</c:v>
                </c:pt>
                <c:pt idx="5037">
                  <c:v>42752</c:v>
                </c:pt>
                <c:pt idx="5038">
                  <c:v>42753</c:v>
                </c:pt>
                <c:pt idx="5039">
                  <c:v>42754</c:v>
                </c:pt>
                <c:pt idx="5040">
                  <c:v>42755</c:v>
                </c:pt>
                <c:pt idx="5041">
                  <c:v>42758</c:v>
                </c:pt>
                <c:pt idx="5042">
                  <c:v>42759</c:v>
                </c:pt>
                <c:pt idx="5043">
                  <c:v>42760</c:v>
                </c:pt>
                <c:pt idx="5044">
                  <c:v>42761</c:v>
                </c:pt>
                <c:pt idx="5045">
                  <c:v>42762</c:v>
                </c:pt>
                <c:pt idx="5046">
                  <c:v>42765</c:v>
                </c:pt>
                <c:pt idx="5047">
                  <c:v>42766</c:v>
                </c:pt>
                <c:pt idx="5048">
                  <c:v>42767</c:v>
                </c:pt>
                <c:pt idx="5049">
                  <c:v>42768</c:v>
                </c:pt>
                <c:pt idx="5050">
                  <c:v>42769</c:v>
                </c:pt>
                <c:pt idx="5051">
                  <c:v>42772</c:v>
                </c:pt>
                <c:pt idx="5052">
                  <c:v>42773</c:v>
                </c:pt>
                <c:pt idx="5053">
                  <c:v>42774</c:v>
                </c:pt>
                <c:pt idx="5054">
                  <c:v>42775</c:v>
                </c:pt>
                <c:pt idx="5055">
                  <c:v>42776</c:v>
                </c:pt>
                <c:pt idx="5056">
                  <c:v>42779</c:v>
                </c:pt>
                <c:pt idx="5057">
                  <c:v>42780</c:v>
                </c:pt>
                <c:pt idx="5058">
                  <c:v>42781</c:v>
                </c:pt>
                <c:pt idx="5059">
                  <c:v>42782</c:v>
                </c:pt>
                <c:pt idx="5060">
                  <c:v>42783</c:v>
                </c:pt>
                <c:pt idx="5061">
                  <c:v>42787</c:v>
                </c:pt>
                <c:pt idx="5062">
                  <c:v>42788</c:v>
                </c:pt>
                <c:pt idx="5063">
                  <c:v>42789</c:v>
                </c:pt>
                <c:pt idx="5064">
                  <c:v>42790</c:v>
                </c:pt>
                <c:pt idx="5065">
                  <c:v>42793</c:v>
                </c:pt>
                <c:pt idx="5066">
                  <c:v>42794</c:v>
                </c:pt>
                <c:pt idx="5067">
                  <c:v>42795</c:v>
                </c:pt>
                <c:pt idx="5068">
                  <c:v>42796</c:v>
                </c:pt>
                <c:pt idx="5069">
                  <c:v>42797</c:v>
                </c:pt>
                <c:pt idx="5070">
                  <c:v>42800</c:v>
                </c:pt>
                <c:pt idx="5071">
                  <c:v>42801</c:v>
                </c:pt>
                <c:pt idx="5072">
                  <c:v>42802</c:v>
                </c:pt>
                <c:pt idx="5073">
                  <c:v>42803</c:v>
                </c:pt>
                <c:pt idx="5074">
                  <c:v>42804</c:v>
                </c:pt>
                <c:pt idx="5075">
                  <c:v>42807</c:v>
                </c:pt>
                <c:pt idx="5076">
                  <c:v>42808</c:v>
                </c:pt>
                <c:pt idx="5077">
                  <c:v>42809</c:v>
                </c:pt>
                <c:pt idx="5078">
                  <c:v>42810</c:v>
                </c:pt>
                <c:pt idx="5079">
                  <c:v>42811</c:v>
                </c:pt>
                <c:pt idx="5080">
                  <c:v>42814</c:v>
                </c:pt>
                <c:pt idx="5081">
                  <c:v>42815</c:v>
                </c:pt>
                <c:pt idx="5082">
                  <c:v>42816</c:v>
                </c:pt>
                <c:pt idx="5083">
                  <c:v>42817</c:v>
                </c:pt>
                <c:pt idx="5084">
                  <c:v>42818</c:v>
                </c:pt>
                <c:pt idx="5085">
                  <c:v>42821</c:v>
                </c:pt>
                <c:pt idx="5086">
                  <c:v>42822</c:v>
                </c:pt>
                <c:pt idx="5087">
                  <c:v>42823</c:v>
                </c:pt>
                <c:pt idx="5088">
                  <c:v>42824</c:v>
                </c:pt>
                <c:pt idx="5089">
                  <c:v>42825</c:v>
                </c:pt>
                <c:pt idx="5090">
                  <c:v>42828</c:v>
                </c:pt>
                <c:pt idx="5091">
                  <c:v>42829</c:v>
                </c:pt>
                <c:pt idx="5092">
                  <c:v>42830</c:v>
                </c:pt>
                <c:pt idx="5093">
                  <c:v>42831</c:v>
                </c:pt>
                <c:pt idx="5094">
                  <c:v>42832</c:v>
                </c:pt>
                <c:pt idx="5095">
                  <c:v>42835</c:v>
                </c:pt>
                <c:pt idx="5096">
                  <c:v>42836</c:v>
                </c:pt>
                <c:pt idx="5097">
                  <c:v>42837</c:v>
                </c:pt>
                <c:pt idx="5098">
                  <c:v>42838</c:v>
                </c:pt>
                <c:pt idx="5099">
                  <c:v>42842</c:v>
                </c:pt>
                <c:pt idx="5100">
                  <c:v>42843</c:v>
                </c:pt>
                <c:pt idx="5101">
                  <c:v>42844</c:v>
                </c:pt>
                <c:pt idx="5102">
                  <c:v>42845</c:v>
                </c:pt>
                <c:pt idx="5103">
                  <c:v>42846</c:v>
                </c:pt>
                <c:pt idx="5104">
                  <c:v>42849</c:v>
                </c:pt>
                <c:pt idx="5105">
                  <c:v>42850</c:v>
                </c:pt>
                <c:pt idx="5106">
                  <c:v>42851</c:v>
                </c:pt>
                <c:pt idx="5107">
                  <c:v>42852</c:v>
                </c:pt>
                <c:pt idx="5108">
                  <c:v>42853</c:v>
                </c:pt>
                <c:pt idx="5109">
                  <c:v>42856</c:v>
                </c:pt>
                <c:pt idx="5110">
                  <c:v>42857</c:v>
                </c:pt>
                <c:pt idx="5111">
                  <c:v>42858</c:v>
                </c:pt>
                <c:pt idx="5112">
                  <c:v>42859</c:v>
                </c:pt>
                <c:pt idx="5113">
                  <c:v>42860</c:v>
                </c:pt>
                <c:pt idx="5114">
                  <c:v>42863</c:v>
                </c:pt>
                <c:pt idx="5115">
                  <c:v>42864</c:v>
                </c:pt>
                <c:pt idx="5116">
                  <c:v>42865</c:v>
                </c:pt>
                <c:pt idx="5117">
                  <c:v>42866</c:v>
                </c:pt>
                <c:pt idx="5118">
                  <c:v>42867</c:v>
                </c:pt>
                <c:pt idx="5119">
                  <c:v>42870</c:v>
                </c:pt>
                <c:pt idx="5120">
                  <c:v>42871</c:v>
                </c:pt>
                <c:pt idx="5121">
                  <c:v>42872</c:v>
                </c:pt>
                <c:pt idx="5122">
                  <c:v>42873</c:v>
                </c:pt>
                <c:pt idx="5123">
                  <c:v>42874</c:v>
                </c:pt>
                <c:pt idx="5124">
                  <c:v>42877</c:v>
                </c:pt>
                <c:pt idx="5125">
                  <c:v>42878</c:v>
                </c:pt>
                <c:pt idx="5126">
                  <c:v>42879</c:v>
                </c:pt>
                <c:pt idx="5127">
                  <c:v>42880</c:v>
                </c:pt>
                <c:pt idx="5128">
                  <c:v>42881</c:v>
                </c:pt>
                <c:pt idx="5129">
                  <c:v>42885</c:v>
                </c:pt>
                <c:pt idx="5130">
                  <c:v>42886</c:v>
                </c:pt>
                <c:pt idx="5131">
                  <c:v>42887</c:v>
                </c:pt>
                <c:pt idx="5132">
                  <c:v>42888</c:v>
                </c:pt>
                <c:pt idx="5133">
                  <c:v>42891</c:v>
                </c:pt>
                <c:pt idx="5134">
                  <c:v>42892</c:v>
                </c:pt>
                <c:pt idx="5135">
                  <c:v>42893</c:v>
                </c:pt>
                <c:pt idx="5136">
                  <c:v>42894</c:v>
                </c:pt>
                <c:pt idx="5137">
                  <c:v>42895</c:v>
                </c:pt>
                <c:pt idx="5138">
                  <c:v>42898</c:v>
                </c:pt>
                <c:pt idx="5139">
                  <c:v>42899</c:v>
                </c:pt>
                <c:pt idx="5140">
                  <c:v>42900</c:v>
                </c:pt>
                <c:pt idx="5141">
                  <c:v>42901</c:v>
                </c:pt>
                <c:pt idx="5142">
                  <c:v>42902</c:v>
                </c:pt>
                <c:pt idx="5143">
                  <c:v>42905</c:v>
                </c:pt>
                <c:pt idx="5144">
                  <c:v>42906</c:v>
                </c:pt>
                <c:pt idx="5145">
                  <c:v>42907</c:v>
                </c:pt>
                <c:pt idx="5146">
                  <c:v>42908</c:v>
                </c:pt>
                <c:pt idx="5147">
                  <c:v>42909</c:v>
                </c:pt>
                <c:pt idx="5148">
                  <c:v>42912</c:v>
                </c:pt>
                <c:pt idx="5149">
                  <c:v>42913</c:v>
                </c:pt>
                <c:pt idx="5150">
                  <c:v>42914</c:v>
                </c:pt>
                <c:pt idx="5151">
                  <c:v>42915</c:v>
                </c:pt>
                <c:pt idx="5152">
                  <c:v>42916</c:v>
                </c:pt>
                <c:pt idx="5153">
                  <c:v>42919</c:v>
                </c:pt>
                <c:pt idx="5154">
                  <c:v>42921</c:v>
                </c:pt>
                <c:pt idx="5155">
                  <c:v>42922</c:v>
                </c:pt>
                <c:pt idx="5156">
                  <c:v>42923</c:v>
                </c:pt>
                <c:pt idx="5157">
                  <c:v>42926</c:v>
                </c:pt>
                <c:pt idx="5158">
                  <c:v>42927</c:v>
                </c:pt>
                <c:pt idx="5159">
                  <c:v>42928</c:v>
                </c:pt>
                <c:pt idx="5160">
                  <c:v>42929</c:v>
                </c:pt>
                <c:pt idx="5161">
                  <c:v>42930</c:v>
                </c:pt>
                <c:pt idx="5162">
                  <c:v>42933</c:v>
                </c:pt>
                <c:pt idx="5163">
                  <c:v>42934</c:v>
                </c:pt>
                <c:pt idx="5164">
                  <c:v>42935</c:v>
                </c:pt>
                <c:pt idx="5165">
                  <c:v>42936</c:v>
                </c:pt>
                <c:pt idx="5166">
                  <c:v>42937</c:v>
                </c:pt>
                <c:pt idx="5167">
                  <c:v>42940</c:v>
                </c:pt>
                <c:pt idx="5168">
                  <c:v>42941</c:v>
                </c:pt>
                <c:pt idx="5169">
                  <c:v>42942</c:v>
                </c:pt>
                <c:pt idx="5170">
                  <c:v>42943</c:v>
                </c:pt>
                <c:pt idx="5171">
                  <c:v>42944</c:v>
                </c:pt>
                <c:pt idx="5172">
                  <c:v>42947</c:v>
                </c:pt>
                <c:pt idx="5173">
                  <c:v>42948</c:v>
                </c:pt>
                <c:pt idx="5174">
                  <c:v>42949</c:v>
                </c:pt>
                <c:pt idx="5175">
                  <c:v>42950</c:v>
                </c:pt>
                <c:pt idx="5176">
                  <c:v>42951</c:v>
                </c:pt>
                <c:pt idx="5177">
                  <c:v>42954</c:v>
                </c:pt>
                <c:pt idx="5178">
                  <c:v>42955</c:v>
                </c:pt>
                <c:pt idx="5179">
                  <c:v>42956</c:v>
                </c:pt>
                <c:pt idx="5180">
                  <c:v>42957</c:v>
                </c:pt>
                <c:pt idx="5181">
                  <c:v>42958</c:v>
                </c:pt>
                <c:pt idx="5182">
                  <c:v>42961</c:v>
                </c:pt>
                <c:pt idx="5183">
                  <c:v>42962</c:v>
                </c:pt>
                <c:pt idx="5184">
                  <c:v>42963</c:v>
                </c:pt>
                <c:pt idx="5185">
                  <c:v>42964</c:v>
                </c:pt>
                <c:pt idx="5186">
                  <c:v>42965</c:v>
                </c:pt>
                <c:pt idx="5187">
                  <c:v>42968</c:v>
                </c:pt>
                <c:pt idx="5188">
                  <c:v>42969</c:v>
                </c:pt>
                <c:pt idx="5189">
                  <c:v>42970</c:v>
                </c:pt>
                <c:pt idx="5190">
                  <c:v>42971</c:v>
                </c:pt>
                <c:pt idx="5191">
                  <c:v>42972</c:v>
                </c:pt>
                <c:pt idx="5192">
                  <c:v>42975</c:v>
                </c:pt>
                <c:pt idx="5193">
                  <c:v>42976</c:v>
                </c:pt>
                <c:pt idx="5194">
                  <c:v>42977</c:v>
                </c:pt>
                <c:pt idx="5195">
                  <c:v>42978</c:v>
                </c:pt>
                <c:pt idx="5196">
                  <c:v>42979</c:v>
                </c:pt>
                <c:pt idx="5197">
                  <c:v>42983</c:v>
                </c:pt>
                <c:pt idx="5198">
                  <c:v>42984</c:v>
                </c:pt>
                <c:pt idx="5199">
                  <c:v>42985</c:v>
                </c:pt>
                <c:pt idx="5200">
                  <c:v>42986</c:v>
                </c:pt>
                <c:pt idx="5201">
                  <c:v>42989</c:v>
                </c:pt>
                <c:pt idx="5202">
                  <c:v>42990</c:v>
                </c:pt>
                <c:pt idx="5203">
                  <c:v>42991</c:v>
                </c:pt>
                <c:pt idx="5204">
                  <c:v>42992</c:v>
                </c:pt>
                <c:pt idx="5205">
                  <c:v>42993</c:v>
                </c:pt>
                <c:pt idx="5206">
                  <c:v>42996</c:v>
                </c:pt>
                <c:pt idx="5207">
                  <c:v>42997</c:v>
                </c:pt>
                <c:pt idx="5208">
                  <c:v>42998</c:v>
                </c:pt>
                <c:pt idx="5209">
                  <c:v>42999</c:v>
                </c:pt>
                <c:pt idx="5210">
                  <c:v>43000</c:v>
                </c:pt>
                <c:pt idx="5211">
                  <c:v>43003</c:v>
                </c:pt>
                <c:pt idx="5212">
                  <c:v>43004</c:v>
                </c:pt>
                <c:pt idx="5213">
                  <c:v>43005</c:v>
                </c:pt>
                <c:pt idx="5214">
                  <c:v>43006</c:v>
                </c:pt>
                <c:pt idx="5215">
                  <c:v>43007</c:v>
                </c:pt>
                <c:pt idx="5216">
                  <c:v>43010</c:v>
                </c:pt>
                <c:pt idx="5217">
                  <c:v>43011</c:v>
                </c:pt>
                <c:pt idx="5218">
                  <c:v>43012</c:v>
                </c:pt>
                <c:pt idx="5219">
                  <c:v>43013</c:v>
                </c:pt>
                <c:pt idx="5220">
                  <c:v>43014</c:v>
                </c:pt>
                <c:pt idx="5221">
                  <c:v>43017</c:v>
                </c:pt>
                <c:pt idx="5222">
                  <c:v>43018</c:v>
                </c:pt>
                <c:pt idx="5223">
                  <c:v>43019</c:v>
                </c:pt>
                <c:pt idx="5224">
                  <c:v>43020</c:v>
                </c:pt>
                <c:pt idx="5225">
                  <c:v>43021</c:v>
                </c:pt>
                <c:pt idx="5226">
                  <c:v>43024</c:v>
                </c:pt>
                <c:pt idx="5227">
                  <c:v>43025</c:v>
                </c:pt>
                <c:pt idx="5228">
                  <c:v>43026</c:v>
                </c:pt>
                <c:pt idx="5229">
                  <c:v>43027</c:v>
                </c:pt>
                <c:pt idx="5230">
                  <c:v>43028</c:v>
                </c:pt>
                <c:pt idx="5231">
                  <c:v>43031</c:v>
                </c:pt>
                <c:pt idx="5232">
                  <c:v>43032</c:v>
                </c:pt>
                <c:pt idx="5233">
                  <c:v>43033</c:v>
                </c:pt>
                <c:pt idx="5234">
                  <c:v>43034</c:v>
                </c:pt>
                <c:pt idx="5235">
                  <c:v>43035</c:v>
                </c:pt>
                <c:pt idx="5236">
                  <c:v>43038</c:v>
                </c:pt>
                <c:pt idx="5237">
                  <c:v>43039</c:v>
                </c:pt>
                <c:pt idx="5238">
                  <c:v>43040</c:v>
                </c:pt>
                <c:pt idx="5239">
                  <c:v>43041</c:v>
                </c:pt>
                <c:pt idx="5240">
                  <c:v>43042</c:v>
                </c:pt>
                <c:pt idx="5241">
                  <c:v>43045</c:v>
                </c:pt>
                <c:pt idx="5242">
                  <c:v>43046</c:v>
                </c:pt>
                <c:pt idx="5243">
                  <c:v>43047</c:v>
                </c:pt>
                <c:pt idx="5244">
                  <c:v>43048</c:v>
                </c:pt>
                <c:pt idx="5245">
                  <c:v>43049</c:v>
                </c:pt>
                <c:pt idx="5246">
                  <c:v>43052</c:v>
                </c:pt>
                <c:pt idx="5247">
                  <c:v>43053</c:v>
                </c:pt>
                <c:pt idx="5248">
                  <c:v>43054</c:v>
                </c:pt>
                <c:pt idx="5249">
                  <c:v>43055</c:v>
                </c:pt>
                <c:pt idx="5250">
                  <c:v>43056</c:v>
                </c:pt>
                <c:pt idx="5251">
                  <c:v>43059</c:v>
                </c:pt>
                <c:pt idx="5252">
                  <c:v>43060</c:v>
                </c:pt>
                <c:pt idx="5253">
                  <c:v>43061</c:v>
                </c:pt>
                <c:pt idx="5254">
                  <c:v>43063</c:v>
                </c:pt>
                <c:pt idx="5255">
                  <c:v>43066</c:v>
                </c:pt>
                <c:pt idx="5256">
                  <c:v>43067</c:v>
                </c:pt>
                <c:pt idx="5257">
                  <c:v>43068</c:v>
                </c:pt>
                <c:pt idx="5258">
                  <c:v>43069</c:v>
                </c:pt>
                <c:pt idx="5259">
                  <c:v>43070</c:v>
                </c:pt>
                <c:pt idx="5260">
                  <c:v>43073</c:v>
                </c:pt>
                <c:pt idx="5261">
                  <c:v>43074</c:v>
                </c:pt>
                <c:pt idx="5262">
                  <c:v>43075</c:v>
                </c:pt>
                <c:pt idx="5263">
                  <c:v>43076</c:v>
                </c:pt>
                <c:pt idx="5264">
                  <c:v>43077</c:v>
                </c:pt>
                <c:pt idx="5265">
                  <c:v>43080</c:v>
                </c:pt>
                <c:pt idx="5266">
                  <c:v>43081</c:v>
                </c:pt>
                <c:pt idx="5267">
                  <c:v>43082</c:v>
                </c:pt>
                <c:pt idx="5268">
                  <c:v>43083</c:v>
                </c:pt>
                <c:pt idx="5269">
                  <c:v>43084</c:v>
                </c:pt>
                <c:pt idx="5270">
                  <c:v>43087</c:v>
                </c:pt>
                <c:pt idx="5271">
                  <c:v>43088</c:v>
                </c:pt>
                <c:pt idx="5272">
                  <c:v>43089</c:v>
                </c:pt>
                <c:pt idx="5273">
                  <c:v>43090</c:v>
                </c:pt>
                <c:pt idx="5274">
                  <c:v>43091</c:v>
                </c:pt>
                <c:pt idx="5275">
                  <c:v>43095</c:v>
                </c:pt>
                <c:pt idx="5276">
                  <c:v>43096</c:v>
                </c:pt>
                <c:pt idx="5277">
                  <c:v>43097</c:v>
                </c:pt>
                <c:pt idx="5278">
                  <c:v>43098</c:v>
                </c:pt>
                <c:pt idx="5279">
                  <c:v>43102</c:v>
                </c:pt>
                <c:pt idx="5280">
                  <c:v>43103</c:v>
                </c:pt>
                <c:pt idx="5281">
                  <c:v>43104</c:v>
                </c:pt>
                <c:pt idx="5282">
                  <c:v>43105</c:v>
                </c:pt>
                <c:pt idx="5283">
                  <c:v>43108</c:v>
                </c:pt>
                <c:pt idx="5284">
                  <c:v>43109</c:v>
                </c:pt>
                <c:pt idx="5285">
                  <c:v>43110</c:v>
                </c:pt>
                <c:pt idx="5286">
                  <c:v>43111</c:v>
                </c:pt>
                <c:pt idx="5287">
                  <c:v>43112</c:v>
                </c:pt>
                <c:pt idx="5288">
                  <c:v>43116</c:v>
                </c:pt>
                <c:pt idx="5289">
                  <c:v>43117</c:v>
                </c:pt>
                <c:pt idx="5290">
                  <c:v>43118</c:v>
                </c:pt>
                <c:pt idx="5291">
                  <c:v>43119</c:v>
                </c:pt>
                <c:pt idx="5292">
                  <c:v>43122</c:v>
                </c:pt>
                <c:pt idx="5293">
                  <c:v>43123</c:v>
                </c:pt>
                <c:pt idx="5294">
                  <c:v>43124</c:v>
                </c:pt>
                <c:pt idx="5295">
                  <c:v>43125</c:v>
                </c:pt>
                <c:pt idx="5296">
                  <c:v>43126</c:v>
                </c:pt>
                <c:pt idx="5297">
                  <c:v>43129</c:v>
                </c:pt>
                <c:pt idx="5298">
                  <c:v>43130</c:v>
                </c:pt>
                <c:pt idx="5299">
                  <c:v>43131</c:v>
                </c:pt>
                <c:pt idx="5300">
                  <c:v>43132</c:v>
                </c:pt>
                <c:pt idx="5301">
                  <c:v>43133</c:v>
                </c:pt>
                <c:pt idx="5302">
                  <c:v>43136</c:v>
                </c:pt>
                <c:pt idx="5303">
                  <c:v>43137</c:v>
                </c:pt>
                <c:pt idx="5304">
                  <c:v>43138</c:v>
                </c:pt>
                <c:pt idx="5305">
                  <c:v>43139</c:v>
                </c:pt>
                <c:pt idx="5306">
                  <c:v>43140</c:v>
                </c:pt>
                <c:pt idx="5307">
                  <c:v>43143</c:v>
                </c:pt>
                <c:pt idx="5308">
                  <c:v>43144</c:v>
                </c:pt>
                <c:pt idx="5309">
                  <c:v>43145</c:v>
                </c:pt>
                <c:pt idx="5310">
                  <c:v>43146</c:v>
                </c:pt>
                <c:pt idx="5311">
                  <c:v>43147</c:v>
                </c:pt>
                <c:pt idx="5312">
                  <c:v>43151</c:v>
                </c:pt>
                <c:pt idx="5313">
                  <c:v>43152</c:v>
                </c:pt>
                <c:pt idx="5314">
                  <c:v>43153</c:v>
                </c:pt>
                <c:pt idx="5315">
                  <c:v>43154</c:v>
                </c:pt>
                <c:pt idx="5316">
                  <c:v>43157</c:v>
                </c:pt>
                <c:pt idx="5317">
                  <c:v>43158</c:v>
                </c:pt>
                <c:pt idx="5318">
                  <c:v>43159</c:v>
                </c:pt>
                <c:pt idx="5319">
                  <c:v>43160</c:v>
                </c:pt>
                <c:pt idx="5320">
                  <c:v>43161</c:v>
                </c:pt>
                <c:pt idx="5321">
                  <c:v>43164</c:v>
                </c:pt>
                <c:pt idx="5322">
                  <c:v>43165</c:v>
                </c:pt>
                <c:pt idx="5323">
                  <c:v>43166</c:v>
                </c:pt>
                <c:pt idx="5324">
                  <c:v>43167</c:v>
                </c:pt>
                <c:pt idx="5325">
                  <c:v>43168</c:v>
                </c:pt>
                <c:pt idx="5326">
                  <c:v>43171</c:v>
                </c:pt>
                <c:pt idx="5327">
                  <c:v>43172</c:v>
                </c:pt>
                <c:pt idx="5328">
                  <c:v>43173</c:v>
                </c:pt>
                <c:pt idx="5329">
                  <c:v>43174</c:v>
                </c:pt>
                <c:pt idx="5330">
                  <c:v>43175</c:v>
                </c:pt>
                <c:pt idx="5331">
                  <c:v>43178</c:v>
                </c:pt>
                <c:pt idx="5332">
                  <c:v>43179</c:v>
                </c:pt>
                <c:pt idx="5333">
                  <c:v>43180</c:v>
                </c:pt>
                <c:pt idx="5334">
                  <c:v>43181</c:v>
                </c:pt>
                <c:pt idx="5335">
                  <c:v>43182</c:v>
                </c:pt>
                <c:pt idx="5336">
                  <c:v>43185</c:v>
                </c:pt>
                <c:pt idx="5337">
                  <c:v>43186</c:v>
                </c:pt>
                <c:pt idx="5338">
                  <c:v>43187</c:v>
                </c:pt>
                <c:pt idx="5339">
                  <c:v>43188</c:v>
                </c:pt>
                <c:pt idx="5340">
                  <c:v>43192</c:v>
                </c:pt>
                <c:pt idx="5341">
                  <c:v>43193</c:v>
                </c:pt>
                <c:pt idx="5342">
                  <c:v>43194</c:v>
                </c:pt>
                <c:pt idx="5343">
                  <c:v>43195</c:v>
                </c:pt>
                <c:pt idx="5344">
                  <c:v>43196</c:v>
                </c:pt>
                <c:pt idx="5345">
                  <c:v>43199</c:v>
                </c:pt>
                <c:pt idx="5346">
                  <c:v>43200</c:v>
                </c:pt>
                <c:pt idx="5347">
                  <c:v>43201</c:v>
                </c:pt>
                <c:pt idx="5348">
                  <c:v>43202</c:v>
                </c:pt>
                <c:pt idx="5349">
                  <c:v>43203</c:v>
                </c:pt>
                <c:pt idx="5350">
                  <c:v>43206</c:v>
                </c:pt>
                <c:pt idx="5351">
                  <c:v>43207</c:v>
                </c:pt>
                <c:pt idx="5352">
                  <c:v>43208</c:v>
                </c:pt>
                <c:pt idx="5353">
                  <c:v>43209</c:v>
                </c:pt>
                <c:pt idx="5354">
                  <c:v>43210</c:v>
                </c:pt>
                <c:pt idx="5355">
                  <c:v>43213</c:v>
                </c:pt>
                <c:pt idx="5356">
                  <c:v>43214</c:v>
                </c:pt>
                <c:pt idx="5357">
                  <c:v>43215</c:v>
                </c:pt>
                <c:pt idx="5358">
                  <c:v>43216</c:v>
                </c:pt>
                <c:pt idx="5359">
                  <c:v>43217</c:v>
                </c:pt>
                <c:pt idx="5360">
                  <c:v>43220</c:v>
                </c:pt>
                <c:pt idx="5361">
                  <c:v>43221</c:v>
                </c:pt>
                <c:pt idx="5362">
                  <c:v>43222</c:v>
                </c:pt>
                <c:pt idx="5363">
                  <c:v>43223</c:v>
                </c:pt>
                <c:pt idx="5364">
                  <c:v>43224</c:v>
                </c:pt>
                <c:pt idx="5365">
                  <c:v>43227</c:v>
                </c:pt>
                <c:pt idx="5366">
                  <c:v>43228</c:v>
                </c:pt>
              </c:numCache>
            </c:numRef>
          </c:cat>
          <c:val>
            <c:numRef>
              <c:f>'Heatmap IT ST'!$N$2:$N$5368</c:f>
              <c:numCache>
                <c:formatCode>General</c:formatCode>
                <c:ptCount val="5367"/>
                <c:pt idx="0">
                  <c:v>100</c:v>
                </c:pt>
                <c:pt idx="1">
                  <c:v>99.855913317451694</c:v>
                </c:pt>
                <c:pt idx="2">
                  <c:v>101.108506877737</c:v>
                </c:pt>
                <c:pt idx="3">
                  <c:v>100.860677783754</c:v>
                </c:pt>
                <c:pt idx="4">
                  <c:v>101.271805117958</c:v>
                </c:pt>
                <c:pt idx="5">
                  <c:v>101.888496119265</c:v>
                </c:pt>
                <c:pt idx="6">
                  <c:v>102.011450088373</c:v>
                </c:pt>
                <c:pt idx="7">
                  <c:v>102.831783601014</c:v>
                </c:pt>
                <c:pt idx="8">
                  <c:v>103.571428571428</c:v>
                </c:pt>
                <c:pt idx="9">
                  <c:v>102.13440405748</c:v>
                </c:pt>
                <c:pt idx="10">
                  <c:v>100.820333512641</c:v>
                </c:pt>
                <c:pt idx="11">
                  <c:v>100.532160147544</c:v>
                </c:pt>
                <c:pt idx="12">
                  <c:v>100.820333512641</c:v>
                </c:pt>
                <c:pt idx="13">
                  <c:v>101.80588642127</c:v>
                </c:pt>
                <c:pt idx="14">
                  <c:v>103.11995696611</c:v>
                </c:pt>
                <c:pt idx="15">
                  <c:v>102.997002997002</c:v>
                </c:pt>
                <c:pt idx="16">
                  <c:v>103.304387919772</c:v>
                </c:pt>
                <c:pt idx="17">
                  <c:v>103.940290478751</c:v>
                </c:pt>
                <c:pt idx="18">
                  <c:v>101.990317374932</c:v>
                </c:pt>
                <c:pt idx="19">
                  <c:v>102.668485360793</c:v>
                </c:pt>
                <c:pt idx="20">
                  <c:v>104.06324444785901</c:v>
                </c:pt>
                <c:pt idx="21">
                  <c:v>103.07769153922899</c:v>
                </c:pt>
                <c:pt idx="22">
                  <c:v>104.268808114961</c:v>
                </c:pt>
                <c:pt idx="23">
                  <c:v>105.746176900023</c:v>
                </c:pt>
                <c:pt idx="24">
                  <c:v>106.895028048874</c:v>
                </c:pt>
                <c:pt idx="25">
                  <c:v>106.649120110658</c:v>
                </c:pt>
                <c:pt idx="26">
                  <c:v>107.552063321294</c:v>
                </c:pt>
                <c:pt idx="27">
                  <c:v>106.83355106432001</c:v>
                </c:pt>
                <c:pt idx="28">
                  <c:v>105.54061323291999</c:v>
                </c:pt>
                <c:pt idx="29">
                  <c:v>105.582878659801</c:v>
                </c:pt>
                <c:pt idx="30">
                  <c:v>106.83355106432001</c:v>
                </c:pt>
                <c:pt idx="31">
                  <c:v>106.91616076231399</c:v>
                </c:pt>
                <c:pt idx="32">
                  <c:v>105.86913086913</c:v>
                </c:pt>
                <c:pt idx="33">
                  <c:v>104.289940828402</c:v>
                </c:pt>
                <c:pt idx="34">
                  <c:v>103.980634749865</c:v>
                </c:pt>
                <c:pt idx="35">
                  <c:v>104.679935449166</c:v>
                </c:pt>
                <c:pt idx="36">
                  <c:v>104.103588718973</c:v>
                </c:pt>
                <c:pt idx="37">
                  <c:v>105.86913086913</c:v>
                </c:pt>
                <c:pt idx="38">
                  <c:v>105.254361023591</c:v>
                </c:pt>
                <c:pt idx="39">
                  <c:v>106.19764850534</c:v>
                </c:pt>
                <c:pt idx="40">
                  <c:v>107.30615538307801</c:v>
                </c:pt>
                <c:pt idx="41">
                  <c:v>106.73172980865201</c:v>
                </c:pt>
                <c:pt idx="42">
                  <c:v>105.788442326903</c:v>
                </c:pt>
                <c:pt idx="43">
                  <c:v>104.145854145854</c:v>
                </c:pt>
                <c:pt idx="44">
                  <c:v>104.679935449166</c:v>
                </c:pt>
                <c:pt idx="45">
                  <c:v>104.966187658495</c:v>
                </c:pt>
                <c:pt idx="46">
                  <c:v>103.838469223084</c:v>
                </c:pt>
                <c:pt idx="47">
                  <c:v>103.488818873434</c:v>
                </c:pt>
                <c:pt idx="48">
                  <c:v>102.95473757012201</c:v>
                </c:pt>
                <c:pt idx="49">
                  <c:v>103.43118420041399</c:v>
                </c:pt>
                <c:pt idx="50">
                  <c:v>104.873972181664</c:v>
                </c:pt>
                <c:pt idx="51">
                  <c:v>103.84423269038599</c:v>
                </c:pt>
                <c:pt idx="52">
                  <c:v>104.29762545147101</c:v>
                </c:pt>
                <c:pt idx="53">
                  <c:v>101.53692461384701</c:v>
                </c:pt>
                <c:pt idx="54">
                  <c:v>99.392914777529995</c:v>
                </c:pt>
                <c:pt idx="55">
                  <c:v>100.032659648044</c:v>
                </c:pt>
                <c:pt idx="56">
                  <c:v>98.240221317144304</c:v>
                </c:pt>
                <c:pt idx="57">
                  <c:v>98.774302620456297</c:v>
                </c:pt>
                <c:pt idx="58">
                  <c:v>100.011526934603</c:v>
                </c:pt>
                <c:pt idx="59">
                  <c:v>100.40344271113401</c:v>
                </c:pt>
                <c:pt idx="60">
                  <c:v>101.123876123876</c:v>
                </c:pt>
                <c:pt idx="61">
                  <c:v>100.29970029970001</c:v>
                </c:pt>
                <c:pt idx="62">
                  <c:v>99.928917236609394</c:v>
                </c:pt>
                <c:pt idx="63">
                  <c:v>96.755167909013906</c:v>
                </c:pt>
                <c:pt idx="64">
                  <c:v>98.053869207715195</c:v>
                </c:pt>
                <c:pt idx="65">
                  <c:v>99.723353569507296</c:v>
                </c:pt>
                <c:pt idx="66">
                  <c:v>100.876047029893</c:v>
                </c:pt>
                <c:pt idx="67">
                  <c:v>100.464919695688</c:v>
                </c:pt>
                <c:pt idx="68">
                  <c:v>100.958656727887</c:v>
                </c:pt>
                <c:pt idx="69">
                  <c:v>100.29970029970001</c:v>
                </c:pt>
                <c:pt idx="70">
                  <c:v>102.50518712057099</c:v>
                </c:pt>
                <c:pt idx="71">
                  <c:v>102.60700837623899</c:v>
                </c:pt>
                <c:pt idx="72">
                  <c:v>102.0921386306</c:v>
                </c:pt>
                <c:pt idx="73">
                  <c:v>100.91831245677299</c:v>
                </c:pt>
                <c:pt idx="74">
                  <c:v>101.907707676938</c:v>
                </c:pt>
                <c:pt idx="75">
                  <c:v>105.121801275647</c:v>
                </c:pt>
                <c:pt idx="76">
                  <c:v>105.615538307845</c:v>
                </c:pt>
                <c:pt idx="77">
                  <c:v>105.492584338738</c:v>
                </c:pt>
                <c:pt idx="78">
                  <c:v>107.386843925305</c:v>
                </c:pt>
                <c:pt idx="79">
                  <c:v>109.941981095827</c:v>
                </c:pt>
                <c:pt idx="80">
                  <c:v>109.85937139783201</c:v>
                </c:pt>
                <c:pt idx="81">
                  <c:v>107.469453623299</c:v>
                </c:pt>
                <c:pt idx="82">
                  <c:v>108.211019749481</c:v>
                </c:pt>
                <c:pt idx="83">
                  <c:v>108.95450703143</c:v>
                </c:pt>
                <c:pt idx="84">
                  <c:v>110.766156920003</c:v>
                </c:pt>
                <c:pt idx="85">
                  <c:v>110.31276415891701</c:v>
                </c:pt>
                <c:pt idx="86">
                  <c:v>110.52024898178701</c:v>
                </c:pt>
                <c:pt idx="87">
                  <c:v>111.261815107968</c:v>
                </c:pt>
                <c:pt idx="88">
                  <c:v>109.73641742872501</c:v>
                </c:pt>
                <c:pt idx="89">
                  <c:v>110.06685622070199</c:v>
                </c:pt>
                <c:pt idx="90">
                  <c:v>111.384769077076</c:v>
                </c:pt>
                <c:pt idx="91">
                  <c:v>111.136939983093</c:v>
                </c:pt>
                <c:pt idx="92">
                  <c:v>110.766156920003</c:v>
                </c:pt>
                <c:pt idx="93">
                  <c:v>111.797817567048</c:v>
                </c:pt>
                <c:pt idx="94">
                  <c:v>112.251210328133</c:v>
                </c:pt>
                <c:pt idx="95">
                  <c:v>112.23007761469199</c:v>
                </c:pt>
                <c:pt idx="96">
                  <c:v>111.571121186505</c:v>
                </c:pt>
                <c:pt idx="97">
                  <c:v>112.291554599246</c:v>
                </c:pt>
                <c:pt idx="98">
                  <c:v>111.797817567048</c:v>
                </c:pt>
                <c:pt idx="99">
                  <c:v>111.427034503957</c:v>
                </c:pt>
                <c:pt idx="100">
                  <c:v>111.302159379082</c:v>
                </c:pt>
                <c:pt idx="101">
                  <c:v>111.715207869053</c:v>
                </c:pt>
                <c:pt idx="102">
                  <c:v>113.897640820717</c:v>
                </c:pt>
                <c:pt idx="103">
                  <c:v>114.475908706677</c:v>
                </c:pt>
                <c:pt idx="104">
                  <c:v>114.825559056328</c:v>
                </c:pt>
                <c:pt idx="105">
                  <c:v>115.09259970798399</c:v>
                </c:pt>
                <c:pt idx="106">
                  <c:v>117.319219242296</c:v>
                </c:pt>
                <c:pt idx="107">
                  <c:v>118.30861446246</c:v>
                </c:pt>
                <c:pt idx="108">
                  <c:v>118.34895873357399</c:v>
                </c:pt>
                <c:pt idx="109">
                  <c:v>118.183739337585</c:v>
                </c:pt>
                <c:pt idx="110">
                  <c:v>117.772612003381</c:v>
                </c:pt>
                <c:pt idx="111">
                  <c:v>118.98678244832</c:v>
                </c:pt>
                <c:pt idx="112">
                  <c:v>118.58141858141801</c:v>
                </c:pt>
                <c:pt idx="113">
                  <c:v>115.70736955352299</c:v>
                </c:pt>
                <c:pt idx="114">
                  <c:v>118.64481672173901</c:v>
                </c:pt>
                <c:pt idx="115">
                  <c:v>117.81679858602899</c:v>
                </c:pt>
                <c:pt idx="116">
                  <c:v>117.23853070006901</c:v>
                </c:pt>
                <c:pt idx="117">
                  <c:v>117.691923461154</c:v>
                </c:pt>
                <c:pt idx="118">
                  <c:v>116.906170752324</c:v>
                </c:pt>
                <c:pt idx="119">
                  <c:v>118.272112502881</c:v>
                </c:pt>
                <c:pt idx="120">
                  <c:v>120.216322139398</c:v>
                </c:pt>
                <c:pt idx="121">
                  <c:v>121.870437255052</c:v>
                </c:pt>
                <c:pt idx="122">
                  <c:v>120.62937062937</c:v>
                </c:pt>
                <c:pt idx="123">
                  <c:v>121.89156996849201</c:v>
                </c:pt>
                <c:pt idx="124">
                  <c:v>120.546760931376</c:v>
                </c:pt>
                <c:pt idx="125">
                  <c:v>121.08468454622199</c:v>
                </c:pt>
                <c:pt idx="126">
                  <c:v>121.499654191961</c:v>
                </c:pt>
                <c:pt idx="127">
                  <c:v>121.870437255052</c:v>
                </c:pt>
                <c:pt idx="128">
                  <c:v>122.490970567893</c:v>
                </c:pt>
                <c:pt idx="129">
                  <c:v>124.104741412433</c:v>
                </c:pt>
                <c:pt idx="130">
                  <c:v>123.484208099592</c:v>
                </c:pt>
                <c:pt idx="131">
                  <c:v>120.85798816568</c:v>
                </c:pt>
                <c:pt idx="132">
                  <c:v>120.87912087911999</c:v>
                </c:pt>
                <c:pt idx="133">
                  <c:v>124.083608698993</c:v>
                </c:pt>
                <c:pt idx="134">
                  <c:v>123.979866287558</c:v>
                </c:pt>
                <c:pt idx="135">
                  <c:v>124.560055329286</c:v>
                </c:pt>
                <c:pt idx="136">
                  <c:v>124.477445631291</c:v>
                </c:pt>
                <c:pt idx="137">
                  <c:v>124.394835933297</c:v>
                </c:pt>
                <c:pt idx="138">
                  <c:v>124.80788442326801</c:v>
                </c:pt>
                <c:pt idx="139">
                  <c:v>126.296780142933</c:v>
                </c:pt>
                <c:pt idx="140">
                  <c:v>126.173826173826</c:v>
                </c:pt>
                <c:pt idx="141">
                  <c:v>125.676246830092</c:v>
                </c:pt>
                <c:pt idx="142">
                  <c:v>126.008606777837</c:v>
                </c:pt>
                <c:pt idx="143">
                  <c:v>126.091216475831</c:v>
                </c:pt>
                <c:pt idx="144">
                  <c:v>127.12479827864399</c:v>
                </c:pt>
                <c:pt idx="145">
                  <c:v>126.173826173826</c:v>
                </c:pt>
                <c:pt idx="146">
                  <c:v>123.609083224467</c:v>
                </c:pt>
                <c:pt idx="147">
                  <c:v>124.517789902405</c:v>
                </c:pt>
                <c:pt idx="148">
                  <c:v>122.533235994774</c:v>
                </c:pt>
                <c:pt idx="149">
                  <c:v>122.160531775916</c:v>
                </c:pt>
                <c:pt idx="150">
                  <c:v>122.615845692768</c:v>
                </c:pt>
                <c:pt idx="151">
                  <c:v>118.850380388841</c:v>
                </c:pt>
                <c:pt idx="152">
                  <c:v>121.499654191961</c:v>
                </c:pt>
                <c:pt idx="153">
                  <c:v>122.90594021363199</c:v>
                </c:pt>
                <c:pt idx="154">
                  <c:v>124.76754015215499</c:v>
                </c:pt>
                <c:pt idx="155">
                  <c:v>122.573580265887</c:v>
                </c:pt>
                <c:pt idx="156">
                  <c:v>122.533235994774</c:v>
                </c:pt>
                <c:pt idx="157">
                  <c:v>122.077922077922</c:v>
                </c:pt>
                <c:pt idx="158">
                  <c:v>120.27779912395199</c:v>
                </c:pt>
                <c:pt idx="159">
                  <c:v>121.00207484822801</c:v>
                </c:pt>
                <c:pt idx="160">
                  <c:v>119.161607623146</c:v>
                </c:pt>
                <c:pt idx="161">
                  <c:v>119.638054253438</c:v>
                </c:pt>
                <c:pt idx="162">
                  <c:v>123.526473526473</c:v>
                </c:pt>
                <c:pt idx="163">
                  <c:v>122.86367478675101</c:v>
                </c:pt>
                <c:pt idx="164">
                  <c:v>123.64942749558099</c:v>
                </c:pt>
                <c:pt idx="165">
                  <c:v>123.297855990163</c:v>
                </c:pt>
                <c:pt idx="166">
                  <c:v>123.83577960501</c:v>
                </c:pt>
                <c:pt idx="167">
                  <c:v>123.89725658956399</c:v>
                </c:pt>
                <c:pt idx="168">
                  <c:v>121.33251364020499</c:v>
                </c:pt>
                <c:pt idx="169">
                  <c:v>120.711980327364</c:v>
                </c:pt>
                <c:pt idx="170">
                  <c:v>122.656189963882</c:v>
                </c:pt>
                <c:pt idx="171">
                  <c:v>122.45062629678</c:v>
                </c:pt>
                <c:pt idx="172">
                  <c:v>125.51102743410399</c:v>
                </c:pt>
                <c:pt idx="173">
                  <c:v>125.51102743410399</c:v>
                </c:pt>
                <c:pt idx="174">
                  <c:v>126.048951048951</c:v>
                </c:pt>
                <c:pt idx="175">
                  <c:v>126.26219933912201</c:v>
                </c:pt>
                <c:pt idx="176">
                  <c:v>126.96918466149199</c:v>
                </c:pt>
                <c:pt idx="177">
                  <c:v>126.387074463997</c:v>
                </c:pt>
                <c:pt idx="178">
                  <c:v>125.34965034965001</c:v>
                </c:pt>
                <c:pt idx="179">
                  <c:v>124.477445631291</c:v>
                </c:pt>
                <c:pt idx="180">
                  <c:v>125.51486974563799</c:v>
                </c:pt>
                <c:pt idx="181">
                  <c:v>126.719434411742</c:v>
                </c:pt>
                <c:pt idx="182">
                  <c:v>125.38999462076301</c:v>
                </c:pt>
                <c:pt idx="183">
                  <c:v>127.051794359486</c:v>
                </c:pt>
                <c:pt idx="184">
                  <c:v>127.756858526089</c:v>
                </c:pt>
                <c:pt idx="185">
                  <c:v>128.400445708137</c:v>
                </c:pt>
                <c:pt idx="186">
                  <c:v>129.25151771305599</c:v>
                </c:pt>
                <c:pt idx="187">
                  <c:v>130.456082379159</c:v>
                </c:pt>
                <c:pt idx="188">
                  <c:v>129.54353338968701</c:v>
                </c:pt>
                <c:pt idx="189">
                  <c:v>129.08629831706699</c:v>
                </c:pt>
                <c:pt idx="190">
                  <c:v>128.71167294244199</c:v>
                </c:pt>
                <c:pt idx="191">
                  <c:v>128.83654806731701</c:v>
                </c:pt>
                <c:pt idx="192">
                  <c:v>128.878813494198</c:v>
                </c:pt>
                <c:pt idx="193">
                  <c:v>128.586797817567</c:v>
                </c:pt>
                <c:pt idx="194">
                  <c:v>126.55229385998599</c:v>
                </c:pt>
                <c:pt idx="195">
                  <c:v>125.265119495888</c:v>
                </c:pt>
                <c:pt idx="196">
                  <c:v>127.051794359486</c:v>
                </c:pt>
                <c:pt idx="197">
                  <c:v>129.52240067624601</c:v>
                </c:pt>
                <c:pt idx="198">
                  <c:v>128.67132867132801</c:v>
                </c:pt>
                <c:pt idx="199">
                  <c:v>126.137324214247</c:v>
                </c:pt>
                <c:pt idx="200">
                  <c:v>124.89241527703</c:v>
                </c:pt>
                <c:pt idx="201">
                  <c:v>115.841850457235</c:v>
                </c:pt>
                <c:pt idx="202">
                  <c:v>122.52555137170501</c:v>
                </c:pt>
                <c:pt idx="203">
                  <c:v>122.19319142396</c:v>
                </c:pt>
                <c:pt idx="204">
                  <c:v>119.49396757089001</c:v>
                </c:pt>
                <c:pt idx="205">
                  <c:v>122.31806654883501</c:v>
                </c:pt>
                <c:pt idx="206">
                  <c:v>124.89241527703</c:v>
                </c:pt>
                <c:pt idx="207">
                  <c:v>124.89241527703</c:v>
                </c:pt>
                <c:pt idx="208">
                  <c:v>125.307384922769</c:v>
                </c:pt>
                <c:pt idx="209">
                  <c:v>124.83093829247601</c:v>
                </c:pt>
                <c:pt idx="210">
                  <c:v>123.48036578805799</c:v>
                </c:pt>
                <c:pt idx="211">
                  <c:v>122.733036194574</c:v>
                </c:pt>
                <c:pt idx="212">
                  <c:v>122.775301621455</c:v>
                </c:pt>
                <c:pt idx="213">
                  <c:v>120.241297164374</c:v>
                </c:pt>
                <c:pt idx="214">
                  <c:v>121.985706601091</c:v>
                </c:pt>
                <c:pt idx="215">
                  <c:v>123.647506339814</c:v>
                </c:pt>
                <c:pt idx="216">
                  <c:v>125.929839391377</c:v>
                </c:pt>
                <c:pt idx="217">
                  <c:v>125.14216552678</c:v>
                </c:pt>
                <c:pt idx="218">
                  <c:v>125.764619995389</c:v>
                </c:pt>
                <c:pt idx="219">
                  <c:v>127.67424882809399</c:v>
                </c:pt>
                <c:pt idx="220">
                  <c:v>128.54645354645299</c:v>
                </c:pt>
                <c:pt idx="221">
                  <c:v>126.221855068008</c:v>
                </c:pt>
                <c:pt idx="222">
                  <c:v>126.55229385998599</c:v>
                </c:pt>
                <c:pt idx="223">
                  <c:v>126.92691923461101</c:v>
                </c:pt>
                <c:pt idx="224">
                  <c:v>127.051794359486</c:v>
                </c:pt>
                <c:pt idx="225">
                  <c:v>130.33120725428401</c:v>
                </c:pt>
                <c:pt idx="226">
                  <c:v>129.54353338968701</c:v>
                </c:pt>
                <c:pt idx="227">
                  <c:v>129.916237608545</c:v>
                </c:pt>
                <c:pt idx="228">
                  <c:v>129.79136248367001</c:v>
                </c:pt>
                <c:pt idx="229">
                  <c:v>131.453162222392</c:v>
                </c:pt>
                <c:pt idx="230">
                  <c:v>131.078536847767</c:v>
                </c:pt>
                <c:pt idx="231">
                  <c:v>130.29086298317</c:v>
                </c:pt>
                <c:pt idx="232">
                  <c:v>129.16890801506099</c:v>
                </c:pt>
                <c:pt idx="233">
                  <c:v>126.96918466149199</c:v>
                </c:pt>
                <c:pt idx="234">
                  <c:v>127.21701375547499</c:v>
                </c:pt>
                <c:pt idx="235">
                  <c:v>128.50418811957201</c:v>
                </c:pt>
                <c:pt idx="236">
                  <c:v>129.29378313993601</c:v>
                </c:pt>
                <c:pt idx="237">
                  <c:v>128.629063244447</c:v>
                </c:pt>
                <c:pt idx="238">
                  <c:v>127.384154307231</c:v>
                </c:pt>
                <c:pt idx="239">
                  <c:v>126.43126104664501</c:v>
                </c:pt>
                <c:pt idx="240">
                  <c:v>127.24390993621699</c:v>
                </c:pt>
                <c:pt idx="241">
                  <c:v>124.97310381925701</c:v>
                </c:pt>
                <c:pt idx="242">
                  <c:v>124.59655728886401</c:v>
                </c:pt>
                <c:pt idx="243">
                  <c:v>125.097978944132</c:v>
                </c:pt>
                <c:pt idx="244">
                  <c:v>127.557058326289</c:v>
                </c:pt>
                <c:pt idx="245">
                  <c:v>129.556981480058</c:v>
                </c:pt>
                <c:pt idx="246">
                  <c:v>129.474371782064</c:v>
                </c:pt>
                <c:pt idx="247">
                  <c:v>130.14101283331999</c:v>
                </c:pt>
                <c:pt idx="248">
                  <c:v>130.43302850995099</c:v>
                </c:pt>
                <c:pt idx="249">
                  <c:v>128.34857450242001</c:v>
                </c:pt>
                <c:pt idx="250">
                  <c:v>128.68285560593199</c:v>
                </c:pt>
                <c:pt idx="251">
                  <c:v>127.557058326289</c:v>
                </c:pt>
                <c:pt idx="252">
                  <c:v>123.138400061477</c:v>
                </c:pt>
                <c:pt idx="253">
                  <c:v>125.38999462076301</c:v>
                </c:pt>
                <c:pt idx="254">
                  <c:v>127.140167524782</c:v>
                </c:pt>
                <c:pt idx="255">
                  <c:v>127.724198878045</c:v>
                </c:pt>
                <c:pt idx="256">
                  <c:v>126.659878582955</c:v>
                </c:pt>
                <c:pt idx="257">
                  <c:v>128.473449627295</c:v>
                </c:pt>
                <c:pt idx="258">
                  <c:v>130.557903634826</c:v>
                </c:pt>
                <c:pt idx="259">
                  <c:v>129.30723123030799</c:v>
                </c:pt>
                <c:pt idx="260">
                  <c:v>128.162222392991</c:v>
                </c:pt>
                <c:pt idx="261">
                  <c:v>127.973949127795</c:v>
                </c:pt>
                <c:pt idx="262">
                  <c:v>127.8913394298</c:v>
                </c:pt>
                <c:pt idx="263">
                  <c:v>129.182356105433</c:v>
                </c:pt>
                <c:pt idx="264">
                  <c:v>130.35041881195701</c:v>
                </c:pt>
                <c:pt idx="265">
                  <c:v>131.05932529009399</c:v>
                </c:pt>
                <c:pt idx="266">
                  <c:v>131.141934988088</c:v>
                </c:pt>
                <c:pt idx="267">
                  <c:v>133.308998693614</c:v>
                </c:pt>
                <c:pt idx="268">
                  <c:v>134.30992084838201</c:v>
                </c:pt>
                <c:pt idx="269">
                  <c:v>134.142780296626</c:v>
                </c:pt>
                <c:pt idx="270">
                  <c:v>134.060170598632</c:v>
                </c:pt>
                <c:pt idx="271">
                  <c:v>135.56059325289999</c:v>
                </c:pt>
                <c:pt idx="272">
                  <c:v>135.10143702451299</c:v>
                </c:pt>
                <c:pt idx="273">
                  <c:v>136.39437485591299</c:v>
                </c:pt>
                <c:pt idx="274">
                  <c:v>136.269499731038</c:v>
                </c:pt>
                <c:pt idx="275">
                  <c:v>136.85353108429999</c:v>
                </c:pt>
                <c:pt idx="276">
                  <c:v>136.060093752401</c:v>
                </c:pt>
                <c:pt idx="277">
                  <c:v>136.728655959425</c:v>
                </c:pt>
                <c:pt idx="278">
                  <c:v>137.977407208176</c:v>
                </c:pt>
                <c:pt idx="279">
                  <c:v>137.24928917236599</c:v>
                </c:pt>
                <c:pt idx="280">
                  <c:v>138.269422884807</c:v>
                </c:pt>
                <c:pt idx="281">
                  <c:v>138.811188811188</c:v>
                </c:pt>
                <c:pt idx="282">
                  <c:v>137.727656958426</c:v>
                </c:pt>
                <c:pt idx="283">
                  <c:v>139.43748559133101</c:v>
                </c:pt>
                <c:pt idx="284">
                  <c:v>140.22900176746299</c:v>
                </c:pt>
                <c:pt idx="285">
                  <c:v>140.22900176746299</c:v>
                </c:pt>
                <c:pt idx="286">
                  <c:v>139.93698609083199</c:v>
                </c:pt>
                <c:pt idx="287">
                  <c:v>140.73042342273101</c:v>
                </c:pt>
                <c:pt idx="288">
                  <c:v>139.812110965957</c:v>
                </c:pt>
                <c:pt idx="289">
                  <c:v>138.52109429032501</c:v>
                </c:pt>
                <c:pt idx="290">
                  <c:v>141.312533620225</c:v>
                </c:pt>
                <c:pt idx="291">
                  <c:v>140.81303312072501</c:v>
                </c:pt>
                <c:pt idx="292">
                  <c:v>142.14631522323799</c:v>
                </c:pt>
                <c:pt idx="293">
                  <c:v>142.81295627449401</c:v>
                </c:pt>
                <c:pt idx="294">
                  <c:v>143.396987627756</c:v>
                </c:pt>
                <c:pt idx="295">
                  <c:v>142.855221701375</c:v>
                </c:pt>
                <c:pt idx="296">
                  <c:v>144.39790978252501</c:v>
                </c:pt>
                <c:pt idx="297">
                  <c:v>144.81480058403099</c:v>
                </c:pt>
                <c:pt idx="298">
                  <c:v>145.35656651041199</c:v>
                </c:pt>
                <c:pt idx="299">
                  <c:v>145.73119188503799</c:v>
                </c:pt>
                <c:pt idx="300">
                  <c:v>146.98570660109101</c:v>
                </c:pt>
                <c:pt idx="301">
                  <c:v>146.651425497579</c:v>
                </c:pt>
                <c:pt idx="302">
                  <c:v>147.90594021363199</c:v>
                </c:pt>
                <c:pt idx="303">
                  <c:v>147.36225313148299</c:v>
                </c:pt>
                <c:pt idx="304">
                  <c:v>147.27964343348901</c:v>
                </c:pt>
                <c:pt idx="305">
                  <c:v>146.651425497579</c:v>
                </c:pt>
                <c:pt idx="306">
                  <c:v>146.568815799584</c:v>
                </c:pt>
                <c:pt idx="307">
                  <c:v>147.07023745485199</c:v>
                </c:pt>
                <c:pt idx="308">
                  <c:v>148.26135403058399</c:v>
                </c:pt>
                <c:pt idx="309">
                  <c:v>149.87128256359</c:v>
                </c:pt>
                <c:pt idx="310">
                  <c:v>150.62437562437501</c:v>
                </c:pt>
                <c:pt idx="311">
                  <c:v>149.412126335203</c:v>
                </c:pt>
                <c:pt idx="312">
                  <c:v>148.40736186890001</c:v>
                </c:pt>
                <c:pt idx="313">
                  <c:v>147.57165911012001</c:v>
                </c:pt>
                <c:pt idx="314">
                  <c:v>148.741642972412</c:v>
                </c:pt>
                <c:pt idx="315">
                  <c:v>148.32475217090499</c:v>
                </c:pt>
                <c:pt idx="316">
                  <c:v>149.579266886959</c:v>
                </c:pt>
                <c:pt idx="317">
                  <c:v>149.99615768846499</c:v>
                </c:pt>
                <c:pt idx="318">
                  <c:v>148.24022131714401</c:v>
                </c:pt>
                <c:pt idx="319">
                  <c:v>150.20556366710099</c:v>
                </c:pt>
                <c:pt idx="320">
                  <c:v>150.163298240221</c:v>
                </c:pt>
                <c:pt idx="321">
                  <c:v>150.87412587412501</c:v>
                </c:pt>
                <c:pt idx="322">
                  <c:v>151.292937831399</c:v>
                </c:pt>
                <c:pt idx="323">
                  <c:v>149.82901713670901</c:v>
                </c:pt>
                <c:pt idx="324">
                  <c:v>148.24022131714401</c:v>
                </c:pt>
                <c:pt idx="325">
                  <c:v>145.439176208406</c:v>
                </c:pt>
                <c:pt idx="326">
                  <c:v>145.231691385537</c:v>
                </c:pt>
                <c:pt idx="327">
                  <c:v>146.23453469607199</c:v>
                </c:pt>
                <c:pt idx="328">
                  <c:v>148.95104895104799</c:v>
                </c:pt>
                <c:pt idx="329">
                  <c:v>150.62437562437501</c:v>
                </c:pt>
                <c:pt idx="330">
                  <c:v>150.24782909398201</c:v>
                </c:pt>
                <c:pt idx="331">
                  <c:v>149.202720356566</c:v>
                </c:pt>
                <c:pt idx="332">
                  <c:v>147.44678398524499</c:v>
                </c:pt>
                <c:pt idx="333">
                  <c:v>146.27680012295301</c:v>
                </c:pt>
                <c:pt idx="334">
                  <c:v>148.659033274417</c:v>
                </c:pt>
                <c:pt idx="335">
                  <c:v>148.15761161914901</c:v>
                </c:pt>
                <c:pt idx="336">
                  <c:v>149.74640743871399</c:v>
                </c:pt>
                <c:pt idx="337">
                  <c:v>150.12103281334001</c:v>
                </c:pt>
                <c:pt idx="338">
                  <c:v>149.36986090832201</c:v>
                </c:pt>
                <c:pt idx="339">
                  <c:v>148.53415814954201</c:v>
                </c:pt>
                <c:pt idx="340">
                  <c:v>147.94820564051301</c:v>
                </c:pt>
                <c:pt idx="341">
                  <c:v>148.95104895104799</c:v>
                </c:pt>
                <c:pt idx="342">
                  <c:v>150.372704218857</c:v>
                </c:pt>
                <c:pt idx="343">
                  <c:v>149.412126335203</c:v>
                </c:pt>
                <c:pt idx="344">
                  <c:v>148.826173826173</c:v>
                </c:pt>
                <c:pt idx="345">
                  <c:v>146.44394067470901</c:v>
                </c:pt>
                <c:pt idx="346">
                  <c:v>146.651425497579</c:v>
                </c:pt>
                <c:pt idx="347">
                  <c:v>147.32190886037</c:v>
                </c:pt>
                <c:pt idx="348">
                  <c:v>145.85798816568001</c:v>
                </c:pt>
                <c:pt idx="349">
                  <c:v>146.52655037270401</c:v>
                </c:pt>
                <c:pt idx="350">
                  <c:v>146.651425497579</c:v>
                </c:pt>
                <c:pt idx="351">
                  <c:v>144.31145777299599</c:v>
                </c:pt>
                <c:pt idx="352">
                  <c:v>146.98570660109101</c:v>
                </c:pt>
                <c:pt idx="353">
                  <c:v>149.82901713670901</c:v>
                </c:pt>
                <c:pt idx="354">
                  <c:v>149.66187658495301</c:v>
                </c:pt>
                <c:pt idx="355">
                  <c:v>150.12103281334001</c:v>
                </c:pt>
                <c:pt idx="356">
                  <c:v>149.16045492968499</c:v>
                </c:pt>
                <c:pt idx="357">
                  <c:v>146.359409820948</c:v>
                </c:pt>
                <c:pt idx="358">
                  <c:v>147.73879966187599</c:v>
                </c:pt>
                <c:pt idx="359">
                  <c:v>143.85038038884099</c:v>
                </c:pt>
                <c:pt idx="360">
                  <c:v>146.06739414431701</c:v>
                </c:pt>
                <c:pt idx="361">
                  <c:v>149.118189502804</c:v>
                </c:pt>
                <c:pt idx="362">
                  <c:v>148.449627295781</c:v>
                </c:pt>
                <c:pt idx="363">
                  <c:v>147.706140013832</c:v>
                </c:pt>
                <c:pt idx="364">
                  <c:v>148.41888880350399</c:v>
                </c:pt>
                <c:pt idx="365">
                  <c:v>150.180588642126</c:v>
                </c:pt>
                <c:pt idx="366">
                  <c:v>152.19395988626701</c:v>
                </c:pt>
                <c:pt idx="367">
                  <c:v>151.942288480749</c:v>
                </c:pt>
                <c:pt idx="368">
                  <c:v>152.57050641666001</c:v>
                </c:pt>
                <c:pt idx="369">
                  <c:v>153.11611465457599</c:v>
                </c:pt>
                <c:pt idx="370">
                  <c:v>152.06716360562501</c:v>
                </c:pt>
                <c:pt idx="371">
                  <c:v>153.82886344424699</c:v>
                </c:pt>
                <c:pt idx="372">
                  <c:v>154.12280027664599</c:v>
                </c:pt>
                <c:pt idx="373">
                  <c:v>155.675094136632</c:v>
                </c:pt>
                <c:pt idx="374">
                  <c:v>155.38115730423399</c:v>
                </c:pt>
                <c:pt idx="375">
                  <c:v>156.51271805117901</c:v>
                </c:pt>
                <c:pt idx="376">
                  <c:v>155.463767002228</c:v>
                </c:pt>
                <c:pt idx="377">
                  <c:v>156.30331207254201</c:v>
                </c:pt>
                <c:pt idx="378">
                  <c:v>156.345577499423</c:v>
                </c:pt>
                <c:pt idx="379">
                  <c:v>158.107277338046</c:v>
                </c:pt>
                <c:pt idx="380">
                  <c:v>157.813340505648</c:v>
                </c:pt>
                <c:pt idx="381">
                  <c:v>158.902635825712</c:v>
                </c:pt>
                <c:pt idx="382">
                  <c:v>159.113962960116</c:v>
                </c:pt>
                <c:pt idx="383">
                  <c:v>159.113962960116</c:v>
                </c:pt>
                <c:pt idx="384">
                  <c:v>156.345577499423</c:v>
                </c:pt>
                <c:pt idx="385">
                  <c:v>156.345577499423</c:v>
                </c:pt>
                <c:pt idx="386">
                  <c:v>153.24098977945101</c:v>
                </c:pt>
                <c:pt idx="387">
                  <c:v>153.11611465457599</c:v>
                </c:pt>
                <c:pt idx="388">
                  <c:v>154.20540997463999</c:v>
                </c:pt>
                <c:pt idx="389">
                  <c:v>151.60608622147001</c:v>
                </c:pt>
                <c:pt idx="390">
                  <c:v>151.01821255667301</c:v>
                </c:pt>
                <c:pt idx="391">
                  <c:v>153.28325520633101</c:v>
                </c:pt>
                <c:pt idx="392">
                  <c:v>150.01344809036999</c:v>
                </c:pt>
                <c:pt idx="393">
                  <c:v>149.383308998693</c:v>
                </c:pt>
                <c:pt idx="394">
                  <c:v>143.596787827556</c:v>
                </c:pt>
                <c:pt idx="395">
                  <c:v>145.567893644816</c:v>
                </c:pt>
                <c:pt idx="396">
                  <c:v>146.19611158072601</c:v>
                </c:pt>
                <c:pt idx="397">
                  <c:v>146.44778298624399</c:v>
                </c:pt>
                <c:pt idx="398">
                  <c:v>145.60823791593</c:v>
                </c:pt>
                <c:pt idx="399">
                  <c:v>143.42772612003299</c:v>
                </c:pt>
                <c:pt idx="400">
                  <c:v>145.85990932144699</c:v>
                </c:pt>
                <c:pt idx="401">
                  <c:v>144.10013063859199</c:v>
                </c:pt>
                <c:pt idx="402">
                  <c:v>142.42104049796299</c:v>
                </c:pt>
                <c:pt idx="403">
                  <c:v>145.441097364174</c:v>
                </c:pt>
                <c:pt idx="404">
                  <c:v>148.12495197110499</c:v>
                </c:pt>
                <c:pt idx="405">
                  <c:v>147.74840544071199</c:v>
                </c:pt>
                <c:pt idx="406">
                  <c:v>146.86659494351699</c:v>
                </c:pt>
                <c:pt idx="407">
                  <c:v>145.69276876969101</c:v>
                </c:pt>
                <c:pt idx="408">
                  <c:v>146.614923538</c:v>
                </c:pt>
                <c:pt idx="409">
                  <c:v>146.95112579727899</c:v>
                </c:pt>
                <c:pt idx="410">
                  <c:v>146.111580726965</c:v>
                </c:pt>
                <c:pt idx="411">
                  <c:v>139.23384307999601</c:v>
                </c:pt>
                <c:pt idx="412">
                  <c:v>138.73050026896101</c:v>
                </c:pt>
                <c:pt idx="413">
                  <c:v>128.83462691154901</c:v>
                </c:pt>
                <c:pt idx="414">
                  <c:v>134.28494582340701</c:v>
                </c:pt>
                <c:pt idx="415">
                  <c:v>133.32052562821701</c:v>
                </c:pt>
                <c:pt idx="416">
                  <c:v>132.273495735034</c:v>
                </c:pt>
                <c:pt idx="417">
                  <c:v>131.18227925920201</c:v>
                </c:pt>
                <c:pt idx="418">
                  <c:v>138.22715745792601</c:v>
                </c:pt>
                <c:pt idx="419">
                  <c:v>134.87281948820299</c:v>
                </c:pt>
                <c:pt idx="420">
                  <c:v>132.188964881272</c:v>
                </c:pt>
                <c:pt idx="421">
                  <c:v>136.46737877506999</c:v>
                </c:pt>
                <c:pt idx="422">
                  <c:v>138.81503112272301</c:v>
                </c:pt>
                <c:pt idx="423">
                  <c:v>139.654576193037</c:v>
                </c:pt>
                <c:pt idx="424">
                  <c:v>140.91293322062501</c:v>
                </c:pt>
                <c:pt idx="425">
                  <c:v>136.88619073234401</c:v>
                </c:pt>
                <c:pt idx="426">
                  <c:v>137.49519711058099</c:v>
                </c:pt>
                <c:pt idx="427">
                  <c:v>137.41066625681901</c:v>
                </c:pt>
                <c:pt idx="428">
                  <c:v>138.54799047106701</c:v>
                </c:pt>
                <c:pt idx="429">
                  <c:v>144.10397295012601</c:v>
                </c:pt>
                <c:pt idx="430">
                  <c:v>140.56712518250899</c:v>
                </c:pt>
                <c:pt idx="431">
                  <c:v>140.39998463075301</c:v>
                </c:pt>
                <c:pt idx="432">
                  <c:v>141.662183969876</c:v>
                </c:pt>
                <c:pt idx="433">
                  <c:v>141.32598171059601</c:v>
                </c:pt>
                <c:pt idx="434">
                  <c:v>137.03219857065901</c:v>
                </c:pt>
                <c:pt idx="435">
                  <c:v>133.07653884576899</c:v>
                </c:pt>
                <c:pt idx="436">
                  <c:v>135.64320295089499</c:v>
                </c:pt>
                <c:pt idx="437">
                  <c:v>132.90747713824601</c:v>
                </c:pt>
                <c:pt idx="438">
                  <c:v>132.78260201337099</c:v>
                </c:pt>
                <c:pt idx="439">
                  <c:v>130.803811573042</c:v>
                </c:pt>
                <c:pt idx="440">
                  <c:v>130.089141627603</c:v>
                </c:pt>
                <c:pt idx="441">
                  <c:v>132.69807115960899</c:v>
                </c:pt>
                <c:pt idx="442">
                  <c:v>134.63459617305699</c:v>
                </c:pt>
                <c:pt idx="443">
                  <c:v>134.17159763313501</c:v>
                </c:pt>
                <c:pt idx="444">
                  <c:v>135.43379697225799</c:v>
                </c:pt>
                <c:pt idx="445">
                  <c:v>142.71497733036099</c:v>
                </c:pt>
                <c:pt idx="446">
                  <c:v>142.75724275724201</c:v>
                </c:pt>
                <c:pt idx="447">
                  <c:v>143.26058556827701</c:v>
                </c:pt>
                <c:pt idx="448">
                  <c:v>144.10397295012601</c:v>
                </c:pt>
                <c:pt idx="449">
                  <c:v>143.598708983324</c:v>
                </c:pt>
                <c:pt idx="450">
                  <c:v>145.744639975409</c:v>
                </c:pt>
                <c:pt idx="451">
                  <c:v>143.89264581572201</c:v>
                </c:pt>
                <c:pt idx="452">
                  <c:v>144.945439176208</c:v>
                </c:pt>
                <c:pt idx="453">
                  <c:v>144.10397295012601</c:v>
                </c:pt>
                <c:pt idx="454">
                  <c:v>143.85038038884099</c:v>
                </c:pt>
                <c:pt idx="455">
                  <c:v>147.34304157381001</c:v>
                </c:pt>
                <c:pt idx="456">
                  <c:v>148.14416352877799</c:v>
                </c:pt>
                <c:pt idx="457">
                  <c:v>150.668562207023</c:v>
                </c:pt>
                <c:pt idx="458">
                  <c:v>149.57350341965699</c:v>
                </c:pt>
                <c:pt idx="459">
                  <c:v>151.173826173826</c:v>
                </c:pt>
                <c:pt idx="460">
                  <c:v>153.235226312149</c:v>
                </c:pt>
                <c:pt idx="461">
                  <c:v>153.69822485207001</c:v>
                </c:pt>
                <c:pt idx="462">
                  <c:v>152.60508722047101</c:v>
                </c:pt>
                <c:pt idx="463">
                  <c:v>152.18435410743001</c:v>
                </c:pt>
                <c:pt idx="464">
                  <c:v>151.173826173826</c:v>
                </c:pt>
                <c:pt idx="465">
                  <c:v>151.00476446630199</c:v>
                </c:pt>
                <c:pt idx="466">
                  <c:v>152.47829093982901</c:v>
                </c:pt>
                <c:pt idx="467">
                  <c:v>153.61561515407601</c:v>
                </c:pt>
                <c:pt idx="468">
                  <c:v>153.61561515407601</c:v>
                </c:pt>
                <c:pt idx="469">
                  <c:v>154.539691078152</c:v>
                </c:pt>
                <c:pt idx="470">
                  <c:v>155.886421271036</c:v>
                </c:pt>
                <c:pt idx="471">
                  <c:v>157.06601091216399</c:v>
                </c:pt>
                <c:pt idx="472">
                  <c:v>160.76999923153701</c:v>
                </c:pt>
                <c:pt idx="473">
                  <c:v>159.75947129793201</c:v>
                </c:pt>
                <c:pt idx="474">
                  <c:v>159.75947129793201</c:v>
                </c:pt>
                <c:pt idx="475">
                  <c:v>160.93713978329299</c:v>
                </c:pt>
                <c:pt idx="476">
                  <c:v>156.391685237838</c:v>
                </c:pt>
                <c:pt idx="477">
                  <c:v>158.41274110504801</c:v>
                </c:pt>
                <c:pt idx="478">
                  <c:v>157.949742565127</c:v>
                </c:pt>
                <c:pt idx="479">
                  <c:v>155.34081303312001</c:v>
                </c:pt>
                <c:pt idx="480">
                  <c:v>159.42326903865299</c:v>
                </c:pt>
                <c:pt idx="481">
                  <c:v>160.180204410973</c:v>
                </c:pt>
                <c:pt idx="482">
                  <c:v>159.46553446553401</c:v>
                </c:pt>
                <c:pt idx="483">
                  <c:v>159.75947129793201</c:v>
                </c:pt>
                <c:pt idx="484">
                  <c:v>157.42334588488399</c:v>
                </c:pt>
                <c:pt idx="485">
                  <c:v>157.73841543072299</c:v>
                </c:pt>
                <c:pt idx="486">
                  <c:v>153.19296088526801</c:v>
                </c:pt>
                <c:pt idx="487">
                  <c:v>157.15054176592599</c:v>
                </c:pt>
                <c:pt idx="488">
                  <c:v>156.93921463152199</c:v>
                </c:pt>
                <c:pt idx="489">
                  <c:v>159.444401752093</c:v>
                </c:pt>
                <c:pt idx="490">
                  <c:v>160.12064858218699</c:v>
                </c:pt>
                <c:pt idx="491">
                  <c:v>162.35879505110199</c:v>
                </c:pt>
                <c:pt idx="492">
                  <c:v>163.077307308076</c:v>
                </c:pt>
                <c:pt idx="493">
                  <c:v>166.496964573887</c:v>
                </c:pt>
                <c:pt idx="494">
                  <c:v>165.77845231691299</c:v>
                </c:pt>
                <c:pt idx="495">
                  <c:v>165.35771920387299</c:v>
                </c:pt>
                <c:pt idx="496">
                  <c:v>167.974333358948</c:v>
                </c:pt>
                <c:pt idx="497">
                  <c:v>166.62376085452999</c:v>
                </c:pt>
                <c:pt idx="498">
                  <c:v>166.62376085452999</c:v>
                </c:pt>
                <c:pt idx="499">
                  <c:v>166.24337201260201</c:v>
                </c:pt>
                <c:pt idx="500">
                  <c:v>168.14339506647099</c:v>
                </c:pt>
                <c:pt idx="501">
                  <c:v>172.19703373549501</c:v>
                </c:pt>
                <c:pt idx="502">
                  <c:v>171.35364635364601</c:v>
                </c:pt>
                <c:pt idx="503">
                  <c:v>172.61968800430299</c:v>
                </c:pt>
                <c:pt idx="504">
                  <c:v>170.973257511719</c:v>
                </c:pt>
                <c:pt idx="505">
                  <c:v>167.88980250518699</c:v>
                </c:pt>
                <c:pt idx="506">
                  <c:v>166.708291708291</c:v>
                </c:pt>
                <c:pt idx="507">
                  <c:v>163.79389840928201</c:v>
                </c:pt>
                <c:pt idx="508">
                  <c:v>168.05886421271001</c:v>
                </c:pt>
                <c:pt idx="509">
                  <c:v>169.157765311611</c:v>
                </c:pt>
                <c:pt idx="510">
                  <c:v>170.50833781603001</c:v>
                </c:pt>
                <c:pt idx="511">
                  <c:v>165.98977945131699</c:v>
                </c:pt>
                <c:pt idx="512">
                  <c:v>165.61131176515701</c:v>
                </c:pt>
                <c:pt idx="513">
                  <c:v>167.30000768462301</c:v>
                </c:pt>
                <c:pt idx="514">
                  <c:v>170.339276108506</c:v>
                </c:pt>
                <c:pt idx="515">
                  <c:v>168.35472220087601</c:v>
                </c:pt>
                <c:pt idx="516">
                  <c:v>171.184584646123</c:v>
                </c:pt>
                <c:pt idx="517">
                  <c:v>172.49289172365999</c:v>
                </c:pt>
                <c:pt idx="518">
                  <c:v>171.48044263428801</c:v>
                </c:pt>
                <c:pt idx="519">
                  <c:v>170.423806962268</c:v>
                </c:pt>
                <c:pt idx="520">
                  <c:v>172.154768308614</c:v>
                </c:pt>
                <c:pt idx="521">
                  <c:v>169.580419580419</c:v>
                </c:pt>
                <c:pt idx="522">
                  <c:v>167.63813109966901</c:v>
                </c:pt>
                <c:pt idx="523">
                  <c:v>167.974333358948</c:v>
                </c:pt>
                <c:pt idx="524">
                  <c:v>164.21655267809101</c:v>
                </c:pt>
                <c:pt idx="525">
                  <c:v>165.27318835011101</c:v>
                </c:pt>
                <c:pt idx="526">
                  <c:v>169.073234457849</c:v>
                </c:pt>
                <c:pt idx="527">
                  <c:v>167.04641512333799</c:v>
                </c:pt>
                <c:pt idx="528">
                  <c:v>166.03204487819801</c:v>
                </c:pt>
                <c:pt idx="529">
                  <c:v>165.864904326442</c:v>
                </c:pt>
                <c:pt idx="530">
                  <c:v>167.17321140397999</c:v>
                </c:pt>
                <c:pt idx="531">
                  <c:v>167.88980250518699</c:v>
                </c:pt>
                <c:pt idx="532">
                  <c:v>172.366095443018</c:v>
                </c:pt>
                <c:pt idx="533">
                  <c:v>172.28156458925599</c:v>
                </c:pt>
                <c:pt idx="534">
                  <c:v>169.24229616537301</c:v>
                </c:pt>
                <c:pt idx="535">
                  <c:v>167.63813109966901</c:v>
                </c:pt>
                <c:pt idx="536">
                  <c:v>166.96188426957599</c:v>
                </c:pt>
                <c:pt idx="537">
                  <c:v>167.42680396526501</c:v>
                </c:pt>
                <c:pt idx="538">
                  <c:v>165.947514024437</c:v>
                </c:pt>
                <c:pt idx="539">
                  <c:v>166.83508798893399</c:v>
                </c:pt>
                <c:pt idx="540">
                  <c:v>168.946438177207</c:v>
                </c:pt>
                <c:pt idx="541">
                  <c:v>172.34496272957799</c:v>
                </c:pt>
                <c:pt idx="542">
                  <c:v>173.46499654191899</c:v>
                </c:pt>
                <c:pt idx="543">
                  <c:v>173.04234227311099</c:v>
                </c:pt>
                <c:pt idx="544">
                  <c:v>174.56197648505301</c:v>
                </c:pt>
                <c:pt idx="545">
                  <c:v>176.504264965803</c:v>
                </c:pt>
                <c:pt idx="546">
                  <c:v>174.815569046338</c:v>
                </c:pt>
                <c:pt idx="547">
                  <c:v>177.30730807653799</c:v>
                </c:pt>
                <c:pt idx="548">
                  <c:v>176.631061246445</c:v>
                </c:pt>
                <c:pt idx="549">
                  <c:v>175.87220471835801</c:v>
                </c:pt>
                <c:pt idx="550">
                  <c:v>178.70014600783799</c:v>
                </c:pt>
                <c:pt idx="551">
                  <c:v>175.66279873972101</c:v>
                </c:pt>
                <c:pt idx="552">
                  <c:v>176.00092215476801</c:v>
                </c:pt>
                <c:pt idx="553">
                  <c:v>170.92138630600101</c:v>
                </c:pt>
                <c:pt idx="554">
                  <c:v>171.89541228002699</c:v>
                </c:pt>
                <c:pt idx="555">
                  <c:v>175.40920617843599</c:v>
                </c:pt>
                <c:pt idx="556">
                  <c:v>174.13932221624501</c:v>
                </c:pt>
                <c:pt idx="557">
                  <c:v>177.65311611465401</c:v>
                </c:pt>
                <c:pt idx="558">
                  <c:v>176.72135556750899</c:v>
                </c:pt>
                <c:pt idx="559">
                  <c:v>173.88572965495999</c:v>
                </c:pt>
                <c:pt idx="560">
                  <c:v>175.19787904403199</c:v>
                </c:pt>
                <c:pt idx="561">
                  <c:v>179.345654345654</c:v>
                </c:pt>
                <c:pt idx="562">
                  <c:v>178.92300007684599</c:v>
                </c:pt>
                <c:pt idx="563">
                  <c:v>180.36194574656099</c:v>
                </c:pt>
                <c:pt idx="564">
                  <c:v>182.648121109659</c:v>
                </c:pt>
                <c:pt idx="565">
                  <c:v>182.69038653653999</c:v>
                </c:pt>
                <c:pt idx="566">
                  <c:v>184.636517328824</c:v>
                </c:pt>
                <c:pt idx="567">
                  <c:v>183.45116422039399</c:v>
                </c:pt>
                <c:pt idx="568">
                  <c:v>180.36194574656</c:v>
                </c:pt>
                <c:pt idx="569">
                  <c:v>179.6837777607</c:v>
                </c:pt>
                <c:pt idx="570">
                  <c:v>178.16030123722399</c:v>
                </c:pt>
                <c:pt idx="571">
                  <c:v>175.40920617843599</c:v>
                </c:pt>
                <c:pt idx="572">
                  <c:v>177.610850687773</c:v>
                </c:pt>
                <c:pt idx="573">
                  <c:v>182.69038653653999</c:v>
                </c:pt>
                <c:pt idx="574">
                  <c:v>184.42519019442</c:v>
                </c:pt>
                <c:pt idx="575">
                  <c:v>183.96027049873101</c:v>
                </c:pt>
                <c:pt idx="576">
                  <c:v>185.01690617075201</c:v>
                </c:pt>
                <c:pt idx="577">
                  <c:v>185.90640129101601</c:v>
                </c:pt>
                <c:pt idx="578">
                  <c:v>183.36663336663301</c:v>
                </c:pt>
                <c:pt idx="579">
                  <c:v>181.969953123799</c:v>
                </c:pt>
                <c:pt idx="580">
                  <c:v>180.48874202720299</c:v>
                </c:pt>
                <c:pt idx="581">
                  <c:v>183.78928763544101</c:v>
                </c:pt>
                <c:pt idx="582">
                  <c:v>181.16498885729601</c:v>
                </c:pt>
                <c:pt idx="583">
                  <c:v>182.60585568277801</c:v>
                </c:pt>
                <c:pt idx="584">
                  <c:v>181.48390071466901</c:v>
                </c:pt>
                <c:pt idx="585">
                  <c:v>182.859448244063</c:v>
                </c:pt>
                <c:pt idx="586">
                  <c:v>181.948820410358</c:v>
                </c:pt>
                <c:pt idx="587">
                  <c:v>183.78928763544101</c:v>
                </c:pt>
                <c:pt idx="588">
                  <c:v>185.23015446092299</c:v>
                </c:pt>
                <c:pt idx="589">
                  <c:v>186.03319757165801</c:v>
                </c:pt>
                <c:pt idx="590">
                  <c:v>181.207254284177</c:v>
                </c:pt>
                <c:pt idx="591">
                  <c:v>181.75862598939401</c:v>
                </c:pt>
                <c:pt idx="592">
                  <c:v>181.42050257434801</c:v>
                </c:pt>
                <c:pt idx="593">
                  <c:v>182.73265196342001</c:v>
                </c:pt>
                <c:pt idx="594">
                  <c:v>181.63182970875201</c:v>
                </c:pt>
                <c:pt idx="595">
                  <c:v>180.61553830784499</c:v>
                </c:pt>
                <c:pt idx="596">
                  <c:v>177.610850687773</c:v>
                </c:pt>
                <c:pt idx="597">
                  <c:v>174.73103819257599</c:v>
                </c:pt>
                <c:pt idx="598">
                  <c:v>176.67909014062801</c:v>
                </c:pt>
                <c:pt idx="599">
                  <c:v>174.13932221624401</c:v>
                </c:pt>
                <c:pt idx="600">
                  <c:v>176.36209943902199</c:v>
                </c:pt>
                <c:pt idx="601">
                  <c:v>175.74732959348299</c:v>
                </c:pt>
                <c:pt idx="602">
                  <c:v>175.916391301006</c:v>
                </c:pt>
                <c:pt idx="603">
                  <c:v>176.89041727503201</c:v>
                </c:pt>
                <c:pt idx="604">
                  <c:v>180.446476600322</c:v>
                </c:pt>
                <c:pt idx="605">
                  <c:v>180.91139629601099</c:v>
                </c:pt>
                <c:pt idx="606">
                  <c:v>179.134327211249</c:v>
                </c:pt>
                <c:pt idx="607">
                  <c:v>178.96526550372599</c:v>
                </c:pt>
                <c:pt idx="608">
                  <c:v>177.31307154384001</c:v>
                </c:pt>
                <c:pt idx="609">
                  <c:v>175.831860447244</c:v>
                </c:pt>
                <c:pt idx="610">
                  <c:v>176.00092215476801</c:v>
                </c:pt>
                <c:pt idx="611">
                  <c:v>177.18627526319801</c:v>
                </c:pt>
                <c:pt idx="612">
                  <c:v>180.573272880964</c:v>
                </c:pt>
                <c:pt idx="613">
                  <c:v>182.26581111196401</c:v>
                </c:pt>
                <c:pt idx="614">
                  <c:v>182.47713824636801</c:v>
                </c:pt>
                <c:pt idx="615">
                  <c:v>182.90171367094399</c:v>
                </c:pt>
                <c:pt idx="616">
                  <c:v>181.627987397217</c:v>
                </c:pt>
                <c:pt idx="617">
                  <c:v>180.73657112118599</c:v>
                </c:pt>
                <c:pt idx="618">
                  <c:v>179.37831399369799</c:v>
                </c:pt>
                <c:pt idx="619">
                  <c:v>178.932605855682</c:v>
                </c:pt>
                <c:pt idx="620">
                  <c:v>181.11888111888001</c:v>
                </c:pt>
                <c:pt idx="621">
                  <c:v>182.81718281718199</c:v>
                </c:pt>
                <c:pt idx="622">
                  <c:v>186.12733420425599</c:v>
                </c:pt>
                <c:pt idx="623">
                  <c:v>187.52977791439201</c:v>
                </c:pt>
                <c:pt idx="624">
                  <c:v>189.397141320217</c:v>
                </c:pt>
                <c:pt idx="625">
                  <c:v>189.35487589333701</c:v>
                </c:pt>
                <c:pt idx="626">
                  <c:v>189.61038961038901</c:v>
                </c:pt>
                <c:pt idx="627">
                  <c:v>189.75831860447201</c:v>
                </c:pt>
                <c:pt idx="628">
                  <c:v>190.884115884115</c:v>
                </c:pt>
                <c:pt idx="629">
                  <c:v>190.03496503496399</c:v>
                </c:pt>
                <c:pt idx="630">
                  <c:v>189.35487589333701</c:v>
                </c:pt>
                <c:pt idx="631">
                  <c:v>190.415353876891</c:v>
                </c:pt>
                <c:pt idx="632">
                  <c:v>191.625682010296</c:v>
                </c:pt>
                <c:pt idx="633">
                  <c:v>192.66694843617799</c:v>
                </c:pt>
                <c:pt idx="634">
                  <c:v>191.39322216245199</c:v>
                </c:pt>
                <c:pt idx="635">
                  <c:v>187.46445861830401</c:v>
                </c:pt>
                <c:pt idx="636">
                  <c:v>187.25313148390001</c:v>
                </c:pt>
                <c:pt idx="637">
                  <c:v>184.79020979020899</c:v>
                </c:pt>
                <c:pt idx="638">
                  <c:v>184.42903250595501</c:v>
                </c:pt>
                <c:pt idx="639">
                  <c:v>183.070775378467</c:v>
                </c:pt>
                <c:pt idx="640">
                  <c:v>184.600015369245</c:v>
                </c:pt>
                <c:pt idx="641">
                  <c:v>185.19365250134399</c:v>
                </c:pt>
                <c:pt idx="642">
                  <c:v>182.60393452701101</c:v>
                </c:pt>
                <c:pt idx="643">
                  <c:v>180.354261123491</c:v>
                </c:pt>
                <c:pt idx="644">
                  <c:v>180.77883654806601</c:v>
                </c:pt>
                <c:pt idx="645">
                  <c:v>179.92968569891599</c:v>
                </c:pt>
                <c:pt idx="646">
                  <c:v>177.466764005225</c:v>
                </c:pt>
                <c:pt idx="647">
                  <c:v>179.080534849765</c:v>
                </c:pt>
                <c:pt idx="648">
                  <c:v>177.126719434411</c:v>
                </c:pt>
                <c:pt idx="649">
                  <c:v>176.74440943671601</c:v>
                </c:pt>
                <c:pt idx="650">
                  <c:v>174.79251517713001</c:v>
                </c:pt>
                <c:pt idx="651">
                  <c:v>176.915392300007</c:v>
                </c:pt>
                <c:pt idx="652">
                  <c:v>176.80972873280501</c:v>
                </c:pt>
                <c:pt idx="653">
                  <c:v>180.905632828709</c:v>
                </c:pt>
                <c:pt idx="654">
                  <c:v>181.712518250979</c:v>
                </c:pt>
                <c:pt idx="655">
                  <c:v>182.90171367094399</c:v>
                </c:pt>
                <c:pt idx="656">
                  <c:v>181.58572197033601</c:v>
                </c:pt>
                <c:pt idx="657">
                  <c:v>180.098747406439</c:v>
                </c:pt>
                <c:pt idx="658">
                  <c:v>181.92576654115001</c:v>
                </c:pt>
                <c:pt idx="659">
                  <c:v>185.406900791515</c:v>
                </c:pt>
                <c:pt idx="660">
                  <c:v>186.085068777375</c:v>
                </c:pt>
                <c:pt idx="661">
                  <c:v>187.99661876584901</c:v>
                </c:pt>
                <c:pt idx="662">
                  <c:v>185.746945362329</c:v>
                </c:pt>
                <c:pt idx="663">
                  <c:v>183.49535080304199</c:v>
                </c:pt>
                <c:pt idx="664">
                  <c:v>180.098747406439</c:v>
                </c:pt>
                <c:pt idx="665">
                  <c:v>179.42057942057801</c:v>
                </c:pt>
                <c:pt idx="666">
                  <c:v>181.627987397217</c:v>
                </c:pt>
                <c:pt idx="667">
                  <c:v>179.4839775609</c:v>
                </c:pt>
                <c:pt idx="668">
                  <c:v>184.72681164988799</c:v>
                </c:pt>
                <c:pt idx="669">
                  <c:v>184.048643664027</c:v>
                </c:pt>
                <c:pt idx="670">
                  <c:v>183.15530623222801</c:v>
                </c:pt>
                <c:pt idx="671">
                  <c:v>183.070775378467</c:v>
                </c:pt>
                <c:pt idx="672">
                  <c:v>184.600015369245</c:v>
                </c:pt>
                <c:pt idx="673">
                  <c:v>183.34742180895901</c:v>
                </c:pt>
                <c:pt idx="674">
                  <c:v>182.13709367555401</c:v>
                </c:pt>
                <c:pt idx="675">
                  <c:v>179.24959655728799</c:v>
                </c:pt>
                <c:pt idx="676">
                  <c:v>179.950818412356</c:v>
                </c:pt>
                <c:pt idx="677">
                  <c:v>182.223545685083</c:v>
                </c:pt>
                <c:pt idx="678">
                  <c:v>181.96995312379801</c:v>
                </c:pt>
                <c:pt idx="679">
                  <c:v>178.13724736801601</c:v>
                </c:pt>
                <c:pt idx="680">
                  <c:v>177.94513179128501</c:v>
                </c:pt>
                <c:pt idx="681">
                  <c:v>174.22001075847101</c:v>
                </c:pt>
                <c:pt idx="682">
                  <c:v>174.04902789518101</c:v>
                </c:pt>
                <c:pt idx="683">
                  <c:v>175.199800199799</c:v>
                </c:pt>
                <c:pt idx="684">
                  <c:v>174.85783447321799</c:v>
                </c:pt>
                <c:pt idx="685">
                  <c:v>172.77338046568701</c:v>
                </c:pt>
                <c:pt idx="686">
                  <c:v>175.413048489971</c:v>
                </c:pt>
                <c:pt idx="687">
                  <c:v>175.02881733650901</c:v>
                </c:pt>
                <c:pt idx="688">
                  <c:v>178.13724736801601</c:v>
                </c:pt>
                <c:pt idx="689">
                  <c:v>177.96626450472499</c:v>
                </c:pt>
                <c:pt idx="690">
                  <c:v>180.692384538537</c:v>
                </c:pt>
                <c:pt idx="691">
                  <c:v>179.67032967032901</c:v>
                </c:pt>
                <c:pt idx="692">
                  <c:v>182.39452854837401</c:v>
                </c:pt>
                <c:pt idx="693">
                  <c:v>182.096749404441</c:v>
                </c:pt>
                <c:pt idx="694">
                  <c:v>179.28609851686701</c:v>
                </c:pt>
                <c:pt idx="695">
                  <c:v>174.64650733881399</c:v>
                </c:pt>
                <c:pt idx="696">
                  <c:v>174.604241911933</c:v>
                </c:pt>
                <c:pt idx="697">
                  <c:v>170.13371244140399</c:v>
                </c:pt>
                <c:pt idx="698">
                  <c:v>171.367094444017</c:v>
                </c:pt>
                <c:pt idx="699">
                  <c:v>173.02889418273901</c:v>
                </c:pt>
                <c:pt idx="700">
                  <c:v>174.73103819257599</c:v>
                </c:pt>
                <c:pt idx="701">
                  <c:v>175.75309306078401</c:v>
                </c:pt>
                <c:pt idx="702">
                  <c:v>177.24390993621699</c:v>
                </c:pt>
                <c:pt idx="703">
                  <c:v>176.34865134865001</c:v>
                </c:pt>
                <c:pt idx="704">
                  <c:v>174.13547990471</c:v>
                </c:pt>
                <c:pt idx="705">
                  <c:v>177.28617536309699</c:v>
                </c:pt>
                <c:pt idx="706">
                  <c:v>183.33205256282099</c:v>
                </c:pt>
                <c:pt idx="707">
                  <c:v>186.65180972873199</c:v>
                </c:pt>
                <c:pt idx="708">
                  <c:v>184.69415200184301</c:v>
                </c:pt>
                <c:pt idx="709">
                  <c:v>183.37431798970201</c:v>
                </c:pt>
                <c:pt idx="710">
                  <c:v>184.609621148082</c:v>
                </c:pt>
                <c:pt idx="711">
                  <c:v>186.013986013985</c:v>
                </c:pt>
                <c:pt idx="712">
                  <c:v>187.84484746023099</c:v>
                </c:pt>
                <c:pt idx="713">
                  <c:v>188.01583032352201</c:v>
                </c:pt>
                <c:pt idx="714">
                  <c:v>186.24836701759699</c:v>
                </c:pt>
                <c:pt idx="715">
                  <c:v>187.63159917006001</c:v>
                </c:pt>
                <c:pt idx="716">
                  <c:v>188.69591946514899</c:v>
                </c:pt>
                <c:pt idx="717">
                  <c:v>190.39998463075301</c:v>
                </c:pt>
                <c:pt idx="718">
                  <c:v>190.845692768769</c:v>
                </c:pt>
                <c:pt idx="719">
                  <c:v>192.442173211403</c:v>
                </c:pt>
                <c:pt idx="720">
                  <c:v>192.953200645507</c:v>
                </c:pt>
                <c:pt idx="721">
                  <c:v>194.31530008453001</c:v>
                </c:pt>
                <c:pt idx="722">
                  <c:v>194.14623837700699</c:v>
                </c:pt>
                <c:pt idx="723">
                  <c:v>194.10397295012601</c:v>
                </c:pt>
                <c:pt idx="724">
                  <c:v>192.39990778452199</c:v>
                </c:pt>
                <c:pt idx="725">
                  <c:v>193.421962652731</c:v>
                </c:pt>
                <c:pt idx="726">
                  <c:v>192.697686928455</c:v>
                </c:pt>
                <c:pt idx="727">
                  <c:v>192.01759778682799</c:v>
                </c:pt>
                <c:pt idx="728">
                  <c:v>189.76023976023899</c:v>
                </c:pt>
                <c:pt idx="729">
                  <c:v>191.29332206255199</c:v>
                </c:pt>
                <c:pt idx="730">
                  <c:v>192.442173211403</c:v>
                </c:pt>
                <c:pt idx="731">
                  <c:v>195.97709982325301</c:v>
                </c:pt>
                <c:pt idx="732">
                  <c:v>194.52854837470099</c:v>
                </c:pt>
                <c:pt idx="733">
                  <c:v>192.953200645507</c:v>
                </c:pt>
                <c:pt idx="734">
                  <c:v>191.71981864289501</c:v>
                </c:pt>
                <c:pt idx="735">
                  <c:v>192.65542150157401</c:v>
                </c:pt>
                <c:pt idx="736">
                  <c:v>193.295166372088</c:v>
                </c:pt>
                <c:pt idx="737">
                  <c:v>193.63521094290201</c:v>
                </c:pt>
                <c:pt idx="738">
                  <c:v>191.762084069775</c:v>
                </c:pt>
                <c:pt idx="739">
                  <c:v>192.78413893798401</c:v>
                </c:pt>
                <c:pt idx="740">
                  <c:v>193.63521094290201</c:v>
                </c:pt>
                <c:pt idx="741">
                  <c:v>194.87819872435199</c:v>
                </c:pt>
                <c:pt idx="742">
                  <c:v>193.469991546914</c:v>
                </c:pt>
                <c:pt idx="743">
                  <c:v>196.41512333819901</c:v>
                </c:pt>
                <c:pt idx="744">
                  <c:v>196.926150772304</c:v>
                </c:pt>
                <c:pt idx="745">
                  <c:v>200.06339814032</c:v>
                </c:pt>
                <c:pt idx="746">
                  <c:v>199.786751709828</c:v>
                </c:pt>
                <c:pt idx="747">
                  <c:v>199.658034273418</c:v>
                </c:pt>
                <c:pt idx="748">
                  <c:v>200.512948589871</c:v>
                </c:pt>
                <c:pt idx="749">
                  <c:v>200.27664643049201</c:v>
                </c:pt>
                <c:pt idx="750">
                  <c:v>200.59747944363201</c:v>
                </c:pt>
                <c:pt idx="751">
                  <c:v>198.63405824944201</c:v>
                </c:pt>
                <c:pt idx="752">
                  <c:v>190.86682548220901</c:v>
                </c:pt>
                <c:pt idx="753">
                  <c:v>191.20879120878999</c:v>
                </c:pt>
                <c:pt idx="754">
                  <c:v>188.13494198109501</c:v>
                </c:pt>
                <c:pt idx="755">
                  <c:v>199.06055482978499</c:v>
                </c:pt>
                <c:pt idx="756">
                  <c:v>199.74448628294701</c:v>
                </c:pt>
                <c:pt idx="757">
                  <c:v>197.35456850841399</c:v>
                </c:pt>
                <c:pt idx="758">
                  <c:v>195.39114731422299</c:v>
                </c:pt>
                <c:pt idx="759">
                  <c:v>198.036578805809</c:v>
                </c:pt>
                <c:pt idx="760">
                  <c:v>200.72619688004201</c:v>
                </c:pt>
                <c:pt idx="761">
                  <c:v>199.14700683931301</c:v>
                </c:pt>
                <c:pt idx="762">
                  <c:v>200.768462306923</c:v>
                </c:pt>
                <c:pt idx="763">
                  <c:v>197.694613079227</c:v>
                </c:pt>
                <c:pt idx="764">
                  <c:v>197.26811649888501</c:v>
                </c:pt>
                <c:pt idx="765">
                  <c:v>191.67755321601399</c:v>
                </c:pt>
                <c:pt idx="766">
                  <c:v>193.854222700376</c:v>
                </c:pt>
                <c:pt idx="767">
                  <c:v>192.31729808652801</c:v>
                </c:pt>
                <c:pt idx="768">
                  <c:v>191.54883577960399</c:v>
                </c:pt>
                <c:pt idx="769">
                  <c:v>185.57404134327101</c:v>
                </c:pt>
                <c:pt idx="770">
                  <c:v>190.61131176515701</c:v>
                </c:pt>
                <c:pt idx="771">
                  <c:v>192.48828094981801</c:v>
                </c:pt>
                <c:pt idx="772">
                  <c:v>192.65926381310899</c:v>
                </c:pt>
                <c:pt idx="773">
                  <c:v>195.56213017751401</c:v>
                </c:pt>
                <c:pt idx="774">
                  <c:v>194.74948128794199</c:v>
                </c:pt>
                <c:pt idx="775">
                  <c:v>194.451702144009</c:v>
                </c:pt>
                <c:pt idx="776">
                  <c:v>197.09713363559399</c:v>
                </c:pt>
                <c:pt idx="777">
                  <c:v>192.95704295704201</c:v>
                </c:pt>
                <c:pt idx="778">
                  <c:v>193.341274110504</c:v>
                </c:pt>
                <c:pt idx="779">
                  <c:v>189.414431722123</c:v>
                </c:pt>
                <c:pt idx="780">
                  <c:v>190.524859755628</c:v>
                </c:pt>
                <c:pt idx="781">
                  <c:v>192.680396526549</c:v>
                </c:pt>
                <c:pt idx="782">
                  <c:v>189.84284945823299</c:v>
                </c:pt>
                <c:pt idx="783">
                  <c:v>188.86113886113799</c:v>
                </c:pt>
                <c:pt idx="784">
                  <c:v>184.80557903634701</c:v>
                </c:pt>
                <c:pt idx="785">
                  <c:v>184.33681702912401</c:v>
                </c:pt>
                <c:pt idx="786">
                  <c:v>186.51348651348599</c:v>
                </c:pt>
                <c:pt idx="787">
                  <c:v>182.757626988395</c:v>
                </c:pt>
                <c:pt idx="788">
                  <c:v>182.094828248673</c:v>
                </c:pt>
                <c:pt idx="789">
                  <c:v>185.91600706985199</c:v>
                </c:pt>
                <c:pt idx="790">
                  <c:v>187.708445400752</c:v>
                </c:pt>
                <c:pt idx="791">
                  <c:v>189.074387151309</c:v>
                </c:pt>
                <c:pt idx="792">
                  <c:v>189.20118343195199</c:v>
                </c:pt>
                <c:pt idx="793">
                  <c:v>192.743794666871</c:v>
                </c:pt>
                <c:pt idx="794">
                  <c:v>190.86682548220901</c:v>
                </c:pt>
                <c:pt idx="795">
                  <c:v>187.17436409743999</c:v>
                </c:pt>
                <c:pt idx="796">
                  <c:v>186.939983093828</c:v>
                </c:pt>
                <c:pt idx="797">
                  <c:v>192.403750096057</c:v>
                </c:pt>
                <c:pt idx="798">
                  <c:v>191.377852916313</c:v>
                </c:pt>
                <c:pt idx="799">
                  <c:v>189.287635441481</c:v>
                </c:pt>
                <c:pt idx="800">
                  <c:v>186.598017367247</c:v>
                </c:pt>
                <c:pt idx="801">
                  <c:v>190.95135633597101</c:v>
                </c:pt>
                <c:pt idx="802">
                  <c:v>199.87128256358901</c:v>
                </c:pt>
                <c:pt idx="803">
                  <c:v>201.19303773149801</c:v>
                </c:pt>
                <c:pt idx="804">
                  <c:v>200.16521939598701</c:v>
                </c:pt>
                <c:pt idx="805">
                  <c:v>204.27457158226301</c:v>
                </c:pt>
                <c:pt idx="806">
                  <c:v>205.51371705217699</c:v>
                </c:pt>
                <c:pt idx="807">
                  <c:v>209.023668639052</c:v>
                </c:pt>
                <c:pt idx="808">
                  <c:v>210.26473526473399</c:v>
                </c:pt>
                <c:pt idx="809">
                  <c:v>208.04003688618999</c:v>
                </c:pt>
                <c:pt idx="810">
                  <c:v>206.84123568738801</c:v>
                </c:pt>
                <c:pt idx="811">
                  <c:v>207.05448397756001</c:v>
                </c:pt>
                <c:pt idx="812">
                  <c:v>203.58871897333299</c:v>
                </c:pt>
                <c:pt idx="813">
                  <c:v>205.89986936140701</c:v>
                </c:pt>
                <c:pt idx="814">
                  <c:v>207.09867056020801</c:v>
                </c:pt>
                <c:pt idx="815">
                  <c:v>205.557903634826</c:v>
                </c:pt>
                <c:pt idx="816">
                  <c:v>204.27457158226301</c:v>
                </c:pt>
                <c:pt idx="817">
                  <c:v>206.049719511257</c:v>
                </c:pt>
                <c:pt idx="818">
                  <c:v>207.35418427726</c:v>
                </c:pt>
                <c:pt idx="819">
                  <c:v>206.54153538768799</c:v>
                </c:pt>
                <c:pt idx="820">
                  <c:v>205.94213478828701</c:v>
                </c:pt>
                <c:pt idx="821">
                  <c:v>200.29393683239701</c:v>
                </c:pt>
                <c:pt idx="822">
                  <c:v>197.51402443710001</c:v>
                </c:pt>
                <c:pt idx="823">
                  <c:v>186.21762852532001</c:v>
                </c:pt>
                <c:pt idx="824">
                  <c:v>192.72074079766301</c:v>
                </c:pt>
                <c:pt idx="825">
                  <c:v>197.81180358103299</c:v>
                </c:pt>
                <c:pt idx="826">
                  <c:v>195.973257511718</c:v>
                </c:pt>
                <c:pt idx="827">
                  <c:v>196.91462383769999</c:v>
                </c:pt>
                <c:pt idx="828">
                  <c:v>194.77445631291701</c:v>
                </c:pt>
                <c:pt idx="829">
                  <c:v>202.86252209329001</c:v>
                </c:pt>
                <c:pt idx="830">
                  <c:v>200.57250441865699</c:v>
                </c:pt>
                <c:pt idx="831">
                  <c:v>199.90970567893501</c:v>
                </c:pt>
                <c:pt idx="832">
                  <c:v>198.668639053253</c:v>
                </c:pt>
                <c:pt idx="833">
                  <c:v>201.364020594789</c:v>
                </c:pt>
                <c:pt idx="834">
                  <c:v>197.34112041804201</c:v>
                </c:pt>
                <c:pt idx="835">
                  <c:v>192.72074079766301</c:v>
                </c:pt>
                <c:pt idx="836">
                  <c:v>194.175055713516</c:v>
                </c:pt>
                <c:pt idx="837">
                  <c:v>196.52847152846999</c:v>
                </c:pt>
                <c:pt idx="838">
                  <c:v>195.05302389917699</c:v>
                </c:pt>
                <c:pt idx="839">
                  <c:v>193.49112426035401</c:v>
                </c:pt>
                <c:pt idx="840">
                  <c:v>189.12625835702701</c:v>
                </c:pt>
                <c:pt idx="841">
                  <c:v>193.448858833473</c:v>
                </c:pt>
                <c:pt idx="842">
                  <c:v>195.54483977560801</c:v>
                </c:pt>
                <c:pt idx="843">
                  <c:v>198.92415277030599</c:v>
                </c:pt>
                <c:pt idx="844">
                  <c:v>200.851072004917</c:v>
                </c:pt>
                <c:pt idx="845">
                  <c:v>198.75316990701501</c:v>
                </c:pt>
                <c:pt idx="846">
                  <c:v>196.31522323829901</c:v>
                </c:pt>
                <c:pt idx="847">
                  <c:v>193.23368938753401</c:v>
                </c:pt>
                <c:pt idx="848">
                  <c:v>191.779374471681</c:v>
                </c:pt>
                <c:pt idx="849">
                  <c:v>188.955275493736</c:v>
                </c:pt>
                <c:pt idx="850">
                  <c:v>192.03680934450099</c:v>
                </c:pt>
                <c:pt idx="851">
                  <c:v>188.74202720356499</c:v>
                </c:pt>
                <c:pt idx="852">
                  <c:v>188.955275493736</c:v>
                </c:pt>
                <c:pt idx="853">
                  <c:v>195.11642203949799</c:v>
                </c:pt>
                <c:pt idx="854">
                  <c:v>195.54483977560801</c:v>
                </c:pt>
                <c:pt idx="855">
                  <c:v>198.96833935295399</c:v>
                </c:pt>
                <c:pt idx="856">
                  <c:v>202.43410435717999</c:v>
                </c:pt>
                <c:pt idx="857">
                  <c:v>201.45047260431801</c:v>
                </c:pt>
                <c:pt idx="858">
                  <c:v>200.55137170521701</c:v>
                </c:pt>
                <c:pt idx="859">
                  <c:v>201.942288480749</c:v>
                </c:pt>
                <c:pt idx="860">
                  <c:v>201.15077230461699</c:v>
                </c:pt>
                <c:pt idx="861">
                  <c:v>200.722354568507</c:v>
                </c:pt>
                <c:pt idx="862">
                  <c:v>198.36893875355301</c:v>
                </c:pt>
                <c:pt idx="863">
                  <c:v>202.09213863059901</c:v>
                </c:pt>
                <c:pt idx="864">
                  <c:v>202.43410435717999</c:v>
                </c:pt>
                <c:pt idx="865">
                  <c:v>202.86252209329001</c:v>
                </c:pt>
                <c:pt idx="866">
                  <c:v>201.19495888726499</c:v>
                </c:pt>
                <c:pt idx="867">
                  <c:v>203.767386459693</c:v>
                </c:pt>
                <c:pt idx="868">
                  <c:v>203.03926842388299</c:v>
                </c:pt>
                <c:pt idx="869">
                  <c:v>202.952816414354</c:v>
                </c:pt>
                <c:pt idx="870">
                  <c:v>199.86551909628699</c:v>
                </c:pt>
                <c:pt idx="871">
                  <c:v>198.14992699608001</c:v>
                </c:pt>
                <c:pt idx="872">
                  <c:v>200.70122185506699</c:v>
                </c:pt>
                <c:pt idx="873">
                  <c:v>199.22193191423801</c:v>
                </c:pt>
                <c:pt idx="874">
                  <c:v>199.779067086758</c:v>
                </c:pt>
                <c:pt idx="875">
                  <c:v>197.89249212326001</c:v>
                </c:pt>
                <c:pt idx="876">
                  <c:v>199.392914777529</c:v>
                </c:pt>
                <c:pt idx="877">
                  <c:v>202.13824636901401</c:v>
                </c:pt>
                <c:pt idx="878">
                  <c:v>198.49189272266099</c:v>
                </c:pt>
                <c:pt idx="879">
                  <c:v>200.036501959578</c:v>
                </c:pt>
                <c:pt idx="880">
                  <c:v>203.254437869821</c:v>
                </c:pt>
                <c:pt idx="881">
                  <c:v>202.91055098747299</c:v>
                </c:pt>
                <c:pt idx="882">
                  <c:v>203.33896872358301</c:v>
                </c:pt>
                <c:pt idx="883">
                  <c:v>204.66840851456101</c:v>
                </c:pt>
                <c:pt idx="884">
                  <c:v>205.56943056942899</c:v>
                </c:pt>
                <c:pt idx="885">
                  <c:v>207.58472296933701</c:v>
                </c:pt>
                <c:pt idx="886">
                  <c:v>207.242757242756</c:v>
                </c:pt>
                <c:pt idx="887">
                  <c:v>205.54829785598901</c:v>
                </c:pt>
                <c:pt idx="888">
                  <c:v>203.896103896103</c:v>
                </c:pt>
                <c:pt idx="889">
                  <c:v>206.727887497117</c:v>
                </c:pt>
                <c:pt idx="890">
                  <c:v>202.695381541534</c:v>
                </c:pt>
                <c:pt idx="891">
                  <c:v>201.538845769614</c:v>
                </c:pt>
                <c:pt idx="892">
                  <c:v>202.180511795895</c:v>
                </c:pt>
                <c:pt idx="893">
                  <c:v>200.207484822868</c:v>
                </c:pt>
                <c:pt idx="894">
                  <c:v>199.521632213939</c:v>
                </c:pt>
                <c:pt idx="895">
                  <c:v>195.018443095365</c:v>
                </c:pt>
                <c:pt idx="896">
                  <c:v>196.26335203258199</c:v>
                </c:pt>
                <c:pt idx="897">
                  <c:v>197.46407438714999</c:v>
                </c:pt>
                <c:pt idx="898">
                  <c:v>198.44962729578</c:v>
                </c:pt>
                <c:pt idx="899">
                  <c:v>199.823253669406</c:v>
                </c:pt>
                <c:pt idx="900">
                  <c:v>200.895258587565</c:v>
                </c:pt>
                <c:pt idx="901">
                  <c:v>203.29670329670199</c:v>
                </c:pt>
                <c:pt idx="902">
                  <c:v>204.069007915161</c:v>
                </c:pt>
                <c:pt idx="903">
                  <c:v>202.353415814953</c:v>
                </c:pt>
                <c:pt idx="904">
                  <c:v>201.365941750556</c:v>
                </c:pt>
                <c:pt idx="905">
                  <c:v>202.309229232305</c:v>
                </c:pt>
                <c:pt idx="906">
                  <c:v>204.88357796049999</c:v>
                </c:pt>
                <c:pt idx="907">
                  <c:v>204.712595097209</c:v>
                </c:pt>
                <c:pt idx="908">
                  <c:v>203.98255590563201</c:v>
                </c:pt>
                <c:pt idx="909">
                  <c:v>206.12656574194901</c:v>
                </c:pt>
                <c:pt idx="910">
                  <c:v>205.44071313302001</c:v>
                </c:pt>
                <c:pt idx="911">
                  <c:v>206.556904633827</c:v>
                </c:pt>
                <c:pt idx="912">
                  <c:v>206.21301775147799</c:v>
                </c:pt>
                <c:pt idx="913">
                  <c:v>207.02758779681699</c:v>
                </c:pt>
                <c:pt idx="914">
                  <c:v>207.67117497886599</c:v>
                </c:pt>
                <c:pt idx="915">
                  <c:v>207.58472296933701</c:v>
                </c:pt>
                <c:pt idx="916">
                  <c:v>208.29362944747399</c:v>
                </c:pt>
                <c:pt idx="917">
                  <c:v>208.33589487435501</c:v>
                </c:pt>
                <c:pt idx="918">
                  <c:v>206.34173518788799</c:v>
                </c:pt>
                <c:pt idx="919">
                  <c:v>209.087066779373</c:v>
                </c:pt>
                <c:pt idx="920">
                  <c:v>209.30031506954501</c:v>
                </c:pt>
                <c:pt idx="921">
                  <c:v>207.628909551985</c:v>
                </c:pt>
                <c:pt idx="922">
                  <c:v>205.269730269729</c:v>
                </c:pt>
                <c:pt idx="923">
                  <c:v>207.02758779681699</c:v>
                </c:pt>
                <c:pt idx="924">
                  <c:v>205.61169599631</c:v>
                </c:pt>
                <c:pt idx="925">
                  <c:v>205.31199569661001</c:v>
                </c:pt>
                <c:pt idx="926">
                  <c:v>203.811573042341</c:v>
                </c:pt>
                <c:pt idx="927">
                  <c:v>204.34757550142101</c:v>
                </c:pt>
                <c:pt idx="928">
                  <c:v>205.37731499269799</c:v>
                </c:pt>
                <c:pt idx="929">
                  <c:v>200.88373165296099</c:v>
                </c:pt>
                <c:pt idx="930">
                  <c:v>199.033658649042</c:v>
                </c:pt>
                <c:pt idx="931">
                  <c:v>200.83954507031299</c:v>
                </c:pt>
                <c:pt idx="932">
                  <c:v>199.35641281795</c:v>
                </c:pt>
                <c:pt idx="933">
                  <c:v>196.32482901713601</c:v>
                </c:pt>
                <c:pt idx="934">
                  <c:v>199.89433643279699</c:v>
                </c:pt>
                <c:pt idx="935">
                  <c:v>198.476523476522</c:v>
                </c:pt>
                <c:pt idx="936">
                  <c:v>195.93867670790601</c:v>
                </c:pt>
                <c:pt idx="937">
                  <c:v>196.97033735495199</c:v>
                </c:pt>
                <c:pt idx="938">
                  <c:v>199.50818412356799</c:v>
                </c:pt>
                <c:pt idx="939">
                  <c:v>197.615845692768</c:v>
                </c:pt>
                <c:pt idx="940">
                  <c:v>197.917467148235</c:v>
                </c:pt>
                <c:pt idx="941">
                  <c:v>196.06739414431601</c:v>
                </c:pt>
                <c:pt idx="942">
                  <c:v>197.70229770229699</c:v>
                </c:pt>
                <c:pt idx="943">
                  <c:v>198.39007146699299</c:v>
                </c:pt>
                <c:pt idx="944">
                  <c:v>194.090524859754</c:v>
                </c:pt>
                <c:pt idx="945">
                  <c:v>192.62852532083201</c:v>
                </c:pt>
                <c:pt idx="946">
                  <c:v>189.44517021440001</c:v>
                </c:pt>
                <c:pt idx="947">
                  <c:v>187.85445323906799</c:v>
                </c:pt>
                <c:pt idx="948">
                  <c:v>183.168754322599</c:v>
                </c:pt>
                <c:pt idx="949">
                  <c:v>189.27418735110899</c:v>
                </c:pt>
                <c:pt idx="950">
                  <c:v>190.13486513486399</c:v>
                </c:pt>
                <c:pt idx="951">
                  <c:v>185.40497963574799</c:v>
                </c:pt>
                <c:pt idx="952">
                  <c:v>184.71720587105099</c:v>
                </c:pt>
                <c:pt idx="953">
                  <c:v>191.68139552754801</c:v>
                </c:pt>
                <c:pt idx="954">
                  <c:v>192.497886728655</c:v>
                </c:pt>
                <c:pt idx="955">
                  <c:v>193.35856451241</c:v>
                </c:pt>
                <c:pt idx="956">
                  <c:v>192.06946899254501</c:v>
                </c:pt>
                <c:pt idx="957">
                  <c:v>187.55475293936701</c:v>
                </c:pt>
                <c:pt idx="958">
                  <c:v>188.06962268500601</c:v>
                </c:pt>
                <c:pt idx="959">
                  <c:v>191.63913010066699</c:v>
                </c:pt>
                <c:pt idx="960">
                  <c:v>193.35856451241</c:v>
                </c:pt>
                <c:pt idx="961">
                  <c:v>196.69176976869201</c:v>
                </c:pt>
                <c:pt idx="962">
                  <c:v>196.025128717435</c:v>
                </c:pt>
                <c:pt idx="963">
                  <c:v>196.347882886343</c:v>
                </c:pt>
                <c:pt idx="964">
                  <c:v>196.45546760931299</c:v>
                </c:pt>
                <c:pt idx="965">
                  <c:v>197.83101513870599</c:v>
                </c:pt>
                <c:pt idx="966">
                  <c:v>197.786828556058</c:v>
                </c:pt>
                <c:pt idx="967">
                  <c:v>193.40275109505799</c:v>
                </c:pt>
                <c:pt idx="968">
                  <c:v>192.670790747713</c:v>
                </c:pt>
                <c:pt idx="969">
                  <c:v>187.985091831245</c:v>
                </c:pt>
                <c:pt idx="970">
                  <c:v>186.52309229232199</c:v>
                </c:pt>
                <c:pt idx="971">
                  <c:v>191.423960654729</c:v>
                </c:pt>
                <c:pt idx="972">
                  <c:v>192.02528240989699</c:v>
                </c:pt>
                <c:pt idx="973">
                  <c:v>189.01675247828999</c:v>
                </c:pt>
                <c:pt idx="974">
                  <c:v>188.00622454468501</c:v>
                </c:pt>
                <c:pt idx="975">
                  <c:v>185.31852762621901</c:v>
                </c:pt>
                <c:pt idx="976">
                  <c:v>186.26373626373501</c:v>
                </c:pt>
                <c:pt idx="977">
                  <c:v>181.81433950664601</c:v>
                </c:pt>
                <c:pt idx="978">
                  <c:v>185.533697072157</c:v>
                </c:pt>
                <c:pt idx="979">
                  <c:v>187.16667947437099</c:v>
                </c:pt>
                <c:pt idx="980">
                  <c:v>183.94298009682501</c:v>
                </c:pt>
                <c:pt idx="981">
                  <c:v>183.59909321447699</c:v>
                </c:pt>
                <c:pt idx="982">
                  <c:v>182.00837623914401</c:v>
                </c:pt>
                <c:pt idx="983">
                  <c:v>181.921924229615</c:v>
                </c:pt>
                <c:pt idx="984">
                  <c:v>183.47037577806699</c:v>
                </c:pt>
                <c:pt idx="985">
                  <c:v>189.489356797048</c:v>
                </c:pt>
                <c:pt idx="986">
                  <c:v>186.45777299623299</c:v>
                </c:pt>
                <c:pt idx="987">
                  <c:v>183.89879351417699</c:v>
                </c:pt>
                <c:pt idx="988">
                  <c:v>184.32913240605399</c:v>
                </c:pt>
                <c:pt idx="989">
                  <c:v>190.736186890032</c:v>
                </c:pt>
                <c:pt idx="990">
                  <c:v>189.919695688925</c:v>
                </c:pt>
                <c:pt idx="991">
                  <c:v>187.31845077998801</c:v>
                </c:pt>
                <c:pt idx="992">
                  <c:v>184.930454161222</c:v>
                </c:pt>
                <c:pt idx="993">
                  <c:v>180.75386152309099</c:v>
                </c:pt>
                <c:pt idx="994">
                  <c:v>183.168754322599</c:v>
                </c:pt>
                <c:pt idx="995">
                  <c:v>179.43979097825101</c:v>
                </c:pt>
                <c:pt idx="996">
                  <c:v>174.24114347191201</c:v>
                </c:pt>
                <c:pt idx="997">
                  <c:v>175.44955044954901</c:v>
                </c:pt>
                <c:pt idx="998">
                  <c:v>180.71159609621</c:v>
                </c:pt>
                <c:pt idx="999">
                  <c:v>182.65196342119299</c:v>
                </c:pt>
                <c:pt idx="1000">
                  <c:v>183.98908783524101</c:v>
                </c:pt>
                <c:pt idx="1001">
                  <c:v>184.55006531929499</c:v>
                </c:pt>
                <c:pt idx="1002">
                  <c:v>181.05548297855901</c:v>
                </c:pt>
                <c:pt idx="1003">
                  <c:v>177.777991239529</c:v>
                </c:pt>
                <c:pt idx="1004">
                  <c:v>186.31752862522001</c:v>
                </c:pt>
                <c:pt idx="1005">
                  <c:v>184.31184200414901</c:v>
                </c:pt>
                <c:pt idx="1006">
                  <c:v>178.29670329670199</c:v>
                </c:pt>
                <c:pt idx="1007">
                  <c:v>179.676093137631</c:v>
                </c:pt>
                <c:pt idx="1008">
                  <c:v>179.20156766310501</c:v>
                </c:pt>
                <c:pt idx="1009">
                  <c:v>182.35034196572599</c:v>
                </c:pt>
                <c:pt idx="1010">
                  <c:v>182.52324598478299</c:v>
                </c:pt>
                <c:pt idx="1011">
                  <c:v>182.17743794666799</c:v>
                </c:pt>
                <c:pt idx="1012">
                  <c:v>183.34165834165699</c:v>
                </c:pt>
                <c:pt idx="1013">
                  <c:v>184.18312456773899</c:v>
                </c:pt>
                <c:pt idx="1014">
                  <c:v>186.01590716975201</c:v>
                </c:pt>
                <c:pt idx="1015">
                  <c:v>184.959271497732</c:v>
                </c:pt>
                <c:pt idx="1016">
                  <c:v>186.18881118881001</c:v>
                </c:pt>
                <c:pt idx="1017">
                  <c:v>187.654653039267</c:v>
                </c:pt>
                <c:pt idx="1018">
                  <c:v>188.21563052332201</c:v>
                </c:pt>
                <c:pt idx="1019">
                  <c:v>187.74110504879599</c:v>
                </c:pt>
                <c:pt idx="1020">
                  <c:v>187.525935602858</c:v>
                </c:pt>
                <c:pt idx="1021">
                  <c:v>188.526857757626</c:v>
                </c:pt>
                <c:pt idx="1022">
                  <c:v>190.18289402904699</c:v>
                </c:pt>
                <c:pt idx="1023">
                  <c:v>189.10512564358601</c:v>
                </c:pt>
                <c:pt idx="1024">
                  <c:v>190.361561515407</c:v>
                </c:pt>
                <c:pt idx="1025">
                  <c:v>186.04280335049501</c:v>
                </c:pt>
                <c:pt idx="1026">
                  <c:v>187.40874510105201</c:v>
                </c:pt>
                <c:pt idx="1027">
                  <c:v>186.855452240066</c:v>
                </c:pt>
                <c:pt idx="1028">
                  <c:v>185.89103204487699</c:v>
                </c:pt>
                <c:pt idx="1029">
                  <c:v>183.72396833935201</c:v>
                </c:pt>
                <c:pt idx="1030">
                  <c:v>181.95650503342699</c:v>
                </c:pt>
                <c:pt idx="1031">
                  <c:v>184.040959040958</c:v>
                </c:pt>
                <c:pt idx="1032">
                  <c:v>182.536694075154</c:v>
                </c:pt>
                <c:pt idx="1033">
                  <c:v>182.260047644662</c:v>
                </c:pt>
                <c:pt idx="1034">
                  <c:v>184.02751095058699</c:v>
                </c:pt>
                <c:pt idx="1035">
                  <c:v>179.970029970029</c:v>
                </c:pt>
                <c:pt idx="1036">
                  <c:v>177.19588104203399</c:v>
                </c:pt>
                <c:pt idx="1037">
                  <c:v>173.37278106508799</c:v>
                </c:pt>
                <c:pt idx="1038">
                  <c:v>173.63405824944201</c:v>
                </c:pt>
                <c:pt idx="1039">
                  <c:v>172.46215323138301</c:v>
                </c:pt>
                <c:pt idx="1040">
                  <c:v>176.133481902711</c:v>
                </c:pt>
                <c:pt idx="1041">
                  <c:v>174.504341812033</c:v>
                </c:pt>
                <c:pt idx="1042">
                  <c:v>171.06739414431601</c:v>
                </c:pt>
                <c:pt idx="1043">
                  <c:v>171.96457388765</c:v>
                </c:pt>
                <c:pt idx="1044">
                  <c:v>170.59863213709201</c:v>
                </c:pt>
                <c:pt idx="1045">
                  <c:v>172.15861062014801</c:v>
                </c:pt>
                <c:pt idx="1046">
                  <c:v>174.0067624683</c:v>
                </c:pt>
                <c:pt idx="1047">
                  <c:v>175.24975024974901</c:v>
                </c:pt>
                <c:pt idx="1048">
                  <c:v>175.44186582648001</c:v>
                </c:pt>
                <c:pt idx="1049">
                  <c:v>170.25282409897699</c:v>
                </c:pt>
                <c:pt idx="1050">
                  <c:v>162.965880273571</c:v>
                </c:pt>
                <c:pt idx="1051">
                  <c:v>165.643971413201</c:v>
                </c:pt>
                <c:pt idx="1052">
                  <c:v>162.37224314147301</c:v>
                </c:pt>
                <c:pt idx="1053">
                  <c:v>162.41450856835399</c:v>
                </c:pt>
                <c:pt idx="1054">
                  <c:v>159.15622838699699</c:v>
                </c:pt>
                <c:pt idx="1055">
                  <c:v>162.39529701068099</c:v>
                </c:pt>
                <c:pt idx="1056">
                  <c:v>158.03619457465501</c:v>
                </c:pt>
                <c:pt idx="1057">
                  <c:v>155.35041881195599</c:v>
                </c:pt>
                <c:pt idx="1058">
                  <c:v>153.77314992699499</c:v>
                </c:pt>
                <c:pt idx="1059">
                  <c:v>158.42234688388399</c:v>
                </c:pt>
                <c:pt idx="1060">
                  <c:v>160.443402751094</c:v>
                </c:pt>
                <c:pt idx="1061">
                  <c:v>163.72281564589099</c:v>
                </c:pt>
                <c:pt idx="1062">
                  <c:v>159.19849381387701</c:v>
                </c:pt>
                <c:pt idx="1063">
                  <c:v>159.80750019211499</c:v>
                </c:pt>
                <c:pt idx="1064">
                  <c:v>161.480826865441</c:v>
                </c:pt>
                <c:pt idx="1065">
                  <c:v>158.03619457465501</c:v>
                </c:pt>
                <c:pt idx="1066">
                  <c:v>152.76262199339001</c:v>
                </c:pt>
                <c:pt idx="1067">
                  <c:v>153.400445708137</c:v>
                </c:pt>
                <c:pt idx="1068">
                  <c:v>159.21194190424899</c:v>
                </c:pt>
                <c:pt idx="1069">
                  <c:v>156.78936448167099</c:v>
                </c:pt>
                <c:pt idx="1070">
                  <c:v>158.53377391838799</c:v>
                </c:pt>
                <c:pt idx="1071">
                  <c:v>161.427034503957</c:v>
                </c:pt>
                <c:pt idx="1072">
                  <c:v>161.536540382693</c:v>
                </c:pt>
                <c:pt idx="1073">
                  <c:v>164.470145239375</c:v>
                </c:pt>
                <c:pt idx="1074">
                  <c:v>162.74110504879599</c:v>
                </c:pt>
                <c:pt idx="1075">
                  <c:v>165.038807346499</c:v>
                </c:pt>
                <c:pt idx="1076">
                  <c:v>171.597633136094</c:v>
                </c:pt>
                <c:pt idx="1077">
                  <c:v>173.879966187657</c:v>
                </c:pt>
                <c:pt idx="1078">
                  <c:v>172.28924921232499</c:v>
                </c:pt>
                <c:pt idx="1079">
                  <c:v>169.16160762314499</c:v>
                </c:pt>
                <c:pt idx="1080">
                  <c:v>168.249058633673</c:v>
                </c:pt>
                <c:pt idx="1081">
                  <c:v>170.448781987243</c:v>
                </c:pt>
                <c:pt idx="1082">
                  <c:v>171.209559671097</c:v>
                </c:pt>
                <c:pt idx="1083">
                  <c:v>174.06055482978499</c:v>
                </c:pt>
                <c:pt idx="1084">
                  <c:v>175.27856758625899</c:v>
                </c:pt>
                <c:pt idx="1085">
                  <c:v>175.81841235687301</c:v>
                </c:pt>
                <c:pt idx="1086">
                  <c:v>175.49950049949899</c:v>
                </c:pt>
                <c:pt idx="1087">
                  <c:v>173.27095980941999</c:v>
                </c:pt>
                <c:pt idx="1088">
                  <c:v>176.219933912241</c:v>
                </c:pt>
                <c:pt idx="1089">
                  <c:v>174.696457388764</c:v>
                </c:pt>
                <c:pt idx="1090">
                  <c:v>174.61384769077</c:v>
                </c:pt>
                <c:pt idx="1091">
                  <c:v>173.879966187657</c:v>
                </c:pt>
                <c:pt idx="1092">
                  <c:v>174.392914777529</c:v>
                </c:pt>
                <c:pt idx="1093">
                  <c:v>173.18835011142599</c:v>
                </c:pt>
                <c:pt idx="1094">
                  <c:v>173.53415814954201</c:v>
                </c:pt>
                <c:pt idx="1095">
                  <c:v>174.337201260277</c:v>
                </c:pt>
                <c:pt idx="1096">
                  <c:v>178.446553446552</c:v>
                </c:pt>
                <c:pt idx="1097">
                  <c:v>178.72512103281201</c:v>
                </c:pt>
                <c:pt idx="1098">
                  <c:v>179.54161223391901</c:v>
                </c:pt>
                <c:pt idx="1099">
                  <c:v>182.18320141397001</c:v>
                </c:pt>
                <c:pt idx="1100">
                  <c:v>181.948820410358</c:v>
                </c:pt>
                <c:pt idx="1101">
                  <c:v>178.86344424805901</c:v>
                </c:pt>
                <c:pt idx="1102">
                  <c:v>179.38791977253399</c:v>
                </c:pt>
                <c:pt idx="1103">
                  <c:v>177.27080611695899</c:v>
                </c:pt>
                <c:pt idx="1104">
                  <c:v>175.858756627986</c:v>
                </c:pt>
                <c:pt idx="1105">
                  <c:v>173.39583493429501</c:v>
                </c:pt>
                <c:pt idx="1106">
                  <c:v>174.29493583339601</c:v>
                </c:pt>
                <c:pt idx="1107">
                  <c:v>175.374625374624</c:v>
                </c:pt>
                <c:pt idx="1108">
                  <c:v>176.219933912241</c:v>
                </c:pt>
                <c:pt idx="1109">
                  <c:v>178.23906862368301</c:v>
                </c:pt>
                <c:pt idx="1110">
                  <c:v>176.759778682855</c:v>
                </c:pt>
                <c:pt idx="1111">
                  <c:v>177.39568124183401</c:v>
                </c:pt>
                <c:pt idx="1112">
                  <c:v>175.74925074925</c:v>
                </c:pt>
                <c:pt idx="1113">
                  <c:v>174.504341812033</c:v>
                </c:pt>
                <c:pt idx="1114">
                  <c:v>174.19887804503099</c:v>
                </c:pt>
                <c:pt idx="1115">
                  <c:v>172.704218858064</c:v>
                </c:pt>
                <c:pt idx="1116">
                  <c:v>168.82924767540001</c:v>
                </c:pt>
                <c:pt idx="1117">
                  <c:v>169.102051794358</c:v>
                </c:pt>
                <c:pt idx="1118">
                  <c:v>168.28363943748499</c:v>
                </c:pt>
                <c:pt idx="1119">
                  <c:v>169.017520940597</c:v>
                </c:pt>
                <c:pt idx="1120">
                  <c:v>169.907016060861</c:v>
                </c:pt>
                <c:pt idx="1121">
                  <c:v>171.83585645124001</c:v>
                </c:pt>
                <c:pt idx="1122">
                  <c:v>170.48912625835601</c:v>
                </c:pt>
                <c:pt idx="1123">
                  <c:v>168.92146315223101</c:v>
                </c:pt>
                <c:pt idx="1124">
                  <c:v>168.68516099285199</c:v>
                </c:pt>
                <c:pt idx="1125">
                  <c:v>168.589103204487</c:v>
                </c:pt>
                <c:pt idx="1126">
                  <c:v>169.51894259586501</c:v>
                </c:pt>
                <c:pt idx="1127">
                  <c:v>170.14331822023999</c:v>
                </c:pt>
                <c:pt idx="1128">
                  <c:v>172.266195343117</c:v>
                </c:pt>
                <c:pt idx="1129">
                  <c:v>172.22392991623701</c:v>
                </c:pt>
                <c:pt idx="1130">
                  <c:v>168.86574963497901</c:v>
                </c:pt>
                <c:pt idx="1131">
                  <c:v>165.21555367709101</c:v>
                </c:pt>
                <c:pt idx="1132">
                  <c:v>166.11849688772699</c:v>
                </c:pt>
                <c:pt idx="1133">
                  <c:v>164.11857373395699</c:v>
                </c:pt>
                <c:pt idx="1134">
                  <c:v>164.285714285713</c:v>
                </c:pt>
                <c:pt idx="1135">
                  <c:v>168.185660493352</c:v>
                </c:pt>
                <c:pt idx="1136">
                  <c:v>169.64381772074</c:v>
                </c:pt>
                <c:pt idx="1137">
                  <c:v>167.51901944209499</c:v>
                </c:pt>
                <c:pt idx="1138">
                  <c:v>169.08860370398699</c:v>
                </c:pt>
                <c:pt idx="1139">
                  <c:v>167.935910243602</c:v>
                </c:pt>
                <c:pt idx="1140">
                  <c:v>169.40751556136101</c:v>
                </c:pt>
                <c:pt idx="1141">
                  <c:v>168.39314531622099</c:v>
                </c:pt>
                <c:pt idx="1142">
                  <c:v>165.07723046184501</c:v>
                </c:pt>
                <c:pt idx="1143">
                  <c:v>163.480750019211</c:v>
                </c:pt>
                <c:pt idx="1144">
                  <c:v>165.284715284714</c:v>
                </c:pt>
                <c:pt idx="1145">
                  <c:v>167.019518942595</c:v>
                </c:pt>
                <c:pt idx="1146">
                  <c:v>167.65926381310899</c:v>
                </c:pt>
                <c:pt idx="1147">
                  <c:v>167.71305617459399</c:v>
                </c:pt>
                <c:pt idx="1148">
                  <c:v>168.40851456236001</c:v>
                </c:pt>
                <c:pt idx="1149">
                  <c:v>169.46322907861301</c:v>
                </c:pt>
                <c:pt idx="1150">
                  <c:v>170.156766310611</c:v>
                </c:pt>
                <c:pt idx="1151">
                  <c:v>169.22692691923399</c:v>
                </c:pt>
                <c:pt idx="1152">
                  <c:v>166.95035733497201</c:v>
                </c:pt>
                <c:pt idx="1153">
                  <c:v>167.60355029585699</c:v>
                </c:pt>
                <c:pt idx="1154">
                  <c:v>164.49319910858301</c:v>
                </c:pt>
                <c:pt idx="1155">
                  <c:v>164.97925151771199</c:v>
                </c:pt>
                <c:pt idx="1156">
                  <c:v>165.54983478060299</c:v>
                </c:pt>
                <c:pt idx="1157">
                  <c:v>165.590179051717</c:v>
                </c:pt>
                <c:pt idx="1158">
                  <c:v>165.52101744409299</c:v>
                </c:pt>
                <c:pt idx="1159">
                  <c:v>164.09167755321499</c:v>
                </c:pt>
                <c:pt idx="1160">
                  <c:v>164.66033966033899</c:v>
                </c:pt>
                <c:pt idx="1161">
                  <c:v>162.02451394759001</c:v>
                </c:pt>
                <c:pt idx="1162">
                  <c:v>163.52301544609099</c:v>
                </c:pt>
                <c:pt idx="1163">
                  <c:v>160.73349727195799</c:v>
                </c:pt>
                <c:pt idx="1164">
                  <c:v>162.39913932221501</c:v>
                </c:pt>
                <c:pt idx="1165">
                  <c:v>161.81510796895299</c:v>
                </c:pt>
                <c:pt idx="1166">
                  <c:v>165.17520940597799</c:v>
                </c:pt>
                <c:pt idx="1167">
                  <c:v>164.18965649734801</c:v>
                </c:pt>
                <c:pt idx="1168">
                  <c:v>161.78821178821099</c:v>
                </c:pt>
                <c:pt idx="1169">
                  <c:v>160.34542380696101</c:v>
                </c:pt>
                <c:pt idx="1170">
                  <c:v>157.263889956197</c:v>
                </c:pt>
                <c:pt idx="1171">
                  <c:v>158.416583416582</c:v>
                </c:pt>
                <c:pt idx="1172">
                  <c:v>157.40221317144301</c:v>
                </c:pt>
                <c:pt idx="1173">
                  <c:v>157.79028663643999</c:v>
                </c:pt>
                <c:pt idx="1174">
                  <c:v>153.72512103281201</c:v>
                </c:pt>
                <c:pt idx="1175">
                  <c:v>150.879889341427</c:v>
                </c:pt>
                <c:pt idx="1176">
                  <c:v>152.72612003381099</c:v>
                </c:pt>
                <c:pt idx="1177">
                  <c:v>144.74563897640701</c:v>
                </c:pt>
                <c:pt idx="1178">
                  <c:v>144.39983093829201</c:v>
                </c:pt>
                <c:pt idx="1179">
                  <c:v>141.48543763928299</c:v>
                </c:pt>
                <c:pt idx="1180">
                  <c:v>136.98801198801101</c:v>
                </c:pt>
                <c:pt idx="1181">
                  <c:v>135.51064320295001</c:v>
                </c:pt>
                <c:pt idx="1182">
                  <c:v>140.27510950587799</c:v>
                </c:pt>
                <c:pt idx="1183">
                  <c:v>141.73710904480001</c:v>
                </c:pt>
                <c:pt idx="1184">
                  <c:v>141.23568738953301</c:v>
                </c:pt>
                <c:pt idx="1185">
                  <c:v>142.46138476907601</c:v>
                </c:pt>
                <c:pt idx="1186">
                  <c:v>145.48336279105399</c:v>
                </c:pt>
                <c:pt idx="1187">
                  <c:v>145.247060631675</c:v>
                </c:pt>
                <c:pt idx="1188">
                  <c:v>147.072158610619</c:v>
                </c:pt>
                <c:pt idx="1189">
                  <c:v>149.53700146007799</c:v>
                </c:pt>
                <c:pt idx="1190">
                  <c:v>149.66379774072001</c:v>
                </c:pt>
                <c:pt idx="1191">
                  <c:v>149.36986090832201</c:v>
                </c:pt>
                <c:pt idx="1192">
                  <c:v>148.395834934296</c:v>
                </c:pt>
                <c:pt idx="1193">
                  <c:v>147.60239760239699</c:v>
                </c:pt>
                <c:pt idx="1194">
                  <c:v>150.88949512026301</c:v>
                </c:pt>
                <c:pt idx="1195">
                  <c:v>153.22946284484701</c:v>
                </c:pt>
                <c:pt idx="1196">
                  <c:v>152.53208330131301</c:v>
                </c:pt>
                <c:pt idx="1197">
                  <c:v>152.253515715053</c:v>
                </c:pt>
                <c:pt idx="1198">
                  <c:v>153.216014754475</c:v>
                </c:pt>
                <c:pt idx="1199">
                  <c:v>149.95581341735101</c:v>
                </c:pt>
                <c:pt idx="1200">
                  <c:v>149.63498040421001</c:v>
                </c:pt>
                <c:pt idx="1201">
                  <c:v>149.53700146007699</c:v>
                </c:pt>
                <c:pt idx="1202">
                  <c:v>152.49173903019999</c:v>
                </c:pt>
                <c:pt idx="1203">
                  <c:v>151.71174978867199</c:v>
                </c:pt>
                <c:pt idx="1204">
                  <c:v>151.30638592176999</c:v>
                </c:pt>
                <c:pt idx="1205">
                  <c:v>154.022900176745</c:v>
                </c:pt>
                <c:pt idx="1206">
                  <c:v>153.675170982862</c:v>
                </c:pt>
                <c:pt idx="1207">
                  <c:v>149.677245831091</c:v>
                </c:pt>
                <c:pt idx="1208">
                  <c:v>147.880965188657</c:v>
                </c:pt>
                <c:pt idx="1209">
                  <c:v>147.37954353338901</c:v>
                </c:pt>
                <c:pt idx="1210">
                  <c:v>151.152693460385</c:v>
                </c:pt>
                <c:pt idx="1211">
                  <c:v>152.18435410743001</c:v>
                </c:pt>
                <c:pt idx="1212">
                  <c:v>154.17659263812999</c:v>
                </c:pt>
                <c:pt idx="1213">
                  <c:v>156.572273879965</c:v>
                </c:pt>
                <c:pt idx="1214">
                  <c:v>156.362867901328</c:v>
                </c:pt>
                <c:pt idx="1215">
                  <c:v>156.85084146622501</c:v>
                </c:pt>
                <c:pt idx="1216">
                  <c:v>157.01798201798101</c:v>
                </c:pt>
                <c:pt idx="1217">
                  <c:v>156.05740413432599</c:v>
                </c:pt>
                <c:pt idx="1218">
                  <c:v>159.56735572120101</c:v>
                </c:pt>
                <c:pt idx="1219">
                  <c:v>159.721048182586</c:v>
                </c:pt>
                <c:pt idx="1220">
                  <c:v>160.013063859217</c:v>
                </c:pt>
                <c:pt idx="1221">
                  <c:v>159.30223622531199</c:v>
                </c:pt>
                <c:pt idx="1222">
                  <c:v>161.26757857526999</c:v>
                </c:pt>
                <c:pt idx="1223">
                  <c:v>159.91508491508401</c:v>
                </c:pt>
                <c:pt idx="1224">
                  <c:v>158.856528087296</c:v>
                </c:pt>
                <c:pt idx="1225">
                  <c:v>161.140782294627</c:v>
                </c:pt>
                <c:pt idx="1226">
                  <c:v>161.490432644278</c:v>
                </c:pt>
                <c:pt idx="1227">
                  <c:v>160.793053100744</c:v>
                </c:pt>
                <c:pt idx="1228">
                  <c:v>157.88250211326999</c:v>
                </c:pt>
                <c:pt idx="1229">
                  <c:v>160.013063859217</c:v>
                </c:pt>
                <c:pt idx="1230">
                  <c:v>158.86997617766701</c:v>
                </c:pt>
                <c:pt idx="1231">
                  <c:v>157.922846384384</c:v>
                </c:pt>
                <c:pt idx="1232">
                  <c:v>160.599016368246</c:v>
                </c:pt>
                <c:pt idx="1233">
                  <c:v>163.53646353646201</c:v>
                </c:pt>
                <c:pt idx="1234">
                  <c:v>163.45385383846801</c:v>
                </c:pt>
                <c:pt idx="1235">
                  <c:v>162.36647967417099</c:v>
                </c:pt>
                <c:pt idx="1236">
                  <c:v>159.33105356182199</c:v>
                </c:pt>
                <c:pt idx="1237">
                  <c:v>159.01022054868099</c:v>
                </c:pt>
                <c:pt idx="1238">
                  <c:v>159.19080919080801</c:v>
                </c:pt>
                <c:pt idx="1239">
                  <c:v>156.09966956120701</c:v>
                </c:pt>
                <c:pt idx="1240">
                  <c:v>157.58856528087199</c:v>
                </c:pt>
                <c:pt idx="1241">
                  <c:v>159.21962652731801</c:v>
                </c:pt>
                <c:pt idx="1242">
                  <c:v>160.166756320601</c:v>
                </c:pt>
                <c:pt idx="1243">
                  <c:v>161.29447475601199</c:v>
                </c:pt>
                <c:pt idx="1244">
                  <c:v>159.70760009221399</c:v>
                </c:pt>
                <c:pt idx="1245">
                  <c:v>160.67586259893801</c:v>
                </c:pt>
                <c:pt idx="1246">
                  <c:v>160.36847767616899</c:v>
                </c:pt>
                <c:pt idx="1247">
                  <c:v>161.24836701759699</c:v>
                </c:pt>
                <c:pt idx="1248">
                  <c:v>162.22623530315701</c:v>
                </c:pt>
                <c:pt idx="1249">
                  <c:v>162.14362560516301</c:v>
                </c:pt>
                <c:pt idx="1250">
                  <c:v>159.76715592100101</c:v>
                </c:pt>
                <c:pt idx="1251">
                  <c:v>161.48659033274299</c:v>
                </c:pt>
                <c:pt idx="1252">
                  <c:v>163.31745177898901</c:v>
                </c:pt>
                <c:pt idx="1253">
                  <c:v>164.406747099054</c:v>
                </c:pt>
                <c:pt idx="1254">
                  <c:v>163.24636901559899</c:v>
                </c:pt>
                <c:pt idx="1255">
                  <c:v>162.86982248520599</c:v>
                </c:pt>
                <c:pt idx="1256">
                  <c:v>161.54230384999499</c:v>
                </c:pt>
                <c:pt idx="1257">
                  <c:v>162.25505263966701</c:v>
                </c:pt>
                <c:pt idx="1258">
                  <c:v>160.66049335279999</c:v>
                </c:pt>
                <c:pt idx="1259">
                  <c:v>159.655728886497</c:v>
                </c:pt>
                <c:pt idx="1260">
                  <c:v>160.95443018519799</c:v>
                </c:pt>
                <c:pt idx="1261">
                  <c:v>157.69807115960899</c:v>
                </c:pt>
                <c:pt idx="1262">
                  <c:v>158.885345423806</c:v>
                </c:pt>
                <c:pt idx="1263">
                  <c:v>158.159148543763</c:v>
                </c:pt>
                <c:pt idx="1264">
                  <c:v>157.069853223698</c:v>
                </c:pt>
                <c:pt idx="1265">
                  <c:v>158.270575578267</c:v>
                </c:pt>
                <c:pt idx="1266">
                  <c:v>158.76047029893101</c:v>
                </c:pt>
                <c:pt idx="1267">
                  <c:v>158.71820487204999</c:v>
                </c:pt>
                <c:pt idx="1268">
                  <c:v>159.152386075462</c:v>
                </c:pt>
                <c:pt idx="1269">
                  <c:v>154.14777530161999</c:v>
                </c:pt>
                <c:pt idx="1270">
                  <c:v>156.37055252439799</c:v>
                </c:pt>
                <c:pt idx="1271">
                  <c:v>158.20141397064401</c:v>
                </c:pt>
                <c:pt idx="1272">
                  <c:v>157.45984784446199</c:v>
                </c:pt>
                <c:pt idx="1273">
                  <c:v>153.546453546452</c:v>
                </c:pt>
                <c:pt idx="1274">
                  <c:v>152.59548144163401</c:v>
                </c:pt>
                <c:pt idx="1275">
                  <c:v>151.93844616921399</c:v>
                </c:pt>
                <c:pt idx="1276">
                  <c:v>150.989395220163</c:v>
                </c:pt>
                <c:pt idx="1277">
                  <c:v>153.88265580573201</c:v>
                </c:pt>
                <c:pt idx="1278">
                  <c:v>155.76923076923001</c:v>
                </c:pt>
                <c:pt idx="1279">
                  <c:v>155.27933604856599</c:v>
                </c:pt>
                <c:pt idx="1280">
                  <c:v>156.92960885268499</c:v>
                </c:pt>
                <c:pt idx="1281">
                  <c:v>156.63567202028599</c:v>
                </c:pt>
                <c:pt idx="1282">
                  <c:v>155.00076846230601</c:v>
                </c:pt>
                <c:pt idx="1283">
                  <c:v>152.02297702297599</c:v>
                </c:pt>
                <c:pt idx="1284">
                  <c:v>154.58003534926499</c:v>
                </c:pt>
                <c:pt idx="1285">
                  <c:v>151.37938984092699</c:v>
                </c:pt>
                <c:pt idx="1286">
                  <c:v>153.252516714054</c:v>
                </c:pt>
                <c:pt idx="1287">
                  <c:v>155.78267885960099</c:v>
                </c:pt>
                <c:pt idx="1288">
                  <c:v>155.46184584645999</c:v>
                </c:pt>
                <c:pt idx="1289">
                  <c:v>156.06316760162801</c:v>
                </c:pt>
                <c:pt idx="1290">
                  <c:v>155.363866902327</c:v>
                </c:pt>
                <c:pt idx="1291">
                  <c:v>158.98332436793899</c:v>
                </c:pt>
                <c:pt idx="1292">
                  <c:v>161.793975255513</c:v>
                </c:pt>
                <c:pt idx="1293">
                  <c:v>161.277184354106</c:v>
                </c:pt>
                <c:pt idx="1294">
                  <c:v>163.19065549834701</c:v>
                </c:pt>
                <c:pt idx="1295">
                  <c:v>162.84100514869601</c:v>
                </c:pt>
                <c:pt idx="1296">
                  <c:v>163.526857757626</c:v>
                </c:pt>
                <c:pt idx="1297">
                  <c:v>163.87650810727601</c:v>
                </c:pt>
                <c:pt idx="1298">
                  <c:v>163.77852916314299</c:v>
                </c:pt>
                <c:pt idx="1299">
                  <c:v>162.19933912241501</c:v>
                </c:pt>
                <c:pt idx="1300">
                  <c:v>161.97456389764</c:v>
                </c:pt>
                <c:pt idx="1301">
                  <c:v>163.51917313455701</c:v>
                </c:pt>
                <c:pt idx="1302">
                  <c:v>163.54606931529901</c:v>
                </c:pt>
                <c:pt idx="1303">
                  <c:v>164.63920694689801</c:v>
                </c:pt>
                <c:pt idx="1304">
                  <c:v>161.54230384999499</c:v>
                </c:pt>
                <c:pt idx="1305">
                  <c:v>161.61146545761801</c:v>
                </c:pt>
                <c:pt idx="1306">
                  <c:v>161.261815107968</c:v>
                </c:pt>
                <c:pt idx="1307">
                  <c:v>159.25804964266399</c:v>
                </c:pt>
                <c:pt idx="1308">
                  <c:v>160.18212556674001</c:v>
                </c:pt>
                <c:pt idx="1309">
                  <c:v>160.60285867978101</c:v>
                </c:pt>
                <c:pt idx="1310">
                  <c:v>160.53369707215799</c:v>
                </c:pt>
                <c:pt idx="1311">
                  <c:v>160.60285867978101</c:v>
                </c:pt>
                <c:pt idx="1312">
                  <c:v>159.719127026818</c:v>
                </c:pt>
                <c:pt idx="1313">
                  <c:v>158.59909321447699</c:v>
                </c:pt>
                <c:pt idx="1314">
                  <c:v>157.94013678629</c:v>
                </c:pt>
                <c:pt idx="1315">
                  <c:v>157.967032967032</c:v>
                </c:pt>
                <c:pt idx="1316">
                  <c:v>158.30323522631099</c:v>
                </c:pt>
                <c:pt idx="1317">
                  <c:v>157.196649504341</c:v>
                </c:pt>
                <c:pt idx="1318">
                  <c:v>158.977560900637</c:v>
                </c:pt>
                <c:pt idx="1319">
                  <c:v>155.023822331514</c:v>
                </c:pt>
                <c:pt idx="1320">
                  <c:v>156.188042726503</c:v>
                </c:pt>
                <c:pt idx="1321">
                  <c:v>154.995004995004</c:v>
                </c:pt>
                <c:pt idx="1322">
                  <c:v>158.681702912471</c:v>
                </c:pt>
                <c:pt idx="1323">
                  <c:v>158.345500653192</c:v>
                </c:pt>
                <c:pt idx="1324">
                  <c:v>157.65964804426201</c:v>
                </c:pt>
                <c:pt idx="1325">
                  <c:v>158.234073618688</c:v>
                </c:pt>
                <c:pt idx="1326">
                  <c:v>155.59824790593899</c:v>
                </c:pt>
                <c:pt idx="1327">
                  <c:v>154.92584338738101</c:v>
                </c:pt>
                <c:pt idx="1328">
                  <c:v>153.36970721585999</c:v>
                </c:pt>
                <c:pt idx="1329">
                  <c:v>153.45423806962199</c:v>
                </c:pt>
                <c:pt idx="1330">
                  <c:v>150.53792361484599</c:v>
                </c:pt>
                <c:pt idx="1331">
                  <c:v>149.79443633289699</c:v>
                </c:pt>
                <c:pt idx="1332">
                  <c:v>151.19688004303299</c:v>
                </c:pt>
                <c:pt idx="1333">
                  <c:v>153.04695304695201</c:v>
                </c:pt>
                <c:pt idx="1334">
                  <c:v>152.45907938215501</c:v>
                </c:pt>
                <c:pt idx="1335">
                  <c:v>150.804964266502</c:v>
                </c:pt>
                <c:pt idx="1336">
                  <c:v>147.84638438484501</c:v>
                </c:pt>
                <c:pt idx="1337">
                  <c:v>147.327672327671</c:v>
                </c:pt>
                <c:pt idx="1338">
                  <c:v>152.80872973180601</c:v>
                </c:pt>
                <c:pt idx="1339">
                  <c:v>151.043187581648</c:v>
                </c:pt>
                <c:pt idx="1340">
                  <c:v>148.19795589026299</c:v>
                </c:pt>
                <c:pt idx="1341">
                  <c:v>151.210328133404</c:v>
                </c:pt>
                <c:pt idx="1342">
                  <c:v>154.50511027434001</c:v>
                </c:pt>
                <c:pt idx="1343">
                  <c:v>153.90186736340499</c:v>
                </c:pt>
                <c:pt idx="1344">
                  <c:v>154.70106816260599</c:v>
                </c:pt>
                <c:pt idx="1345">
                  <c:v>155.45800353492601</c:v>
                </c:pt>
                <c:pt idx="1346">
                  <c:v>153.77699223853</c:v>
                </c:pt>
                <c:pt idx="1347">
                  <c:v>152.374548528394</c:v>
                </c:pt>
                <c:pt idx="1348">
                  <c:v>152.71075078767299</c:v>
                </c:pt>
                <c:pt idx="1349">
                  <c:v>154.336048566817</c:v>
                </c:pt>
                <c:pt idx="1350">
                  <c:v>152.36110043802199</c:v>
                </c:pt>
                <c:pt idx="1351">
                  <c:v>151.53308230231201</c:v>
                </c:pt>
                <c:pt idx="1352">
                  <c:v>150.411127334203</c:v>
                </c:pt>
                <c:pt idx="1353">
                  <c:v>149.99039422116201</c:v>
                </c:pt>
                <c:pt idx="1354">
                  <c:v>150.299700299699</c:v>
                </c:pt>
                <c:pt idx="1355">
                  <c:v>146.30561745946301</c:v>
                </c:pt>
                <c:pt idx="1356">
                  <c:v>146.668715899484</c:v>
                </c:pt>
                <c:pt idx="1357">
                  <c:v>148.04234227310999</c:v>
                </c:pt>
                <c:pt idx="1358">
                  <c:v>145.02997002996901</c:v>
                </c:pt>
                <c:pt idx="1359">
                  <c:v>144.86090832244599</c:v>
                </c:pt>
                <c:pt idx="1360">
                  <c:v>145.4218858065</c:v>
                </c:pt>
                <c:pt idx="1361">
                  <c:v>142.926304464765</c:v>
                </c:pt>
                <c:pt idx="1362">
                  <c:v>143.79466687158899</c:v>
                </c:pt>
                <c:pt idx="1363">
                  <c:v>142.35187889033901</c:v>
                </c:pt>
                <c:pt idx="1364">
                  <c:v>142.14055175593501</c:v>
                </c:pt>
                <c:pt idx="1365">
                  <c:v>145.954045954045</c:v>
                </c:pt>
                <c:pt idx="1366">
                  <c:v>147.145162529777</c:v>
                </c:pt>
                <c:pt idx="1367">
                  <c:v>143.71205717359501</c:v>
                </c:pt>
                <c:pt idx="1368">
                  <c:v>141.87543226004701</c:v>
                </c:pt>
                <c:pt idx="1369">
                  <c:v>139.65649734880401</c:v>
                </c:pt>
                <c:pt idx="1370">
                  <c:v>140.388457696149</c:v>
                </c:pt>
                <c:pt idx="1371">
                  <c:v>137.23776223776099</c:v>
                </c:pt>
                <c:pt idx="1372">
                  <c:v>137.46253746253601</c:v>
                </c:pt>
                <c:pt idx="1373">
                  <c:v>139.86782448320801</c:v>
                </c:pt>
                <c:pt idx="1374">
                  <c:v>139.20694689925401</c:v>
                </c:pt>
                <c:pt idx="1375">
                  <c:v>136.49235380004501</c:v>
                </c:pt>
                <c:pt idx="1376">
                  <c:v>133.59332974717501</c:v>
                </c:pt>
                <c:pt idx="1377">
                  <c:v>134.35410743103</c:v>
                </c:pt>
                <c:pt idx="1378">
                  <c:v>139.698762775685</c:v>
                </c:pt>
                <c:pt idx="1379">
                  <c:v>137.95435333896799</c:v>
                </c:pt>
                <c:pt idx="1380">
                  <c:v>134.480903711672</c:v>
                </c:pt>
                <c:pt idx="1381">
                  <c:v>129.5838776608</c:v>
                </c:pt>
                <c:pt idx="1382">
                  <c:v>130.64051333282001</c:v>
                </c:pt>
                <c:pt idx="1383">
                  <c:v>129.20540997463999</c:v>
                </c:pt>
                <c:pt idx="1384">
                  <c:v>129.895104895104</c:v>
                </c:pt>
                <c:pt idx="1385">
                  <c:v>127.38991777453199</c:v>
                </c:pt>
                <c:pt idx="1386">
                  <c:v>127.643510335817</c:v>
                </c:pt>
                <c:pt idx="1387">
                  <c:v>123.50726196879999</c:v>
                </c:pt>
                <c:pt idx="1388">
                  <c:v>119.161607623145</c:v>
                </c:pt>
                <c:pt idx="1389">
                  <c:v>115.63052332283</c:v>
                </c:pt>
                <c:pt idx="1390">
                  <c:v>112.46445861830399</c:v>
                </c:pt>
                <c:pt idx="1391">
                  <c:v>119.175055713516</c:v>
                </c:pt>
                <c:pt idx="1392">
                  <c:v>118.162606624144</c:v>
                </c:pt>
                <c:pt idx="1393">
                  <c:v>120.412280027664</c:v>
                </c:pt>
                <c:pt idx="1394">
                  <c:v>126.27948974102701</c:v>
                </c:pt>
                <c:pt idx="1395">
                  <c:v>127.923999077844</c:v>
                </c:pt>
                <c:pt idx="1396">
                  <c:v>128.235226312149</c:v>
                </c:pt>
                <c:pt idx="1397">
                  <c:v>124.88665180972799</c:v>
                </c:pt>
                <c:pt idx="1398">
                  <c:v>122.087527856758</c:v>
                </c:pt>
                <c:pt idx="1399">
                  <c:v>117.83793129946901</c:v>
                </c:pt>
                <c:pt idx="1400">
                  <c:v>121.805117958963</c:v>
                </c:pt>
                <c:pt idx="1401">
                  <c:v>123.929916237608</c:v>
                </c:pt>
                <c:pt idx="1402">
                  <c:v>127.939368323983</c:v>
                </c:pt>
                <c:pt idx="1403">
                  <c:v>128.41773611004299</c:v>
                </c:pt>
                <c:pt idx="1404">
                  <c:v>127.474448628294</c:v>
                </c:pt>
                <c:pt idx="1405">
                  <c:v>125.153692461384</c:v>
                </c:pt>
                <c:pt idx="1406">
                  <c:v>129.72604318758101</c:v>
                </c:pt>
                <c:pt idx="1407">
                  <c:v>131.52616614154999</c:v>
                </c:pt>
                <c:pt idx="1408">
                  <c:v>131.132329209251</c:v>
                </c:pt>
                <c:pt idx="1409">
                  <c:v>134.198493813878</c:v>
                </c:pt>
                <c:pt idx="1410">
                  <c:v>132.77875970183601</c:v>
                </c:pt>
                <c:pt idx="1411">
                  <c:v>134.69030969030899</c:v>
                </c:pt>
                <c:pt idx="1412">
                  <c:v>135.99861676784701</c:v>
                </c:pt>
                <c:pt idx="1413">
                  <c:v>133.07269653423401</c:v>
                </c:pt>
                <c:pt idx="1414">
                  <c:v>134.00253592561199</c:v>
                </c:pt>
                <c:pt idx="1415">
                  <c:v>132.45408437716</c:v>
                </c:pt>
                <c:pt idx="1416">
                  <c:v>129.556981480058</c:v>
                </c:pt>
                <c:pt idx="1417">
                  <c:v>129.61269499731</c:v>
                </c:pt>
                <c:pt idx="1418">
                  <c:v>129.10550987473999</c:v>
                </c:pt>
                <c:pt idx="1419">
                  <c:v>124.183508798893</c:v>
                </c:pt>
                <c:pt idx="1420">
                  <c:v>125.95481441635199</c:v>
                </c:pt>
                <c:pt idx="1421">
                  <c:v>124.88665180972799</c:v>
                </c:pt>
                <c:pt idx="1422">
                  <c:v>126.602243909935</c:v>
                </c:pt>
                <c:pt idx="1423">
                  <c:v>127.530162145546</c:v>
                </c:pt>
                <c:pt idx="1424">
                  <c:v>128.99408284023599</c:v>
                </c:pt>
                <c:pt idx="1425">
                  <c:v>128.19296088526801</c:v>
                </c:pt>
                <c:pt idx="1426">
                  <c:v>125.82801813571</c:v>
                </c:pt>
                <c:pt idx="1427">
                  <c:v>126.139245370014</c:v>
                </c:pt>
                <c:pt idx="1428">
                  <c:v>126.448551448551</c:v>
                </c:pt>
                <c:pt idx="1429">
                  <c:v>123.54952739568</c:v>
                </c:pt>
                <c:pt idx="1430">
                  <c:v>122.312303081533</c:v>
                </c:pt>
                <c:pt idx="1431">
                  <c:v>119.14623837700699</c:v>
                </c:pt>
                <c:pt idx="1432">
                  <c:v>119.18658264811999</c:v>
                </c:pt>
                <c:pt idx="1433">
                  <c:v>118.212556674094</c:v>
                </c:pt>
                <c:pt idx="1434">
                  <c:v>116.304848997156</c:v>
                </c:pt>
                <c:pt idx="1435">
                  <c:v>119.18658264811999</c:v>
                </c:pt>
                <c:pt idx="1436">
                  <c:v>121.13655575193999</c:v>
                </c:pt>
                <c:pt idx="1437">
                  <c:v>116.925382309997</c:v>
                </c:pt>
                <c:pt idx="1438">
                  <c:v>115.569046338276</c:v>
                </c:pt>
                <c:pt idx="1439">
                  <c:v>121.123107661568</c:v>
                </c:pt>
                <c:pt idx="1440">
                  <c:v>117.49020210558599</c:v>
                </c:pt>
                <c:pt idx="1441">
                  <c:v>116.304848997156</c:v>
                </c:pt>
                <c:pt idx="1442">
                  <c:v>114.17044493967499</c:v>
                </c:pt>
                <c:pt idx="1443">
                  <c:v>111.811265657419</c:v>
                </c:pt>
                <c:pt idx="1444">
                  <c:v>113.563359717205</c:v>
                </c:pt>
                <c:pt idx="1445">
                  <c:v>110.35502958579799</c:v>
                </c:pt>
                <c:pt idx="1446">
                  <c:v>113.930300468761</c:v>
                </c:pt>
                <c:pt idx="1447">
                  <c:v>118.917620840697</c:v>
                </c:pt>
                <c:pt idx="1448">
                  <c:v>119.582340736186</c:v>
                </c:pt>
                <c:pt idx="1449">
                  <c:v>125.332359947744</c:v>
                </c:pt>
                <c:pt idx="1450">
                  <c:v>122.29501267962701</c:v>
                </c:pt>
                <c:pt idx="1451">
                  <c:v>124.72527472527401</c:v>
                </c:pt>
                <c:pt idx="1452">
                  <c:v>125.24782909398201</c:v>
                </c:pt>
                <c:pt idx="1453">
                  <c:v>127.411050487973</c:v>
                </c:pt>
                <c:pt idx="1454">
                  <c:v>126.492738031199</c:v>
                </c:pt>
                <c:pt idx="1455">
                  <c:v>127.453315914854</c:v>
                </c:pt>
                <c:pt idx="1456">
                  <c:v>124.852071005916</c:v>
                </c:pt>
                <c:pt idx="1457">
                  <c:v>127.453315914854</c:v>
                </c:pt>
                <c:pt idx="1458">
                  <c:v>126.61953431184099</c:v>
                </c:pt>
                <c:pt idx="1459">
                  <c:v>125.149850149849</c:v>
                </c:pt>
                <c:pt idx="1460">
                  <c:v>126.364020594789</c:v>
                </c:pt>
                <c:pt idx="1461">
                  <c:v>125.07876738645901</c:v>
                </c:pt>
                <c:pt idx="1462">
                  <c:v>127.551294858986</c:v>
                </c:pt>
                <c:pt idx="1463">
                  <c:v>128.767386459693</c:v>
                </c:pt>
                <c:pt idx="1464">
                  <c:v>129.78367786059999</c:v>
                </c:pt>
                <c:pt idx="1465">
                  <c:v>131.464689156996</c:v>
                </c:pt>
                <c:pt idx="1466">
                  <c:v>128.244832090985</c:v>
                </c:pt>
                <c:pt idx="1467">
                  <c:v>126.675247829093</c:v>
                </c:pt>
                <c:pt idx="1468">
                  <c:v>124.71182663490301</c:v>
                </c:pt>
                <c:pt idx="1469">
                  <c:v>125.701221855067</c:v>
                </c:pt>
                <c:pt idx="1470">
                  <c:v>125.82801813571</c:v>
                </c:pt>
                <c:pt idx="1471">
                  <c:v>128.200645508337</c:v>
                </c:pt>
                <c:pt idx="1472">
                  <c:v>129.14777530162101</c:v>
                </c:pt>
                <c:pt idx="1473">
                  <c:v>127.849074002919</c:v>
                </c:pt>
                <c:pt idx="1474">
                  <c:v>127.678091139629</c:v>
                </c:pt>
                <c:pt idx="1475">
                  <c:v>130.51948051948</c:v>
                </c:pt>
                <c:pt idx="1476">
                  <c:v>132.949742565126</c:v>
                </c:pt>
                <c:pt idx="1477">
                  <c:v>132.00261277184299</c:v>
                </c:pt>
                <c:pt idx="1478">
                  <c:v>132.087143625604</c:v>
                </c:pt>
                <c:pt idx="1479">
                  <c:v>129.57235072619599</c:v>
                </c:pt>
                <c:pt idx="1480">
                  <c:v>133.21678321678201</c:v>
                </c:pt>
                <c:pt idx="1481">
                  <c:v>132.794128947974</c:v>
                </c:pt>
                <c:pt idx="1482">
                  <c:v>133.005456082378</c:v>
                </c:pt>
                <c:pt idx="1483">
                  <c:v>131.224544686082</c:v>
                </c:pt>
                <c:pt idx="1484">
                  <c:v>130.63282870975101</c:v>
                </c:pt>
                <c:pt idx="1485">
                  <c:v>129.190040728501</c:v>
                </c:pt>
                <c:pt idx="1486">
                  <c:v>130.03919157765199</c:v>
                </c:pt>
                <c:pt idx="1487">
                  <c:v>126.46392069468899</c:v>
                </c:pt>
                <c:pt idx="1488">
                  <c:v>128.15838008145599</c:v>
                </c:pt>
                <c:pt idx="1489">
                  <c:v>128.271728271727</c:v>
                </c:pt>
                <c:pt idx="1490">
                  <c:v>128.25828018135601</c:v>
                </c:pt>
                <c:pt idx="1491">
                  <c:v>126.237224314147</c:v>
                </c:pt>
                <c:pt idx="1492">
                  <c:v>129.501267962806</c:v>
                </c:pt>
                <c:pt idx="1493">
                  <c:v>128.37162837162799</c:v>
                </c:pt>
                <c:pt idx="1494">
                  <c:v>126.886574963497</c:v>
                </c:pt>
                <c:pt idx="1495">
                  <c:v>125.983631752862</c:v>
                </c:pt>
                <c:pt idx="1496">
                  <c:v>127.77991239529599</c:v>
                </c:pt>
                <c:pt idx="1497">
                  <c:v>127.824098977944</c:v>
                </c:pt>
                <c:pt idx="1498">
                  <c:v>126.871205717359</c:v>
                </c:pt>
                <c:pt idx="1499">
                  <c:v>126.928840390378</c:v>
                </c:pt>
                <c:pt idx="1500">
                  <c:v>124.074002920156</c:v>
                </c:pt>
                <c:pt idx="1501">
                  <c:v>125.111427034503</c:v>
                </c:pt>
                <c:pt idx="1502">
                  <c:v>125.282409897794</c:v>
                </c:pt>
                <c:pt idx="1503">
                  <c:v>129.31491585337699</c:v>
                </c:pt>
                <c:pt idx="1504">
                  <c:v>129.71259509721</c:v>
                </c:pt>
                <c:pt idx="1505">
                  <c:v>131.99877046030801</c:v>
                </c:pt>
                <c:pt idx="1506">
                  <c:v>131.67217397986499</c:v>
                </c:pt>
                <c:pt idx="1507">
                  <c:v>129.768308614462</c:v>
                </c:pt>
                <c:pt idx="1508">
                  <c:v>131.785522170137</c:v>
                </c:pt>
                <c:pt idx="1509">
                  <c:v>132.14093598708899</c:v>
                </c:pt>
                <c:pt idx="1510">
                  <c:v>132.096749404441</c:v>
                </c:pt>
                <c:pt idx="1511">
                  <c:v>132.52324598478401</c:v>
                </c:pt>
                <c:pt idx="1512">
                  <c:v>131.20341197264199</c:v>
                </c:pt>
                <c:pt idx="1513">
                  <c:v>130.66356720202799</c:v>
                </c:pt>
                <c:pt idx="1514">
                  <c:v>128.732805655882</c:v>
                </c:pt>
                <c:pt idx="1515">
                  <c:v>126.730961346345</c:v>
                </c:pt>
                <c:pt idx="1516">
                  <c:v>125.195957888265</c:v>
                </c:pt>
                <c:pt idx="1517">
                  <c:v>125.962499039421</c:v>
                </c:pt>
                <c:pt idx="1518">
                  <c:v>122.654268808114</c:v>
                </c:pt>
                <c:pt idx="1519">
                  <c:v>120.97902097902001</c:v>
                </c:pt>
                <c:pt idx="1520">
                  <c:v>121.874279566586</c:v>
                </c:pt>
                <c:pt idx="1521">
                  <c:v>122.796434334895</c:v>
                </c:pt>
                <c:pt idx="1522">
                  <c:v>119.885883347421</c:v>
                </c:pt>
                <c:pt idx="1523">
                  <c:v>122.200876047029</c:v>
                </c:pt>
                <c:pt idx="1524">
                  <c:v>122.441020517943</c:v>
                </c:pt>
                <c:pt idx="1525">
                  <c:v>121.234534696072</c:v>
                </c:pt>
                <c:pt idx="1526">
                  <c:v>120.481441635287</c:v>
                </c:pt>
                <c:pt idx="1527">
                  <c:v>119.914700683931</c:v>
                </c:pt>
                <c:pt idx="1528">
                  <c:v>118.45270114500801</c:v>
                </c:pt>
                <c:pt idx="1529">
                  <c:v>119.290325059555</c:v>
                </c:pt>
                <c:pt idx="1530">
                  <c:v>118.46614923537901</c:v>
                </c:pt>
                <c:pt idx="1531">
                  <c:v>116.57765311611401</c:v>
                </c:pt>
                <c:pt idx="1532">
                  <c:v>116.933066933066</c:v>
                </c:pt>
                <c:pt idx="1533">
                  <c:v>119.488204103588</c:v>
                </c:pt>
                <c:pt idx="1534">
                  <c:v>121.58994851302501</c:v>
                </c:pt>
                <c:pt idx="1535">
                  <c:v>120.95020364251</c:v>
                </c:pt>
                <c:pt idx="1536">
                  <c:v>119.74371782064</c:v>
                </c:pt>
                <c:pt idx="1537">
                  <c:v>120.95020364251</c:v>
                </c:pt>
                <c:pt idx="1538">
                  <c:v>118.990624759855</c:v>
                </c:pt>
                <c:pt idx="1539">
                  <c:v>119.94351802044</c:v>
                </c:pt>
                <c:pt idx="1540">
                  <c:v>118.19526627218799</c:v>
                </c:pt>
                <c:pt idx="1541">
                  <c:v>119.757165911011</c:v>
                </c:pt>
                <c:pt idx="1542">
                  <c:v>120.55252439867699</c:v>
                </c:pt>
                <c:pt idx="1543">
                  <c:v>119.403673249826</c:v>
                </c:pt>
                <c:pt idx="1544">
                  <c:v>117.499807884422</c:v>
                </c:pt>
                <c:pt idx="1545">
                  <c:v>118.49496657188899</c:v>
                </c:pt>
                <c:pt idx="1546">
                  <c:v>117.499807884422</c:v>
                </c:pt>
                <c:pt idx="1547">
                  <c:v>118.31053561822699</c:v>
                </c:pt>
                <c:pt idx="1548">
                  <c:v>115.469146238376</c:v>
                </c:pt>
                <c:pt idx="1549">
                  <c:v>114.333743179896</c:v>
                </c:pt>
                <c:pt idx="1550">
                  <c:v>115.100284331053</c:v>
                </c:pt>
                <c:pt idx="1551">
                  <c:v>119.07707676938401</c:v>
                </c:pt>
                <c:pt idx="1552">
                  <c:v>119.459386767078</c:v>
                </c:pt>
                <c:pt idx="1553">
                  <c:v>123.222930915238</c:v>
                </c:pt>
                <c:pt idx="1554">
                  <c:v>123.947206639513</c:v>
                </c:pt>
                <c:pt idx="1555">
                  <c:v>124.898178744332</c:v>
                </c:pt>
                <c:pt idx="1556">
                  <c:v>125.167140551755</c:v>
                </c:pt>
                <c:pt idx="1557">
                  <c:v>127.83946822408301</c:v>
                </c:pt>
                <c:pt idx="1558">
                  <c:v>123.591792822561</c:v>
                </c:pt>
                <c:pt idx="1559">
                  <c:v>124.775224775224</c:v>
                </c:pt>
                <c:pt idx="1560">
                  <c:v>124.147006839314</c:v>
                </c:pt>
                <c:pt idx="1561">
                  <c:v>124.246906939214</c:v>
                </c:pt>
                <c:pt idx="1562">
                  <c:v>123.62061015907101</c:v>
                </c:pt>
                <c:pt idx="1563">
                  <c:v>120.811880427264</c:v>
                </c:pt>
                <c:pt idx="1564">
                  <c:v>122.663874586951</c:v>
                </c:pt>
                <c:pt idx="1565">
                  <c:v>125.63013909167699</c:v>
                </c:pt>
                <c:pt idx="1566">
                  <c:v>125.030738492276</c:v>
                </c:pt>
                <c:pt idx="1567">
                  <c:v>125.772304618457</c:v>
                </c:pt>
                <c:pt idx="1568">
                  <c:v>125.530238991776</c:v>
                </c:pt>
                <c:pt idx="1569">
                  <c:v>125.73003919157701</c:v>
                </c:pt>
                <c:pt idx="1570">
                  <c:v>124.075924075923</c:v>
                </c:pt>
                <c:pt idx="1571">
                  <c:v>124.759855529085</c:v>
                </c:pt>
                <c:pt idx="1572">
                  <c:v>124.246906939214</c:v>
                </c:pt>
                <c:pt idx="1573">
                  <c:v>126.813571044339</c:v>
                </c:pt>
                <c:pt idx="1574">
                  <c:v>127.997002997002</c:v>
                </c:pt>
                <c:pt idx="1575">
                  <c:v>125.814570045338</c:v>
                </c:pt>
                <c:pt idx="1576">
                  <c:v>127.68385460693</c:v>
                </c:pt>
                <c:pt idx="1577">
                  <c:v>127.810650887573</c:v>
                </c:pt>
                <c:pt idx="1578">
                  <c:v>130.21978021977901</c:v>
                </c:pt>
                <c:pt idx="1579">
                  <c:v>131.41858141858</c:v>
                </c:pt>
                <c:pt idx="1580">
                  <c:v>130.24859755628901</c:v>
                </c:pt>
                <c:pt idx="1581">
                  <c:v>128.638669023283</c:v>
                </c:pt>
                <c:pt idx="1582">
                  <c:v>130.86144624606101</c:v>
                </c:pt>
                <c:pt idx="1583">
                  <c:v>131.31868131868001</c:v>
                </c:pt>
                <c:pt idx="1584">
                  <c:v>131.032429109351</c:v>
                </c:pt>
                <c:pt idx="1585">
                  <c:v>131.01898101898001</c:v>
                </c:pt>
                <c:pt idx="1586">
                  <c:v>132.886344424805</c:v>
                </c:pt>
                <c:pt idx="1587">
                  <c:v>132.63083070775301</c:v>
                </c:pt>
                <c:pt idx="1588">
                  <c:v>133.885345423806</c:v>
                </c:pt>
                <c:pt idx="1589">
                  <c:v>133.14377929762401</c:v>
                </c:pt>
                <c:pt idx="1590">
                  <c:v>131.802812572042</c:v>
                </c:pt>
                <c:pt idx="1591">
                  <c:v>133.627910550986</c:v>
                </c:pt>
                <c:pt idx="1592">
                  <c:v>135.26665642050199</c:v>
                </c:pt>
                <c:pt idx="1593">
                  <c:v>135.02459079382101</c:v>
                </c:pt>
                <c:pt idx="1594">
                  <c:v>134.74025974025901</c:v>
                </c:pt>
                <c:pt idx="1595">
                  <c:v>135.59517405671201</c:v>
                </c:pt>
                <c:pt idx="1596">
                  <c:v>135.25320833013001</c:v>
                </c:pt>
                <c:pt idx="1597">
                  <c:v>132.08906478137101</c:v>
                </c:pt>
                <c:pt idx="1598">
                  <c:v>131.81818181818099</c:v>
                </c:pt>
                <c:pt idx="1599">
                  <c:v>132.08906478137101</c:v>
                </c:pt>
                <c:pt idx="1600">
                  <c:v>133.399293014677</c:v>
                </c:pt>
                <c:pt idx="1601">
                  <c:v>133.67017597786699</c:v>
                </c:pt>
                <c:pt idx="1602">
                  <c:v>136.00822254668299</c:v>
                </c:pt>
                <c:pt idx="1603">
                  <c:v>136.39437485591199</c:v>
                </c:pt>
                <c:pt idx="1604">
                  <c:v>136.03703988319299</c:v>
                </c:pt>
                <c:pt idx="1605">
                  <c:v>138.21947283485599</c:v>
                </c:pt>
                <c:pt idx="1606">
                  <c:v>138.78813494197999</c:v>
                </c:pt>
                <c:pt idx="1607">
                  <c:v>139.358718204871</c:v>
                </c:pt>
                <c:pt idx="1608">
                  <c:v>141.37016829324401</c:v>
                </c:pt>
                <c:pt idx="1609">
                  <c:v>142.067547836778</c:v>
                </c:pt>
                <c:pt idx="1610">
                  <c:v>141.51233382002499</c:v>
                </c:pt>
                <c:pt idx="1611">
                  <c:v>140.07146699454299</c:v>
                </c:pt>
                <c:pt idx="1612">
                  <c:v>141.496964573887</c:v>
                </c:pt>
                <c:pt idx="1613">
                  <c:v>142.99546607238801</c:v>
                </c:pt>
                <c:pt idx="1614">
                  <c:v>143.43733189886899</c:v>
                </c:pt>
                <c:pt idx="1615">
                  <c:v>141.938830400368</c:v>
                </c:pt>
                <c:pt idx="1616">
                  <c:v>144.933912241603</c:v>
                </c:pt>
                <c:pt idx="1617">
                  <c:v>144.933912241603</c:v>
                </c:pt>
                <c:pt idx="1618">
                  <c:v>144.80519480519399</c:v>
                </c:pt>
                <c:pt idx="1619">
                  <c:v>142.59586567278799</c:v>
                </c:pt>
                <c:pt idx="1620">
                  <c:v>142.28079612694901</c:v>
                </c:pt>
                <c:pt idx="1621">
                  <c:v>140.82071774379401</c:v>
                </c:pt>
                <c:pt idx="1622">
                  <c:v>140.964804426342</c:v>
                </c:pt>
                <c:pt idx="1623">
                  <c:v>139.54699147006701</c:v>
                </c:pt>
                <c:pt idx="1624">
                  <c:v>141.36440482594199</c:v>
                </c:pt>
                <c:pt idx="1625">
                  <c:v>139.73334357949599</c:v>
                </c:pt>
                <c:pt idx="1626">
                  <c:v>139.691078152616</c:v>
                </c:pt>
                <c:pt idx="1627">
                  <c:v>140.97825251671301</c:v>
                </c:pt>
                <c:pt idx="1628">
                  <c:v>142.753400445707</c:v>
                </c:pt>
                <c:pt idx="1629">
                  <c:v>141.27987397218101</c:v>
                </c:pt>
                <c:pt idx="1630">
                  <c:v>144.082840236685</c:v>
                </c:pt>
                <c:pt idx="1631">
                  <c:v>144.72834857450101</c:v>
                </c:pt>
                <c:pt idx="1632">
                  <c:v>143.91185737339501</c:v>
                </c:pt>
                <c:pt idx="1633">
                  <c:v>142.08099592714899</c:v>
                </c:pt>
                <c:pt idx="1634">
                  <c:v>143.42580496426501</c:v>
                </c:pt>
                <c:pt idx="1635">
                  <c:v>144.127026819333</c:v>
                </c:pt>
                <c:pt idx="1636">
                  <c:v>143.81195727349501</c:v>
                </c:pt>
                <c:pt idx="1637">
                  <c:v>142.96664873587801</c:v>
                </c:pt>
                <c:pt idx="1638">
                  <c:v>140.935987089832</c:v>
                </c:pt>
                <c:pt idx="1639">
                  <c:v>142.38069622684901</c:v>
                </c:pt>
                <c:pt idx="1640">
                  <c:v>140.62091754399299</c:v>
                </c:pt>
                <c:pt idx="1641">
                  <c:v>141.89464381772001</c:v>
                </c:pt>
                <c:pt idx="1642">
                  <c:v>141.99454391762001</c:v>
                </c:pt>
                <c:pt idx="1643">
                  <c:v>140.920617843694</c:v>
                </c:pt>
                <c:pt idx="1644">
                  <c:v>143.41043571812699</c:v>
                </c:pt>
                <c:pt idx="1645">
                  <c:v>142.882117882117</c:v>
                </c:pt>
                <c:pt idx="1646">
                  <c:v>142.22316145393</c:v>
                </c:pt>
                <c:pt idx="1647">
                  <c:v>141.87927457158099</c:v>
                </c:pt>
                <c:pt idx="1648">
                  <c:v>142.209713363558</c:v>
                </c:pt>
                <c:pt idx="1649">
                  <c:v>140.94943518020301</c:v>
                </c:pt>
                <c:pt idx="1650">
                  <c:v>140.94943518020301</c:v>
                </c:pt>
                <c:pt idx="1651">
                  <c:v>137.96011680627001</c:v>
                </c:pt>
                <c:pt idx="1652">
                  <c:v>138.76123876123799</c:v>
                </c:pt>
                <c:pt idx="1653">
                  <c:v>140.21939598862599</c:v>
                </c:pt>
                <c:pt idx="1654">
                  <c:v>140.62091754399299</c:v>
                </c:pt>
                <c:pt idx="1655">
                  <c:v>141.15115653577101</c:v>
                </c:pt>
                <c:pt idx="1656">
                  <c:v>142.43833089986799</c:v>
                </c:pt>
                <c:pt idx="1657">
                  <c:v>141.708291708291</c:v>
                </c:pt>
                <c:pt idx="1658">
                  <c:v>142.09444401752</c:v>
                </c:pt>
                <c:pt idx="1659">
                  <c:v>142.53823099976799</c:v>
                </c:pt>
                <c:pt idx="1660">
                  <c:v>143.76969184661399</c:v>
                </c:pt>
                <c:pt idx="1661">
                  <c:v>144.311457772995</c:v>
                </c:pt>
                <c:pt idx="1662">
                  <c:v>143.725505263966</c:v>
                </c:pt>
                <c:pt idx="1663">
                  <c:v>144.182740336585</c:v>
                </c:pt>
                <c:pt idx="1664">
                  <c:v>142.753400445707</c:v>
                </c:pt>
                <c:pt idx="1665">
                  <c:v>142.982017982017</c:v>
                </c:pt>
                <c:pt idx="1666">
                  <c:v>143.239452854836</c:v>
                </c:pt>
                <c:pt idx="1667">
                  <c:v>143.28171828171699</c:v>
                </c:pt>
                <c:pt idx="1668">
                  <c:v>144.16929224621401</c:v>
                </c:pt>
                <c:pt idx="1669">
                  <c:v>145.14139706447301</c:v>
                </c:pt>
                <c:pt idx="1670">
                  <c:v>147.08752785675699</c:v>
                </c:pt>
                <c:pt idx="1671">
                  <c:v>147.888649811726</c:v>
                </c:pt>
                <c:pt idx="1672">
                  <c:v>147.961653730883</c:v>
                </c:pt>
                <c:pt idx="1673">
                  <c:v>147.13171443940499</c:v>
                </c:pt>
                <c:pt idx="1674">
                  <c:v>148.347806040113</c:v>
                </c:pt>
                <c:pt idx="1675">
                  <c:v>147.37378006608699</c:v>
                </c:pt>
                <c:pt idx="1676">
                  <c:v>145.88680550218899</c:v>
                </c:pt>
                <c:pt idx="1677">
                  <c:v>146.31522323829901</c:v>
                </c:pt>
                <c:pt idx="1678">
                  <c:v>146.588027357257</c:v>
                </c:pt>
                <c:pt idx="1679">
                  <c:v>146.073157611618</c:v>
                </c:pt>
                <c:pt idx="1680">
                  <c:v>148.20371935756401</c:v>
                </c:pt>
                <c:pt idx="1681">
                  <c:v>147.917467148235</c:v>
                </c:pt>
                <c:pt idx="1682">
                  <c:v>149.66379774072001</c:v>
                </c:pt>
                <c:pt idx="1683">
                  <c:v>148.90302005686499</c:v>
                </c:pt>
                <c:pt idx="1684">
                  <c:v>147.29309152386</c:v>
                </c:pt>
                <c:pt idx="1685">
                  <c:v>147.85406900791401</c:v>
                </c:pt>
                <c:pt idx="1686">
                  <c:v>145.22592791823399</c:v>
                </c:pt>
                <c:pt idx="1687">
                  <c:v>144.03289018673499</c:v>
                </c:pt>
                <c:pt idx="1688">
                  <c:v>143.560285867977</c:v>
                </c:pt>
                <c:pt idx="1689">
                  <c:v>144.96657188964801</c:v>
                </c:pt>
                <c:pt idx="1690">
                  <c:v>143.560285867977</c:v>
                </c:pt>
                <c:pt idx="1691">
                  <c:v>146.61876584953399</c:v>
                </c:pt>
                <c:pt idx="1692">
                  <c:v>147.15092599707901</c:v>
                </c:pt>
                <c:pt idx="1693">
                  <c:v>148.49957734572999</c:v>
                </c:pt>
                <c:pt idx="1694">
                  <c:v>149.17582417582301</c:v>
                </c:pt>
                <c:pt idx="1695">
                  <c:v>149.750249750249</c:v>
                </c:pt>
                <c:pt idx="1696">
                  <c:v>149.375624375623</c:v>
                </c:pt>
                <c:pt idx="1697">
                  <c:v>149.779067086758</c:v>
                </c:pt>
                <c:pt idx="1698">
                  <c:v>150.19595788826399</c:v>
                </c:pt>
                <c:pt idx="1699">
                  <c:v>150.668562207023</c:v>
                </c:pt>
                <c:pt idx="1700">
                  <c:v>151.20072235456701</c:v>
                </c:pt>
                <c:pt idx="1701">
                  <c:v>150.79920079920001</c:v>
                </c:pt>
                <c:pt idx="1702">
                  <c:v>151.402443710135</c:v>
                </c:pt>
                <c:pt idx="1703">
                  <c:v>149.750249750249</c:v>
                </c:pt>
                <c:pt idx="1704">
                  <c:v>150.87028356259</c:v>
                </c:pt>
                <c:pt idx="1705">
                  <c:v>150.610927534003</c:v>
                </c:pt>
                <c:pt idx="1706">
                  <c:v>148.71666794743601</c:v>
                </c:pt>
                <c:pt idx="1707">
                  <c:v>148.44386382847799</c:v>
                </c:pt>
                <c:pt idx="1708">
                  <c:v>148.77238146468801</c:v>
                </c:pt>
                <c:pt idx="1709">
                  <c:v>148.84538538384601</c:v>
                </c:pt>
                <c:pt idx="1710">
                  <c:v>150.87028356259</c:v>
                </c:pt>
                <c:pt idx="1711">
                  <c:v>151.072004918158</c:v>
                </c:pt>
                <c:pt idx="1712">
                  <c:v>151.38707446399599</c:v>
                </c:pt>
                <c:pt idx="1713">
                  <c:v>151.24298778144799</c:v>
                </c:pt>
                <c:pt idx="1714">
                  <c:v>152.23430415738</c:v>
                </c:pt>
                <c:pt idx="1715">
                  <c:v>151.90386536540299</c:v>
                </c:pt>
                <c:pt idx="1716">
                  <c:v>152.01913471144101</c:v>
                </c:pt>
                <c:pt idx="1717">
                  <c:v>152.824098977944</c:v>
                </c:pt>
                <c:pt idx="1718">
                  <c:v>151.68869591946401</c:v>
                </c:pt>
                <c:pt idx="1719">
                  <c:v>151.072004918158</c:v>
                </c:pt>
                <c:pt idx="1720">
                  <c:v>151.02781833550901</c:v>
                </c:pt>
                <c:pt idx="1721">
                  <c:v>152.722277722276</c:v>
                </c:pt>
                <c:pt idx="1722">
                  <c:v>152.76646430492499</c:v>
                </c:pt>
                <c:pt idx="1723">
                  <c:v>151.473526473525</c:v>
                </c:pt>
                <c:pt idx="1724">
                  <c:v>150.712748789671</c:v>
                </c:pt>
                <c:pt idx="1725">
                  <c:v>149.14700683931301</c:v>
                </c:pt>
                <c:pt idx="1726">
                  <c:v>150.411127334203</c:v>
                </c:pt>
                <c:pt idx="1727">
                  <c:v>149.060554829784</c:v>
                </c:pt>
                <c:pt idx="1728">
                  <c:v>149.677245831091</c:v>
                </c:pt>
                <c:pt idx="1729">
                  <c:v>151.65987858295401</c:v>
                </c:pt>
                <c:pt idx="1730">
                  <c:v>152.23430415738</c:v>
                </c:pt>
                <c:pt idx="1731">
                  <c:v>152.77991239529601</c:v>
                </c:pt>
                <c:pt idx="1732">
                  <c:v>152.895181741334</c:v>
                </c:pt>
                <c:pt idx="1733">
                  <c:v>154.547375701221</c:v>
                </c:pt>
                <c:pt idx="1734">
                  <c:v>154.15930223622399</c:v>
                </c:pt>
                <c:pt idx="1735">
                  <c:v>153.915315453776</c:v>
                </c:pt>
                <c:pt idx="1736">
                  <c:v>154.547375701221</c:v>
                </c:pt>
                <c:pt idx="1737">
                  <c:v>153.46960731575999</c:v>
                </c:pt>
                <c:pt idx="1738">
                  <c:v>154.50318911857201</c:v>
                </c:pt>
                <c:pt idx="1739">
                  <c:v>153.31207254284001</c:v>
                </c:pt>
                <c:pt idx="1740">
                  <c:v>153.29670329670199</c:v>
                </c:pt>
                <c:pt idx="1741">
                  <c:v>155.021901175746</c:v>
                </c:pt>
                <c:pt idx="1742">
                  <c:v>155.32352263121399</c:v>
                </c:pt>
                <c:pt idx="1743">
                  <c:v>154.547375701221</c:v>
                </c:pt>
                <c:pt idx="1744">
                  <c:v>155.352339967723</c:v>
                </c:pt>
                <c:pt idx="1745">
                  <c:v>155.84031353262</c:v>
                </c:pt>
                <c:pt idx="1746">
                  <c:v>157.592407592406</c:v>
                </c:pt>
                <c:pt idx="1747">
                  <c:v>157.15246292169201</c:v>
                </c:pt>
                <c:pt idx="1748">
                  <c:v>158.24944286482599</c:v>
                </c:pt>
                <c:pt idx="1749">
                  <c:v>158.35126412049399</c:v>
                </c:pt>
                <c:pt idx="1750">
                  <c:v>158.19180819180701</c:v>
                </c:pt>
                <c:pt idx="1751">
                  <c:v>158.307077537845</c:v>
                </c:pt>
                <c:pt idx="1752">
                  <c:v>160.414585414584</c:v>
                </c:pt>
                <c:pt idx="1753">
                  <c:v>160.443402751094</c:v>
                </c:pt>
                <c:pt idx="1754">
                  <c:v>160.58748943364199</c:v>
                </c:pt>
                <c:pt idx="1755">
                  <c:v>160.516406670251</c:v>
                </c:pt>
                <c:pt idx="1756">
                  <c:v>162.26273726273601</c:v>
                </c:pt>
                <c:pt idx="1757">
                  <c:v>162.42027203565499</c:v>
                </c:pt>
                <c:pt idx="1758">
                  <c:v>162.96972258510601</c:v>
                </c:pt>
                <c:pt idx="1759">
                  <c:v>163.61907323445601</c:v>
                </c:pt>
                <c:pt idx="1760">
                  <c:v>162.18973334357801</c:v>
                </c:pt>
                <c:pt idx="1761">
                  <c:v>163.38853454237901</c:v>
                </c:pt>
                <c:pt idx="1762">
                  <c:v>162.43564128179401</c:v>
                </c:pt>
                <c:pt idx="1763">
                  <c:v>163.79197725351401</c:v>
                </c:pt>
                <c:pt idx="1764">
                  <c:v>164.19541996464901</c:v>
                </c:pt>
                <c:pt idx="1765">
                  <c:v>164.844770614</c:v>
                </c:pt>
                <c:pt idx="1766">
                  <c:v>164.80250518711901</c:v>
                </c:pt>
                <c:pt idx="1767">
                  <c:v>166.10120648582</c:v>
                </c:pt>
                <c:pt idx="1768">
                  <c:v>165.66702528240799</c:v>
                </c:pt>
                <c:pt idx="1769">
                  <c:v>165.13294397909601</c:v>
                </c:pt>
                <c:pt idx="1770">
                  <c:v>167.211634519325</c:v>
                </c:pt>
                <c:pt idx="1771">
                  <c:v>165.49412126335099</c:v>
                </c:pt>
                <c:pt idx="1772">
                  <c:v>163.60370398831799</c:v>
                </c:pt>
                <c:pt idx="1773">
                  <c:v>163.763159917005</c:v>
                </c:pt>
                <c:pt idx="1774">
                  <c:v>163.763159917005</c:v>
                </c:pt>
                <c:pt idx="1775">
                  <c:v>164.470145239375</c:v>
                </c:pt>
                <c:pt idx="1776">
                  <c:v>164.19541996464901</c:v>
                </c:pt>
                <c:pt idx="1777">
                  <c:v>162.854453239067</c:v>
                </c:pt>
                <c:pt idx="1778">
                  <c:v>163.32897871359299</c:v>
                </c:pt>
                <c:pt idx="1779">
                  <c:v>165.16176131560599</c:v>
                </c:pt>
                <c:pt idx="1780">
                  <c:v>165.20594789825401</c:v>
                </c:pt>
                <c:pt idx="1781">
                  <c:v>165.74002920156599</c:v>
                </c:pt>
                <c:pt idx="1782">
                  <c:v>167.49980788442201</c:v>
                </c:pt>
                <c:pt idx="1783">
                  <c:v>166.89464381771899</c:v>
                </c:pt>
                <c:pt idx="1784">
                  <c:v>166.14347191270099</c:v>
                </c:pt>
                <c:pt idx="1785">
                  <c:v>167.64389456697</c:v>
                </c:pt>
                <c:pt idx="1786">
                  <c:v>166.90809190809</c:v>
                </c:pt>
                <c:pt idx="1787">
                  <c:v>166.28755859524901</c:v>
                </c:pt>
                <c:pt idx="1788">
                  <c:v>165.782294628447</c:v>
                </c:pt>
                <c:pt idx="1789">
                  <c:v>165.36540382694099</c:v>
                </c:pt>
                <c:pt idx="1790">
                  <c:v>165.075309306077</c:v>
                </c:pt>
                <c:pt idx="1791">
                  <c:v>165.76884653807599</c:v>
                </c:pt>
                <c:pt idx="1792">
                  <c:v>165.870667793743</c:v>
                </c:pt>
                <c:pt idx="1793">
                  <c:v>165.98593713978201</c:v>
                </c:pt>
                <c:pt idx="1794">
                  <c:v>167.63044647659899</c:v>
                </c:pt>
                <c:pt idx="1795">
                  <c:v>166.64873587950399</c:v>
                </c:pt>
                <c:pt idx="1796">
                  <c:v>166.95227849073899</c:v>
                </c:pt>
                <c:pt idx="1797">
                  <c:v>167.384538538383</c:v>
                </c:pt>
                <c:pt idx="1798">
                  <c:v>167.94743717820501</c:v>
                </c:pt>
                <c:pt idx="1799">
                  <c:v>165.899485130253</c:v>
                </c:pt>
                <c:pt idx="1800">
                  <c:v>165.23476523476401</c:v>
                </c:pt>
                <c:pt idx="1801">
                  <c:v>162.46445861830301</c:v>
                </c:pt>
                <c:pt idx="1802">
                  <c:v>160.35695074156499</c:v>
                </c:pt>
                <c:pt idx="1803">
                  <c:v>162.46445861830301</c:v>
                </c:pt>
                <c:pt idx="1804">
                  <c:v>160.47222008760301</c:v>
                </c:pt>
                <c:pt idx="1805">
                  <c:v>161.323292092521</c:v>
                </c:pt>
                <c:pt idx="1806">
                  <c:v>163.12725735802499</c:v>
                </c:pt>
                <c:pt idx="1807">
                  <c:v>163.17144394067299</c:v>
                </c:pt>
                <c:pt idx="1808">
                  <c:v>160.83339737185699</c:v>
                </c:pt>
                <c:pt idx="1809">
                  <c:v>158.791208791207</c:v>
                </c:pt>
                <c:pt idx="1810">
                  <c:v>158.51456236071499</c:v>
                </c:pt>
                <c:pt idx="1811">
                  <c:v>158.645200952892</c:v>
                </c:pt>
                <c:pt idx="1812">
                  <c:v>160.745024206561</c:v>
                </c:pt>
                <c:pt idx="1813">
                  <c:v>160.78921078920899</c:v>
                </c:pt>
                <c:pt idx="1814">
                  <c:v>163.048489971565</c:v>
                </c:pt>
                <c:pt idx="1815">
                  <c:v>163.597940521016</c:v>
                </c:pt>
                <c:pt idx="1816">
                  <c:v>163.78621378621199</c:v>
                </c:pt>
                <c:pt idx="1817">
                  <c:v>164.771766694842</c:v>
                </c:pt>
                <c:pt idx="1818">
                  <c:v>166.01667563205899</c:v>
                </c:pt>
                <c:pt idx="1819">
                  <c:v>166.92922462153101</c:v>
                </c:pt>
                <c:pt idx="1820">
                  <c:v>166.393222162451</c:v>
                </c:pt>
                <c:pt idx="1821">
                  <c:v>166.00322754168801</c:v>
                </c:pt>
                <c:pt idx="1822">
                  <c:v>165.62668101129501</c:v>
                </c:pt>
                <c:pt idx="1823">
                  <c:v>166.27795281641301</c:v>
                </c:pt>
                <c:pt idx="1824">
                  <c:v>163.945669714899</c:v>
                </c:pt>
                <c:pt idx="1825">
                  <c:v>164.20694689925301</c:v>
                </c:pt>
                <c:pt idx="1826">
                  <c:v>163.58449243064501</c:v>
                </c:pt>
                <c:pt idx="1827">
                  <c:v>164.84284945823299</c:v>
                </c:pt>
                <c:pt idx="1828">
                  <c:v>164.84284945823299</c:v>
                </c:pt>
                <c:pt idx="1829">
                  <c:v>162.07830630907401</c:v>
                </c:pt>
                <c:pt idx="1830">
                  <c:v>163.16375931760399</c:v>
                </c:pt>
                <c:pt idx="1831">
                  <c:v>165.45185583647</c:v>
                </c:pt>
                <c:pt idx="1832">
                  <c:v>165.61131176515599</c:v>
                </c:pt>
                <c:pt idx="1833">
                  <c:v>165.37885191731201</c:v>
                </c:pt>
                <c:pt idx="1834">
                  <c:v>165.52485975562701</c:v>
                </c:pt>
                <c:pt idx="1835">
                  <c:v>163.38084991931001</c:v>
                </c:pt>
                <c:pt idx="1836">
                  <c:v>161.947667716897</c:v>
                </c:pt>
                <c:pt idx="1837">
                  <c:v>160.68738953354199</c:v>
                </c:pt>
                <c:pt idx="1838">
                  <c:v>162.41066625681901</c:v>
                </c:pt>
                <c:pt idx="1839">
                  <c:v>162.28002766464201</c:v>
                </c:pt>
                <c:pt idx="1840">
                  <c:v>163.323215246291</c:v>
                </c:pt>
                <c:pt idx="1841">
                  <c:v>161.918850380387</c:v>
                </c:pt>
                <c:pt idx="1842">
                  <c:v>159.23883808499099</c:v>
                </c:pt>
                <c:pt idx="1843">
                  <c:v>157.60393452701001</c:v>
                </c:pt>
                <c:pt idx="1844">
                  <c:v>158.93529547375601</c:v>
                </c:pt>
                <c:pt idx="1845">
                  <c:v>159.94966571889501</c:v>
                </c:pt>
                <c:pt idx="1846">
                  <c:v>159.28302466763901</c:v>
                </c:pt>
                <c:pt idx="1847">
                  <c:v>159.35602858679599</c:v>
                </c:pt>
                <c:pt idx="1848">
                  <c:v>157.993929147774</c:v>
                </c:pt>
                <c:pt idx="1849">
                  <c:v>158.791208791207</c:v>
                </c:pt>
                <c:pt idx="1850">
                  <c:v>158.23983708598999</c:v>
                </c:pt>
                <c:pt idx="1851">
                  <c:v>158.747022208559</c:v>
                </c:pt>
                <c:pt idx="1852">
                  <c:v>159.021747483285</c:v>
                </c:pt>
                <c:pt idx="1853">
                  <c:v>159.68838853454099</c:v>
                </c:pt>
                <c:pt idx="1854">
                  <c:v>161.976485053407</c:v>
                </c:pt>
                <c:pt idx="1855">
                  <c:v>162.54130484899599</c:v>
                </c:pt>
                <c:pt idx="1856">
                  <c:v>163.45385383846801</c:v>
                </c:pt>
                <c:pt idx="1857">
                  <c:v>163.43848459232899</c:v>
                </c:pt>
                <c:pt idx="1858">
                  <c:v>163.221393990623</c:v>
                </c:pt>
                <c:pt idx="1859">
                  <c:v>163.83040036886101</c:v>
                </c:pt>
                <c:pt idx="1860">
                  <c:v>162.32421424729</c:v>
                </c:pt>
                <c:pt idx="1861">
                  <c:v>163.61330976715499</c:v>
                </c:pt>
                <c:pt idx="1862">
                  <c:v>166.103127641588</c:v>
                </c:pt>
                <c:pt idx="1863">
                  <c:v>166.33558748943199</c:v>
                </c:pt>
                <c:pt idx="1864">
                  <c:v>164.78521478521299</c:v>
                </c:pt>
                <c:pt idx="1865">
                  <c:v>165.595942519018</c:v>
                </c:pt>
                <c:pt idx="1866">
                  <c:v>163.96103896103801</c:v>
                </c:pt>
                <c:pt idx="1867">
                  <c:v>165.119495888725</c:v>
                </c:pt>
                <c:pt idx="1868">
                  <c:v>165.09067855221599</c:v>
                </c:pt>
                <c:pt idx="1869">
                  <c:v>164.84284945823299</c:v>
                </c:pt>
                <c:pt idx="1870">
                  <c:v>165.15407669253699</c:v>
                </c:pt>
                <c:pt idx="1871">
                  <c:v>164.52970106816099</c:v>
                </c:pt>
                <c:pt idx="1872">
                  <c:v>165.35771920387199</c:v>
                </c:pt>
                <c:pt idx="1873">
                  <c:v>166.78321678321501</c:v>
                </c:pt>
                <c:pt idx="1874">
                  <c:v>166.25874125874</c:v>
                </c:pt>
                <c:pt idx="1875">
                  <c:v>165.459540459539</c:v>
                </c:pt>
                <c:pt idx="1876">
                  <c:v>164.892799508183</c:v>
                </c:pt>
                <c:pt idx="1877">
                  <c:v>165.57673096134499</c:v>
                </c:pt>
                <c:pt idx="1878">
                  <c:v>166.46238377007501</c:v>
                </c:pt>
                <c:pt idx="1879">
                  <c:v>164.15123338200101</c:v>
                </c:pt>
                <c:pt idx="1880">
                  <c:v>164.064781372472</c:v>
                </c:pt>
                <c:pt idx="1881">
                  <c:v>162.625835702757</c:v>
                </c:pt>
                <c:pt idx="1882">
                  <c:v>163.10612464458501</c:v>
                </c:pt>
                <c:pt idx="1883">
                  <c:v>161.97264274187199</c:v>
                </c:pt>
                <c:pt idx="1884">
                  <c:v>162.39337585491299</c:v>
                </c:pt>
                <c:pt idx="1885">
                  <c:v>162.46637977407099</c:v>
                </c:pt>
                <c:pt idx="1886">
                  <c:v>162.58164912010901</c:v>
                </c:pt>
                <c:pt idx="1887">
                  <c:v>162.08791208791101</c:v>
                </c:pt>
                <c:pt idx="1888">
                  <c:v>161.040882194727</c:v>
                </c:pt>
                <c:pt idx="1889">
                  <c:v>160.91024360255</c:v>
                </c:pt>
                <c:pt idx="1890">
                  <c:v>160.22823330515499</c:v>
                </c:pt>
                <c:pt idx="1891">
                  <c:v>162.26273726273601</c:v>
                </c:pt>
                <c:pt idx="1892">
                  <c:v>159.2676554215</c:v>
                </c:pt>
                <c:pt idx="1893">
                  <c:v>159.70375778068001</c:v>
                </c:pt>
                <c:pt idx="1894">
                  <c:v>158.36663336663199</c:v>
                </c:pt>
                <c:pt idx="1895">
                  <c:v>158.06116959963001</c:v>
                </c:pt>
                <c:pt idx="1896">
                  <c:v>159.544301851993</c:v>
                </c:pt>
                <c:pt idx="1897">
                  <c:v>160.02459079382001</c:v>
                </c:pt>
                <c:pt idx="1898">
                  <c:v>160.70660109121499</c:v>
                </c:pt>
                <c:pt idx="1899">
                  <c:v>161.10043802351399</c:v>
                </c:pt>
                <c:pt idx="1900">
                  <c:v>161.43471912702501</c:v>
                </c:pt>
                <c:pt idx="1901">
                  <c:v>160.18404672250699</c:v>
                </c:pt>
                <c:pt idx="1902">
                  <c:v>160.168677476368</c:v>
                </c:pt>
                <c:pt idx="1903">
                  <c:v>157.55398447706</c:v>
                </c:pt>
                <c:pt idx="1904">
                  <c:v>155.30046876200601</c:v>
                </c:pt>
                <c:pt idx="1905">
                  <c:v>155.517559363712</c:v>
                </c:pt>
                <c:pt idx="1906">
                  <c:v>157.52516714055</c:v>
                </c:pt>
                <c:pt idx="1907">
                  <c:v>157.20433412740999</c:v>
                </c:pt>
                <c:pt idx="1908">
                  <c:v>155.48874202720199</c:v>
                </c:pt>
                <c:pt idx="1909">
                  <c:v>155.794205794204</c:v>
                </c:pt>
                <c:pt idx="1910">
                  <c:v>157.407976638745</c:v>
                </c:pt>
                <c:pt idx="1911">
                  <c:v>158.29555060324199</c:v>
                </c:pt>
                <c:pt idx="1912">
                  <c:v>159.92276953815301</c:v>
                </c:pt>
                <c:pt idx="1913">
                  <c:v>159.45784984246399</c:v>
                </c:pt>
                <c:pt idx="1914">
                  <c:v>160.57596249903801</c:v>
                </c:pt>
                <c:pt idx="1915">
                  <c:v>160.168677476368</c:v>
                </c:pt>
                <c:pt idx="1916">
                  <c:v>160.387689233842</c:v>
                </c:pt>
                <c:pt idx="1917">
                  <c:v>161.47698455390599</c:v>
                </c:pt>
                <c:pt idx="1918">
                  <c:v>161.47698455390599</c:v>
                </c:pt>
                <c:pt idx="1919">
                  <c:v>161.98609083224301</c:v>
                </c:pt>
                <c:pt idx="1920">
                  <c:v>160.64896641819601</c:v>
                </c:pt>
                <c:pt idx="1921">
                  <c:v>161.49235380004501</c:v>
                </c:pt>
                <c:pt idx="1922">
                  <c:v>161.79781756704699</c:v>
                </c:pt>
                <c:pt idx="1923">
                  <c:v>163.62867901329301</c:v>
                </c:pt>
                <c:pt idx="1924">
                  <c:v>162.96011680626901</c:v>
                </c:pt>
                <c:pt idx="1925">
                  <c:v>164.03596403596299</c:v>
                </c:pt>
                <c:pt idx="1926">
                  <c:v>163.62867901329301</c:v>
                </c:pt>
                <c:pt idx="1927">
                  <c:v>163.48267117497701</c:v>
                </c:pt>
                <c:pt idx="1928">
                  <c:v>164.32605855682601</c:v>
                </c:pt>
                <c:pt idx="1929">
                  <c:v>164.863982171673</c:v>
                </c:pt>
                <c:pt idx="1930">
                  <c:v>165.19826327518501</c:v>
                </c:pt>
                <c:pt idx="1931">
                  <c:v>163.94759087066601</c:v>
                </c:pt>
                <c:pt idx="1932">
                  <c:v>164.44324905863201</c:v>
                </c:pt>
                <c:pt idx="1933">
                  <c:v>165.14254975793301</c:v>
                </c:pt>
                <c:pt idx="1934">
                  <c:v>164.149312226234</c:v>
                </c:pt>
                <c:pt idx="1935">
                  <c:v>164.863982171673</c:v>
                </c:pt>
                <c:pt idx="1936">
                  <c:v>162.80642434488399</c:v>
                </c:pt>
                <c:pt idx="1937">
                  <c:v>161.93037731499101</c:v>
                </c:pt>
                <c:pt idx="1938">
                  <c:v>162.67578575270699</c:v>
                </c:pt>
                <c:pt idx="1939">
                  <c:v>161.63836163836001</c:v>
                </c:pt>
                <c:pt idx="1940">
                  <c:v>162.41258741258599</c:v>
                </c:pt>
                <c:pt idx="1941">
                  <c:v>163.22907861369299</c:v>
                </c:pt>
                <c:pt idx="1942">
                  <c:v>163.11380926765401</c:v>
                </c:pt>
                <c:pt idx="1943">
                  <c:v>165.870667793743</c:v>
                </c:pt>
                <c:pt idx="1944">
                  <c:v>166.14923538000301</c:v>
                </c:pt>
                <c:pt idx="1945">
                  <c:v>166.23568738953199</c:v>
                </c:pt>
                <c:pt idx="1946">
                  <c:v>167.37493275954699</c:v>
                </c:pt>
                <c:pt idx="1947">
                  <c:v>165.578652117112</c:v>
                </c:pt>
                <c:pt idx="1948">
                  <c:v>164.20694689925301</c:v>
                </c:pt>
                <c:pt idx="1949">
                  <c:v>164.87935141781199</c:v>
                </c:pt>
                <c:pt idx="1950">
                  <c:v>164.23768539152999</c:v>
                </c:pt>
                <c:pt idx="1951">
                  <c:v>162.791055098746</c:v>
                </c:pt>
                <c:pt idx="1952">
                  <c:v>161.478905709674</c:v>
                </c:pt>
                <c:pt idx="1953">
                  <c:v>162.38377007607599</c:v>
                </c:pt>
                <c:pt idx="1954">
                  <c:v>162.99661876584801</c:v>
                </c:pt>
                <c:pt idx="1955">
                  <c:v>161.624913547989</c:v>
                </c:pt>
                <c:pt idx="1956">
                  <c:v>161.304080534848</c:v>
                </c:pt>
                <c:pt idx="1957">
                  <c:v>162.35495273956701</c:v>
                </c:pt>
                <c:pt idx="1958">
                  <c:v>160.52985476062301</c:v>
                </c:pt>
                <c:pt idx="1959">
                  <c:v>160.33966033965899</c:v>
                </c:pt>
                <c:pt idx="1960">
                  <c:v>162.791055098746</c:v>
                </c:pt>
                <c:pt idx="1961">
                  <c:v>164.74679166986701</c:v>
                </c:pt>
                <c:pt idx="1962">
                  <c:v>165.24437101359999</c:v>
                </c:pt>
                <c:pt idx="1963">
                  <c:v>165.21555367709101</c:v>
                </c:pt>
                <c:pt idx="1964">
                  <c:v>165.66702528240901</c:v>
                </c:pt>
                <c:pt idx="1965">
                  <c:v>165.724659955428</c:v>
                </c:pt>
                <c:pt idx="1966">
                  <c:v>167.81295627449299</c:v>
                </c:pt>
                <c:pt idx="1967">
                  <c:v>170.10489510489401</c:v>
                </c:pt>
                <c:pt idx="1968">
                  <c:v>171.16921539998299</c:v>
                </c:pt>
                <c:pt idx="1969">
                  <c:v>170.92138630599999</c:v>
                </c:pt>
                <c:pt idx="1970">
                  <c:v>170.585184046721</c:v>
                </c:pt>
                <c:pt idx="1971">
                  <c:v>170.71774379466601</c:v>
                </c:pt>
                <c:pt idx="1972">
                  <c:v>172.016445093367</c:v>
                </c:pt>
                <c:pt idx="1973">
                  <c:v>173.372781065087</c:v>
                </c:pt>
                <c:pt idx="1974">
                  <c:v>173.79927764543001</c:v>
                </c:pt>
                <c:pt idx="1975">
                  <c:v>172.55436870821401</c:v>
                </c:pt>
                <c:pt idx="1976">
                  <c:v>173.58026588795701</c:v>
                </c:pt>
                <c:pt idx="1977">
                  <c:v>173.814646891569</c:v>
                </c:pt>
                <c:pt idx="1978">
                  <c:v>171.88196418965501</c:v>
                </c:pt>
                <c:pt idx="1979">
                  <c:v>172.70229770229599</c:v>
                </c:pt>
                <c:pt idx="1980">
                  <c:v>172.96549604241801</c:v>
                </c:pt>
                <c:pt idx="1981">
                  <c:v>173.374702220855</c:v>
                </c:pt>
                <c:pt idx="1982">
                  <c:v>173.24214247290999</c:v>
                </c:pt>
                <c:pt idx="1983">
                  <c:v>172.45254745254601</c:v>
                </c:pt>
                <c:pt idx="1984">
                  <c:v>172.56973795435201</c:v>
                </c:pt>
                <c:pt idx="1985">
                  <c:v>174.531237992775</c:v>
                </c:pt>
                <c:pt idx="1986">
                  <c:v>174.677245831091</c:v>
                </c:pt>
                <c:pt idx="1987">
                  <c:v>174.56005532928501</c:v>
                </c:pt>
                <c:pt idx="1988">
                  <c:v>174.502420656266</c:v>
                </c:pt>
                <c:pt idx="1989">
                  <c:v>172.87712287712199</c:v>
                </c:pt>
                <c:pt idx="1990">
                  <c:v>173.887650810726</c:v>
                </c:pt>
                <c:pt idx="1991">
                  <c:v>174.502420656266</c:v>
                </c:pt>
                <c:pt idx="1992">
                  <c:v>174.677245831091</c:v>
                </c:pt>
                <c:pt idx="1993">
                  <c:v>176.20072235456701</c:v>
                </c:pt>
                <c:pt idx="1994">
                  <c:v>176.81549220010601</c:v>
                </c:pt>
                <c:pt idx="1995">
                  <c:v>176.94613079228299</c:v>
                </c:pt>
                <c:pt idx="1996">
                  <c:v>176.84430953661601</c:v>
                </c:pt>
                <c:pt idx="1997">
                  <c:v>175.66471989548799</c:v>
                </c:pt>
                <c:pt idx="1998">
                  <c:v>175.70890647813599</c:v>
                </c:pt>
                <c:pt idx="1999">
                  <c:v>177.061400138322</c:v>
                </c:pt>
                <c:pt idx="2000">
                  <c:v>177.48789671866501</c:v>
                </c:pt>
                <c:pt idx="2001">
                  <c:v>177.620456466609</c:v>
                </c:pt>
                <c:pt idx="2002">
                  <c:v>177.253515715053</c:v>
                </c:pt>
                <c:pt idx="2003">
                  <c:v>178.22369937754399</c:v>
                </c:pt>
                <c:pt idx="2004">
                  <c:v>178.48881887343299</c:v>
                </c:pt>
                <c:pt idx="2005">
                  <c:v>178.150695458386</c:v>
                </c:pt>
                <c:pt idx="2006">
                  <c:v>177.768385460692</c:v>
                </c:pt>
                <c:pt idx="2007">
                  <c:v>176.92884039037699</c:v>
                </c:pt>
                <c:pt idx="2008">
                  <c:v>174.767540152154</c:v>
                </c:pt>
                <c:pt idx="2009">
                  <c:v>173.56105433028401</c:v>
                </c:pt>
                <c:pt idx="2010">
                  <c:v>174.44286482747901</c:v>
                </c:pt>
                <c:pt idx="2011">
                  <c:v>174.19311457772901</c:v>
                </c:pt>
                <c:pt idx="2012">
                  <c:v>175.01729040190401</c:v>
                </c:pt>
                <c:pt idx="2013">
                  <c:v>173.81080458003399</c:v>
                </c:pt>
                <c:pt idx="2014">
                  <c:v>174.38523015445901</c:v>
                </c:pt>
                <c:pt idx="2015">
                  <c:v>172.988549911625</c:v>
                </c:pt>
                <c:pt idx="2016">
                  <c:v>173.89917774533001</c:v>
                </c:pt>
                <c:pt idx="2017">
                  <c:v>175.70890647813599</c:v>
                </c:pt>
                <c:pt idx="2018">
                  <c:v>173.87036040882001</c:v>
                </c:pt>
                <c:pt idx="2019">
                  <c:v>172.81180358103299</c:v>
                </c:pt>
                <c:pt idx="2020">
                  <c:v>171.75324675324501</c:v>
                </c:pt>
                <c:pt idx="2021">
                  <c:v>171.413202182432</c:v>
                </c:pt>
                <c:pt idx="2022">
                  <c:v>171.899254591561</c:v>
                </c:pt>
                <c:pt idx="2023">
                  <c:v>172.41412433720001</c:v>
                </c:pt>
                <c:pt idx="2024">
                  <c:v>172.70806116959801</c:v>
                </c:pt>
                <c:pt idx="2025">
                  <c:v>172.70806116959801</c:v>
                </c:pt>
                <c:pt idx="2026">
                  <c:v>173.78198724352399</c:v>
                </c:pt>
                <c:pt idx="2027">
                  <c:v>174.88473065395999</c:v>
                </c:pt>
                <c:pt idx="2028">
                  <c:v>175.41496964573699</c:v>
                </c:pt>
                <c:pt idx="2029">
                  <c:v>174.95773457311799</c:v>
                </c:pt>
                <c:pt idx="2030">
                  <c:v>176.82701913471001</c:v>
                </c:pt>
                <c:pt idx="2031">
                  <c:v>176.59071697533099</c:v>
                </c:pt>
                <c:pt idx="2032">
                  <c:v>176.796280642433</c:v>
                </c:pt>
                <c:pt idx="2033">
                  <c:v>175.47260431875699</c:v>
                </c:pt>
                <c:pt idx="2034">
                  <c:v>176.106585721969</c:v>
                </c:pt>
                <c:pt idx="2035">
                  <c:v>177.620456466609</c:v>
                </c:pt>
                <c:pt idx="2036">
                  <c:v>177.48789671866501</c:v>
                </c:pt>
                <c:pt idx="2037">
                  <c:v>178.150695458386</c:v>
                </c:pt>
                <c:pt idx="2038">
                  <c:v>178.26788596019199</c:v>
                </c:pt>
                <c:pt idx="2039">
                  <c:v>176.82701913471001</c:v>
                </c:pt>
                <c:pt idx="2040">
                  <c:v>177.061400138322</c:v>
                </c:pt>
                <c:pt idx="2041">
                  <c:v>174.429416737108</c:v>
                </c:pt>
                <c:pt idx="2042">
                  <c:v>175.68008914162601</c:v>
                </c:pt>
                <c:pt idx="2043">
                  <c:v>176.840467225081</c:v>
                </c:pt>
                <c:pt idx="2044">
                  <c:v>178.5906401291</c:v>
                </c:pt>
                <c:pt idx="2045">
                  <c:v>177.41489279950699</c:v>
                </c:pt>
                <c:pt idx="2046">
                  <c:v>178.29670329670199</c:v>
                </c:pt>
                <c:pt idx="2047">
                  <c:v>178.208330131406</c:v>
                </c:pt>
                <c:pt idx="2048">
                  <c:v>178.28325520633101</c:v>
                </c:pt>
                <c:pt idx="2049">
                  <c:v>180.50411127334101</c:v>
                </c:pt>
                <c:pt idx="2050">
                  <c:v>180.59056328286999</c:v>
                </c:pt>
                <c:pt idx="2051">
                  <c:v>179.914316452777</c:v>
                </c:pt>
                <c:pt idx="2052">
                  <c:v>177.914393299007</c:v>
                </c:pt>
                <c:pt idx="2053">
                  <c:v>178.31207254284001</c:v>
                </c:pt>
                <c:pt idx="2054">
                  <c:v>177.061400138322</c:v>
                </c:pt>
                <c:pt idx="2055">
                  <c:v>178.16414354875801</c:v>
                </c:pt>
                <c:pt idx="2056">
                  <c:v>176.694459386766</c:v>
                </c:pt>
                <c:pt idx="2057">
                  <c:v>175.19403673249701</c:v>
                </c:pt>
                <c:pt idx="2058">
                  <c:v>175.547529393682</c:v>
                </c:pt>
                <c:pt idx="2059">
                  <c:v>175.024975024974</c:v>
                </c:pt>
                <c:pt idx="2060">
                  <c:v>174.375624375623</c:v>
                </c:pt>
                <c:pt idx="2061">
                  <c:v>172.604318758164</c:v>
                </c:pt>
                <c:pt idx="2062">
                  <c:v>172.75224775224601</c:v>
                </c:pt>
                <c:pt idx="2063">
                  <c:v>172.95781141934901</c:v>
                </c:pt>
                <c:pt idx="2064">
                  <c:v>173.209482824866</c:v>
                </c:pt>
                <c:pt idx="2065">
                  <c:v>172.05871052024801</c:v>
                </c:pt>
                <c:pt idx="2066">
                  <c:v>174.49473603319601</c:v>
                </c:pt>
                <c:pt idx="2067">
                  <c:v>174.17006070852099</c:v>
                </c:pt>
                <c:pt idx="2068">
                  <c:v>173.38622915545901</c:v>
                </c:pt>
                <c:pt idx="2069">
                  <c:v>173.68208714362399</c:v>
                </c:pt>
                <c:pt idx="2070">
                  <c:v>174.50818412356699</c:v>
                </c:pt>
                <c:pt idx="2071">
                  <c:v>175.11334819026999</c:v>
                </c:pt>
                <c:pt idx="2072">
                  <c:v>176.05855682778599</c:v>
                </c:pt>
                <c:pt idx="2073">
                  <c:v>174.22769538154</c:v>
                </c:pt>
                <c:pt idx="2074">
                  <c:v>174.36025512948501</c:v>
                </c:pt>
                <c:pt idx="2075">
                  <c:v>175.26127718435299</c:v>
                </c:pt>
                <c:pt idx="2076">
                  <c:v>173.19411357872801</c:v>
                </c:pt>
                <c:pt idx="2077">
                  <c:v>170.934834396372</c:v>
                </c:pt>
                <c:pt idx="2078">
                  <c:v>168.54299546607101</c:v>
                </c:pt>
                <c:pt idx="2079">
                  <c:v>169.05978636747699</c:v>
                </c:pt>
                <c:pt idx="2080">
                  <c:v>170.40459540459401</c:v>
                </c:pt>
                <c:pt idx="2081">
                  <c:v>168.02620456466499</c:v>
                </c:pt>
                <c:pt idx="2082">
                  <c:v>171.29024821332399</c:v>
                </c:pt>
                <c:pt idx="2083">
                  <c:v>170.640897563973</c:v>
                </c:pt>
                <c:pt idx="2084">
                  <c:v>171.76285253208201</c:v>
                </c:pt>
                <c:pt idx="2085">
                  <c:v>170.09336817029001</c:v>
                </c:pt>
                <c:pt idx="2086">
                  <c:v>170.75808806577899</c:v>
                </c:pt>
                <c:pt idx="2087">
                  <c:v>168.61792054099601</c:v>
                </c:pt>
                <c:pt idx="2088">
                  <c:v>170.90601705986199</c:v>
                </c:pt>
                <c:pt idx="2089">
                  <c:v>171.86659494351699</c:v>
                </c:pt>
                <c:pt idx="2090">
                  <c:v>172.16053177591499</c:v>
                </c:pt>
                <c:pt idx="2091">
                  <c:v>173.48997156689299</c:v>
                </c:pt>
                <c:pt idx="2092">
                  <c:v>173.430415738107</c:v>
                </c:pt>
                <c:pt idx="2093">
                  <c:v>172.88480750019099</c:v>
                </c:pt>
                <c:pt idx="2094">
                  <c:v>173.962575885652</c:v>
                </c:pt>
                <c:pt idx="2095">
                  <c:v>172.16053177591499</c:v>
                </c:pt>
                <c:pt idx="2096">
                  <c:v>173.10574041343099</c:v>
                </c:pt>
                <c:pt idx="2097">
                  <c:v>171.201875048028</c:v>
                </c:pt>
                <c:pt idx="2098">
                  <c:v>170.861830477214</c:v>
                </c:pt>
                <c:pt idx="2099">
                  <c:v>172.456389764081</c:v>
                </c:pt>
                <c:pt idx="2100">
                  <c:v>173.60908322446701</c:v>
                </c:pt>
                <c:pt idx="2101">
                  <c:v>175.39383693229701</c:v>
                </c:pt>
                <c:pt idx="2102">
                  <c:v>176.133481902711</c:v>
                </c:pt>
                <c:pt idx="2103">
                  <c:v>175.88181049719401</c:v>
                </c:pt>
                <c:pt idx="2104">
                  <c:v>176.85583647121999</c:v>
                </c:pt>
                <c:pt idx="2105">
                  <c:v>176.44278798124799</c:v>
                </c:pt>
                <c:pt idx="2106">
                  <c:v>176.310228233304</c:v>
                </c:pt>
                <c:pt idx="2107">
                  <c:v>177.25543687082001</c:v>
                </c:pt>
                <c:pt idx="2108">
                  <c:v>177.55129485898601</c:v>
                </c:pt>
                <c:pt idx="2109">
                  <c:v>176.41397064473901</c:v>
                </c:pt>
                <c:pt idx="2110">
                  <c:v>177.92015676630899</c:v>
                </c:pt>
                <c:pt idx="2111">
                  <c:v>178.30438791977099</c:v>
                </c:pt>
                <c:pt idx="2112">
                  <c:v>177.40336586490301</c:v>
                </c:pt>
                <c:pt idx="2113">
                  <c:v>177.24006762468201</c:v>
                </c:pt>
                <c:pt idx="2114">
                  <c:v>177.372627372626</c:v>
                </c:pt>
                <c:pt idx="2115">
                  <c:v>177.04795204795099</c:v>
                </c:pt>
                <c:pt idx="2116">
                  <c:v>177.88941827403201</c:v>
                </c:pt>
                <c:pt idx="2117">
                  <c:v>177.47636978406101</c:v>
                </c:pt>
                <c:pt idx="2118">
                  <c:v>178.03734726811501</c:v>
                </c:pt>
                <c:pt idx="2119">
                  <c:v>178.45039575808701</c:v>
                </c:pt>
                <c:pt idx="2120">
                  <c:v>178.79044032890101</c:v>
                </c:pt>
                <c:pt idx="2121">
                  <c:v>179.24767540152001</c:v>
                </c:pt>
                <c:pt idx="2122">
                  <c:v>179.91239529700999</c:v>
                </c:pt>
                <c:pt idx="2123">
                  <c:v>179.97195112579601</c:v>
                </c:pt>
                <c:pt idx="2124">
                  <c:v>180.07569353723099</c:v>
                </c:pt>
                <c:pt idx="2125">
                  <c:v>180.22362253131399</c:v>
                </c:pt>
                <c:pt idx="2126">
                  <c:v>177.68961807423199</c:v>
                </c:pt>
                <c:pt idx="2127">
                  <c:v>176.38515330822901</c:v>
                </c:pt>
                <c:pt idx="2128">
                  <c:v>176.63682471374699</c:v>
                </c:pt>
                <c:pt idx="2129">
                  <c:v>178.11803581034201</c:v>
                </c:pt>
                <c:pt idx="2130">
                  <c:v>177.64351033581701</c:v>
                </c:pt>
                <c:pt idx="2131">
                  <c:v>176.68101129639501</c:v>
                </c:pt>
                <c:pt idx="2132">
                  <c:v>177.199723353568</c:v>
                </c:pt>
                <c:pt idx="2133">
                  <c:v>178.62329977714501</c:v>
                </c:pt>
                <c:pt idx="2134">
                  <c:v>177.124798278643</c:v>
                </c:pt>
                <c:pt idx="2135">
                  <c:v>177.822177822177</c:v>
                </c:pt>
                <c:pt idx="2136">
                  <c:v>179.85283946822301</c:v>
                </c:pt>
                <c:pt idx="2137">
                  <c:v>180.77307308076399</c:v>
                </c:pt>
                <c:pt idx="2138">
                  <c:v>181.24759855529001</c:v>
                </c:pt>
                <c:pt idx="2139">
                  <c:v>181.499269960807</c:v>
                </c:pt>
                <c:pt idx="2140">
                  <c:v>182.21009759471201</c:v>
                </c:pt>
                <c:pt idx="2141">
                  <c:v>182.106355183277</c:v>
                </c:pt>
                <c:pt idx="2142">
                  <c:v>181.380158303234</c:v>
                </c:pt>
                <c:pt idx="2143">
                  <c:v>182.37339583493301</c:v>
                </c:pt>
                <c:pt idx="2144">
                  <c:v>182.995850303541</c:v>
                </c:pt>
                <c:pt idx="2145">
                  <c:v>181.92960885268499</c:v>
                </c:pt>
                <c:pt idx="2146">
                  <c:v>183.14377929762401</c:v>
                </c:pt>
                <c:pt idx="2147">
                  <c:v>182.62506724045099</c:v>
                </c:pt>
                <c:pt idx="2148">
                  <c:v>182.847921309458</c:v>
                </c:pt>
                <c:pt idx="2149">
                  <c:v>183.51456236071499</c:v>
                </c:pt>
                <c:pt idx="2150">
                  <c:v>184.671098132635</c:v>
                </c:pt>
                <c:pt idx="2151">
                  <c:v>183.44155844155699</c:v>
                </c:pt>
                <c:pt idx="2152">
                  <c:v>183.307077537846</c:v>
                </c:pt>
                <c:pt idx="2153">
                  <c:v>184.40405748097899</c:v>
                </c:pt>
                <c:pt idx="2154">
                  <c:v>184.893952201643</c:v>
                </c:pt>
                <c:pt idx="2155">
                  <c:v>183.41081994928001</c:v>
                </c:pt>
                <c:pt idx="2156">
                  <c:v>182.16591101206399</c:v>
                </c:pt>
                <c:pt idx="2157">
                  <c:v>181.82586644125001</c:v>
                </c:pt>
                <c:pt idx="2158">
                  <c:v>182.922846384384</c:v>
                </c:pt>
                <c:pt idx="2159">
                  <c:v>182.83255206332001</c:v>
                </c:pt>
                <c:pt idx="2160">
                  <c:v>183.55874894336301</c:v>
                </c:pt>
                <c:pt idx="2161">
                  <c:v>182.43295166371999</c:v>
                </c:pt>
                <c:pt idx="2162">
                  <c:v>183.55874894336301</c:v>
                </c:pt>
                <c:pt idx="2163">
                  <c:v>181.17267348036501</c:v>
                </c:pt>
                <c:pt idx="2164">
                  <c:v>181.15730423422599</c:v>
                </c:pt>
                <c:pt idx="2165">
                  <c:v>181.143856143855</c:v>
                </c:pt>
                <c:pt idx="2166">
                  <c:v>181.55882578959401</c:v>
                </c:pt>
                <c:pt idx="2167">
                  <c:v>181.55882578959401</c:v>
                </c:pt>
                <c:pt idx="2168">
                  <c:v>181.216860063013</c:v>
                </c:pt>
                <c:pt idx="2169">
                  <c:v>179.601168062705</c:v>
                </c:pt>
                <c:pt idx="2170">
                  <c:v>180.254361023591</c:v>
                </c:pt>
                <c:pt idx="2171">
                  <c:v>179.022900176745</c:v>
                </c:pt>
                <c:pt idx="2172">
                  <c:v>180.40229001767301</c:v>
                </c:pt>
                <c:pt idx="2173">
                  <c:v>179.453239068622</c:v>
                </c:pt>
                <c:pt idx="2174">
                  <c:v>181.72212402981501</c:v>
                </c:pt>
                <c:pt idx="2175">
                  <c:v>181.58764312610299</c:v>
                </c:pt>
                <c:pt idx="2176">
                  <c:v>181.261046645661</c:v>
                </c:pt>
                <c:pt idx="2177">
                  <c:v>183.382002612771</c:v>
                </c:pt>
                <c:pt idx="2178">
                  <c:v>183.693229847075</c:v>
                </c:pt>
                <c:pt idx="2179">
                  <c:v>183.08422346883799</c:v>
                </c:pt>
                <c:pt idx="2180">
                  <c:v>184.71528471528401</c:v>
                </c:pt>
                <c:pt idx="2181">
                  <c:v>184.344501652193</c:v>
                </c:pt>
                <c:pt idx="2182">
                  <c:v>183.32244678398399</c:v>
                </c:pt>
                <c:pt idx="2183">
                  <c:v>182.655805732728</c:v>
                </c:pt>
                <c:pt idx="2184">
                  <c:v>182.565511411664</c:v>
                </c:pt>
                <c:pt idx="2185">
                  <c:v>183.864212710365</c:v>
                </c:pt>
                <c:pt idx="2186">
                  <c:v>183.253285176361</c:v>
                </c:pt>
                <c:pt idx="2187">
                  <c:v>181.70483362790901</c:v>
                </c:pt>
                <c:pt idx="2188">
                  <c:v>180.00845308537501</c:v>
                </c:pt>
                <c:pt idx="2189">
                  <c:v>180.648197955889</c:v>
                </c:pt>
                <c:pt idx="2190">
                  <c:v>180.79804810573901</c:v>
                </c:pt>
                <c:pt idx="2191">
                  <c:v>181.005532928609</c:v>
                </c:pt>
                <c:pt idx="2192">
                  <c:v>180.961346345961</c:v>
                </c:pt>
                <c:pt idx="2193">
                  <c:v>181.14001383231999</c:v>
                </c:pt>
                <c:pt idx="2194">
                  <c:v>182.61354030584701</c:v>
                </c:pt>
                <c:pt idx="2195">
                  <c:v>183.18028125720301</c:v>
                </c:pt>
                <c:pt idx="2196">
                  <c:v>182.52516714055099</c:v>
                </c:pt>
                <c:pt idx="2197">
                  <c:v>180.46953046952899</c:v>
                </c:pt>
                <c:pt idx="2198">
                  <c:v>178.10266656420399</c:v>
                </c:pt>
                <c:pt idx="2199">
                  <c:v>177.46292169368999</c:v>
                </c:pt>
                <c:pt idx="2200">
                  <c:v>178.07384922769401</c:v>
                </c:pt>
                <c:pt idx="2201">
                  <c:v>176.56958426189101</c:v>
                </c:pt>
                <c:pt idx="2202">
                  <c:v>176.31599170060599</c:v>
                </c:pt>
                <c:pt idx="2203">
                  <c:v>174.93083839237599</c:v>
                </c:pt>
                <c:pt idx="2204">
                  <c:v>174.82709598094101</c:v>
                </c:pt>
                <c:pt idx="2205">
                  <c:v>176.67332667332599</c:v>
                </c:pt>
                <c:pt idx="2206">
                  <c:v>177.328440789978</c:v>
                </c:pt>
                <c:pt idx="2207">
                  <c:v>175.40728502266799</c:v>
                </c:pt>
                <c:pt idx="2208">
                  <c:v>178.32552063321199</c:v>
                </c:pt>
                <c:pt idx="2209">
                  <c:v>175.18443095366101</c:v>
                </c:pt>
                <c:pt idx="2210">
                  <c:v>175.87028356259</c:v>
                </c:pt>
                <c:pt idx="2211">
                  <c:v>178.59448244063501</c:v>
                </c:pt>
                <c:pt idx="2212">
                  <c:v>178.237147467916</c:v>
                </c:pt>
                <c:pt idx="2213">
                  <c:v>177.71651425497501</c:v>
                </c:pt>
                <c:pt idx="2214">
                  <c:v>175.824175824175</c:v>
                </c:pt>
                <c:pt idx="2215">
                  <c:v>178.356259125489</c:v>
                </c:pt>
                <c:pt idx="2216">
                  <c:v>178.84807500191999</c:v>
                </c:pt>
                <c:pt idx="2217">
                  <c:v>179.38407746099901</c:v>
                </c:pt>
                <c:pt idx="2218">
                  <c:v>181.25912548989299</c:v>
                </c:pt>
                <c:pt idx="2219">
                  <c:v>182.03335126411901</c:v>
                </c:pt>
                <c:pt idx="2220">
                  <c:v>181.795127948973</c:v>
                </c:pt>
                <c:pt idx="2221">
                  <c:v>181.97379543533299</c:v>
                </c:pt>
                <c:pt idx="2222">
                  <c:v>181.97379543533299</c:v>
                </c:pt>
                <c:pt idx="2223">
                  <c:v>182.21201875047899</c:v>
                </c:pt>
                <c:pt idx="2224">
                  <c:v>183.62598939521899</c:v>
                </c:pt>
                <c:pt idx="2225">
                  <c:v>184.252286175362</c:v>
                </c:pt>
                <c:pt idx="2226">
                  <c:v>184.14662260815999</c:v>
                </c:pt>
                <c:pt idx="2227">
                  <c:v>183.47806040113599</c:v>
                </c:pt>
                <c:pt idx="2228">
                  <c:v>183.848843464227</c:v>
                </c:pt>
                <c:pt idx="2229">
                  <c:v>185.562514408667</c:v>
                </c:pt>
                <c:pt idx="2230">
                  <c:v>186.29063244447701</c:v>
                </c:pt>
                <c:pt idx="2231">
                  <c:v>187.22815645892399</c:v>
                </c:pt>
                <c:pt idx="2232">
                  <c:v>188.03312072542701</c:v>
                </c:pt>
                <c:pt idx="2233">
                  <c:v>189.120494889724</c:v>
                </c:pt>
                <c:pt idx="2234">
                  <c:v>189.268423883807</c:v>
                </c:pt>
                <c:pt idx="2235">
                  <c:v>187.929378313992</c:v>
                </c:pt>
                <c:pt idx="2236">
                  <c:v>187.719972335356</c:v>
                </c:pt>
                <c:pt idx="2237">
                  <c:v>186.70752324598399</c:v>
                </c:pt>
                <c:pt idx="2238">
                  <c:v>188.61330976715499</c:v>
                </c:pt>
                <c:pt idx="2239">
                  <c:v>188.85153308230099</c:v>
                </c:pt>
                <c:pt idx="2240">
                  <c:v>188.450011526933</c:v>
                </c:pt>
                <c:pt idx="2241">
                  <c:v>188.80734649965299</c:v>
                </c:pt>
                <c:pt idx="2242">
                  <c:v>187.70460308921699</c:v>
                </c:pt>
                <c:pt idx="2243">
                  <c:v>187.58549143164399</c:v>
                </c:pt>
                <c:pt idx="2244">
                  <c:v>188.07730730807501</c:v>
                </c:pt>
                <c:pt idx="2245">
                  <c:v>188.25597479443499</c:v>
                </c:pt>
                <c:pt idx="2246">
                  <c:v>189.53738569123101</c:v>
                </c:pt>
                <c:pt idx="2247">
                  <c:v>190.28087297317899</c:v>
                </c:pt>
                <c:pt idx="2248">
                  <c:v>189.72950126796101</c:v>
                </c:pt>
                <c:pt idx="2249">
                  <c:v>189.120494889724</c:v>
                </c:pt>
                <c:pt idx="2250">
                  <c:v>188.14646891569799</c:v>
                </c:pt>
                <c:pt idx="2251">
                  <c:v>188.32705755782499</c:v>
                </c:pt>
                <c:pt idx="2252">
                  <c:v>188.624836701758</c:v>
                </c:pt>
                <c:pt idx="2253">
                  <c:v>189.61423192192299</c:v>
                </c:pt>
                <c:pt idx="2254">
                  <c:v>189.717974333358</c:v>
                </c:pt>
                <c:pt idx="2255">
                  <c:v>187.78721278721201</c:v>
                </c:pt>
                <c:pt idx="2256">
                  <c:v>188.20602474448501</c:v>
                </c:pt>
                <c:pt idx="2257">
                  <c:v>187.368400829938</c:v>
                </c:pt>
                <c:pt idx="2258">
                  <c:v>186.350188273264</c:v>
                </c:pt>
                <c:pt idx="2259">
                  <c:v>189.62768001229401</c:v>
                </c:pt>
                <c:pt idx="2260">
                  <c:v>190.52678091139501</c:v>
                </c:pt>
                <c:pt idx="2261">
                  <c:v>190.64589256896801</c:v>
                </c:pt>
                <c:pt idx="2262">
                  <c:v>192.23276723276601</c:v>
                </c:pt>
                <c:pt idx="2263">
                  <c:v>192.726504264965</c:v>
                </c:pt>
                <c:pt idx="2264">
                  <c:v>192.92054099746301</c:v>
                </c:pt>
                <c:pt idx="2265">
                  <c:v>193.53531084300201</c:v>
                </c:pt>
                <c:pt idx="2266">
                  <c:v>192.770690847613</c:v>
                </c:pt>
                <c:pt idx="2267">
                  <c:v>192.59202336125301</c:v>
                </c:pt>
                <c:pt idx="2268">
                  <c:v>192.06754783677701</c:v>
                </c:pt>
                <c:pt idx="2269">
                  <c:v>191.30484899715501</c:v>
                </c:pt>
                <c:pt idx="2270">
                  <c:v>192.038730500268</c:v>
                </c:pt>
                <c:pt idx="2271">
                  <c:v>188.53646353646201</c:v>
                </c:pt>
                <c:pt idx="2272">
                  <c:v>189.20886805502099</c:v>
                </c:pt>
                <c:pt idx="2273">
                  <c:v>189.404825943286</c:v>
                </c:pt>
                <c:pt idx="2274">
                  <c:v>189.56812418350799</c:v>
                </c:pt>
                <c:pt idx="2275">
                  <c:v>190.617075232459</c:v>
                </c:pt>
                <c:pt idx="2276">
                  <c:v>192.38261738261599</c:v>
                </c:pt>
                <c:pt idx="2277">
                  <c:v>192.23276723276601</c:v>
                </c:pt>
                <c:pt idx="2278">
                  <c:v>190.826481211095</c:v>
                </c:pt>
                <c:pt idx="2279">
                  <c:v>192.157842157841</c:v>
                </c:pt>
                <c:pt idx="2280">
                  <c:v>189.927380311994</c:v>
                </c:pt>
                <c:pt idx="2281">
                  <c:v>188.984092830245</c:v>
                </c:pt>
                <c:pt idx="2282">
                  <c:v>189.477829862444</c:v>
                </c:pt>
                <c:pt idx="2283">
                  <c:v>187.80258203335001</c:v>
                </c:pt>
                <c:pt idx="2284">
                  <c:v>189.50856835472101</c:v>
                </c:pt>
                <c:pt idx="2285">
                  <c:v>189.193498808882</c:v>
                </c:pt>
                <c:pt idx="2286">
                  <c:v>189.53930684699799</c:v>
                </c:pt>
                <c:pt idx="2287">
                  <c:v>189.193498808882</c:v>
                </c:pt>
                <c:pt idx="2288">
                  <c:v>191.19918542995299</c:v>
                </c:pt>
                <c:pt idx="2289">
                  <c:v>191.873511104279</c:v>
                </c:pt>
                <c:pt idx="2290">
                  <c:v>193.31053561822699</c:v>
                </c:pt>
                <c:pt idx="2291">
                  <c:v>192.78606009375099</c:v>
                </c:pt>
                <c:pt idx="2292">
                  <c:v>192.30769230769101</c:v>
                </c:pt>
                <c:pt idx="2293">
                  <c:v>193.475755014215</c:v>
                </c:pt>
                <c:pt idx="2294">
                  <c:v>193.191423960653</c:v>
                </c:pt>
                <c:pt idx="2295">
                  <c:v>193.68516099285199</c:v>
                </c:pt>
                <c:pt idx="2296">
                  <c:v>193.760086067777</c:v>
                </c:pt>
                <c:pt idx="2297">
                  <c:v>191.917697686927</c:v>
                </c:pt>
                <c:pt idx="2298">
                  <c:v>193.623684008298</c:v>
                </c:pt>
                <c:pt idx="2299">
                  <c:v>193.61023591792701</c:v>
                </c:pt>
                <c:pt idx="2300">
                  <c:v>192.71113501882601</c:v>
                </c:pt>
                <c:pt idx="2301">
                  <c:v>191.82932452163101</c:v>
                </c:pt>
                <c:pt idx="2302">
                  <c:v>191.52962422193099</c:v>
                </c:pt>
                <c:pt idx="2303">
                  <c:v>191.93306693306599</c:v>
                </c:pt>
                <c:pt idx="2304">
                  <c:v>190.64589256896801</c:v>
                </c:pt>
                <c:pt idx="2305">
                  <c:v>192.457542457541</c:v>
                </c:pt>
                <c:pt idx="2306">
                  <c:v>192.816798586028</c:v>
                </c:pt>
                <c:pt idx="2307">
                  <c:v>194.83593329747001</c:v>
                </c:pt>
                <c:pt idx="2308">
                  <c:v>195.704295704294</c:v>
                </c:pt>
                <c:pt idx="2309">
                  <c:v>196.109659571197</c:v>
                </c:pt>
                <c:pt idx="2310">
                  <c:v>196.272957811418</c:v>
                </c:pt>
                <c:pt idx="2311">
                  <c:v>195.95788826557899</c:v>
                </c:pt>
                <c:pt idx="2312">
                  <c:v>194.724506262967</c:v>
                </c:pt>
                <c:pt idx="2313">
                  <c:v>195.91178052716401</c:v>
                </c:pt>
                <c:pt idx="2314">
                  <c:v>195.506416660262</c:v>
                </c:pt>
                <c:pt idx="2315">
                  <c:v>195.65626681011199</c:v>
                </c:pt>
                <c:pt idx="2316">
                  <c:v>195.37193575654999</c:v>
                </c:pt>
                <c:pt idx="2317">
                  <c:v>194.16929224621401</c:v>
                </c:pt>
                <c:pt idx="2318">
                  <c:v>195.385383846921</c:v>
                </c:pt>
                <c:pt idx="2319">
                  <c:v>195.04149696457301</c:v>
                </c:pt>
                <c:pt idx="2320">
                  <c:v>195.08568354722101</c:v>
                </c:pt>
                <c:pt idx="2321">
                  <c:v>194.935833397371</c:v>
                </c:pt>
                <c:pt idx="2322">
                  <c:v>196.182663490355</c:v>
                </c:pt>
                <c:pt idx="2323">
                  <c:v>196.85891032044799</c:v>
                </c:pt>
                <c:pt idx="2324">
                  <c:v>196.64758318604299</c:v>
                </c:pt>
                <c:pt idx="2325">
                  <c:v>194.64958118804199</c:v>
                </c:pt>
                <c:pt idx="2326">
                  <c:v>194.95120264350899</c:v>
                </c:pt>
                <c:pt idx="2327">
                  <c:v>193.29708752785601</c:v>
                </c:pt>
                <c:pt idx="2328">
                  <c:v>193.65826481210999</c:v>
                </c:pt>
                <c:pt idx="2329">
                  <c:v>193.40275109505799</c:v>
                </c:pt>
                <c:pt idx="2330">
                  <c:v>193.32782602013299</c:v>
                </c:pt>
                <c:pt idx="2331">
                  <c:v>196.392069468991</c:v>
                </c:pt>
                <c:pt idx="2332">
                  <c:v>196.768615999384</c:v>
                </c:pt>
                <c:pt idx="2333">
                  <c:v>197.03949896257501</c:v>
                </c:pt>
                <c:pt idx="2334">
                  <c:v>197.06831629908399</c:v>
                </c:pt>
                <c:pt idx="2335">
                  <c:v>196.70906017059701</c:v>
                </c:pt>
                <c:pt idx="2336">
                  <c:v>195.896411281025</c:v>
                </c:pt>
                <c:pt idx="2337">
                  <c:v>195.94251901944099</c:v>
                </c:pt>
                <c:pt idx="2338">
                  <c:v>196.889648812725</c:v>
                </c:pt>
                <c:pt idx="2339">
                  <c:v>197.550526396679</c:v>
                </c:pt>
                <c:pt idx="2340">
                  <c:v>195.94251901944099</c:v>
                </c:pt>
                <c:pt idx="2341">
                  <c:v>197.41412433720001</c:v>
                </c:pt>
                <c:pt idx="2342">
                  <c:v>196.67832167832</c:v>
                </c:pt>
                <c:pt idx="2343">
                  <c:v>197.38530700069001</c:v>
                </c:pt>
                <c:pt idx="2344">
                  <c:v>199.12779528164</c:v>
                </c:pt>
                <c:pt idx="2345">
                  <c:v>198.887650810727</c:v>
                </c:pt>
                <c:pt idx="2346">
                  <c:v>199.27764543148999</c:v>
                </c:pt>
                <c:pt idx="2347">
                  <c:v>199.171981864288</c:v>
                </c:pt>
                <c:pt idx="2348">
                  <c:v>196.768615999384</c:v>
                </c:pt>
                <c:pt idx="2349">
                  <c:v>194.20003073849099</c:v>
                </c:pt>
                <c:pt idx="2350">
                  <c:v>194.59002535925501</c:v>
                </c:pt>
                <c:pt idx="2351">
                  <c:v>194.303773149926</c:v>
                </c:pt>
                <c:pt idx="2352">
                  <c:v>190.607469453622</c:v>
                </c:pt>
                <c:pt idx="2353">
                  <c:v>189.64689156996701</c:v>
                </c:pt>
                <c:pt idx="2354">
                  <c:v>190.984015984015</c:v>
                </c:pt>
                <c:pt idx="2355">
                  <c:v>189.525858756627</c:v>
                </c:pt>
                <c:pt idx="2356">
                  <c:v>188.083070775377</c:v>
                </c:pt>
                <c:pt idx="2357">
                  <c:v>189.58541458541299</c:v>
                </c:pt>
                <c:pt idx="2358">
                  <c:v>191.93114577729801</c:v>
                </c:pt>
                <c:pt idx="2359">
                  <c:v>192.90709290709199</c:v>
                </c:pt>
                <c:pt idx="2360">
                  <c:v>189.48167217397901</c:v>
                </c:pt>
                <c:pt idx="2361">
                  <c:v>191.598785829554</c:v>
                </c:pt>
                <c:pt idx="2362">
                  <c:v>193.433489587335</c:v>
                </c:pt>
                <c:pt idx="2363">
                  <c:v>193.83885345423701</c:v>
                </c:pt>
                <c:pt idx="2364">
                  <c:v>191.01283332052401</c:v>
                </c:pt>
                <c:pt idx="2365">
                  <c:v>190.54791362483499</c:v>
                </c:pt>
                <c:pt idx="2366">
                  <c:v>189.120494889724</c:v>
                </c:pt>
                <c:pt idx="2367">
                  <c:v>188.955275493736</c:v>
                </c:pt>
                <c:pt idx="2368">
                  <c:v>188.35395373856801</c:v>
                </c:pt>
                <c:pt idx="2369">
                  <c:v>186.30984400214999</c:v>
                </c:pt>
                <c:pt idx="2370">
                  <c:v>184.14662260815999</c:v>
                </c:pt>
                <c:pt idx="2371">
                  <c:v>185.57404134327101</c:v>
                </c:pt>
                <c:pt idx="2372">
                  <c:v>189.51048951048799</c:v>
                </c:pt>
                <c:pt idx="2373">
                  <c:v>188.12917851379299</c:v>
                </c:pt>
                <c:pt idx="2374">
                  <c:v>186.65180972873199</c:v>
                </c:pt>
                <c:pt idx="2375">
                  <c:v>187.28386997617599</c:v>
                </c:pt>
                <c:pt idx="2376">
                  <c:v>188.672865595941</c:v>
                </c:pt>
                <c:pt idx="2377">
                  <c:v>187.84292630446399</c:v>
                </c:pt>
                <c:pt idx="2378">
                  <c:v>187.81218781218701</c:v>
                </c:pt>
                <c:pt idx="2379">
                  <c:v>188.644048259432</c:v>
                </c:pt>
                <c:pt idx="2380">
                  <c:v>187.012987012986</c:v>
                </c:pt>
                <c:pt idx="2381">
                  <c:v>188.28094981941001</c:v>
                </c:pt>
                <c:pt idx="2382">
                  <c:v>192.08483823868301</c:v>
                </c:pt>
                <c:pt idx="2383">
                  <c:v>192.10020748482199</c:v>
                </c:pt>
                <c:pt idx="2384">
                  <c:v>192.88403903788401</c:v>
                </c:pt>
                <c:pt idx="2385">
                  <c:v>191.78321678321601</c:v>
                </c:pt>
                <c:pt idx="2386">
                  <c:v>192.340351955735</c:v>
                </c:pt>
                <c:pt idx="2387">
                  <c:v>191.08775839544899</c:v>
                </c:pt>
                <c:pt idx="2388">
                  <c:v>191.450856835471</c:v>
                </c:pt>
                <c:pt idx="2389">
                  <c:v>192.29616537308701</c:v>
                </c:pt>
                <c:pt idx="2390">
                  <c:v>190.24244985783301</c:v>
                </c:pt>
                <c:pt idx="2391">
                  <c:v>187.149389072465</c:v>
                </c:pt>
                <c:pt idx="2392">
                  <c:v>186.425113348189</c:v>
                </c:pt>
                <c:pt idx="2393">
                  <c:v>186.15230922923101</c:v>
                </c:pt>
                <c:pt idx="2394">
                  <c:v>187.103281334049</c:v>
                </c:pt>
                <c:pt idx="2395">
                  <c:v>189.698762775685</c:v>
                </c:pt>
                <c:pt idx="2396">
                  <c:v>188.40198263275099</c:v>
                </c:pt>
                <c:pt idx="2397">
                  <c:v>187.07446399753999</c:v>
                </c:pt>
                <c:pt idx="2398">
                  <c:v>190.48451548451399</c:v>
                </c:pt>
                <c:pt idx="2399">
                  <c:v>191.16268347037499</c:v>
                </c:pt>
                <c:pt idx="2400">
                  <c:v>191.42011834319399</c:v>
                </c:pt>
                <c:pt idx="2401">
                  <c:v>191.239529701067</c:v>
                </c:pt>
                <c:pt idx="2402">
                  <c:v>193.15492200107499</c:v>
                </c:pt>
                <c:pt idx="2403">
                  <c:v>192.95896411280901</c:v>
                </c:pt>
                <c:pt idx="2404">
                  <c:v>192.00799200799099</c:v>
                </c:pt>
                <c:pt idx="2405">
                  <c:v>193.30669330669201</c:v>
                </c:pt>
                <c:pt idx="2406">
                  <c:v>193.81964189656401</c:v>
                </c:pt>
                <c:pt idx="2407">
                  <c:v>193.487281948819</c:v>
                </c:pt>
                <c:pt idx="2408">
                  <c:v>193.035810343501</c:v>
                </c:pt>
                <c:pt idx="2409">
                  <c:v>192.29616537308701</c:v>
                </c:pt>
                <c:pt idx="2410">
                  <c:v>191.64681472373701</c:v>
                </c:pt>
                <c:pt idx="2411">
                  <c:v>192.23468838853299</c:v>
                </c:pt>
                <c:pt idx="2412">
                  <c:v>191.691001306385</c:v>
                </c:pt>
                <c:pt idx="2413">
                  <c:v>191.84277261200199</c:v>
                </c:pt>
                <c:pt idx="2414">
                  <c:v>194.13663259817</c:v>
                </c:pt>
                <c:pt idx="2415">
                  <c:v>195.752324598477</c:v>
                </c:pt>
                <c:pt idx="2416">
                  <c:v>196.24990394221001</c:v>
                </c:pt>
                <c:pt idx="2417">
                  <c:v>197.24506262967699</c:v>
                </c:pt>
                <c:pt idx="2418">
                  <c:v>196.401675247828</c:v>
                </c:pt>
                <c:pt idx="2419">
                  <c:v>196.38630600168901</c:v>
                </c:pt>
                <c:pt idx="2420">
                  <c:v>195.842618919541</c:v>
                </c:pt>
                <c:pt idx="2421">
                  <c:v>195.67547836778499</c:v>
                </c:pt>
                <c:pt idx="2422">
                  <c:v>195.917543994466</c:v>
                </c:pt>
                <c:pt idx="2423">
                  <c:v>196.853146853146</c:v>
                </c:pt>
                <c:pt idx="2424">
                  <c:v>197.079843233688</c:v>
                </c:pt>
                <c:pt idx="2425">
                  <c:v>197.200876047029</c:v>
                </c:pt>
                <c:pt idx="2426">
                  <c:v>197.17013755475199</c:v>
                </c:pt>
                <c:pt idx="2427">
                  <c:v>198.347806040113</c:v>
                </c:pt>
                <c:pt idx="2428">
                  <c:v>198.724352570505</c:v>
                </c:pt>
                <c:pt idx="2429">
                  <c:v>196.97417966648601</c:v>
                </c:pt>
                <c:pt idx="2430">
                  <c:v>196.06931530008299</c:v>
                </c:pt>
                <c:pt idx="2431">
                  <c:v>196.62645047260301</c:v>
                </c:pt>
                <c:pt idx="2432">
                  <c:v>196.824329516636</c:v>
                </c:pt>
                <c:pt idx="2433">
                  <c:v>198.75509106278199</c:v>
                </c:pt>
                <c:pt idx="2434">
                  <c:v>199.55429186198299</c:v>
                </c:pt>
                <c:pt idx="2435">
                  <c:v>199.56966110812101</c:v>
                </c:pt>
                <c:pt idx="2436">
                  <c:v>200.03842311534501</c:v>
                </c:pt>
                <c:pt idx="2437">
                  <c:v>200.311227234303</c:v>
                </c:pt>
                <c:pt idx="2438">
                  <c:v>199.81172673480299</c:v>
                </c:pt>
                <c:pt idx="2439">
                  <c:v>200.87220471835701</c:v>
                </c:pt>
                <c:pt idx="2440">
                  <c:v>199.90202105586599</c:v>
                </c:pt>
                <c:pt idx="2441">
                  <c:v>199.29493583339601</c:v>
                </c:pt>
                <c:pt idx="2442">
                  <c:v>200.82609697994201</c:v>
                </c:pt>
                <c:pt idx="2443">
                  <c:v>202.493660185967</c:v>
                </c:pt>
                <c:pt idx="2444">
                  <c:v>202.73764696841499</c:v>
                </c:pt>
                <c:pt idx="2445">
                  <c:v>202.66080073772301</c:v>
                </c:pt>
                <c:pt idx="2446">
                  <c:v>202.493660185967</c:v>
                </c:pt>
                <c:pt idx="2447">
                  <c:v>201.73672481364699</c:v>
                </c:pt>
                <c:pt idx="2448">
                  <c:v>202.161300238222</c:v>
                </c:pt>
                <c:pt idx="2449">
                  <c:v>204.52624298777999</c:v>
                </c:pt>
                <c:pt idx="2450">
                  <c:v>204.92007992007899</c:v>
                </c:pt>
                <c:pt idx="2451">
                  <c:v>204.66264504725899</c:v>
                </c:pt>
                <c:pt idx="2452">
                  <c:v>204.78367786059999</c:v>
                </c:pt>
                <c:pt idx="2453">
                  <c:v>205.05648197955799</c:v>
                </c:pt>
                <c:pt idx="2454">
                  <c:v>204.814416352877</c:v>
                </c:pt>
                <c:pt idx="2455">
                  <c:v>206.58764312610401</c:v>
                </c:pt>
                <c:pt idx="2456">
                  <c:v>207.11788211788101</c:v>
                </c:pt>
                <c:pt idx="2457">
                  <c:v>207.43679397525401</c:v>
                </c:pt>
                <c:pt idx="2458">
                  <c:v>206.783601014369</c:v>
                </c:pt>
                <c:pt idx="2459">
                  <c:v>207.05640513332699</c:v>
                </c:pt>
                <c:pt idx="2460">
                  <c:v>207.390686236839</c:v>
                </c:pt>
                <c:pt idx="2461">
                  <c:v>207.43679397525401</c:v>
                </c:pt>
                <c:pt idx="2462">
                  <c:v>208.39160839160701</c:v>
                </c:pt>
                <c:pt idx="2463">
                  <c:v>209.012141704448</c:v>
                </c:pt>
                <c:pt idx="2464">
                  <c:v>209.72489049411999</c:v>
                </c:pt>
                <c:pt idx="2465">
                  <c:v>210.378083455005</c:v>
                </c:pt>
                <c:pt idx="2466">
                  <c:v>209.058249442864</c:v>
                </c:pt>
                <c:pt idx="2467">
                  <c:v>208.90647813724601</c:v>
                </c:pt>
                <c:pt idx="2468">
                  <c:v>208.875739644969</c:v>
                </c:pt>
                <c:pt idx="2469">
                  <c:v>207.46753246753099</c:v>
                </c:pt>
                <c:pt idx="2470">
                  <c:v>207.344578498424</c:v>
                </c:pt>
                <c:pt idx="2471">
                  <c:v>206.98148005840201</c:v>
                </c:pt>
                <c:pt idx="2472">
                  <c:v>209.315684315683</c:v>
                </c:pt>
                <c:pt idx="2473">
                  <c:v>210.11872742641901</c:v>
                </c:pt>
                <c:pt idx="2474">
                  <c:v>210.57404134327101</c:v>
                </c:pt>
                <c:pt idx="2475">
                  <c:v>209.46745562130101</c:v>
                </c:pt>
                <c:pt idx="2476">
                  <c:v>209.55774994236401</c:v>
                </c:pt>
                <c:pt idx="2477">
                  <c:v>210.07454084377099</c:v>
                </c:pt>
                <c:pt idx="2478">
                  <c:v>211.64988857296399</c:v>
                </c:pt>
                <c:pt idx="2479">
                  <c:v>212.25697379543399</c:v>
                </c:pt>
                <c:pt idx="2480">
                  <c:v>212.80258203335001</c:v>
                </c:pt>
                <c:pt idx="2481">
                  <c:v>212.864059017904</c:v>
                </c:pt>
                <c:pt idx="2482">
                  <c:v>212.985091831245</c:v>
                </c:pt>
                <c:pt idx="2483">
                  <c:v>213.196418965649</c:v>
                </c:pt>
                <c:pt idx="2484">
                  <c:v>213.62099439022401</c:v>
                </c:pt>
                <c:pt idx="2485">
                  <c:v>212.756474294935</c:v>
                </c:pt>
                <c:pt idx="2486">
                  <c:v>209.830554061322</c:v>
                </c:pt>
                <c:pt idx="2487">
                  <c:v>210.74118189502701</c:v>
                </c:pt>
                <c:pt idx="2488">
                  <c:v>212.938984092829</c:v>
                </c:pt>
                <c:pt idx="2489">
                  <c:v>213.029278413893</c:v>
                </c:pt>
                <c:pt idx="2490">
                  <c:v>212.560516406669</c:v>
                </c:pt>
                <c:pt idx="2491">
                  <c:v>214.18197187427799</c:v>
                </c:pt>
                <c:pt idx="2492">
                  <c:v>215.10604779835401</c:v>
                </c:pt>
                <c:pt idx="2493">
                  <c:v>214.92545915622699</c:v>
                </c:pt>
                <c:pt idx="2494">
                  <c:v>213.984092830245</c:v>
                </c:pt>
                <c:pt idx="2495">
                  <c:v>214.37985091831101</c:v>
                </c:pt>
                <c:pt idx="2496">
                  <c:v>215.000384231152</c:v>
                </c:pt>
                <c:pt idx="2497">
                  <c:v>214.83324367939599</c:v>
                </c:pt>
                <c:pt idx="2498">
                  <c:v>215.06186121570599</c:v>
                </c:pt>
                <c:pt idx="2499">
                  <c:v>216.95612080227301</c:v>
                </c:pt>
                <c:pt idx="2500">
                  <c:v>216.97533235994601</c:v>
                </c:pt>
                <c:pt idx="2501">
                  <c:v>216.38169522784801</c:v>
                </c:pt>
                <c:pt idx="2502">
                  <c:v>216.79282256205201</c:v>
                </c:pt>
                <c:pt idx="2503">
                  <c:v>216.671789748712</c:v>
                </c:pt>
                <c:pt idx="2504">
                  <c:v>215.87835241681299</c:v>
                </c:pt>
                <c:pt idx="2505">
                  <c:v>214.552754937369</c:v>
                </c:pt>
                <c:pt idx="2506">
                  <c:v>215.816875432259</c:v>
                </c:pt>
                <c:pt idx="2507">
                  <c:v>217.23468838853299</c:v>
                </c:pt>
                <c:pt idx="2508">
                  <c:v>216.77745331591399</c:v>
                </c:pt>
                <c:pt idx="2509">
                  <c:v>215.87835241681299</c:v>
                </c:pt>
                <c:pt idx="2510">
                  <c:v>215.49796357488501</c:v>
                </c:pt>
                <c:pt idx="2511">
                  <c:v>215.955198647505</c:v>
                </c:pt>
                <c:pt idx="2512">
                  <c:v>214.231921924228</c:v>
                </c:pt>
                <c:pt idx="2513">
                  <c:v>215.22323830016001</c:v>
                </c:pt>
                <c:pt idx="2514">
                  <c:v>215.04072850226601</c:v>
                </c:pt>
                <c:pt idx="2515">
                  <c:v>215.75731960347201</c:v>
                </c:pt>
                <c:pt idx="2516">
                  <c:v>216.70252824098799</c:v>
                </c:pt>
                <c:pt idx="2517">
                  <c:v>218.347037577805</c:v>
                </c:pt>
                <c:pt idx="2518">
                  <c:v>217.92054099746301</c:v>
                </c:pt>
                <c:pt idx="2519">
                  <c:v>218.01275647429401</c:v>
                </c:pt>
                <c:pt idx="2520">
                  <c:v>217.28079612694901</c:v>
                </c:pt>
                <c:pt idx="2521">
                  <c:v>217.707292707291</c:v>
                </c:pt>
                <c:pt idx="2522">
                  <c:v>217.0368093445</c:v>
                </c:pt>
                <c:pt idx="2523">
                  <c:v>217.67655421501399</c:v>
                </c:pt>
                <c:pt idx="2524">
                  <c:v>219.430569430568</c:v>
                </c:pt>
                <c:pt idx="2525">
                  <c:v>216.854299546606</c:v>
                </c:pt>
                <c:pt idx="2526">
                  <c:v>216.65642050257301</c:v>
                </c:pt>
                <c:pt idx="2527">
                  <c:v>216.533466533465</c:v>
                </c:pt>
                <c:pt idx="2528">
                  <c:v>217.661184968876</c:v>
                </c:pt>
                <c:pt idx="2529">
                  <c:v>219.12510566356599</c:v>
                </c:pt>
                <c:pt idx="2530">
                  <c:v>220.43533389687099</c:v>
                </c:pt>
                <c:pt idx="2531">
                  <c:v>220.740797663873</c:v>
                </c:pt>
                <c:pt idx="2532">
                  <c:v>220.80227464842699</c:v>
                </c:pt>
                <c:pt idx="2533">
                  <c:v>220.86375163298101</c:v>
                </c:pt>
                <c:pt idx="2534">
                  <c:v>221.35172519787801</c:v>
                </c:pt>
                <c:pt idx="2535">
                  <c:v>221.06163067701399</c:v>
                </c:pt>
                <c:pt idx="2536">
                  <c:v>219.41520018443001</c:v>
                </c:pt>
                <c:pt idx="2537">
                  <c:v>218.66787059094599</c:v>
                </c:pt>
                <c:pt idx="2538">
                  <c:v>220.512180127563</c:v>
                </c:pt>
                <c:pt idx="2539">
                  <c:v>221.96073157611499</c:v>
                </c:pt>
                <c:pt idx="2540">
                  <c:v>222.25082609697901</c:v>
                </c:pt>
                <c:pt idx="2541">
                  <c:v>222.14324137400899</c:v>
                </c:pt>
                <c:pt idx="2542">
                  <c:v>222.61584569276701</c:v>
                </c:pt>
                <c:pt idx="2543">
                  <c:v>222.52555137170401</c:v>
                </c:pt>
                <c:pt idx="2544">
                  <c:v>222.356489664181</c:v>
                </c:pt>
                <c:pt idx="2545">
                  <c:v>221.48812725735701</c:v>
                </c:pt>
                <c:pt idx="2546">
                  <c:v>221.29024821332399</c:v>
                </c:pt>
                <c:pt idx="2547">
                  <c:v>212.64696841619801</c:v>
                </c:pt>
                <c:pt idx="2548">
                  <c:v>214.827480212094</c:v>
                </c:pt>
                <c:pt idx="2549">
                  <c:v>214.185814185813</c:v>
                </c:pt>
                <c:pt idx="2550">
                  <c:v>211.38092676554101</c:v>
                </c:pt>
                <c:pt idx="2551">
                  <c:v>209.369476677168</c:v>
                </c:pt>
                <c:pt idx="2552">
                  <c:v>212.95243218319999</c:v>
                </c:pt>
                <c:pt idx="2553">
                  <c:v>212.73918389302901</c:v>
                </c:pt>
                <c:pt idx="2554">
                  <c:v>214.53738569123101</c:v>
                </c:pt>
                <c:pt idx="2555">
                  <c:v>214.59886267578401</c:v>
                </c:pt>
                <c:pt idx="2556">
                  <c:v>214.917774533158</c:v>
                </c:pt>
                <c:pt idx="2557">
                  <c:v>210.74118189502701</c:v>
                </c:pt>
                <c:pt idx="2558">
                  <c:v>212.31076615691899</c:v>
                </c:pt>
                <c:pt idx="2559">
                  <c:v>212.600860677783</c:v>
                </c:pt>
                <c:pt idx="2560">
                  <c:v>212.00530238991701</c:v>
                </c:pt>
                <c:pt idx="2561">
                  <c:v>214.562360716206</c:v>
                </c:pt>
                <c:pt idx="2562">
                  <c:v>215.74002920156599</c:v>
                </c:pt>
                <c:pt idx="2563">
                  <c:v>219.29032505955499</c:v>
                </c:pt>
                <c:pt idx="2564">
                  <c:v>219.12126335203101</c:v>
                </c:pt>
                <c:pt idx="2565">
                  <c:v>219.44401752093901</c:v>
                </c:pt>
                <c:pt idx="2566">
                  <c:v>219.15200184430799</c:v>
                </c:pt>
                <c:pt idx="2567">
                  <c:v>218.633289787135</c:v>
                </c:pt>
                <c:pt idx="2568">
                  <c:v>217.04065165603501</c:v>
                </c:pt>
                <c:pt idx="2569">
                  <c:v>217.27119034811199</c:v>
                </c:pt>
                <c:pt idx="2570">
                  <c:v>217.31537693076001</c:v>
                </c:pt>
                <c:pt idx="2571">
                  <c:v>217.561284868976</c:v>
                </c:pt>
                <c:pt idx="2572">
                  <c:v>219.90317374932599</c:v>
                </c:pt>
                <c:pt idx="2573">
                  <c:v>220.147160531775</c:v>
                </c:pt>
                <c:pt idx="2574">
                  <c:v>220.74463997540801</c:v>
                </c:pt>
                <c:pt idx="2575">
                  <c:v>221.05010374240999</c:v>
                </c:pt>
                <c:pt idx="2576">
                  <c:v>221.311380926764</c:v>
                </c:pt>
                <c:pt idx="2577">
                  <c:v>220.40843771612899</c:v>
                </c:pt>
                <c:pt idx="2578">
                  <c:v>221.38630600168901</c:v>
                </c:pt>
                <c:pt idx="2579">
                  <c:v>222.39683393529401</c:v>
                </c:pt>
                <c:pt idx="2580">
                  <c:v>224.50818412356799</c:v>
                </c:pt>
                <c:pt idx="2581">
                  <c:v>225.10566356720099</c:v>
                </c:pt>
                <c:pt idx="2582">
                  <c:v>225.382309997693</c:v>
                </c:pt>
                <c:pt idx="2583">
                  <c:v>225.32083301313901</c:v>
                </c:pt>
                <c:pt idx="2584">
                  <c:v>227.447552447551</c:v>
                </c:pt>
                <c:pt idx="2585">
                  <c:v>226.59071697533099</c:v>
                </c:pt>
                <c:pt idx="2586">
                  <c:v>226.68293245216199</c:v>
                </c:pt>
                <c:pt idx="2587">
                  <c:v>228.76354414815799</c:v>
                </c:pt>
                <c:pt idx="2588">
                  <c:v>229.022900176745</c:v>
                </c:pt>
                <c:pt idx="2589">
                  <c:v>228.840390378851</c:v>
                </c:pt>
                <c:pt idx="2590">
                  <c:v>226.942288480749</c:v>
                </c:pt>
                <c:pt idx="2591">
                  <c:v>227.52439867824401</c:v>
                </c:pt>
                <c:pt idx="2592">
                  <c:v>228.85575962498899</c:v>
                </c:pt>
                <c:pt idx="2593">
                  <c:v>230.09490509490399</c:v>
                </c:pt>
                <c:pt idx="2594">
                  <c:v>230.967109813262</c:v>
                </c:pt>
                <c:pt idx="2595">
                  <c:v>231.013217551678</c:v>
                </c:pt>
                <c:pt idx="2596">
                  <c:v>230.70775378467599</c:v>
                </c:pt>
                <c:pt idx="2597">
                  <c:v>231.334050564818</c:v>
                </c:pt>
                <c:pt idx="2598">
                  <c:v>228.91723660954301</c:v>
                </c:pt>
                <c:pt idx="2599">
                  <c:v>230.874894336431</c:v>
                </c:pt>
                <c:pt idx="2600">
                  <c:v>230.36963036962899</c:v>
                </c:pt>
                <c:pt idx="2601">
                  <c:v>230.43110735418301</c:v>
                </c:pt>
                <c:pt idx="2602">
                  <c:v>232.00837623914401</c:v>
                </c:pt>
                <c:pt idx="2603">
                  <c:v>231.54922001075701</c:v>
                </c:pt>
                <c:pt idx="2604">
                  <c:v>233.56835472219899</c:v>
                </c:pt>
                <c:pt idx="2605">
                  <c:v>233.44732190885901</c:v>
                </c:pt>
                <c:pt idx="2606">
                  <c:v>233.26289095519701</c:v>
                </c:pt>
                <c:pt idx="2607">
                  <c:v>233.29362944747399</c:v>
                </c:pt>
                <c:pt idx="2608">
                  <c:v>231.18227925920101</c:v>
                </c:pt>
                <c:pt idx="2609">
                  <c:v>232.14669945438999</c:v>
                </c:pt>
                <c:pt idx="2610">
                  <c:v>232.98816568047201</c:v>
                </c:pt>
                <c:pt idx="2611">
                  <c:v>234.884346422807</c:v>
                </c:pt>
                <c:pt idx="2612">
                  <c:v>234.64035964035801</c:v>
                </c:pt>
                <c:pt idx="2613">
                  <c:v>235.802658879581</c:v>
                </c:pt>
                <c:pt idx="2614">
                  <c:v>235.83339737185699</c:v>
                </c:pt>
                <c:pt idx="2615">
                  <c:v>234.89971566894499</c:v>
                </c:pt>
                <c:pt idx="2616">
                  <c:v>232.37531699069999</c:v>
                </c:pt>
                <c:pt idx="2617">
                  <c:v>228.18143395066301</c:v>
                </c:pt>
                <c:pt idx="2618">
                  <c:v>231.151540766924</c:v>
                </c:pt>
                <c:pt idx="2619">
                  <c:v>231.54922001075701</c:v>
                </c:pt>
                <c:pt idx="2620">
                  <c:v>229.022900176745</c:v>
                </c:pt>
                <c:pt idx="2621">
                  <c:v>232.45216322139299</c:v>
                </c:pt>
                <c:pt idx="2622">
                  <c:v>233.93721662952299</c:v>
                </c:pt>
                <c:pt idx="2623">
                  <c:v>235.26665642050099</c:v>
                </c:pt>
                <c:pt idx="2624">
                  <c:v>234.99000999000799</c:v>
                </c:pt>
                <c:pt idx="2625">
                  <c:v>235.57404134327101</c:v>
                </c:pt>
                <c:pt idx="2626">
                  <c:v>232.30039191577501</c:v>
                </c:pt>
                <c:pt idx="2627">
                  <c:v>233.591408591407</c:v>
                </c:pt>
                <c:pt idx="2628">
                  <c:v>231.39360639360501</c:v>
                </c:pt>
                <c:pt idx="2629">
                  <c:v>230.28702067163499</c:v>
                </c:pt>
                <c:pt idx="2630">
                  <c:v>227.92015676630899</c:v>
                </c:pt>
                <c:pt idx="2631">
                  <c:v>231.16306770152801</c:v>
                </c:pt>
                <c:pt idx="2632">
                  <c:v>231.132329209251</c:v>
                </c:pt>
                <c:pt idx="2633">
                  <c:v>231.20917543994301</c:v>
                </c:pt>
                <c:pt idx="2634">
                  <c:v>233.29939291477601</c:v>
                </c:pt>
                <c:pt idx="2635">
                  <c:v>234.14470145239201</c:v>
                </c:pt>
                <c:pt idx="2636">
                  <c:v>233.89879351417699</c:v>
                </c:pt>
                <c:pt idx="2637">
                  <c:v>235.12833320525499</c:v>
                </c:pt>
                <c:pt idx="2638">
                  <c:v>235.31276415891699</c:v>
                </c:pt>
                <c:pt idx="2639">
                  <c:v>231.96226850072901</c:v>
                </c:pt>
                <c:pt idx="2640">
                  <c:v>233.60677783754599</c:v>
                </c:pt>
                <c:pt idx="2641">
                  <c:v>237.29539691078</c:v>
                </c:pt>
                <c:pt idx="2642">
                  <c:v>238.00238223315</c:v>
                </c:pt>
                <c:pt idx="2643">
                  <c:v>237.97164374087299</c:v>
                </c:pt>
                <c:pt idx="2644">
                  <c:v>237.84868977176501</c:v>
                </c:pt>
                <c:pt idx="2645">
                  <c:v>237.41835087988801</c:v>
                </c:pt>
                <c:pt idx="2646">
                  <c:v>238.340505648196</c:v>
                </c:pt>
                <c:pt idx="2647">
                  <c:v>235.92753400445599</c:v>
                </c:pt>
                <c:pt idx="2648">
                  <c:v>236.64988857296399</c:v>
                </c:pt>
                <c:pt idx="2649">
                  <c:v>232.546299853991</c:v>
                </c:pt>
                <c:pt idx="2650">
                  <c:v>233.022746484283</c:v>
                </c:pt>
                <c:pt idx="2651">
                  <c:v>227.50518712057001</c:v>
                </c:pt>
                <c:pt idx="2652">
                  <c:v>223.032736494273</c:v>
                </c:pt>
                <c:pt idx="2653">
                  <c:v>226.521555367708</c:v>
                </c:pt>
                <c:pt idx="2654">
                  <c:v>223.970260508721</c:v>
                </c:pt>
                <c:pt idx="2655">
                  <c:v>225.061476984552</c:v>
                </c:pt>
                <c:pt idx="2656">
                  <c:v>226.859678782754</c:v>
                </c:pt>
                <c:pt idx="2657">
                  <c:v>221.01936525013301</c:v>
                </c:pt>
                <c:pt idx="2658">
                  <c:v>224.723353569506</c:v>
                </c:pt>
                <c:pt idx="2659">
                  <c:v>227.12095596710799</c:v>
                </c:pt>
                <c:pt idx="2660">
                  <c:v>230.287020671634</c:v>
                </c:pt>
                <c:pt idx="2661">
                  <c:v>223.46307538615099</c:v>
                </c:pt>
                <c:pt idx="2662">
                  <c:v>222.41796664873399</c:v>
                </c:pt>
                <c:pt idx="2663">
                  <c:v>223.217167447935</c:v>
                </c:pt>
                <c:pt idx="2664">
                  <c:v>219.805194805193</c:v>
                </c:pt>
                <c:pt idx="2665">
                  <c:v>216.77745331591299</c:v>
                </c:pt>
                <c:pt idx="2666">
                  <c:v>218.40659340659201</c:v>
                </c:pt>
                <c:pt idx="2667">
                  <c:v>222.41796664873399</c:v>
                </c:pt>
                <c:pt idx="2668">
                  <c:v>222.310381925765</c:v>
                </c:pt>
                <c:pt idx="2669">
                  <c:v>222.75609006378099</c:v>
                </c:pt>
                <c:pt idx="2670">
                  <c:v>225.399600399599</c:v>
                </c:pt>
                <c:pt idx="2671">
                  <c:v>225.199800199799</c:v>
                </c:pt>
                <c:pt idx="2672">
                  <c:v>227.98163375086301</c:v>
                </c:pt>
                <c:pt idx="2673">
                  <c:v>225.860677783753</c:v>
                </c:pt>
                <c:pt idx="2674">
                  <c:v>220.896411281025</c:v>
                </c:pt>
                <c:pt idx="2675">
                  <c:v>225.23053869207601</c:v>
                </c:pt>
                <c:pt idx="2676">
                  <c:v>224.631138092675</c:v>
                </c:pt>
                <c:pt idx="2677">
                  <c:v>226.84430953661601</c:v>
                </c:pt>
                <c:pt idx="2678">
                  <c:v>229.134327211249</c:v>
                </c:pt>
                <c:pt idx="2679">
                  <c:v>227.151694459385</c:v>
                </c:pt>
                <c:pt idx="2680">
                  <c:v>227.674248828093</c:v>
                </c:pt>
                <c:pt idx="2681">
                  <c:v>224.50818412356699</c:v>
                </c:pt>
                <c:pt idx="2682">
                  <c:v>224.07784523168999</c:v>
                </c:pt>
                <c:pt idx="2683">
                  <c:v>226.69061707523099</c:v>
                </c:pt>
                <c:pt idx="2684">
                  <c:v>227.27464842849301</c:v>
                </c:pt>
                <c:pt idx="2685">
                  <c:v>228.87305002689399</c:v>
                </c:pt>
                <c:pt idx="2686">
                  <c:v>228.857680780756</c:v>
                </c:pt>
                <c:pt idx="2687">
                  <c:v>227.628141089678</c:v>
                </c:pt>
                <c:pt idx="2688">
                  <c:v>234.32913240605399</c:v>
                </c:pt>
                <c:pt idx="2689">
                  <c:v>235.71236455851701</c:v>
                </c:pt>
                <c:pt idx="2690">
                  <c:v>234.05248597556101</c:v>
                </c:pt>
                <c:pt idx="2691">
                  <c:v>234.68454622300601</c:v>
                </c:pt>
                <c:pt idx="2692">
                  <c:v>234.25228617536101</c:v>
                </c:pt>
                <c:pt idx="2693">
                  <c:v>233.78928763543999</c:v>
                </c:pt>
                <c:pt idx="2694">
                  <c:v>235.02459079382001</c:v>
                </c:pt>
                <c:pt idx="2695">
                  <c:v>236.41358641358499</c:v>
                </c:pt>
                <c:pt idx="2696">
                  <c:v>235.625912548988</c:v>
                </c:pt>
                <c:pt idx="2697">
                  <c:v>238.28287097517699</c:v>
                </c:pt>
                <c:pt idx="2698">
                  <c:v>237.95819565050201</c:v>
                </c:pt>
                <c:pt idx="2699">
                  <c:v>237.47982786444101</c:v>
                </c:pt>
                <c:pt idx="2700">
                  <c:v>237.85061092753199</c:v>
                </c:pt>
                <c:pt idx="2701">
                  <c:v>240.67663106124499</c:v>
                </c:pt>
                <c:pt idx="2702">
                  <c:v>239.395220164449</c:v>
                </c:pt>
                <c:pt idx="2703">
                  <c:v>241.64873587950299</c:v>
                </c:pt>
                <c:pt idx="2704">
                  <c:v>241.247214324136</c:v>
                </c:pt>
                <c:pt idx="2705">
                  <c:v>240.090678552215</c:v>
                </c:pt>
                <c:pt idx="2706">
                  <c:v>241.41819718742599</c:v>
                </c:pt>
                <c:pt idx="2707">
                  <c:v>239.37985091831101</c:v>
                </c:pt>
                <c:pt idx="2708">
                  <c:v>237.47982786444101</c:v>
                </c:pt>
                <c:pt idx="2709">
                  <c:v>238.20602474448401</c:v>
                </c:pt>
                <c:pt idx="2710">
                  <c:v>237.341504649195</c:v>
                </c:pt>
                <c:pt idx="2711">
                  <c:v>231.132329209251</c:v>
                </c:pt>
                <c:pt idx="2712">
                  <c:v>232.47713824636699</c:v>
                </c:pt>
                <c:pt idx="2713">
                  <c:v>234.359870898331</c:v>
                </c:pt>
                <c:pt idx="2714">
                  <c:v>233.92761085068599</c:v>
                </c:pt>
                <c:pt idx="2715">
                  <c:v>234.48474602320599</c:v>
                </c:pt>
                <c:pt idx="2716">
                  <c:v>237.231998770459</c:v>
                </c:pt>
                <c:pt idx="2717">
                  <c:v>238.019672635055</c:v>
                </c:pt>
                <c:pt idx="2718">
                  <c:v>236.367478675169</c:v>
                </c:pt>
                <c:pt idx="2719">
                  <c:v>238.82271574579099</c:v>
                </c:pt>
                <c:pt idx="2720">
                  <c:v>233.23215246292</c:v>
                </c:pt>
                <c:pt idx="2721">
                  <c:v>233.49535080304099</c:v>
                </c:pt>
                <c:pt idx="2722">
                  <c:v>231.720202874047</c:v>
                </c:pt>
                <c:pt idx="2723">
                  <c:v>234.84015984015801</c:v>
                </c:pt>
                <c:pt idx="2724">
                  <c:v>228.41581495427499</c:v>
                </c:pt>
                <c:pt idx="2725">
                  <c:v>227.25735802658701</c:v>
                </c:pt>
                <c:pt idx="2726">
                  <c:v>224.13740106047601</c:v>
                </c:pt>
                <c:pt idx="2727">
                  <c:v>221.91270268193199</c:v>
                </c:pt>
                <c:pt idx="2728">
                  <c:v>228.67709213862901</c:v>
                </c:pt>
                <c:pt idx="2729">
                  <c:v>228.04503189118401</c:v>
                </c:pt>
                <c:pt idx="2730">
                  <c:v>224.75409206178301</c:v>
                </c:pt>
                <c:pt idx="2731">
                  <c:v>225.14024437101199</c:v>
                </c:pt>
                <c:pt idx="2732">
                  <c:v>222.00683931453</c:v>
                </c:pt>
                <c:pt idx="2733">
                  <c:v>223.365096442018</c:v>
                </c:pt>
                <c:pt idx="2734">
                  <c:v>218.79466687158799</c:v>
                </c:pt>
                <c:pt idx="2735">
                  <c:v>222.577422577421</c:v>
                </c:pt>
                <c:pt idx="2736">
                  <c:v>217.66694843617799</c:v>
                </c:pt>
                <c:pt idx="2737">
                  <c:v>220.16829324521501</c:v>
                </c:pt>
                <c:pt idx="2738">
                  <c:v>227.21125028817201</c:v>
                </c:pt>
                <c:pt idx="2739">
                  <c:v>227.28809651886399</c:v>
                </c:pt>
                <c:pt idx="2740">
                  <c:v>229.572350726195</c:v>
                </c:pt>
                <c:pt idx="2741">
                  <c:v>228.060401137323</c:v>
                </c:pt>
                <c:pt idx="2742">
                  <c:v>226.02205486820699</c:v>
                </c:pt>
                <c:pt idx="2743">
                  <c:v>229.80481057404</c:v>
                </c:pt>
                <c:pt idx="2744">
                  <c:v>233.09382924767399</c:v>
                </c:pt>
                <c:pt idx="2745">
                  <c:v>233.047721509258</c:v>
                </c:pt>
                <c:pt idx="2746">
                  <c:v>234.855529086297</c:v>
                </c:pt>
                <c:pt idx="2747">
                  <c:v>228.41581495427499</c:v>
                </c:pt>
                <c:pt idx="2748">
                  <c:v>230.66933066932901</c:v>
                </c:pt>
                <c:pt idx="2749">
                  <c:v>230.19096288326901</c:v>
                </c:pt>
                <c:pt idx="2750">
                  <c:v>227.272727272726</c:v>
                </c:pt>
                <c:pt idx="2751">
                  <c:v>224.02981633750699</c:v>
                </c:pt>
                <c:pt idx="2752">
                  <c:v>225.28048874202599</c:v>
                </c:pt>
                <c:pt idx="2753">
                  <c:v>225.28048874202599</c:v>
                </c:pt>
                <c:pt idx="2754">
                  <c:v>226.70022285406699</c:v>
                </c:pt>
                <c:pt idx="2755">
                  <c:v>229.968108814261</c:v>
                </c:pt>
                <c:pt idx="2756">
                  <c:v>231.67601629139901</c:v>
                </c:pt>
                <c:pt idx="2757">
                  <c:v>232.17359563513199</c:v>
                </c:pt>
                <c:pt idx="2758">
                  <c:v>229.25536002458901</c:v>
                </c:pt>
                <c:pt idx="2759">
                  <c:v>228.68093445016399</c:v>
                </c:pt>
                <c:pt idx="2760">
                  <c:v>226.988396219164</c:v>
                </c:pt>
                <c:pt idx="2761">
                  <c:v>224.99999999999801</c:v>
                </c:pt>
                <c:pt idx="2762">
                  <c:v>224.89241527702899</c:v>
                </c:pt>
                <c:pt idx="2763">
                  <c:v>219.38061938061799</c:v>
                </c:pt>
                <c:pt idx="2764">
                  <c:v>219.19426727118901</c:v>
                </c:pt>
                <c:pt idx="2765">
                  <c:v>215.65549834780401</c:v>
                </c:pt>
                <c:pt idx="2766">
                  <c:v>217.92246215322999</c:v>
                </c:pt>
                <c:pt idx="2767">
                  <c:v>219.349880888341</c:v>
                </c:pt>
                <c:pt idx="2768">
                  <c:v>217.58049642664901</c:v>
                </c:pt>
                <c:pt idx="2769">
                  <c:v>219.33451164220199</c:v>
                </c:pt>
                <c:pt idx="2770">
                  <c:v>214.506647198953</c:v>
                </c:pt>
                <c:pt idx="2771">
                  <c:v>212.65849535080201</c:v>
                </c:pt>
                <c:pt idx="2772">
                  <c:v>207.14669945438999</c:v>
                </c:pt>
                <c:pt idx="2773">
                  <c:v>205.01998001997899</c:v>
                </c:pt>
                <c:pt idx="2774">
                  <c:v>202.93936832398199</c:v>
                </c:pt>
                <c:pt idx="2775">
                  <c:v>207.81526166141401</c:v>
                </c:pt>
                <c:pt idx="2776">
                  <c:v>209.56927687696799</c:v>
                </c:pt>
                <c:pt idx="2777">
                  <c:v>206.54153538768799</c:v>
                </c:pt>
                <c:pt idx="2778">
                  <c:v>209.957350341964</c:v>
                </c:pt>
                <c:pt idx="2779">
                  <c:v>210.99669561207901</c:v>
                </c:pt>
                <c:pt idx="2780">
                  <c:v>209.444401752093</c:v>
                </c:pt>
                <c:pt idx="2781">
                  <c:v>213.26365941750399</c:v>
                </c:pt>
                <c:pt idx="2782">
                  <c:v>216.69484361791899</c:v>
                </c:pt>
                <c:pt idx="2783">
                  <c:v>213.96296011680499</c:v>
                </c:pt>
                <c:pt idx="2784">
                  <c:v>208.23407361868701</c:v>
                </c:pt>
                <c:pt idx="2785">
                  <c:v>206.55690463382601</c:v>
                </c:pt>
                <c:pt idx="2786">
                  <c:v>207.92284638438301</c:v>
                </c:pt>
                <c:pt idx="2787">
                  <c:v>206.58764312610299</c:v>
                </c:pt>
                <c:pt idx="2788">
                  <c:v>207.644278798123</c:v>
                </c:pt>
                <c:pt idx="2789">
                  <c:v>209.56927687696799</c:v>
                </c:pt>
                <c:pt idx="2790">
                  <c:v>211.71136555751801</c:v>
                </c:pt>
                <c:pt idx="2791">
                  <c:v>209.847844463228</c:v>
                </c:pt>
                <c:pt idx="2792">
                  <c:v>209.801736724812</c:v>
                </c:pt>
                <c:pt idx="2793">
                  <c:v>210.39153154537601</c:v>
                </c:pt>
                <c:pt idx="2794">
                  <c:v>211.012064858217</c:v>
                </c:pt>
                <c:pt idx="2795">
                  <c:v>209.258049642663</c:v>
                </c:pt>
                <c:pt idx="2796">
                  <c:v>210.54714516252801</c:v>
                </c:pt>
                <c:pt idx="2797">
                  <c:v>213.20218243295</c:v>
                </c:pt>
                <c:pt idx="2798">
                  <c:v>214.800584031352</c:v>
                </c:pt>
                <c:pt idx="2799">
                  <c:v>214.58349342964601</c:v>
                </c:pt>
                <c:pt idx="2800">
                  <c:v>212.487512487511</c:v>
                </c:pt>
                <c:pt idx="2801">
                  <c:v>207.75378467685999</c:v>
                </c:pt>
                <c:pt idx="2802">
                  <c:v>207.25620533312701</c:v>
                </c:pt>
                <c:pt idx="2803">
                  <c:v>206.46468915699501</c:v>
                </c:pt>
                <c:pt idx="2804">
                  <c:v>207.76915392299799</c:v>
                </c:pt>
                <c:pt idx="2805">
                  <c:v>203.46768615999201</c:v>
                </c:pt>
                <c:pt idx="2806">
                  <c:v>201.371705217857</c:v>
                </c:pt>
                <c:pt idx="2807">
                  <c:v>198.71666794743601</c:v>
                </c:pt>
                <c:pt idx="2808">
                  <c:v>205.859525090293</c:v>
                </c:pt>
                <c:pt idx="2809">
                  <c:v>203.93452701144901</c:v>
                </c:pt>
                <c:pt idx="2810">
                  <c:v>204.38407746099901</c:v>
                </c:pt>
                <c:pt idx="2811">
                  <c:v>201.216091600705</c:v>
                </c:pt>
                <c:pt idx="2812">
                  <c:v>199.18350879889201</c:v>
                </c:pt>
                <c:pt idx="2813">
                  <c:v>207.45792668869399</c:v>
                </c:pt>
                <c:pt idx="2814">
                  <c:v>202.318835011141</c:v>
                </c:pt>
                <c:pt idx="2815">
                  <c:v>206.067009913162</c:v>
                </c:pt>
                <c:pt idx="2816">
                  <c:v>210.185967878274</c:v>
                </c:pt>
                <c:pt idx="2817">
                  <c:v>210.387689233842</c:v>
                </c:pt>
                <c:pt idx="2818">
                  <c:v>207.81334050564701</c:v>
                </c:pt>
                <c:pt idx="2819">
                  <c:v>207.158226388994</c:v>
                </c:pt>
                <c:pt idx="2820">
                  <c:v>205.17751479289799</c:v>
                </c:pt>
                <c:pt idx="2821">
                  <c:v>205.896027049872</c:v>
                </c:pt>
                <c:pt idx="2822">
                  <c:v>213.13494198109399</c:v>
                </c:pt>
                <c:pt idx="2823">
                  <c:v>213.27518635210799</c:v>
                </c:pt>
                <c:pt idx="2824">
                  <c:v>213.80542534388499</c:v>
                </c:pt>
                <c:pt idx="2825">
                  <c:v>213.571044340274</c:v>
                </c:pt>
                <c:pt idx="2826">
                  <c:v>213.68055021901</c:v>
                </c:pt>
                <c:pt idx="2827">
                  <c:v>213.461538461537</c:v>
                </c:pt>
                <c:pt idx="2828">
                  <c:v>211.91692922461999</c:v>
                </c:pt>
                <c:pt idx="2829">
                  <c:v>212.212787212786</c:v>
                </c:pt>
                <c:pt idx="2830">
                  <c:v>208.095750403441</c:v>
                </c:pt>
                <c:pt idx="2831">
                  <c:v>207.39260739260601</c:v>
                </c:pt>
                <c:pt idx="2832">
                  <c:v>207.876738645968</c:v>
                </c:pt>
                <c:pt idx="2833">
                  <c:v>213.50956735572001</c:v>
                </c:pt>
                <c:pt idx="2834">
                  <c:v>213.82079459002401</c:v>
                </c:pt>
                <c:pt idx="2835">
                  <c:v>216.05125643586999</c:v>
                </c:pt>
                <c:pt idx="2836">
                  <c:v>216.16076231460701</c:v>
                </c:pt>
                <c:pt idx="2837">
                  <c:v>215.20979020978899</c:v>
                </c:pt>
                <c:pt idx="2838">
                  <c:v>214.86590332744001</c:v>
                </c:pt>
                <c:pt idx="2839">
                  <c:v>215.80150618612001</c:v>
                </c:pt>
                <c:pt idx="2840">
                  <c:v>217.799508184122</c:v>
                </c:pt>
                <c:pt idx="2841">
                  <c:v>217.84561592253701</c:v>
                </c:pt>
                <c:pt idx="2842">
                  <c:v>216.98685929454999</c:v>
                </c:pt>
                <c:pt idx="2843">
                  <c:v>215.70929070928901</c:v>
                </c:pt>
                <c:pt idx="2844">
                  <c:v>220.17021440098199</c:v>
                </c:pt>
                <c:pt idx="2845">
                  <c:v>220.779220779219</c:v>
                </c:pt>
                <c:pt idx="2846">
                  <c:v>219.71874279566401</c:v>
                </c:pt>
                <c:pt idx="2847">
                  <c:v>221.62068700530099</c:v>
                </c:pt>
                <c:pt idx="2848">
                  <c:v>217.67463305924699</c:v>
                </c:pt>
                <c:pt idx="2849">
                  <c:v>217.11173441942501</c:v>
                </c:pt>
                <c:pt idx="2850">
                  <c:v>216.706370552523</c:v>
                </c:pt>
                <c:pt idx="2851">
                  <c:v>219.14047490970401</c:v>
                </c:pt>
                <c:pt idx="2852">
                  <c:v>219.17121340198099</c:v>
                </c:pt>
                <c:pt idx="2853">
                  <c:v>219.62460616306601</c:v>
                </c:pt>
                <c:pt idx="2854">
                  <c:v>222.36993775455201</c:v>
                </c:pt>
                <c:pt idx="2855">
                  <c:v>222.57358026588599</c:v>
                </c:pt>
                <c:pt idx="2856">
                  <c:v>223.182586644124</c:v>
                </c:pt>
                <c:pt idx="2857">
                  <c:v>221.37285791131799</c:v>
                </c:pt>
                <c:pt idx="2858">
                  <c:v>217.62660416506401</c:v>
                </c:pt>
                <c:pt idx="2859">
                  <c:v>217.659263813108</c:v>
                </c:pt>
                <c:pt idx="2860">
                  <c:v>214.74102820256499</c:v>
                </c:pt>
                <c:pt idx="2861">
                  <c:v>216.331745177898</c:v>
                </c:pt>
                <c:pt idx="2862">
                  <c:v>217.330746176899</c:v>
                </c:pt>
                <c:pt idx="2863">
                  <c:v>218.423883808498</c:v>
                </c:pt>
                <c:pt idx="2864">
                  <c:v>218.96949204641399</c:v>
                </c:pt>
                <c:pt idx="2865">
                  <c:v>216.706370552523</c:v>
                </c:pt>
                <c:pt idx="2866">
                  <c:v>215.44417121340001</c:v>
                </c:pt>
                <c:pt idx="2867">
                  <c:v>215.33466533466401</c:v>
                </c:pt>
                <c:pt idx="2868">
                  <c:v>219.63997540920499</c:v>
                </c:pt>
                <c:pt idx="2869">
                  <c:v>212.635441481594</c:v>
                </c:pt>
                <c:pt idx="2870">
                  <c:v>213.150311227233</c:v>
                </c:pt>
                <c:pt idx="2871">
                  <c:v>212.08983324367799</c:v>
                </c:pt>
                <c:pt idx="2872">
                  <c:v>208.9679551218</c:v>
                </c:pt>
                <c:pt idx="2873">
                  <c:v>209.763313609466</c:v>
                </c:pt>
                <c:pt idx="2874">
                  <c:v>212.416429724121</c:v>
                </c:pt>
                <c:pt idx="2875">
                  <c:v>212.54130484899599</c:v>
                </c:pt>
                <c:pt idx="2876">
                  <c:v>211.51156535771801</c:v>
                </c:pt>
                <c:pt idx="2877">
                  <c:v>209.452086375162</c:v>
                </c:pt>
                <c:pt idx="2878">
                  <c:v>209.71720587105099</c:v>
                </c:pt>
                <c:pt idx="2879">
                  <c:v>206.31291785137799</c:v>
                </c:pt>
                <c:pt idx="2880">
                  <c:v>206.10927534004301</c:v>
                </c:pt>
                <c:pt idx="2881">
                  <c:v>205.701990317374</c:v>
                </c:pt>
                <c:pt idx="2882">
                  <c:v>206.674095135632</c:v>
                </c:pt>
                <c:pt idx="2883">
                  <c:v>201.06047798355399</c:v>
                </c:pt>
                <c:pt idx="2884">
                  <c:v>199.96349804042001</c:v>
                </c:pt>
                <c:pt idx="2885">
                  <c:v>200.66856220702201</c:v>
                </c:pt>
                <c:pt idx="2886">
                  <c:v>201.29678014293299</c:v>
                </c:pt>
                <c:pt idx="2887">
                  <c:v>197.84638438484501</c:v>
                </c:pt>
                <c:pt idx="2888">
                  <c:v>198.05002689617899</c:v>
                </c:pt>
                <c:pt idx="2889">
                  <c:v>196.027049873202</c:v>
                </c:pt>
                <c:pt idx="2890">
                  <c:v>199.50818412356699</c:v>
                </c:pt>
                <c:pt idx="2891">
                  <c:v>195.667793744715</c:v>
                </c:pt>
                <c:pt idx="2892">
                  <c:v>196.466994543916</c:v>
                </c:pt>
                <c:pt idx="2893">
                  <c:v>194.17697686928301</c:v>
                </c:pt>
                <c:pt idx="2894">
                  <c:v>192.421040497962</c:v>
                </c:pt>
                <c:pt idx="2895">
                  <c:v>189.708368554521</c:v>
                </c:pt>
                <c:pt idx="2896">
                  <c:v>194.36525013447999</c:v>
                </c:pt>
                <c:pt idx="2897">
                  <c:v>196.30945977099699</c:v>
                </c:pt>
                <c:pt idx="2898">
                  <c:v>197.53323599477301</c:v>
                </c:pt>
                <c:pt idx="2899">
                  <c:v>197.64274187351</c:v>
                </c:pt>
                <c:pt idx="2900">
                  <c:v>199.88473065395999</c:v>
                </c:pt>
                <c:pt idx="2901">
                  <c:v>200.96634135095499</c:v>
                </c:pt>
                <c:pt idx="2902">
                  <c:v>196.795512180126</c:v>
                </c:pt>
                <c:pt idx="2903">
                  <c:v>196.74940444171099</c:v>
                </c:pt>
                <c:pt idx="2904">
                  <c:v>193.863828479212</c:v>
                </c:pt>
                <c:pt idx="2905">
                  <c:v>198.00391915776399</c:v>
                </c:pt>
                <c:pt idx="2906">
                  <c:v>201.53116114654401</c:v>
                </c:pt>
                <c:pt idx="2907">
                  <c:v>198.86459694151901</c:v>
                </c:pt>
                <c:pt idx="2908">
                  <c:v>197.815645892568</c:v>
                </c:pt>
                <c:pt idx="2909">
                  <c:v>195.980942134787</c:v>
                </c:pt>
                <c:pt idx="2910">
                  <c:v>201.264120494888</c:v>
                </c:pt>
                <c:pt idx="2911">
                  <c:v>202.15745792668699</c:v>
                </c:pt>
                <c:pt idx="2912">
                  <c:v>199.14700683931301</c:v>
                </c:pt>
                <c:pt idx="2913">
                  <c:v>202.849074002919</c:v>
                </c:pt>
                <c:pt idx="2914">
                  <c:v>204.948897256588</c:v>
                </c:pt>
                <c:pt idx="2915">
                  <c:v>202.81641435487401</c:v>
                </c:pt>
                <c:pt idx="2916">
                  <c:v>201.594559286866</c:v>
                </c:pt>
                <c:pt idx="2917">
                  <c:v>203.114193498807</c:v>
                </c:pt>
                <c:pt idx="2918">
                  <c:v>204.10166756320501</c:v>
                </c:pt>
                <c:pt idx="2919">
                  <c:v>201.31214938907101</c:v>
                </c:pt>
                <c:pt idx="2920">
                  <c:v>199.116268347036</c:v>
                </c:pt>
                <c:pt idx="2921">
                  <c:v>200.042265426879</c:v>
                </c:pt>
                <c:pt idx="2922">
                  <c:v>200.38615230922801</c:v>
                </c:pt>
                <c:pt idx="2923">
                  <c:v>203.28709751786499</c:v>
                </c:pt>
                <c:pt idx="2924">
                  <c:v>199.164297241219</c:v>
                </c:pt>
                <c:pt idx="2925">
                  <c:v>199.74448628294601</c:v>
                </c:pt>
                <c:pt idx="2926">
                  <c:v>201.68869591946401</c:v>
                </c:pt>
                <c:pt idx="2927">
                  <c:v>204.134327211249</c:v>
                </c:pt>
                <c:pt idx="2928">
                  <c:v>201.93844616921399</c:v>
                </c:pt>
                <c:pt idx="2929">
                  <c:v>200.68393145316099</c:v>
                </c:pt>
                <c:pt idx="2930">
                  <c:v>200.511027434103</c:v>
                </c:pt>
                <c:pt idx="2931">
                  <c:v>194.47475601321599</c:v>
                </c:pt>
                <c:pt idx="2932">
                  <c:v>195.08760470298799</c:v>
                </c:pt>
                <c:pt idx="2933">
                  <c:v>199.116268347036</c:v>
                </c:pt>
                <c:pt idx="2934">
                  <c:v>193.20487205102501</c:v>
                </c:pt>
                <c:pt idx="2935">
                  <c:v>193.98870360408699</c:v>
                </c:pt>
                <c:pt idx="2936">
                  <c:v>196.795512180126</c:v>
                </c:pt>
                <c:pt idx="2937">
                  <c:v>197.706140013831</c:v>
                </c:pt>
                <c:pt idx="2938">
                  <c:v>188.29824022131601</c:v>
                </c:pt>
                <c:pt idx="2939">
                  <c:v>191.44893567970399</c:v>
                </c:pt>
                <c:pt idx="2940">
                  <c:v>182.84023668638901</c:v>
                </c:pt>
                <c:pt idx="2941">
                  <c:v>188.26558057327199</c:v>
                </c:pt>
                <c:pt idx="2942">
                  <c:v>195.742718819641</c:v>
                </c:pt>
                <c:pt idx="2943">
                  <c:v>191.31061246445699</c:v>
                </c:pt>
                <c:pt idx="2944">
                  <c:v>186.95919465150101</c:v>
                </c:pt>
                <c:pt idx="2945">
                  <c:v>187.55859525090199</c:v>
                </c:pt>
                <c:pt idx="2946">
                  <c:v>190.49220010758299</c:v>
                </c:pt>
                <c:pt idx="2947">
                  <c:v>190.58633674018199</c:v>
                </c:pt>
                <c:pt idx="2948">
                  <c:v>175.65127180511701</c:v>
                </c:pt>
                <c:pt idx="2949">
                  <c:v>182.920925228616</c:v>
                </c:pt>
                <c:pt idx="2950">
                  <c:v>183.03235226312</c:v>
                </c:pt>
                <c:pt idx="2951">
                  <c:v>176.392837931298</c:v>
                </c:pt>
                <c:pt idx="2952">
                  <c:v>174.01060477983401</c:v>
                </c:pt>
                <c:pt idx="2953">
                  <c:v>165.148313225235</c:v>
                </c:pt>
                <c:pt idx="2954">
                  <c:v>157.75186352109299</c:v>
                </c:pt>
                <c:pt idx="2955">
                  <c:v>153.77699223853</c:v>
                </c:pt>
                <c:pt idx="2956">
                  <c:v>143.037731499269</c:v>
                </c:pt>
                <c:pt idx="2957">
                  <c:v>139.56812418350799</c:v>
                </c:pt>
                <c:pt idx="2958">
                  <c:v>159.83439637285699</c:v>
                </c:pt>
                <c:pt idx="2959">
                  <c:v>157.46753246753099</c:v>
                </c:pt>
                <c:pt idx="2960">
                  <c:v>141.96572658111</c:v>
                </c:pt>
                <c:pt idx="2961">
                  <c:v>147.879044032889</c:v>
                </c:pt>
                <c:pt idx="2962">
                  <c:v>146.99723353569399</c:v>
                </c:pt>
                <c:pt idx="2963">
                  <c:v>155.82686544224899</c:v>
                </c:pt>
                <c:pt idx="2964">
                  <c:v>151.17574732959201</c:v>
                </c:pt>
                <c:pt idx="2965">
                  <c:v>142.94359486667099</c:v>
                </c:pt>
                <c:pt idx="2966">
                  <c:v>144.59963113809201</c:v>
                </c:pt>
                <c:pt idx="2967">
                  <c:v>137.26657957427099</c:v>
                </c:pt>
                <c:pt idx="2968">
                  <c:v>132.39260739260601</c:v>
                </c:pt>
                <c:pt idx="2969">
                  <c:v>147.86367478675101</c:v>
                </c:pt>
                <c:pt idx="2970">
                  <c:v>146.79166986859201</c:v>
                </c:pt>
                <c:pt idx="2971">
                  <c:v>151.869284561591</c:v>
                </c:pt>
                <c:pt idx="2972">
                  <c:v>152.704987320371</c:v>
                </c:pt>
                <c:pt idx="2973">
                  <c:v>153.14685314685201</c:v>
                </c:pt>
                <c:pt idx="2974">
                  <c:v>158.35126412049399</c:v>
                </c:pt>
                <c:pt idx="2975">
                  <c:v>151.69638054253301</c:v>
                </c:pt>
                <c:pt idx="2976">
                  <c:v>143.28940290478599</c:v>
                </c:pt>
                <c:pt idx="2977">
                  <c:v>148.02120955967001</c:v>
                </c:pt>
                <c:pt idx="2978">
                  <c:v>146.080842234687</c:v>
                </c:pt>
                <c:pt idx="2979">
                  <c:v>141.571889648812</c:v>
                </c:pt>
                <c:pt idx="2980">
                  <c:v>135.34158149542699</c:v>
                </c:pt>
                <c:pt idx="2981">
                  <c:v>143.77929762545</c:v>
                </c:pt>
                <c:pt idx="2982">
                  <c:v>136.60378083454901</c:v>
                </c:pt>
                <c:pt idx="2983">
                  <c:v>134.79020979020899</c:v>
                </c:pt>
                <c:pt idx="2984">
                  <c:v>137.32997771459199</c:v>
                </c:pt>
                <c:pt idx="2985">
                  <c:v>128.529163144547</c:v>
                </c:pt>
                <c:pt idx="2986">
                  <c:v>118.98870360408699</c:v>
                </c:pt>
                <c:pt idx="2987">
                  <c:v>125.407285022669</c:v>
                </c:pt>
                <c:pt idx="2988">
                  <c:v>134.09667255821</c:v>
                </c:pt>
                <c:pt idx="2989">
                  <c:v>135.08991008990901</c:v>
                </c:pt>
                <c:pt idx="2990">
                  <c:v>140.30969030968899</c:v>
                </c:pt>
                <c:pt idx="2991">
                  <c:v>142.075232459847</c:v>
                </c:pt>
                <c:pt idx="2992">
                  <c:v>129.491662183969</c:v>
                </c:pt>
                <c:pt idx="2993">
                  <c:v>134.47514024437001</c:v>
                </c:pt>
                <c:pt idx="2994">
                  <c:v>137.708445400752</c:v>
                </c:pt>
                <c:pt idx="2995">
                  <c:v>134.52124798278501</c:v>
                </c:pt>
                <c:pt idx="2996">
                  <c:v>138.66902328440699</c:v>
                </c:pt>
                <c:pt idx="2997">
                  <c:v>143.51033581802699</c:v>
                </c:pt>
                <c:pt idx="2998">
                  <c:v>141.14539306846899</c:v>
                </c:pt>
                <c:pt idx="2999">
                  <c:v>142.10789210789099</c:v>
                </c:pt>
                <c:pt idx="3000">
                  <c:v>138.68439253054501</c:v>
                </c:pt>
                <c:pt idx="3001">
                  <c:v>140.340428801966</c:v>
                </c:pt>
                <c:pt idx="3002">
                  <c:v>138.386613386612</c:v>
                </c:pt>
                <c:pt idx="3003">
                  <c:v>144.899331437792</c:v>
                </c:pt>
                <c:pt idx="3004">
                  <c:v>143.49496657188899</c:v>
                </c:pt>
                <c:pt idx="3005">
                  <c:v>140.81495427649199</c:v>
                </c:pt>
                <c:pt idx="3006">
                  <c:v>140.20786905402201</c:v>
                </c:pt>
                <c:pt idx="3007">
                  <c:v>138.41158841158699</c:v>
                </c:pt>
                <c:pt idx="3008">
                  <c:v>136.98032736494201</c:v>
                </c:pt>
                <c:pt idx="3009">
                  <c:v>137.77568585260801</c:v>
                </c:pt>
                <c:pt idx="3010">
                  <c:v>138.571044340274</c:v>
                </c:pt>
                <c:pt idx="3011">
                  <c:v>138.17336509644099</c:v>
                </c:pt>
                <c:pt idx="3012">
                  <c:v>141.44893567970399</c:v>
                </c:pt>
                <c:pt idx="3013">
                  <c:v>143.468070391146</c:v>
                </c:pt>
                <c:pt idx="3014">
                  <c:v>147.79259202335999</c:v>
                </c:pt>
                <c:pt idx="3015">
                  <c:v>147.61776684853501</c:v>
                </c:pt>
                <c:pt idx="3016">
                  <c:v>148.603319757165</c:v>
                </c:pt>
                <c:pt idx="3017">
                  <c:v>144.15200184430799</c:v>
                </c:pt>
                <c:pt idx="3018">
                  <c:v>144.73987550910499</c:v>
                </c:pt>
                <c:pt idx="3019">
                  <c:v>141.63913010066699</c:v>
                </c:pt>
                <c:pt idx="3020">
                  <c:v>138.23676323676199</c:v>
                </c:pt>
                <c:pt idx="3021">
                  <c:v>138.49227695381401</c:v>
                </c:pt>
                <c:pt idx="3022">
                  <c:v>134.13509567355601</c:v>
                </c:pt>
                <c:pt idx="3023">
                  <c:v>134.18312456773899</c:v>
                </c:pt>
                <c:pt idx="3024">
                  <c:v>135.23207561669</c:v>
                </c:pt>
                <c:pt idx="3025">
                  <c:v>128.09306078536699</c:v>
                </c:pt>
                <c:pt idx="3026">
                  <c:v>133.62598939521899</c:v>
                </c:pt>
                <c:pt idx="3027">
                  <c:v>131.56074694536099</c:v>
                </c:pt>
                <c:pt idx="3028">
                  <c:v>132.131330208252</c:v>
                </c:pt>
                <c:pt idx="3029">
                  <c:v>133.03811573042199</c:v>
                </c:pt>
                <c:pt idx="3030">
                  <c:v>134.39060939060801</c:v>
                </c:pt>
                <c:pt idx="3031">
                  <c:v>138.93606393606299</c:v>
                </c:pt>
                <c:pt idx="3032">
                  <c:v>134.42134788288499</c:v>
                </c:pt>
                <c:pt idx="3033">
                  <c:v>131.68754322600401</c:v>
                </c:pt>
                <c:pt idx="3034">
                  <c:v>131.289863982171</c:v>
                </c:pt>
                <c:pt idx="3035">
                  <c:v>133.134173518788</c:v>
                </c:pt>
                <c:pt idx="3036">
                  <c:v>132.48290171367</c:v>
                </c:pt>
                <c:pt idx="3037">
                  <c:v>134.45400753093</c:v>
                </c:pt>
                <c:pt idx="3038">
                  <c:v>138.28479213094499</c:v>
                </c:pt>
                <c:pt idx="3039">
                  <c:v>138.47498655190901</c:v>
                </c:pt>
                <c:pt idx="3040">
                  <c:v>132.131330208252</c:v>
                </c:pt>
                <c:pt idx="3041">
                  <c:v>132.91131944978</c:v>
                </c:pt>
                <c:pt idx="3042">
                  <c:v>133.00737723814501</c:v>
                </c:pt>
                <c:pt idx="3043">
                  <c:v>131.57611619150001</c:v>
                </c:pt>
                <c:pt idx="3044">
                  <c:v>125.947129793283</c:v>
                </c:pt>
                <c:pt idx="3045">
                  <c:v>125.645508337815</c:v>
                </c:pt>
                <c:pt idx="3046">
                  <c:v>124.294935833396</c:v>
                </c:pt>
                <c:pt idx="3047">
                  <c:v>123.086528855759</c:v>
                </c:pt>
                <c:pt idx="3048">
                  <c:v>118.681318681318</c:v>
                </c:pt>
                <c:pt idx="3049">
                  <c:v>123.18066548835699</c:v>
                </c:pt>
                <c:pt idx="3050">
                  <c:v>122.21240298163301</c:v>
                </c:pt>
                <c:pt idx="3051">
                  <c:v>120.224006762467</c:v>
                </c:pt>
                <c:pt idx="3052">
                  <c:v>117.538230999768</c:v>
                </c:pt>
                <c:pt idx="3053">
                  <c:v>112.24352570506301</c:v>
                </c:pt>
                <c:pt idx="3054">
                  <c:v>111.40013832321399</c:v>
                </c:pt>
                <c:pt idx="3055">
                  <c:v>114.039806347498</c:v>
                </c:pt>
                <c:pt idx="3056">
                  <c:v>109.381003611772</c:v>
                </c:pt>
                <c:pt idx="3057">
                  <c:v>109.573119188503</c:v>
                </c:pt>
                <c:pt idx="3058">
                  <c:v>108.284023668638</c:v>
                </c:pt>
                <c:pt idx="3059">
                  <c:v>114.739107046798</c:v>
                </c:pt>
                <c:pt idx="3060">
                  <c:v>115.48643664028199</c:v>
                </c:pt>
                <c:pt idx="3061">
                  <c:v>120.033812341504</c:v>
                </c:pt>
                <c:pt idx="3062">
                  <c:v>120.971336355951</c:v>
                </c:pt>
                <c:pt idx="3063">
                  <c:v>120.606316760162</c:v>
                </c:pt>
                <c:pt idx="3064">
                  <c:v>124.294935833396</c:v>
                </c:pt>
                <c:pt idx="3065">
                  <c:v>127.076769384461</c:v>
                </c:pt>
                <c:pt idx="3066">
                  <c:v>125.503342811034</c:v>
                </c:pt>
                <c:pt idx="3067">
                  <c:v>122.83101513870599</c:v>
                </c:pt>
                <c:pt idx="3068">
                  <c:v>131.65296242219199</c:v>
                </c:pt>
                <c:pt idx="3069">
                  <c:v>129.059402136324</c:v>
                </c:pt>
                <c:pt idx="3070">
                  <c:v>130.41958041957901</c:v>
                </c:pt>
                <c:pt idx="3071">
                  <c:v>133.078460001536</c:v>
                </c:pt>
                <c:pt idx="3072">
                  <c:v>130.67701529239901</c:v>
                </c:pt>
                <c:pt idx="3073">
                  <c:v>126.16037808345401</c:v>
                </c:pt>
                <c:pt idx="3074">
                  <c:v>127.330361945745</c:v>
                </c:pt>
                <c:pt idx="3075">
                  <c:v>129.795204795204</c:v>
                </c:pt>
                <c:pt idx="3076">
                  <c:v>133.58948743564</c:v>
                </c:pt>
                <c:pt idx="3077">
                  <c:v>134.918927226618</c:v>
                </c:pt>
                <c:pt idx="3078">
                  <c:v>133.86229155459799</c:v>
                </c:pt>
                <c:pt idx="3079">
                  <c:v>130.74041343272</c:v>
                </c:pt>
                <c:pt idx="3080">
                  <c:v>132.14862061015799</c:v>
                </c:pt>
                <c:pt idx="3081">
                  <c:v>137.40106047798201</c:v>
                </c:pt>
                <c:pt idx="3082">
                  <c:v>137.433720126027</c:v>
                </c:pt>
                <c:pt idx="3083">
                  <c:v>135.06301390916701</c:v>
                </c:pt>
                <c:pt idx="3084">
                  <c:v>136.50388073464899</c:v>
                </c:pt>
                <c:pt idx="3085">
                  <c:v>138.505725044185</c:v>
                </c:pt>
                <c:pt idx="3086">
                  <c:v>139.43556443556301</c:v>
                </c:pt>
                <c:pt idx="3087">
                  <c:v>133.58948743564</c:v>
                </c:pt>
                <c:pt idx="3088">
                  <c:v>136.20033812341401</c:v>
                </c:pt>
                <c:pt idx="3089">
                  <c:v>135.36847767616899</c:v>
                </c:pt>
                <c:pt idx="3090">
                  <c:v>136.69599631137999</c:v>
                </c:pt>
                <c:pt idx="3091">
                  <c:v>138.763159917005</c:v>
                </c:pt>
                <c:pt idx="3092">
                  <c:v>137.44908937216499</c:v>
                </c:pt>
                <c:pt idx="3093">
                  <c:v>137.01682932452101</c:v>
                </c:pt>
                <c:pt idx="3094">
                  <c:v>139.93122262352901</c:v>
                </c:pt>
                <c:pt idx="3095">
                  <c:v>139.97925151771199</c:v>
                </c:pt>
                <c:pt idx="3096">
                  <c:v>140.73234457849699</c:v>
                </c:pt>
                <c:pt idx="3097">
                  <c:v>145.51986475063299</c:v>
                </c:pt>
                <c:pt idx="3098">
                  <c:v>145.02228540690001</c:v>
                </c:pt>
                <c:pt idx="3099">
                  <c:v>147.53707830630799</c:v>
                </c:pt>
                <c:pt idx="3100">
                  <c:v>145.487205102589</c:v>
                </c:pt>
                <c:pt idx="3101">
                  <c:v>148.88188734342501</c:v>
                </c:pt>
                <c:pt idx="3102">
                  <c:v>146.09621148082601</c:v>
                </c:pt>
                <c:pt idx="3103">
                  <c:v>145.66395143318101</c:v>
                </c:pt>
                <c:pt idx="3104">
                  <c:v>141.99646507338699</c:v>
                </c:pt>
                <c:pt idx="3105">
                  <c:v>143.21447782986101</c:v>
                </c:pt>
                <c:pt idx="3106">
                  <c:v>142.04449396756999</c:v>
                </c:pt>
                <c:pt idx="3107">
                  <c:v>146.080842234687</c:v>
                </c:pt>
                <c:pt idx="3108">
                  <c:v>145.90409590409499</c:v>
                </c:pt>
                <c:pt idx="3109">
                  <c:v>144.926227618534</c:v>
                </c:pt>
                <c:pt idx="3110">
                  <c:v>142.845615922538</c:v>
                </c:pt>
                <c:pt idx="3111">
                  <c:v>142.54015215553599</c:v>
                </c:pt>
                <c:pt idx="3112">
                  <c:v>146.192269269191</c:v>
                </c:pt>
                <c:pt idx="3113">
                  <c:v>143.58141858141701</c:v>
                </c:pt>
                <c:pt idx="3114">
                  <c:v>145.58326289095399</c:v>
                </c:pt>
                <c:pt idx="3115">
                  <c:v>148.16145393068399</c:v>
                </c:pt>
                <c:pt idx="3116">
                  <c:v>151.74825174825099</c:v>
                </c:pt>
                <c:pt idx="3117">
                  <c:v>151.87696918466</c:v>
                </c:pt>
                <c:pt idx="3118">
                  <c:v>149.95389226158301</c:v>
                </c:pt>
                <c:pt idx="3119">
                  <c:v>151.364020594789</c:v>
                </c:pt>
                <c:pt idx="3120">
                  <c:v>151.39668024283301</c:v>
                </c:pt>
                <c:pt idx="3121">
                  <c:v>150.77230461845701</c:v>
                </c:pt>
                <c:pt idx="3122">
                  <c:v>151.54076692538101</c:v>
                </c:pt>
                <c:pt idx="3123">
                  <c:v>151.15653577191901</c:v>
                </c:pt>
                <c:pt idx="3124">
                  <c:v>151.82894029047799</c:v>
                </c:pt>
                <c:pt idx="3125">
                  <c:v>152.243909936216</c:v>
                </c:pt>
                <c:pt idx="3126">
                  <c:v>148.75316990701501</c:v>
                </c:pt>
                <c:pt idx="3127">
                  <c:v>146.73595635134001</c:v>
                </c:pt>
                <c:pt idx="3128">
                  <c:v>146.59186966879199</c:v>
                </c:pt>
                <c:pt idx="3129">
                  <c:v>147.66579574271799</c:v>
                </c:pt>
                <c:pt idx="3130">
                  <c:v>148.209482824866</c:v>
                </c:pt>
                <c:pt idx="3131">
                  <c:v>143.76584953507901</c:v>
                </c:pt>
                <c:pt idx="3132">
                  <c:v>143.87727656958299</c:v>
                </c:pt>
                <c:pt idx="3133">
                  <c:v>145.118343195265</c:v>
                </c:pt>
                <c:pt idx="3134">
                  <c:v>148.27288096518799</c:v>
                </c:pt>
                <c:pt idx="3135">
                  <c:v>147.886728655958</c:v>
                </c:pt>
                <c:pt idx="3136">
                  <c:v>149.271881964188</c:v>
                </c:pt>
                <c:pt idx="3137">
                  <c:v>148.06539614231801</c:v>
                </c:pt>
                <c:pt idx="3138">
                  <c:v>148.676323676322</c:v>
                </c:pt>
                <c:pt idx="3139">
                  <c:v>144.61884269576501</c:v>
                </c:pt>
                <c:pt idx="3140">
                  <c:v>144.60155229385899</c:v>
                </c:pt>
                <c:pt idx="3141">
                  <c:v>141.80050718512101</c:v>
                </c:pt>
                <c:pt idx="3142">
                  <c:v>141.70444939675599</c:v>
                </c:pt>
                <c:pt idx="3143">
                  <c:v>141.97725351571401</c:v>
                </c:pt>
                <c:pt idx="3144">
                  <c:v>141.63913010066699</c:v>
                </c:pt>
                <c:pt idx="3145">
                  <c:v>145.08568354722101</c:v>
                </c:pt>
                <c:pt idx="3146">
                  <c:v>145.90601705986199</c:v>
                </c:pt>
                <c:pt idx="3147">
                  <c:v>150.17482517482401</c:v>
                </c:pt>
                <c:pt idx="3148">
                  <c:v>149.932759548143</c:v>
                </c:pt>
                <c:pt idx="3149">
                  <c:v>151.575347729193</c:v>
                </c:pt>
                <c:pt idx="3150">
                  <c:v>153.18527626219799</c:v>
                </c:pt>
                <c:pt idx="3151">
                  <c:v>153.894182740335</c:v>
                </c:pt>
                <c:pt idx="3152">
                  <c:v>153.86152309229101</c:v>
                </c:pt>
                <c:pt idx="3153">
                  <c:v>157.25812648889499</c:v>
                </c:pt>
                <c:pt idx="3154">
                  <c:v>157.903634826711</c:v>
                </c:pt>
                <c:pt idx="3155">
                  <c:v>158.370475678167</c:v>
                </c:pt>
                <c:pt idx="3156">
                  <c:v>157.628909551985</c:v>
                </c:pt>
                <c:pt idx="3157">
                  <c:v>157.242757242756</c:v>
                </c:pt>
                <c:pt idx="3158">
                  <c:v>158.885345423806</c:v>
                </c:pt>
                <c:pt idx="3159">
                  <c:v>159.11012064858099</c:v>
                </c:pt>
                <c:pt idx="3160">
                  <c:v>161.736340582493</c:v>
                </c:pt>
                <c:pt idx="3161">
                  <c:v>162.15515253976699</c:v>
                </c:pt>
                <c:pt idx="3162">
                  <c:v>161.68831168831099</c:v>
                </c:pt>
                <c:pt idx="3163">
                  <c:v>160.85068777376301</c:v>
                </c:pt>
                <c:pt idx="3164">
                  <c:v>162.96011680626901</c:v>
                </c:pt>
                <c:pt idx="3165">
                  <c:v>162.62199339122299</c:v>
                </c:pt>
                <c:pt idx="3166">
                  <c:v>160.59325290094401</c:v>
                </c:pt>
                <c:pt idx="3167">
                  <c:v>162.314608468453</c:v>
                </c:pt>
                <c:pt idx="3168">
                  <c:v>163.55567509413501</c:v>
                </c:pt>
                <c:pt idx="3169">
                  <c:v>162.29923922231501</c:v>
                </c:pt>
                <c:pt idx="3170">
                  <c:v>158.305156382078</c:v>
                </c:pt>
                <c:pt idx="3171">
                  <c:v>159.56159225389899</c:v>
                </c:pt>
                <c:pt idx="3172">
                  <c:v>160.96211480826699</c:v>
                </c:pt>
                <c:pt idx="3173">
                  <c:v>162.62199339122299</c:v>
                </c:pt>
                <c:pt idx="3174">
                  <c:v>165.80919080919</c:v>
                </c:pt>
                <c:pt idx="3175">
                  <c:v>165.79382156305101</c:v>
                </c:pt>
                <c:pt idx="3176">
                  <c:v>166.11465457619201</c:v>
                </c:pt>
                <c:pt idx="3177">
                  <c:v>166.13194497809801</c:v>
                </c:pt>
                <c:pt idx="3178">
                  <c:v>166.50272804118799</c:v>
                </c:pt>
                <c:pt idx="3179">
                  <c:v>166.470068393144</c:v>
                </c:pt>
                <c:pt idx="3180">
                  <c:v>164.98885729654799</c:v>
                </c:pt>
                <c:pt idx="3181">
                  <c:v>161.34826711749699</c:v>
                </c:pt>
                <c:pt idx="3182">
                  <c:v>160.737339583492</c:v>
                </c:pt>
                <c:pt idx="3183">
                  <c:v>162.07446399753999</c:v>
                </c:pt>
                <c:pt idx="3184">
                  <c:v>164.34527011450001</c:v>
                </c:pt>
                <c:pt idx="3185">
                  <c:v>165.76116191500699</c:v>
                </c:pt>
                <c:pt idx="3186">
                  <c:v>167.03296703296601</c:v>
                </c:pt>
                <c:pt idx="3187">
                  <c:v>168.74087451010399</c:v>
                </c:pt>
                <c:pt idx="3188">
                  <c:v>168.70821486206</c:v>
                </c:pt>
                <c:pt idx="3189">
                  <c:v>169.52854837470099</c:v>
                </c:pt>
                <c:pt idx="3190">
                  <c:v>170.237454852838</c:v>
                </c:pt>
                <c:pt idx="3191">
                  <c:v>172.8137247368</c:v>
                </c:pt>
                <c:pt idx="3192">
                  <c:v>172.55628986398099</c:v>
                </c:pt>
                <c:pt idx="3193">
                  <c:v>172.66579574271799</c:v>
                </c:pt>
                <c:pt idx="3194">
                  <c:v>172.22969338353801</c:v>
                </c:pt>
                <c:pt idx="3195">
                  <c:v>173.23253669407401</c:v>
                </c:pt>
                <c:pt idx="3196">
                  <c:v>171.79359102435899</c:v>
                </c:pt>
                <c:pt idx="3197">
                  <c:v>169.899331437792</c:v>
                </c:pt>
                <c:pt idx="3198">
                  <c:v>168.99446707138901</c:v>
                </c:pt>
                <c:pt idx="3199">
                  <c:v>172.02028740490201</c:v>
                </c:pt>
                <c:pt idx="3200">
                  <c:v>171.50157534772799</c:v>
                </c:pt>
                <c:pt idx="3201">
                  <c:v>170.83877660800599</c:v>
                </c:pt>
                <c:pt idx="3202">
                  <c:v>166.598785829554</c:v>
                </c:pt>
                <c:pt idx="3203">
                  <c:v>165.82263889956101</c:v>
                </c:pt>
                <c:pt idx="3204">
                  <c:v>168.29900868362299</c:v>
                </c:pt>
                <c:pt idx="3205">
                  <c:v>170.70813801582901</c:v>
                </c:pt>
                <c:pt idx="3206">
                  <c:v>171.17882117881999</c:v>
                </c:pt>
                <c:pt idx="3207">
                  <c:v>172.48904941212501</c:v>
                </c:pt>
                <c:pt idx="3208">
                  <c:v>173.539921616843</c:v>
                </c:pt>
                <c:pt idx="3209">
                  <c:v>174.22001075847101</c:v>
                </c:pt>
                <c:pt idx="3210">
                  <c:v>173.86459694151901</c:v>
                </c:pt>
                <c:pt idx="3211">
                  <c:v>176.857757626987</c:v>
                </c:pt>
                <c:pt idx="3212">
                  <c:v>177.50518712057001</c:v>
                </c:pt>
                <c:pt idx="3213">
                  <c:v>176.17766848535999</c:v>
                </c:pt>
                <c:pt idx="3214">
                  <c:v>177.63390455698001</c:v>
                </c:pt>
                <c:pt idx="3215">
                  <c:v>176.694459386766</c:v>
                </c:pt>
                <c:pt idx="3216">
                  <c:v>175.10950587873501</c:v>
                </c:pt>
                <c:pt idx="3217">
                  <c:v>176.89041727503101</c:v>
                </c:pt>
                <c:pt idx="3218">
                  <c:v>174.867440252054</c:v>
                </c:pt>
                <c:pt idx="3219">
                  <c:v>172.97318066548701</c:v>
                </c:pt>
                <c:pt idx="3220">
                  <c:v>172.181664489356</c:v>
                </c:pt>
                <c:pt idx="3221">
                  <c:v>168.92914777530001</c:v>
                </c:pt>
                <c:pt idx="3222">
                  <c:v>172.55244755244601</c:v>
                </c:pt>
                <c:pt idx="3223">
                  <c:v>167.55360024590701</c:v>
                </c:pt>
                <c:pt idx="3224">
                  <c:v>168.78313993698501</c:v>
                </c:pt>
                <c:pt idx="3225">
                  <c:v>169.31722124029699</c:v>
                </c:pt>
                <c:pt idx="3226">
                  <c:v>169.75524475524401</c:v>
                </c:pt>
                <c:pt idx="3227">
                  <c:v>172.87712287712199</c:v>
                </c:pt>
                <c:pt idx="3228">
                  <c:v>173.330515638207</c:v>
                </c:pt>
                <c:pt idx="3229">
                  <c:v>177.27849074002799</c:v>
                </c:pt>
                <c:pt idx="3230">
                  <c:v>177.31115038807201</c:v>
                </c:pt>
                <c:pt idx="3231">
                  <c:v>178.216014754475</c:v>
                </c:pt>
                <c:pt idx="3232">
                  <c:v>176.40436486590201</c:v>
                </c:pt>
                <c:pt idx="3233">
                  <c:v>177.35917928225501</c:v>
                </c:pt>
                <c:pt idx="3234">
                  <c:v>179.931606854683</c:v>
                </c:pt>
                <c:pt idx="3235">
                  <c:v>180.141012833319</c:v>
                </c:pt>
                <c:pt idx="3236">
                  <c:v>180.02766464304801</c:v>
                </c:pt>
                <c:pt idx="3237">
                  <c:v>177.68193345116299</c:v>
                </c:pt>
                <c:pt idx="3238">
                  <c:v>177.051794359485</c:v>
                </c:pt>
                <c:pt idx="3239">
                  <c:v>179.299546607238</c:v>
                </c:pt>
                <c:pt idx="3240">
                  <c:v>179.57619303773001</c:v>
                </c:pt>
                <c:pt idx="3241">
                  <c:v>180.206332129408</c:v>
                </c:pt>
                <c:pt idx="3242">
                  <c:v>177.27849074002799</c:v>
                </c:pt>
                <c:pt idx="3243">
                  <c:v>177.875970183661</c:v>
                </c:pt>
                <c:pt idx="3244">
                  <c:v>180.077614692998</c:v>
                </c:pt>
                <c:pt idx="3245">
                  <c:v>179.996926150771</c:v>
                </c:pt>
                <c:pt idx="3246">
                  <c:v>178.58871897333299</c:v>
                </c:pt>
                <c:pt idx="3247">
                  <c:v>179.60693153000699</c:v>
                </c:pt>
                <c:pt idx="3248">
                  <c:v>179.33220625528199</c:v>
                </c:pt>
                <c:pt idx="3249">
                  <c:v>177.34188888034899</c:v>
                </c:pt>
                <c:pt idx="3250">
                  <c:v>178.006608775838</c:v>
                </c:pt>
                <c:pt idx="3251">
                  <c:v>179.00945208637401</c:v>
                </c:pt>
                <c:pt idx="3252">
                  <c:v>179.77022977022901</c:v>
                </c:pt>
                <c:pt idx="3253">
                  <c:v>180.99976946130701</c:v>
                </c:pt>
                <c:pt idx="3254">
                  <c:v>180.15830323522499</c:v>
                </c:pt>
                <c:pt idx="3255">
                  <c:v>180.43302850995099</c:v>
                </c:pt>
                <c:pt idx="3256">
                  <c:v>178.264043648658</c:v>
                </c:pt>
                <c:pt idx="3257">
                  <c:v>179.272650426496</c:v>
                </c:pt>
                <c:pt idx="3258">
                  <c:v>181.095827249672</c:v>
                </c:pt>
                <c:pt idx="3259">
                  <c:v>181.74517789902299</c:v>
                </c:pt>
                <c:pt idx="3260">
                  <c:v>182.10443402751</c:v>
                </c:pt>
                <c:pt idx="3261">
                  <c:v>182.96511181126499</c:v>
                </c:pt>
                <c:pt idx="3262">
                  <c:v>183.35702758779601</c:v>
                </c:pt>
                <c:pt idx="3263">
                  <c:v>183.095750403442</c:v>
                </c:pt>
                <c:pt idx="3264">
                  <c:v>183.030431107353</c:v>
                </c:pt>
                <c:pt idx="3265">
                  <c:v>181.27449473603201</c:v>
                </c:pt>
                <c:pt idx="3266">
                  <c:v>184.34834396372699</c:v>
                </c:pt>
                <c:pt idx="3267">
                  <c:v>184.83631752862399</c:v>
                </c:pt>
                <c:pt idx="3268">
                  <c:v>184.966956120801</c:v>
                </c:pt>
                <c:pt idx="3269">
                  <c:v>185.746945362329</c:v>
                </c:pt>
                <c:pt idx="3270">
                  <c:v>186.36555751940301</c:v>
                </c:pt>
                <c:pt idx="3271">
                  <c:v>186.624913547989</c:v>
                </c:pt>
                <c:pt idx="3272">
                  <c:v>184.884346422807</c:v>
                </c:pt>
                <c:pt idx="3273">
                  <c:v>186.44624606163001</c:v>
                </c:pt>
                <c:pt idx="3274">
                  <c:v>186.95151002843201</c:v>
                </c:pt>
                <c:pt idx="3275">
                  <c:v>184.85360793052999</c:v>
                </c:pt>
                <c:pt idx="3276">
                  <c:v>187.16283716283601</c:v>
                </c:pt>
                <c:pt idx="3277">
                  <c:v>185.258971797432</c:v>
                </c:pt>
                <c:pt idx="3278">
                  <c:v>181.69714900484001</c:v>
                </c:pt>
                <c:pt idx="3279">
                  <c:v>177.64735264735199</c:v>
                </c:pt>
                <c:pt idx="3280">
                  <c:v>178.55798048105601</c:v>
                </c:pt>
                <c:pt idx="3281">
                  <c:v>177.80872973180601</c:v>
                </c:pt>
                <c:pt idx="3282">
                  <c:v>178.655959425189</c:v>
                </c:pt>
                <c:pt idx="3283">
                  <c:v>176.60608622147001</c:v>
                </c:pt>
                <c:pt idx="3284">
                  <c:v>174.686851609928</c:v>
                </c:pt>
                <c:pt idx="3285">
                  <c:v>177.40336586490301</c:v>
                </c:pt>
                <c:pt idx="3286">
                  <c:v>179.54929685698801</c:v>
                </c:pt>
                <c:pt idx="3287">
                  <c:v>178.655959425189</c:v>
                </c:pt>
                <c:pt idx="3288">
                  <c:v>173.14032121724301</c:v>
                </c:pt>
                <c:pt idx="3289">
                  <c:v>173.49957734572999</c:v>
                </c:pt>
                <c:pt idx="3290">
                  <c:v>172.246983785444</c:v>
                </c:pt>
                <c:pt idx="3291">
                  <c:v>174.410205179435</c:v>
                </c:pt>
                <c:pt idx="3292">
                  <c:v>174.06823945285399</c:v>
                </c:pt>
                <c:pt idx="3293">
                  <c:v>175.88949512026301</c:v>
                </c:pt>
                <c:pt idx="3294">
                  <c:v>175.74348728194801</c:v>
                </c:pt>
                <c:pt idx="3295">
                  <c:v>178.50803043110599</c:v>
                </c:pt>
                <c:pt idx="3296">
                  <c:v>179.35526012449</c:v>
                </c:pt>
                <c:pt idx="3297">
                  <c:v>180.41189579651001</c:v>
                </c:pt>
                <c:pt idx="3298">
                  <c:v>180.786521171136</c:v>
                </c:pt>
                <c:pt idx="3299">
                  <c:v>180.81918081917999</c:v>
                </c:pt>
                <c:pt idx="3300">
                  <c:v>178.62329977714501</c:v>
                </c:pt>
                <c:pt idx="3301">
                  <c:v>180.26588795819501</c:v>
                </c:pt>
                <c:pt idx="3302">
                  <c:v>180.021901175746</c:v>
                </c:pt>
                <c:pt idx="3303">
                  <c:v>180.135249366018</c:v>
                </c:pt>
                <c:pt idx="3304">
                  <c:v>182.00645508337701</c:v>
                </c:pt>
                <c:pt idx="3305">
                  <c:v>182.509797894412</c:v>
                </c:pt>
                <c:pt idx="3306">
                  <c:v>182.67309613463399</c:v>
                </c:pt>
                <c:pt idx="3307">
                  <c:v>183.226388995619</c:v>
                </c:pt>
                <c:pt idx="3308">
                  <c:v>185.84492430646199</c:v>
                </c:pt>
                <c:pt idx="3309">
                  <c:v>185.87758395450601</c:v>
                </c:pt>
                <c:pt idx="3310">
                  <c:v>186.186890033043</c:v>
                </c:pt>
                <c:pt idx="3311">
                  <c:v>187.01682932452101</c:v>
                </c:pt>
                <c:pt idx="3312">
                  <c:v>187.79681856604799</c:v>
                </c:pt>
                <c:pt idx="3313">
                  <c:v>187.81410896795401</c:v>
                </c:pt>
                <c:pt idx="3314">
                  <c:v>187.86213786213699</c:v>
                </c:pt>
                <c:pt idx="3315">
                  <c:v>189.358718204871</c:v>
                </c:pt>
                <c:pt idx="3316">
                  <c:v>190.48067317298</c:v>
                </c:pt>
                <c:pt idx="3317">
                  <c:v>190.38269422884699</c:v>
                </c:pt>
                <c:pt idx="3318">
                  <c:v>189.42019518942499</c:v>
                </c:pt>
                <c:pt idx="3319">
                  <c:v>190.432644278797</c:v>
                </c:pt>
                <c:pt idx="3320">
                  <c:v>191.771689848612</c:v>
                </c:pt>
                <c:pt idx="3321">
                  <c:v>190.83992930146701</c:v>
                </c:pt>
                <c:pt idx="3322">
                  <c:v>190.53062322292999</c:v>
                </c:pt>
                <c:pt idx="3323">
                  <c:v>190.415353876891</c:v>
                </c:pt>
                <c:pt idx="3324">
                  <c:v>191.623760854529</c:v>
                </c:pt>
                <c:pt idx="3325">
                  <c:v>191.754399446706</c:v>
                </c:pt>
                <c:pt idx="3326">
                  <c:v>191.101206485821</c:v>
                </c:pt>
                <c:pt idx="3327">
                  <c:v>192.40951356335901</c:v>
                </c:pt>
                <c:pt idx="3328">
                  <c:v>193.97717666948299</c:v>
                </c:pt>
                <c:pt idx="3329">
                  <c:v>194.43441174210301</c:v>
                </c:pt>
                <c:pt idx="3330">
                  <c:v>193.32398370859801</c:v>
                </c:pt>
                <c:pt idx="3331">
                  <c:v>193.992545915622</c:v>
                </c:pt>
                <c:pt idx="3332">
                  <c:v>195.266272189348</c:v>
                </c:pt>
                <c:pt idx="3333">
                  <c:v>195.577499423652</c:v>
                </c:pt>
                <c:pt idx="3334">
                  <c:v>195.723507261968</c:v>
                </c:pt>
                <c:pt idx="3335">
                  <c:v>197.94628448474501</c:v>
                </c:pt>
                <c:pt idx="3336">
                  <c:v>198.109582724966</c:v>
                </c:pt>
                <c:pt idx="3337">
                  <c:v>194.95696611081101</c:v>
                </c:pt>
                <c:pt idx="3338">
                  <c:v>195.69084761392401</c:v>
                </c:pt>
                <c:pt idx="3339">
                  <c:v>197.439099362175</c:v>
                </c:pt>
                <c:pt idx="3340">
                  <c:v>197.079843233688</c:v>
                </c:pt>
                <c:pt idx="3341">
                  <c:v>197.667716898485</c:v>
                </c:pt>
                <c:pt idx="3342">
                  <c:v>198.95873357411699</c:v>
                </c:pt>
                <c:pt idx="3343">
                  <c:v>198.20756166909899</c:v>
                </c:pt>
                <c:pt idx="3344">
                  <c:v>193.51994159686399</c:v>
                </c:pt>
                <c:pt idx="3345">
                  <c:v>194.98962575885599</c:v>
                </c:pt>
                <c:pt idx="3346">
                  <c:v>197.40643971413101</c:v>
                </c:pt>
                <c:pt idx="3347">
                  <c:v>194.05786521171001</c:v>
                </c:pt>
                <c:pt idx="3348">
                  <c:v>196.57457926688599</c:v>
                </c:pt>
                <c:pt idx="3349">
                  <c:v>191.95227849073899</c:v>
                </c:pt>
                <c:pt idx="3350">
                  <c:v>190.80726965342299</c:v>
                </c:pt>
                <c:pt idx="3351">
                  <c:v>184.47129793283599</c:v>
                </c:pt>
                <c:pt idx="3352">
                  <c:v>181.72596634134999</c:v>
                </c:pt>
                <c:pt idx="3353">
                  <c:v>189.72950126796201</c:v>
                </c:pt>
                <c:pt idx="3354">
                  <c:v>189.19157765311499</c:v>
                </c:pt>
                <c:pt idx="3355">
                  <c:v>191.837009144701</c:v>
                </c:pt>
                <c:pt idx="3356">
                  <c:v>189.452854837469</c:v>
                </c:pt>
                <c:pt idx="3357">
                  <c:v>186.021670637054</c:v>
                </c:pt>
                <c:pt idx="3358">
                  <c:v>186.11964958118699</c:v>
                </c:pt>
                <c:pt idx="3359">
                  <c:v>183.58948743564</c:v>
                </c:pt>
                <c:pt idx="3360">
                  <c:v>182.54245754245699</c:v>
                </c:pt>
                <c:pt idx="3361">
                  <c:v>175.65127180511701</c:v>
                </c:pt>
                <c:pt idx="3362">
                  <c:v>178.21409359870799</c:v>
                </c:pt>
                <c:pt idx="3363">
                  <c:v>175.92791823561001</c:v>
                </c:pt>
                <c:pt idx="3364">
                  <c:v>176.108506877737</c:v>
                </c:pt>
                <c:pt idx="3365">
                  <c:v>175.046107738415</c:v>
                </c:pt>
                <c:pt idx="3366">
                  <c:v>180.90947514024299</c:v>
                </c:pt>
                <c:pt idx="3367">
                  <c:v>178.638669023284</c:v>
                </c:pt>
                <c:pt idx="3368">
                  <c:v>175.63398140321101</c:v>
                </c:pt>
                <c:pt idx="3369">
                  <c:v>180.208253285176</c:v>
                </c:pt>
                <c:pt idx="3370">
                  <c:v>180.82878659801699</c:v>
                </c:pt>
                <c:pt idx="3371">
                  <c:v>174.47360331975599</c:v>
                </c:pt>
                <c:pt idx="3372">
                  <c:v>172.302697302696</c:v>
                </c:pt>
                <c:pt idx="3373">
                  <c:v>174.147006839314</c:v>
                </c:pt>
                <c:pt idx="3374">
                  <c:v>173.21716744793599</c:v>
                </c:pt>
                <c:pt idx="3375">
                  <c:v>178.27941289479699</c:v>
                </c:pt>
                <c:pt idx="3376">
                  <c:v>179.14585414585301</c:v>
                </c:pt>
                <c:pt idx="3377">
                  <c:v>178.867286559593</c:v>
                </c:pt>
                <c:pt idx="3378">
                  <c:v>182.93437331898801</c:v>
                </c:pt>
                <c:pt idx="3379">
                  <c:v>182.86905402289901</c:v>
                </c:pt>
                <c:pt idx="3380">
                  <c:v>183.16299085529801</c:v>
                </c:pt>
                <c:pt idx="3381">
                  <c:v>183.362791055098</c:v>
                </c:pt>
                <c:pt idx="3382">
                  <c:v>182.83639437485499</c:v>
                </c:pt>
                <c:pt idx="3383">
                  <c:v>179.81825866441201</c:v>
                </c:pt>
                <c:pt idx="3384">
                  <c:v>179.25920233612501</c:v>
                </c:pt>
                <c:pt idx="3385">
                  <c:v>176.28909551986399</c:v>
                </c:pt>
                <c:pt idx="3386">
                  <c:v>177.02874049027801</c:v>
                </c:pt>
                <c:pt idx="3387">
                  <c:v>176.46968416199101</c:v>
                </c:pt>
                <c:pt idx="3388">
                  <c:v>171.02128640590101</c:v>
                </c:pt>
                <c:pt idx="3389">
                  <c:v>169.395988626757</c:v>
                </c:pt>
                <c:pt idx="3390">
                  <c:v>168.640974410204</c:v>
                </c:pt>
                <c:pt idx="3391">
                  <c:v>167.72266195342999</c:v>
                </c:pt>
                <c:pt idx="3392">
                  <c:v>168.82156305233201</c:v>
                </c:pt>
                <c:pt idx="3393">
                  <c:v>174.13932221624501</c:v>
                </c:pt>
                <c:pt idx="3394">
                  <c:v>175.86259893952101</c:v>
                </c:pt>
                <c:pt idx="3395">
                  <c:v>177.17474832859401</c:v>
                </c:pt>
                <c:pt idx="3396">
                  <c:v>177.290017674632</c:v>
                </c:pt>
                <c:pt idx="3397">
                  <c:v>179.96618765849499</c:v>
                </c:pt>
                <c:pt idx="3398">
                  <c:v>179.94889725658899</c:v>
                </c:pt>
                <c:pt idx="3399">
                  <c:v>179.99884730653901</c:v>
                </c:pt>
                <c:pt idx="3400">
                  <c:v>175.04226542687999</c:v>
                </c:pt>
                <c:pt idx="3401">
                  <c:v>176.07584722969301</c:v>
                </c:pt>
                <c:pt idx="3402">
                  <c:v>178.02966264504599</c:v>
                </c:pt>
                <c:pt idx="3403">
                  <c:v>175.714669945438</c:v>
                </c:pt>
                <c:pt idx="3404">
                  <c:v>179.63767002228499</c:v>
                </c:pt>
                <c:pt idx="3405">
                  <c:v>181.19572734957299</c:v>
                </c:pt>
                <c:pt idx="3406">
                  <c:v>183.08422346883799</c:v>
                </c:pt>
                <c:pt idx="3407">
                  <c:v>183.06693306693199</c:v>
                </c:pt>
                <c:pt idx="3408">
                  <c:v>181.885422270037</c:v>
                </c:pt>
                <c:pt idx="3409">
                  <c:v>180.99976946130701</c:v>
                </c:pt>
                <c:pt idx="3410">
                  <c:v>180.96710981326299</c:v>
                </c:pt>
                <c:pt idx="3411">
                  <c:v>185.05340813033001</c:v>
                </c:pt>
                <c:pt idx="3412">
                  <c:v>184.16583416583299</c:v>
                </c:pt>
                <c:pt idx="3413">
                  <c:v>185.397295012679</c:v>
                </c:pt>
                <c:pt idx="3414">
                  <c:v>185.20133712441299</c:v>
                </c:pt>
                <c:pt idx="3415">
                  <c:v>184.446322907861</c:v>
                </c:pt>
                <c:pt idx="3416">
                  <c:v>185.42995466072301</c:v>
                </c:pt>
                <c:pt idx="3417">
                  <c:v>184.42903250595501</c:v>
                </c:pt>
                <c:pt idx="3418">
                  <c:v>179.374471682163</c:v>
                </c:pt>
                <c:pt idx="3419">
                  <c:v>178.27557058326201</c:v>
                </c:pt>
                <c:pt idx="3420">
                  <c:v>177.749173903019</c:v>
                </c:pt>
                <c:pt idx="3421">
                  <c:v>177.668485360792</c:v>
                </c:pt>
                <c:pt idx="3422">
                  <c:v>179.850918312456</c:v>
                </c:pt>
                <c:pt idx="3423">
                  <c:v>180.179435948666</c:v>
                </c:pt>
                <c:pt idx="3424">
                  <c:v>177.044109736417</c:v>
                </c:pt>
                <c:pt idx="3425">
                  <c:v>176.46968416199101</c:v>
                </c:pt>
                <c:pt idx="3426">
                  <c:v>175.797279643433</c:v>
                </c:pt>
                <c:pt idx="3427">
                  <c:v>173.18835011142599</c:v>
                </c:pt>
                <c:pt idx="3428">
                  <c:v>173.860754629985</c:v>
                </c:pt>
                <c:pt idx="3429">
                  <c:v>172.69461307922799</c:v>
                </c:pt>
                <c:pt idx="3430">
                  <c:v>175.37078306308999</c:v>
                </c:pt>
                <c:pt idx="3431">
                  <c:v>172.82717282717201</c:v>
                </c:pt>
                <c:pt idx="3432">
                  <c:v>172.82717282717201</c:v>
                </c:pt>
                <c:pt idx="3433">
                  <c:v>177.99508184123499</c:v>
                </c:pt>
                <c:pt idx="3434">
                  <c:v>179.65303926842299</c:v>
                </c:pt>
                <c:pt idx="3435">
                  <c:v>181.98340121416999</c:v>
                </c:pt>
                <c:pt idx="3436">
                  <c:v>179.93352801045</c:v>
                </c:pt>
                <c:pt idx="3437">
                  <c:v>181.19572734957299</c:v>
                </c:pt>
                <c:pt idx="3438">
                  <c:v>182.03335126412</c:v>
                </c:pt>
                <c:pt idx="3439">
                  <c:v>182.951663720894</c:v>
                </c:pt>
                <c:pt idx="3440">
                  <c:v>184.98808883424201</c:v>
                </c:pt>
                <c:pt idx="3441">
                  <c:v>184.87281948820299</c:v>
                </c:pt>
                <c:pt idx="3442">
                  <c:v>185.57788365480599</c:v>
                </c:pt>
                <c:pt idx="3443">
                  <c:v>185.527933604856</c:v>
                </c:pt>
                <c:pt idx="3444">
                  <c:v>185.599016368246</c:v>
                </c:pt>
                <c:pt idx="3445">
                  <c:v>188.43656343656301</c:v>
                </c:pt>
                <c:pt idx="3446">
                  <c:v>188.056174594635</c:v>
                </c:pt>
                <c:pt idx="3447">
                  <c:v>187.132098670559</c:v>
                </c:pt>
                <c:pt idx="3448">
                  <c:v>185.61438561438499</c:v>
                </c:pt>
                <c:pt idx="3449">
                  <c:v>189.443249058633</c:v>
                </c:pt>
                <c:pt idx="3450">
                  <c:v>188.534542380695</c:v>
                </c:pt>
                <c:pt idx="3451">
                  <c:v>189.19541996465</c:v>
                </c:pt>
                <c:pt idx="3452">
                  <c:v>188.864981172673</c:v>
                </c:pt>
                <c:pt idx="3453">
                  <c:v>188.304003688618</c:v>
                </c:pt>
                <c:pt idx="3454">
                  <c:v>189.09551986475</c:v>
                </c:pt>
                <c:pt idx="3455">
                  <c:v>187.67770690847499</c:v>
                </c:pt>
                <c:pt idx="3456">
                  <c:v>191.45469914700601</c:v>
                </c:pt>
                <c:pt idx="3457">
                  <c:v>191.43932990086799</c:v>
                </c:pt>
                <c:pt idx="3458">
                  <c:v>191.20687005302301</c:v>
                </c:pt>
                <c:pt idx="3459">
                  <c:v>192.28079612694901</c:v>
                </c:pt>
                <c:pt idx="3460">
                  <c:v>192.46138476907601</c:v>
                </c:pt>
                <c:pt idx="3461">
                  <c:v>193.055021901175</c:v>
                </c:pt>
                <c:pt idx="3462">
                  <c:v>194.55736571121099</c:v>
                </c:pt>
                <c:pt idx="3463">
                  <c:v>193.798509183124</c:v>
                </c:pt>
                <c:pt idx="3464">
                  <c:v>194.19426727118901</c:v>
                </c:pt>
                <c:pt idx="3465">
                  <c:v>195.15100284331001</c:v>
                </c:pt>
                <c:pt idx="3466">
                  <c:v>192.59394451702099</c:v>
                </c:pt>
                <c:pt idx="3467">
                  <c:v>194.47475601321699</c:v>
                </c:pt>
                <c:pt idx="3468">
                  <c:v>194.90317374932701</c:v>
                </c:pt>
                <c:pt idx="3469">
                  <c:v>195.266272189348</c:v>
                </c:pt>
                <c:pt idx="3470">
                  <c:v>195.844540075308</c:v>
                </c:pt>
                <c:pt idx="3471">
                  <c:v>195.87719972335299</c:v>
                </c:pt>
                <c:pt idx="3472">
                  <c:v>195.31622223929801</c:v>
                </c:pt>
                <c:pt idx="3473">
                  <c:v>195.348881887343</c:v>
                </c:pt>
                <c:pt idx="3474">
                  <c:v>195.49681088142501</c:v>
                </c:pt>
                <c:pt idx="3475">
                  <c:v>195.56405133328099</c:v>
                </c:pt>
                <c:pt idx="3476">
                  <c:v>197.11442403749999</c:v>
                </c:pt>
                <c:pt idx="3477">
                  <c:v>197.90594021363199</c:v>
                </c:pt>
                <c:pt idx="3478">
                  <c:v>201.71751325597401</c:v>
                </c:pt>
                <c:pt idx="3479">
                  <c:v>202.47636978406101</c:v>
                </c:pt>
                <c:pt idx="3480">
                  <c:v>202.097902097901</c:v>
                </c:pt>
                <c:pt idx="3481">
                  <c:v>200.64550833781499</c:v>
                </c:pt>
                <c:pt idx="3482">
                  <c:v>201.454314915852</c:v>
                </c:pt>
                <c:pt idx="3483">
                  <c:v>200.695458387765</c:v>
                </c:pt>
                <c:pt idx="3484">
                  <c:v>198.318988703603</c:v>
                </c:pt>
                <c:pt idx="3485">
                  <c:v>198.03849996157601</c:v>
                </c:pt>
                <c:pt idx="3486">
                  <c:v>194.95312379927699</c:v>
                </c:pt>
                <c:pt idx="3487">
                  <c:v>195.05110274341001</c:v>
                </c:pt>
                <c:pt idx="3488">
                  <c:v>197.92323061553699</c:v>
                </c:pt>
                <c:pt idx="3489">
                  <c:v>198.466917697686</c:v>
                </c:pt>
                <c:pt idx="3490">
                  <c:v>198.301698301697</c:v>
                </c:pt>
                <c:pt idx="3491">
                  <c:v>195.431491585337</c:v>
                </c:pt>
                <c:pt idx="3492">
                  <c:v>198.318988703603</c:v>
                </c:pt>
                <c:pt idx="3493">
                  <c:v>196.009759471297</c:v>
                </c:pt>
                <c:pt idx="3494">
                  <c:v>196.60339660339599</c:v>
                </c:pt>
                <c:pt idx="3495">
                  <c:v>195.49681088142501</c:v>
                </c:pt>
                <c:pt idx="3496">
                  <c:v>199.65611311765099</c:v>
                </c:pt>
                <c:pt idx="3497">
                  <c:v>202.21317144394001</c:v>
                </c:pt>
                <c:pt idx="3498">
                  <c:v>202.756858526088</c:v>
                </c:pt>
                <c:pt idx="3499">
                  <c:v>202.54168908015001</c:v>
                </c:pt>
                <c:pt idx="3500">
                  <c:v>202.658879581956</c:v>
                </c:pt>
                <c:pt idx="3501">
                  <c:v>203.400445708137</c:v>
                </c:pt>
                <c:pt idx="3502">
                  <c:v>204.19196188426901</c:v>
                </c:pt>
                <c:pt idx="3503">
                  <c:v>205.381157304233</c:v>
                </c:pt>
                <c:pt idx="3504">
                  <c:v>205.51179589641001</c:v>
                </c:pt>
                <c:pt idx="3505">
                  <c:v>205.694305694305</c:v>
                </c:pt>
                <c:pt idx="3506">
                  <c:v>204.75293936832301</c:v>
                </c:pt>
                <c:pt idx="3507">
                  <c:v>205.942134788288</c:v>
                </c:pt>
                <c:pt idx="3508">
                  <c:v>206.161146545761</c:v>
                </c:pt>
                <c:pt idx="3509">
                  <c:v>206.65872588949401</c:v>
                </c:pt>
                <c:pt idx="3510">
                  <c:v>207.968954122799</c:v>
                </c:pt>
                <c:pt idx="3511">
                  <c:v>208.61638361638299</c:v>
                </c:pt>
                <c:pt idx="3512">
                  <c:v>208.31860447245001</c:v>
                </c:pt>
                <c:pt idx="3513">
                  <c:v>208.40121417044401</c:v>
                </c:pt>
                <c:pt idx="3514">
                  <c:v>208.69899331437699</c:v>
                </c:pt>
                <c:pt idx="3515">
                  <c:v>208.848843464227</c:v>
                </c:pt>
                <c:pt idx="3516">
                  <c:v>208.51648351648299</c:v>
                </c:pt>
                <c:pt idx="3517">
                  <c:v>208.56643356643301</c:v>
                </c:pt>
                <c:pt idx="3518">
                  <c:v>210.72389149312099</c:v>
                </c:pt>
                <c:pt idx="3519">
                  <c:v>210.60670099131499</c:v>
                </c:pt>
                <c:pt idx="3520">
                  <c:v>211.701759778682</c:v>
                </c:pt>
                <c:pt idx="3521">
                  <c:v>211.286790132943</c:v>
                </c:pt>
                <c:pt idx="3522">
                  <c:v>210.87182048720399</c:v>
                </c:pt>
                <c:pt idx="3523">
                  <c:v>210.60670099131499</c:v>
                </c:pt>
                <c:pt idx="3524">
                  <c:v>211.35403058479901</c:v>
                </c:pt>
                <c:pt idx="3525">
                  <c:v>213.26173826173701</c:v>
                </c:pt>
                <c:pt idx="3526">
                  <c:v>212.912087912087</c:v>
                </c:pt>
                <c:pt idx="3527">
                  <c:v>214.45477599323601</c:v>
                </c:pt>
                <c:pt idx="3528">
                  <c:v>214.81979558902501</c:v>
                </c:pt>
                <c:pt idx="3529">
                  <c:v>212.71420886805399</c:v>
                </c:pt>
                <c:pt idx="3530">
                  <c:v>212.431798970259</c:v>
                </c:pt>
                <c:pt idx="3531">
                  <c:v>212.912087912087</c:v>
                </c:pt>
                <c:pt idx="3532">
                  <c:v>214.122416045492</c:v>
                </c:pt>
                <c:pt idx="3533">
                  <c:v>214.239606547298</c:v>
                </c:pt>
                <c:pt idx="3534">
                  <c:v>215.06954583877601</c:v>
                </c:pt>
                <c:pt idx="3535">
                  <c:v>215.59978483055301</c:v>
                </c:pt>
                <c:pt idx="3536">
                  <c:v>211.83431952662599</c:v>
                </c:pt>
                <c:pt idx="3537">
                  <c:v>213.42695765772601</c:v>
                </c:pt>
                <c:pt idx="3538">
                  <c:v>216.84277261200199</c:v>
                </c:pt>
                <c:pt idx="3539">
                  <c:v>216.42780296626299</c:v>
                </c:pt>
                <c:pt idx="3540">
                  <c:v>216.910013063858</c:v>
                </c:pt>
                <c:pt idx="3541">
                  <c:v>217.52286175363</c:v>
                </c:pt>
                <c:pt idx="3542">
                  <c:v>218.88304003688501</c:v>
                </c:pt>
                <c:pt idx="3543">
                  <c:v>219.87819872435199</c:v>
                </c:pt>
                <c:pt idx="3544">
                  <c:v>219.38061938061799</c:v>
                </c:pt>
                <c:pt idx="3545">
                  <c:v>219.46322907861301</c:v>
                </c:pt>
                <c:pt idx="3546">
                  <c:v>220.77345731191801</c:v>
                </c:pt>
                <c:pt idx="3547">
                  <c:v>221.30561745946301</c:v>
                </c:pt>
                <c:pt idx="3548">
                  <c:v>220.60823791592901</c:v>
                </c:pt>
                <c:pt idx="3549">
                  <c:v>222.001075847229</c:v>
                </c:pt>
                <c:pt idx="3550">
                  <c:v>222.66579574271799</c:v>
                </c:pt>
                <c:pt idx="3551">
                  <c:v>223.12879428263901</c:v>
                </c:pt>
                <c:pt idx="3552">
                  <c:v>218.65058018904099</c:v>
                </c:pt>
                <c:pt idx="3553">
                  <c:v>217.30769230769101</c:v>
                </c:pt>
                <c:pt idx="3554">
                  <c:v>217.157842157841</c:v>
                </c:pt>
                <c:pt idx="3555">
                  <c:v>219.48051948051801</c:v>
                </c:pt>
                <c:pt idx="3556">
                  <c:v>220.84069776377399</c:v>
                </c:pt>
                <c:pt idx="3557">
                  <c:v>217.157842157841</c:v>
                </c:pt>
                <c:pt idx="3558">
                  <c:v>217.62276185352999</c:v>
                </c:pt>
                <c:pt idx="3559">
                  <c:v>221.37093675555101</c:v>
                </c:pt>
                <c:pt idx="3560">
                  <c:v>219.71297932836299</c:v>
                </c:pt>
                <c:pt idx="3561">
                  <c:v>217.98778144931899</c:v>
                </c:pt>
                <c:pt idx="3562">
                  <c:v>219.89548912625699</c:v>
                </c:pt>
                <c:pt idx="3563">
                  <c:v>219.580419580419</c:v>
                </c:pt>
                <c:pt idx="3564">
                  <c:v>215.517175132559</c:v>
                </c:pt>
                <c:pt idx="3565">
                  <c:v>217.009913163758</c:v>
                </c:pt>
                <c:pt idx="3566">
                  <c:v>215.699684930453</c:v>
                </c:pt>
                <c:pt idx="3567">
                  <c:v>213.22715745792601</c:v>
                </c:pt>
                <c:pt idx="3568">
                  <c:v>209.281103511872</c:v>
                </c:pt>
                <c:pt idx="3569">
                  <c:v>212.049488972565</c:v>
                </c:pt>
                <c:pt idx="3570">
                  <c:v>212.82179359102301</c:v>
                </c:pt>
                <c:pt idx="3571">
                  <c:v>216.120418043494</c:v>
                </c:pt>
                <c:pt idx="3572">
                  <c:v>215.369246138476</c:v>
                </c:pt>
                <c:pt idx="3573">
                  <c:v>215.98593713978201</c:v>
                </c:pt>
                <c:pt idx="3574">
                  <c:v>218.05117958963999</c:v>
                </c:pt>
                <c:pt idx="3575">
                  <c:v>218.717820640897</c:v>
                </c:pt>
                <c:pt idx="3576">
                  <c:v>218.185660493352</c:v>
                </c:pt>
                <c:pt idx="3577">
                  <c:v>219.651502343809</c:v>
                </c:pt>
                <c:pt idx="3578">
                  <c:v>221.16729424421601</c:v>
                </c:pt>
                <c:pt idx="3579">
                  <c:v>220.86759394451599</c:v>
                </c:pt>
                <c:pt idx="3580">
                  <c:v>221.79935449166101</c:v>
                </c:pt>
                <c:pt idx="3581">
                  <c:v>221.98378544532301</c:v>
                </c:pt>
                <c:pt idx="3582">
                  <c:v>221.94920464151099</c:v>
                </c:pt>
                <c:pt idx="3583">
                  <c:v>222.64850534081199</c:v>
                </c:pt>
                <c:pt idx="3584">
                  <c:v>222.08368554522301</c:v>
                </c:pt>
                <c:pt idx="3585">
                  <c:v>221.31714439406699</c:v>
                </c:pt>
                <c:pt idx="3586">
                  <c:v>220.65050334281</c:v>
                </c:pt>
                <c:pt idx="3587">
                  <c:v>219.00215169445801</c:v>
                </c:pt>
                <c:pt idx="3588">
                  <c:v>218.98486129255301</c:v>
                </c:pt>
                <c:pt idx="3589">
                  <c:v>219.15200184430901</c:v>
                </c:pt>
                <c:pt idx="3590">
                  <c:v>219.95120264350899</c:v>
                </c:pt>
                <c:pt idx="3591">
                  <c:v>217.486359794051</c:v>
                </c:pt>
                <c:pt idx="3592">
                  <c:v>218.735111042802</c:v>
                </c:pt>
                <c:pt idx="3593">
                  <c:v>221.716744793667</c:v>
                </c:pt>
                <c:pt idx="3594">
                  <c:v>222.85022669637999</c:v>
                </c:pt>
                <c:pt idx="3595">
                  <c:v>222.615845692768</c:v>
                </c:pt>
                <c:pt idx="3596">
                  <c:v>224.531237992775</c:v>
                </c:pt>
                <c:pt idx="3597">
                  <c:v>225.997079843233</c:v>
                </c:pt>
                <c:pt idx="3598">
                  <c:v>226.730961346345</c:v>
                </c:pt>
                <c:pt idx="3599">
                  <c:v>227.26312149389</c:v>
                </c:pt>
                <c:pt idx="3600">
                  <c:v>226.913471144239</c:v>
                </c:pt>
                <c:pt idx="3601">
                  <c:v>226.09697994313299</c:v>
                </c:pt>
                <c:pt idx="3602">
                  <c:v>224.59847844463101</c:v>
                </c:pt>
                <c:pt idx="3603">
                  <c:v>222.56589564281799</c:v>
                </c:pt>
                <c:pt idx="3604">
                  <c:v>223.54952739568</c:v>
                </c:pt>
                <c:pt idx="3605">
                  <c:v>224.41596864673701</c:v>
                </c:pt>
                <c:pt idx="3606">
                  <c:v>226.33136094674501</c:v>
                </c:pt>
                <c:pt idx="3607">
                  <c:v>223.94912779528099</c:v>
                </c:pt>
                <c:pt idx="3608">
                  <c:v>225.01536924613799</c:v>
                </c:pt>
                <c:pt idx="3609">
                  <c:v>223.282486744024</c:v>
                </c:pt>
                <c:pt idx="3610">
                  <c:v>221.86659494351699</c:v>
                </c:pt>
                <c:pt idx="3611">
                  <c:v>221.833935295473</c:v>
                </c:pt>
                <c:pt idx="3612">
                  <c:v>223.814646891569</c:v>
                </c:pt>
                <c:pt idx="3613">
                  <c:v>224.34872819488101</c:v>
                </c:pt>
                <c:pt idx="3614">
                  <c:v>222.56589564281799</c:v>
                </c:pt>
                <c:pt idx="3615">
                  <c:v>219.983862291554</c:v>
                </c:pt>
                <c:pt idx="3616">
                  <c:v>219.80135249365901</c:v>
                </c:pt>
                <c:pt idx="3617">
                  <c:v>220.533312841004</c:v>
                </c:pt>
                <c:pt idx="3618">
                  <c:v>221.549604241911</c:v>
                </c:pt>
                <c:pt idx="3619">
                  <c:v>222.39875509106199</c:v>
                </c:pt>
                <c:pt idx="3620">
                  <c:v>224.71566894643701</c:v>
                </c:pt>
                <c:pt idx="3621">
                  <c:v>219.66687158994799</c:v>
                </c:pt>
                <c:pt idx="3622">
                  <c:v>219.43441174210301</c:v>
                </c:pt>
                <c:pt idx="3623">
                  <c:v>217.25197879043901</c:v>
                </c:pt>
                <c:pt idx="3624">
                  <c:v>214.95427649273699</c:v>
                </c:pt>
                <c:pt idx="3625">
                  <c:v>214.81979558902501</c:v>
                </c:pt>
                <c:pt idx="3626">
                  <c:v>213.920694689925</c:v>
                </c:pt>
                <c:pt idx="3627">
                  <c:v>215.553677092138</c:v>
                </c:pt>
                <c:pt idx="3628">
                  <c:v>212.55475293936701</c:v>
                </c:pt>
                <c:pt idx="3629">
                  <c:v>212.72189349112301</c:v>
                </c:pt>
                <c:pt idx="3630">
                  <c:v>215.41919618842601</c:v>
                </c:pt>
                <c:pt idx="3631">
                  <c:v>211.58841158841099</c:v>
                </c:pt>
                <c:pt idx="3632">
                  <c:v>212.05525243986699</c:v>
                </c:pt>
                <c:pt idx="3633">
                  <c:v>212.68731268731199</c:v>
                </c:pt>
                <c:pt idx="3634">
                  <c:v>213.77660800737601</c:v>
                </c:pt>
                <c:pt idx="3635">
                  <c:v>216.70637055252399</c:v>
                </c:pt>
                <c:pt idx="3636">
                  <c:v>215.39998463075301</c:v>
                </c:pt>
                <c:pt idx="3637">
                  <c:v>214.77945131791199</c:v>
                </c:pt>
                <c:pt idx="3638">
                  <c:v>212.28579113194399</c:v>
                </c:pt>
                <c:pt idx="3639">
                  <c:v>214.178129562744</c:v>
                </c:pt>
                <c:pt idx="3640">
                  <c:v>216.97341120418</c:v>
                </c:pt>
                <c:pt idx="3641">
                  <c:v>218.83116883116799</c:v>
                </c:pt>
                <c:pt idx="3642">
                  <c:v>220.92330746176799</c:v>
                </c:pt>
                <c:pt idx="3643">
                  <c:v>224.189272266194</c:v>
                </c:pt>
                <c:pt idx="3644">
                  <c:v>224.00484131253299</c:v>
                </c:pt>
                <c:pt idx="3645">
                  <c:v>224.27188196418899</c:v>
                </c:pt>
                <c:pt idx="3646">
                  <c:v>226.59840159840101</c:v>
                </c:pt>
                <c:pt idx="3647">
                  <c:v>224.99231537693001</c:v>
                </c:pt>
                <c:pt idx="3648">
                  <c:v>220.92330746176799</c:v>
                </c:pt>
                <c:pt idx="3649">
                  <c:v>219.97041420118299</c:v>
                </c:pt>
                <c:pt idx="3650">
                  <c:v>220.706216860062</c:v>
                </c:pt>
                <c:pt idx="3651">
                  <c:v>219.18274033658599</c:v>
                </c:pt>
                <c:pt idx="3652">
                  <c:v>220.45454545454501</c:v>
                </c:pt>
                <c:pt idx="3653">
                  <c:v>218.64673787750601</c:v>
                </c:pt>
                <c:pt idx="3654">
                  <c:v>222.19703373549399</c:v>
                </c:pt>
                <c:pt idx="3655">
                  <c:v>222.06255283178299</c:v>
                </c:pt>
                <c:pt idx="3656">
                  <c:v>225.14216552677999</c:v>
                </c:pt>
                <c:pt idx="3657">
                  <c:v>225.293936832398</c:v>
                </c:pt>
                <c:pt idx="3658">
                  <c:v>224.03750096057701</c:v>
                </c:pt>
                <c:pt idx="3659">
                  <c:v>223.19987704603</c:v>
                </c:pt>
                <c:pt idx="3660">
                  <c:v>218.63136863136799</c:v>
                </c:pt>
                <c:pt idx="3661">
                  <c:v>217.99546607238801</c:v>
                </c:pt>
                <c:pt idx="3662">
                  <c:v>216.504649196956</c:v>
                </c:pt>
                <c:pt idx="3663">
                  <c:v>215.58441558441501</c:v>
                </c:pt>
                <c:pt idx="3664">
                  <c:v>210.076461999538</c:v>
                </c:pt>
                <c:pt idx="3665">
                  <c:v>211.213786213785</c:v>
                </c:pt>
                <c:pt idx="3666">
                  <c:v>201.32175516790801</c:v>
                </c:pt>
                <c:pt idx="3667">
                  <c:v>201.02013371244101</c:v>
                </c:pt>
                <c:pt idx="3668">
                  <c:v>187.929378313993</c:v>
                </c:pt>
                <c:pt idx="3669">
                  <c:v>196.66679474371699</c:v>
                </c:pt>
                <c:pt idx="3670">
                  <c:v>187.97932836394301</c:v>
                </c:pt>
                <c:pt idx="3671">
                  <c:v>196.41512333819901</c:v>
                </c:pt>
                <c:pt idx="3672">
                  <c:v>197.73879966187599</c:v>
                </c:pt>
                <c:pt idx="3673">
                  <c:v>201.923076923076</c:v>
                </c:pt>
                <c:pt idx="3674">
                  <c:v>200.199800199799</c:v>
                </c:pt>
                <c:pt idx="3675">
                  <c:v>200.33235994774401</c:v>
                </c:pt>
                <c:pt idx="3676">
                  <c:v>191.69484361791999</c:v>
                </c:pt>
                <c:pt idx="3677">
                  <c:v>188.56528087297201</c:v>
                </c:pt>
                <c:pt idx="3678">
                  <c:v>188.71513102282299</c:v>
                </c:pt>
                <c:pt idx="3679">
                  <c:v>194.92622761853499</c:v>
                </c:pt>
                <c:pt idx="3680">
                  <c:v>197.67155921002001</c:v>
                </c:pt>
                <c:pt idx="3681">
                  <c:v>194.659186966878</c:v>
                </c:pt>
                <c:pt idx="3682">
                  <c:v>197.48712825635801</c:v>
                </c:pt>
                <c:pt idx="3683">
                  <c:v>203.162222392991</c:v>
                </c:pt>
                <c:pt idx="3684">
                  <c:v>203.69822485207001</c:v>
                </c:pt>
                <c:pt idx="3685">
                  <c:v>204.603089218473</c:v>
                </c:pt>
                <c:pt idx="3686">
                  <c:v>202.45907938215601</c:v>
                </c:pt>
                <c:pt idx="3687">
                  <c:v>197.28732805655801</c:v>
                </c:pt>
                <c:pt idx="3688">
                  <c:v>195.84646123107601</c:v>
                </c:pt>
                <c:pt idx="3689">
                  <c:v>201.37170521785799</c:v>
                </c:pt>
                <c:pt idx="3690">
                  <c:v>199.27956658725799</c:v>
                </c:pt>
                <c:pt idx="3691">
                  <c:v>194.055944055943</c:v>
                </c:pt>
                <c:pt idx="3692">
                  <c:v>195.310458771996</c:v>
                </c:pt>
                <c:pt idx="3693">
                  <c:v>197.10289710289601</c:v>
                </c:pt>
                <c:pt idx="3694">
                  <c:v>199.83093829247599</c:v>
                </c:pt>
                <c:pt idx="3695">
                  <c:v>203.27941289479699</c:v>
                </c:pt>
                <c:pt idx="3696">
                  <c:v>204.48205640513299</c:v>
                </c:pt>
                <c:pt idx="3697">
                  <c:v>202.447552447552</c:v>
                </c:pt>
                <c:pt idx="3698">
                  <c:v>202.21125028817301</c:v>
                </c:pt>
                <c:pt idx="3699">
                  <c:v>196.25374625374499</c:v>
                </c:pt>
                <c:pt idx="3700">
                  <c:v>189.910089910089</c:v>
                </c:pt>
                <c:pt idx="3701">
                  <c:v>191.05509874740599</c:v>
                </c:pt>
                <c:pt idx="3702">
                  <c:v>195.59863213709301</c:v>
                </c:pt>
                <c:pt idx="3703">
                  <c:v>197.78490740029099</c:v>
                </c:pt>
                <c:pt idx="3704">
                  <c:v>193.74663797740601</c:v>
                </c:pt>
                <c:pt idx="3705">
                  <c:v>195.27779912395201</c:v>
                </c:pt>
                <c:pt idx="3706">
                  <c:v>190.398063474986</c:v>
                </c:pt>
                <c:pt idx="3707">
                  <c:v>184.98040421117301</c:v>
                </c:pt>
                <c:pt idx="3708">
                  <c:v>189.03596403596299</c:v>
                </c:pt>
                <c:pt idx="3709">
                  <c:v>192.53630984400101</c:v>
                </c:pt>
                <c:pt idx="3710">
                  <c:v>196.019365250134</c:v>
                </c:pt>
                <c:pt idx="3711">
                  <c:v>194.70529470529399</c:v>
                </c:pt>
                <c:pt idx="3712">
                  <c:v>201.218012756474</c:v>
                </c:pt>
                <c:pt idx="3713">
                  <c:v>201.419734112041</c:v>
                </c:pt>
                <c:pt idx="3714">
                  <c:v>203.18719741796599</c:v>
                </c:pt>
                <c:pt idx="3715">
                  <c:v>202.78375470683099</c:v>
                </c:pt>
                <c:pt idx="3716">
                  <c:v>206.24951971105699</c:v>
                </c:pt>
                <c:pt idx="3717">
                  <c:v>202.311150388073</c:v>
                </c:pt>
                <c:pt idx="3718">
                  <c:v>206.26681011296299</c:v>
                </c:pt>
                <c:pt idx="3719">
                  <c:v>203.82694228848001</c:v>
                </c:pt>
                <c:pt idx="3720">
                  <c:v>204.71835856451199</c:v>
                </c:pt>
                <c:pt idx="3721">
                  <c:v>208.60485668177901</c:v>
                </c:pt>
                <c:pt idx="3722">
                  <c:v>211.16383616383499</c:v>
                </c:pt>
                <c:pt idx="3723">
                  <c:v>207.05640513332801</c:v>
                </c:pt>
                <c:pt idx="3724">
                  <c:v>209.160070698532</c:v>
                </c:pt>
                <c:pt idx="3725">
                  <c:v>216.44701452393701</c:v>
                </c:pt>
                <c:pt idx="3726">
                  <c:v>216.397064473987</c:v>
                </c:pt>
                <c:pt idx="3727">
                  <c:v>211.179205409974</c:v>
                </c:pt>
                <c:pt idx="3728">
                  <c:v>205.29086298317</c:v>
                </c:pt>
                <c:pt idx="3729">
                  <c:v>208.639437485591</c:v>
                </c:pt>
                <c:pt idx="3730">
                  <c:v>212.44140474909599</c:v>
                </c:pt>
                <c:pt idx="3731">
                  <c:v>211.14654576193001</c:v>
                </c:pt>
                <c:pt idx="3732">
                  <c:v>212.45869515100199</c:v>
                </c:pt>
                <c:pt idx="3733">
                  <c:v>215.184815184814</c:v>
                </c:pt>
                <c:pt idx="3734">
                  <c:v>207.242757242756</c:v>
                </c:pt>
                <c:pt idx="3735">
                  <c:v>209.19465150234299</c:v>
                </c:pt>
                <c:pt idx="3736">
                  <c:v>213.13109966956</c:v>
                </c:pt>
                <c:pt idx="3737">
                  <c:v>211.11196495811799</c:v>
                </c:pt>
                <c:pt idx="3738">
                  <c:v>212.15515253976699</c:v>
                </c:pt>
                <c:pt idx="3739">
                  <c:v>208.79120879120799</c:v>
                </c:pt>
                <c:pt idx="3740">
                  <c:v>205.475293936832</c:v>
                </c:pt>
                <c:pt idx="3741">
                  <c:v>205.25628217935801</c:v>
                </c:pt>
                <c:pt idx="3742">
                  <c:v>201.35249366018499</c:v>
                </c:pt>
                <c:pt idx="3743">
                  <c:v>200.56289863982099</c:v>
                </c:pt>
                <c:pt idx="3744">
                  <c:v>196.13655575193999</c:v>
                </c:pt>
                <c:pt idx="3745">
                  <c:v>195.76577268884901</c:v>
                </c:pt>
                <c:pt idx="3746">
                  <c:v>201.43702451394699</c:v>
                </c:pt>
                <c:pt idx="3747">
                  <c:v>202.00952893260501</c:v>
                </c:pt>
                <c:pt idx="3748">
                  <c:v>210.32236993775399</c:v>
                </c:pt>
                <c:pt idx="3749">
                  <c:v>210.287789133942</c:v>
                </c:pt>
                <c:pt idx="3750">
                  <c:v>210.10335818028099</c:v>
                </c:pt>
                <c:pt idx="3751">
                  <c:v>212.39145469914601</c:v>
                </c:pt>
                <c:pt idx="3752">
                  <c:v>212.45869515100199</c:v>
                </c:pt>
                <c:pt idx="3753">
                  <c:v>213.250211327134</c:v>
                </c:pt>
                <c:pt idx="3754">
                  <c:v>208.57219703373499</c:v>
                </c:pt>
                <c:pt idx="3755">
                  <c:v>212.105202489817</c:v>
                </c:pt>
                <c:pt idx="3756">
                  <c:v>209.01022054868099</c:v>
                </c:pt>
                <c:pt idx="3757">
                  <c:v>207.05640513332801</c:v>
                </c:pt>
                <c:pt idx="3758">
                  <c:v>204.85283946822301</c:v>
                </c:pt>
                <c:pt idx="3759">
                  <c:v>205.592484438638</c:v>
                </c:pt>
                <c:pt idx="3760">
                  <c:v>205.89794820564001</c:v>
                </c:pt>
                <c:pt idx="3761">
                  <c:v>203.696303696303</c:v>
                </c:pt>
                <c:pt idx="3762">
                  <c:v>209.86129255360001</c:v>
                </c:pt>
                <c:pt idx="3763">
                  <c:v>210.26665642050199</c:v>
                </c:pt>
                <c:pt idx="3764">
                  <c:v>212.130177514792</c:v>
                </c:pt>
                <c:pt idx="3765">
                  <c:v>214.02635825712699</c:v>
                </c:pt>
                <c:pt idx="3766">
                  <c:v>214.19541996465</c:v>
                </c:pt>
                <c:pt idx="3767">
                  <c:v>211.38476907707599</c:v>
                </c:pt>
                <c:pt idx="3768">
                  <c:v>213.56912318450699</c:v>
                </c:pt>
                <c:pt idx="3769">
                  <c:v>212.52017213555601</c:v>
                </c:pt>
                <c:pt idx="3770">
                  <c:v>215.90524859755601</c:v>
                </c:pt>
                <c:pt idx="3771">
                  <c:v>216.24529316836899</c:v>
                </c:pt>
                <c:pt idx="3772">
                  <c:v>216.819718742795</c:v>
                </c:pt>
                <c:pt idx="3773">
                  <c:v>216.26258357027501</c:v>
                </c:pt>
                <c:pt idx="3774">
                  <c:v>216.78705909475099</c:v>
                </c:pt>
                <c:pt idx="3775">
                  <c:v>218.66594943517899</c:v>
                </c:pt>
                <c:pt idx="3776">
                  <c:v>218.78506109275301</c:v>
                </c:pt>
                <c:pt idx="3777">
                  <c:v>219.30953661722799</c:v>
                </c:pt>
                <c:pt idx="3778">
                  <c:v>218.176054714515</c:v>
                </c:pt>
                <c:pt idx="3779">
                  <c:v>219.02136325213201</c:v>
                </c:pt>
                <c:pt idx="3780">
                  <c:v>221.44394067470901</c:v>
                </c:pt>
                <c:pt idx="3781">
                  <c:v>222.612003381233</c:v>
                </c:pt>
                <c:pt idx="3782">
                  <c:v>223.44194267271101</c:v>
                </c:pt>
                <c:pt idx="3783">
                  <c:v>222.86559594251801</c:v>
                </c:pt>
                <c:pt idx="3784">
                  <c:v>222.612003381233</c:v>
                </c:pt>
                <c:pt idx="3785">
                  <c:v>224.47360331975599</c:v>
                </c:pt>
                <c:pt idx="3786">
                  <c:v>223.32283101513801</c:v>
                </c:pt>
                <c:pt idx="3787">
                  <c:v>223.221009759471</c:v>
                </c:pt>
                <c:pt idx="3788">
                  <c:v>222.46023207561601</c:v>
                </c:pt>
                <c:pt idx="3789">
                  <c:v>222.375701221854</c:v>
                </c:pt>
                <c:pt idx="3790">
                  <c:v>224.32183201413901</c:v>
                </c:pt>
                <c:pt idx="3791">
                  <c:v>224.677245831091</c:v>
                </c:pt>
                <c:pt idx="3792">
                  <c:v>227.82794128947901</c:v>
                </c:pt>
                <c:pt idx="3793">
                  <c:v>227.67424882809399</c:v>
                </c:pt>
                <c:pt idx="3794">
                  <c:v>228.25059555828699</c:v>
                </c:pt>
                <c:pt idx="3795">
                  <c:v>228.92876354414699</c:v>
                </c:pt>
                <c:pt idx="3796">
                  <c:v>229.216936909244</c:v>
                </c:pt>
                <c:pt idx="3797">
                  <c:v>227.522477522477</c:v>
                </c:pt>
                <c:pt idx="3798">
                  <c:v>229.216936909244</c:v>
                </c:pt>
                <c:pt idx="3799">
                  <c:v>228.92876354414699</c:v>
                </c:pt>
                <c:pt idx="3800">
                  <c:v>227.860600937523</c:v>
                </c:pt>
                <c:pt idx="3801">
                  <c:v>230.38499961576801</c:v>
                </c:pt>
                <c:pt idx="3802">
                  <c:v>230.99400599400499</c:v>
                </c:pt>
                <c:pt idx="3803">
                  <c:v>231.09582724967299</c:v>
                </c:pt>
                <c:pt idx="3804">
                  <c:v>230.35041881195599</c:v>
                </c:pt>
                <c:pt idx="3805">
                  <c:v>231.36671021286301</c:v>
                </c:pt>
                <c:pt idx="3806">
                  <c:v>231.87389533543299</c:v>
                </c:pt>
                <c:pt idx="3807">
                  <c:v>232.263889956197</c:v>
                </c:pt>
                <c:pt idx="3808">
                  <c:v>232.942057942057</c:v>
                </c:pt>
                <c:pt idx="3809">
                  <c:v>232.02758779681801</c:v>
                </c:pt>
                <c:pt idx="3810">
                  <c:v>233.23023130715401</c:v>
                </c:pt>
                <c:pt idx="3811">
                  <c:v>232.51748251748199</c:v>
                </c:pt>
                <c:pt idx="3812">
                  <c:v>231.57035272419799</c:v>
                </c:pt>
                <c:pt idx="3813">
                  <c:v>228.18335510643101</c:v>
                </c:pt>
                <c:pt idx="3814">
                  <c:v>229.77407208176399</c:v>
                </c:pt>
                <c:pt idx="3815">
                  <c:v>232.060247444862</c:v>
                </c:pt>
                <c:pt idx="3816">
                  <c:v>232.959348343963</c:v>
                </c:pt>
                <c:pt idx="3817">
                  <c:v>232.97471759010099</c:v>
                </c:pt>
                <c:pt idx="3818">
                  <c:v>237.17436409743999</c:v>
                </c:pt>
                <c:pt idx="3819">
                  <c:v>236.920771536155</c:v>
                </c:pt>
                <c:pt idx="3820">
                  <c:v>238.29247675401399</c:v>
                </c:pt>
                <c:pt idx="3821">
                  <c:v>238.62291554599199</c:v>
                </c:pt>
                <c:pt idx="3822">
                  <c:v>239.55851840467099</c:v>
                </c:pt>
                <c:pt idx="3823">
                  <c:v>238.86113886113799</c:v>
                </c:pt>
                <c:pt idx="3824">
                  <c:v>238.46922308460699</c:v>
                </c:pt>
                <c:pt idx="3825">
                  <c:v>236.75170982863199</c:v>
                </c:pt>
                <c:pt idx="3826">
                  <c:v>237.516329824021</c:v>
                </c:pt>
                <c:pt idx="3827">
                  <c:v>240.85145623607099</c:v>
                </c:pt>
                <c:pt idx="3828">
                  <c:v>240.10220548682</c:v>
                </c:pt>
                <c:pt idx="3829">
                  <c:v>238.911088911088</c:v>
                </c:pt>
                <c:pt idx="3830">
                  <c:v>238.50380388841799</c:v>
                </c:pt>
                <c:pt idx="3831">
                  <c:v>239.489356797048</c:v>
                </c:pt>
                <c:pt idx="3832">
                  <c:v>241.241450856835</c:v>
                </c:pt>
                <c:pt idx="3833">
                  <c:v>240.25589794820499</c:v>
                </c:pt>
                <c:pt idx="3834">
                  <c:v>237.873664796741</c:v>
                </c:pt>
                <c:pt idx="3835">
                  <c:v>237.754553139168</c:v>
                </c:pt>
                <c:pt idx="3836">
                  <c:v>235.08414662260699</c:v>
                </c:pt>
                <c:pt idx="3837">
                  <c:v>231.13809267655299</c:v>
                </c:pt>
                <c:pt idx="3838">
                  <c:v>233.00929839391301</c:v>
                </c:pt>
                <c:pt idx="3839">
                  <c:v>236.05433028509901</c:v>
                </c:pt>
                <c:pt idx="3840">
                  <c:v>233.24752170905899</c:v>
                </c:pt>
                <c:pt idx="3841">
                  <c:v>233.095750403442</c:v>
                </c:pt>
                <c:pt idx="3842">
                  <c:v>236.54806731729701</c:v>
                </c:pt>
                <c:pt idx="3843">
                  <c:v>235.74886651809601</c:v>
                </c:pt>
                <c:pt idx="3844">
                  <c:v>234.23499577345601</c:v>
                </c:pt>
                <c:pt idx="3845">
                  <c:v>234.62499039421999</c:v>
                </c:pt>
                <c:pt idx="3846">
                  <c:v>232.65196342119299</c:v>
                </c:pt>
                <c:pt idx="3847">
                  <c:v>233.537616229923</c:v>
                </c:pt>
                <c:pt idx="3848">
                  <c:v>236.73441942672599</c:v>
                </c:pt>
                <c:pt idx="3849">
                  <c:v>238.38469223084499</c:v>
                </c:pt>
                <c:pt idx="3850">
                  <c:v>238.774686851609</c:v>
                </c:pt>
                <c:pt idx="3851">
                  <c:v>237.89095519864699</c:v>
                </c:pt>
                <c:pt idx="3852">
                  <c:v>239.370245139475</c:v>
                </c:pt>
                <c:pt idx="3853">
                  <c:v>238.65749634980301</c:v>
                </c:pt>
                <c:pt idx="3854">
                  <c:v>236.83624068239399</c:v>
                </c:pt>
                <c:pt idx="3855">
                  <c:v>233.00929839391301</c:v>
                </c:pt>
                <c:pt idx="3856">
                  <c:v>233.18028125720301</c:v>
                </c:pt>
                <c:pt idx="3857">
                  <c:v>232.244678398524</c:v>
                </c:pt>
                <c:pt idx="3858">
                  <c:v>230.867209713363</c:v>
                </c:pt>
                <c:pt idx="3859">
                  <c:v>231.343656343655</c:v>
                </c:pt>
                <c:pt idx="3860">
                  <c:v>230.646276800122</c:v>
                </c:pt>
                <c:pt idx="3861">
                  <c:v>228.09498194113499</c:v>
                </c:pt>
                <c:pt idx="3862">
                  <c:v>226.78475370782999</c:v>
                </c:pt>
                <c:pt idx="3863">
                  <c:v>225.91831245677301</c:v>
                </c:pt>
                <c:pt idx="3864">
                  <c:v>222.567816798585</c:v>
                </c:pt>
                <c:pt idx="3865">
                  <c:v>220.662030277414</c:v>
                </c:pt>
                <c:pt idx="3866">
                  <c:v>224.45439176208299</c:v>
                </c:pt>
                <c:pt idx="3867">
                  <c:v>224.84630753861401</c:v>
                </c:pt>
                <c:pt idx="3868">
                  <c:v>224.96541919618801</c:v>
                </c:pt>
                <c:pt idx="3869">
                  <c:v>225.40728502266899</c:v>
                </c:pt>
                <c:pt idx="3870">
                  <c:v>224.67532467532399</c:v>
                </c:pt>
                <c:pt idx="3871">
                  <c:v>227.39760239760199</c:v>
                </c:pt>
                <c:pt idx="3872">
                  <c:v>224.09705678936399</c:v>
                </c:pt>
                <c:pt idx="3873">
                  <c:v>223.605240912932</c:v>
                </c:pt>
                <c:pt idx="3874">
                  <c:v>217.974333358948</c:v>
                </c:pt>
                <c:pt idx="3875">
                  <c:v>217.872512103281</c:v>
                </c:pt>
                <c:pt idx="3876">
                  <c:v>219.522784907399</c:v>
                </c:pt>
                <c:pt idx="3877">
                  <c:v>224.45439176208299</c:v>
                </c:pt>
                <c:pt idx="3878">
                  <c:v>224.59079382156199</c:v>
                </c:pt>
                <c:pt idx="3879">
                  <c:v>226.37746868516001</c:v>
                </c:pt>
                <c:pt idx="3880">
                  <c:v>223.50149850149799</c:v>
                </c:pt>
                <c:pt idx="3881">
                  <c:v>226.07008376239099</c:v>
                </c:pt>
                <c:pt idx="3882">
                  <c:v>224.62537462537401</c:v>
                </c:pt>
                <c:pt idx="3883">
                  <c:v>227.00568662107</c:v>
                </c:pt>
                <c:pt idx="3884">
                  <c:v>229.328363943748</c:v>
                </c:pt>
                <c:pt idx="3885">
                  <c:v>229.77215092599599</c:v>
                </c:pt>
                <c:pt idx="3886">
                  <c:v>231.994928148773</c:v>
                </c:pt>
                <c:pt idx="3887">
                  <c:v>231.61838161838099</c:v>
                </c:pt>
                <c:pt idx="3888">
                  <c:v>226.42165526780801</c:v>
                </c:pt>
                <c:pt idx="3889">
                  <c:v>228.16606470452501</c:v>
                </c:pt>
                <c:pt idx="3890">
                  <c:v>224.50626296780001</c:v>
                </c:pt>
                <c:pt idx="3891">
                  <c:v>225.63398140321101</c:v>
                </c:pt>
                <c:pt idx="3892">
                  <c:v>227.668485360792</c:v>
                </c:pt>
                <c:pt idx="3893">
                  <c:v>227.01913471144101</c:v>
                </c:pt>
                <c:pt idx="3894">
                  <c:v>232.67885960193601</c:v>
                </c:pt>
                <c:pt idx="3895">
                  <c:v>233.380081457004</c:v>
                </c:pt>
                <c:pt idx="3896">
                  <c:v>234.91892722661899</c:v>
                </c:pt>
                <c:pt idx="3897">
                  <c:v>233.858449243064</c:v>
                </c:pt>
                <c:pt idx="3898">
                  <c:v>231.63567202028599</c:v>
                </c:pt>
                <c:pt idx="3899">
                  <c:v>231.345577499423</c:v>
                </c:pt>
                <c:pt idx="3900">
                  <c:v>229.328363943748</c:v>
                </c:pt>
                <c:pt idx="3901">
                  <c:v>229.36102359179199</c:v>
                </c:pt>
                <c:pt idx="3902">
                  <c:v>228.25059555828699</c:v>
                </c:pt>
                <c:pt idx="3903">
                  <c:v>232.079459002535</c:v>
                </c:pt>
                <c:pt idx="3904">
                  <c:v>231.53385076461899</c:v>
                </c:pt>
                <c:pt idx="3905">
                  <c:v>233.122646584184</c:v>
                </c:pt>
                <c:pt idx="3906">
                  <c:v>234.84976561899501</c:v>
                </c:pt>
                <c:pt idx="3907">
                  <c:v>235.464535464535</c:v>
                </c:pt>
                <c:pt idx="3908">
                  <c:v>233.31091984938001</c:v>
                </c:pt>
                <c:pt idx="3909">
                  <c:v>230.95174056712401</c:v>
                </c:pt>
                <c:pt idx="3910">
                  <c:v>228.969107815261</c:v>
                </c:pt>
                <c:pt idx="3911">
                  <c:v>229.01905786521101</c:v>
                </c:pt>
                <c:pt idx="3912">
                  <c:v>232.79797125950901</c:v>
                </c:pt>
                <c:pt idx="3913">
                  <c:v>237.08983324367799</c:v>
                </c:pt>
                <c:pt idx="3914">
                  <c:v>237.08983324367799</c:v>
                </c:pt>
                <c:pt idx="3915">
                  <c:v>235.43187581648999</c:v>
                </c:pt>
                <c:pt idx="3916">
                  <c:v>235.22631214938801</c:v>
                </c:pt>
                <c:pt idx="3917">
                  <c:v>233.601014370244</c:v>
                </c:pt>
                <c:pt idx="3918">
                  <c:v>238.23484208099501</c:v>
                </c:pt>
                <c:pt idx="3919">
                  <c:v>238.69591946514899</c:v>
                </c:pt>
                <c:pt idx="3920">
                  <c:v>239.892799508183</c:v>
                </c:pt>
                <c:pt idx="3921">
                  <c:v>240.18289402904699</c:v>
                </c:pt>
                <c:pt idx="3922">
                  <c:v>240.388457696149</c:v>
                </c:pt>
                <c:pt idx="3923">
                  <c:v>240.782294628448</c:v>
                </c:pt>
                <c:pt idx="3924">
                  <c:v>240.663182970874</c:v>
                </c:pt>
                <c:pt idx="3925">
                  <c:v>240.69584261891899</c:v>
                </c:pt>
                <c:pt idx="3926">
                  <c:v>240.97056789364399</c:v>
                </c:pt>
                <c:pt idx="3927">
                  <c:v>242.74763697840501</c:v>
                </c:pt>
                <c:pt idx="3928">
                  <c:v>243.07231230308099</c:v>
                </c:pt>
                <c:pt idx="3929">
                  <c:v>243.08960270498599</c:v>
                </c:pt>
                <c:pt idx="3930">
                  <c:v>242.35572120187399</c:v>
                </c:pt>
                <c:pt idx="3931">
                  <c:v>242.457542457541</c:v>
                </c:pt>
                <c:pt idx="3932">
                  <c:v>240.47490970567799</c:v>
                </c:pt>
                <c:pt idx="3933">
                  <c:v>241.927303465764</c:v>
                </c:pt>
                <c:pt idx="3934">
                  <c:v>241.97917467148099</c:v>
                </c:pt>
                <c:pt idx="3935">
                  <c:v>241.73903020056801</c:v>
                </c:pt>
                <c:pt idx="3936">
                  <c:v>241.927303465764</c:v>
                </c:pt>
                <c:pt idx="3937">
                  <c:v>240.18289402904699</c:v>
                </c:pt>
                <c:pt idx="3938">
                  <c:v>241.32982402213099</c:v>
                </c:pt>
                <c:pt idx="3939">
                  <c:v>241.10696995312301</c:v>
                </c:pt>
                <c:pt idx="3940">
                  <c:v>240.901406286021</c:v>
                </c:pt>
                <c:pt idx="3941">
                  <c:v>245.790747713824</c:v>
                </c:pt>
                <c:pt idx="3942">
                  <c:v>246.74940444171099</c:v>
                </c:pt>
                <c:pt idx="3943">
                  <c:v>245.346960731575</c:v>
                </c:pt>
                <c:pt idx="3944">
                  <c:v>246.03089218473701</c:v>
                </c:pt>
                <c:pt idx="3945">
                  <c:v>246.85122569737899</c:v>
                </c:pt>
                <c:pt idx="3946">
                  <c:v>250.612848689771</c:v>
                </c:pt>
                <c:pt idx="3947">
                  <c:v>251.723276723276</c:v>
                </c:pt>
                <c:pt idx="3948">
                  <c:v>250.868362406823</c:v>
                </c:pt>
                <c:pt idx="3949">
                  <c:v>250.66279873972101</c:v>
                </c:pt>
                <c:pt idx="3950">
                  <c:v>250.80112195496699</c:v>
                </c:pt>
                <c:pt idx="3951">
                  <c:v>250.81841235687301</c:v>
                </c:pt>
                <c:pt idx="3952">
                  <c:v>250.712748789671</c:v>
                </c:pt>
                <c:pt idx="3953">
                  <c:v>250.33428110351099</c:v>
                </c:pt>
                <c:pt idx="3954">
                  <c:v>247.669638054252</c:v>
                </c:pt>
                <c:pt idx="3955">
                  <c:v>246.27872127872001</c:v>
                </c:pt>
                <c:pt idx="3956">
                  <c:v>248.59947744562999</c:v>
                </c:pt>
                <c:pt idx="3957">
                  <c:v>247.44678398524499</c:v>
                </c:pt>
                <c:pt idx="3958">
                  <c:v>248.09997694613</c:v>
                </c:pt>
                <c:pt idx="3959">
                  <c:v>248.357411818949</c:v>
                </c:pt>
                <c:pt idx="3960">
                  <c:v>249.37178206408899</c:v>
                </c:pt>
                <c:pt idx="3961">
                  <c:v>251.16037808345399</c:v>
                </c:pt>
                <c:pt idx="3962">
                  <c:v>251.17766848535999</c:v>
                </c:pt>
                <c:pt idx="3963">
                  <c:v>250.31699070160499</c:v>
                </c:pt>
                <c:pt idx="3964">
                  <c:v>247.84254207331</c:v>
                </c:pt>
                <c:pt idx="3965">
                  <c:v>246.26143087681399</c:v>
                </c:pt>
                <c:pt idx="3966">
                  <c:v>246.39783293629301</c:v>
                </c:pt>
                <c:pt idx="3967">
                  <c:v>245.59094751402299</c:v>
                </c:pt>
                <c:pt idx="3968">
                  <c:v>247.63697840620799</c:v>
                </c:pt>
                <c:pt idx="3969">
                  <c:v>250.14600783831401</c:v>
                </c:pt>
                <c:pt idx="3970">
                  <c:v>251.27948974102699</c:v>
                </c:pt>
                <c:pt idx="3971">
                  <c:v>250.62629678014201</c:v>
                </c:pt>
                <c:pt idx="3972">
                  <c:v>246.449704142011</c:v>
                </c:pt>
                <c:pt idx="3973">
                  <c:v>246.484284945822</c:v>
                </c:pt>
                <c:pt idx="3974">
                  <c:v>243.064627680011</c:v>
                </c:pt>
                <c:pt idx="3975">
                  <c:v>242.376853915314</c:v>
                </c:pt>
                <c:pt idx="3976">
                  <c:v>243.081918081917</c:v>
                </c:pt>
                <c:pt idx="3977">
                  <c:v>242.94359486667099</c:v>
                </c:pt>
                <c:pt idx="3978">
                  <c:v>242.94359486667099</c:v>
                </c:pt>
                <c:pt idx="3979">
                  <c:v>245.487205102589</c:v>
                </c:pt>
                <c:pt idx="3980">
                  <c:v>243.304772150925</c:v>
                </c:pt>
                <c:pt idx="3981">
                  <c:v>243.80427265042599</c:v>
                </c:pt>
                <c:pt idx="3982">
                  <c:v>245.71198032736399</c:v>
                </c:pt>
                <c:pt idx="3983">
                  <c:v>240.14254975793301</c:v>
                </c:pt>
                <c:pt idx="3984">
                  <c:v>237.25505263966701</c:v>
                </c:pt>
                <c:pt idx="3985">
                  <c:v>237.460616306769</c:v>
                </c:pt>
                <c:pt idx="3986">
                  <c:v>237.65081072773299</c:v>
                </c:pt>
                <c:pt idx="3987">
                  <c:v>236.82471374779001</c:v>
                </c:pt>
                <c:pt idx="3988">
                  <c:v>233.627910550986</c:v>
                </c:pt>
                <c:pt idx="3989">
                  <c:v>233.23215246292099</c:v>
                </c:pt>
                <c:pt idx="3990">
                  <c:v>234.38484592330599</c:v>
                </c:pt>
                <c:pt idx="3991">
                  <c:v>239.12817951279399</c:v>
                </c:pt>
                <c:pt idx="3992">
                  <c:v>239.231921924229</c:v>
                </c:pt>
                <c:pt idx="3993">
                  <c:v>239.67763006224399</c:v>
                </c:pt>
                <c:pt idx="3994">
                  <c:v>242.94359486667099</c:v>
                </c:pt>
                <c:pt idx="3995">
                  <c:v>242.42872512103199</c:v>
                </c:pt>
                <c:pt idx="3996">
                  <c:v>241.19150080688399</c:v>
                </c:pt>
                <c:pt idx="3997">
                  <c:v>243.13378928763399</c:v>
                </c:pt>
                <c:pt idx="3998">
                  <c:v>244.267271190347</c:v>
                </c:pt>
                <c:pt idx="3999">
                  <c:v>244.319142396064</c:v>
                </c:pt>
                <c:pt idx="4000">
                  <c:v>243.11649888572899</c:v>
                </c:pt>
                <c:pt idx="4001">
                  <c:v>242.77261200338</c:v>
                </c:pt>
                <c:pt idx="4002">
                  <c:v>243.20102973949</c:v>
                </c:pt>
                <c:pt idx="4003">
                  <c:v>244.027126719433</c:v>
                </c:pt>
                <c:pt idx="4004">
                  <c:v>244.76677168984699</c:v>
                </c:pt>
                <c:pt idx="4005">
                  <c:v>244.86859294551499</c:v>
                </c:pt>
                <c:pt idx="4006">
                  <c:v>246.53615615154001</c:v>
                </c:pt>
                <c:pt idx="4007">
                  <c:v>246.65718896487999</c:v>
                </c:pt>
                <c:pt idx="4008">
                  <c:v>245.14331822023999</c:v>
                </c:pt>
                <c:pt idx="4009">
                  <c:v>244.23269038653501</c:v>
                </c:pt>
                <c:pt idx="4010">
                  <c:v>247.10289710289601</c:v>
                </c:pt>
                <c:pt idx="4011">
                  <c:v>249.85399216168301</c:v>
                </c:pt>
                <c:pt idx="4012">
                  <c:v>247.99623453469499</c:v>
                </c:pt>
                <c:pt idx="4013">
                  <c:v>249.42365326980601</c:v>
                </c:pt>
                <c:pt idx="4014">
                  <c:v>247.16053177591499</c:v>
                </c:pt>
                <c:pt idx="4015">
                  <c:v>246.39783293629301</c:v>
                </c:pt>
                <c:pt idx="4016">
                  <c:v>245.36040882194601</c:v>
                </c:pt>
                <c:pt idx="4017">
                  <c:v>245.02997002996901</c:v>
                </c:pt>
                <c:pt idx="4018">
                  <c:v>242.38261738261599</c:v>
                </c:pt>
                <c:pt idx="4019">
                  <c:v>246.50157534772799</c:v>
                </c:pt>
                <c:pt idx="4020">
                  <c:v>252.82025666640899</c:v>
                </c:pt>
                <c:pt idx="4021">
                  <c:v>252.24775224775101</c:v>
                </c:pt>
                <c:pt idx="4022">
                  <c:v>253.356259125489</c:v>
                </c:pt>
                <c:pt idx="4023">
                  <c:v>252.66464304925699</c:v>
                </c:pt>
                <c:pt idx="4024">
                  <c:v>251.93652501344701</c:v>
                </c:pt>
                <c:pt idx="4025">
                  <c:v>252.57819103972801</c:v>
                </c:pt>
                <c:pt idx="4026">
                  <c:v>254.58579881656701</c:v>
                </c:pt>
                <c:pt idx="4027">
                  <c:v>254.56850841466101</c:v>
                </c:pt>
                <c:pt idx="4028">
                  <c:v>254.39560439560299</c:v>
                </c:pt>
                <c:pt idx="4029">
                  <c:v>254.56850841466101</c:v>
                </c:pt>
                <c:pt idx="4030">
                  <c:v>254.53392761084899</c:v>
                </c:pt>
                <c:pt idx="4031">
                  <c:v>256.178436947666</c:v>
                </c:pt>
                <c:pt idx="4032">
                  <c:v>256.74902021055698</c:v>
                </c:pt>
                <c:pt idx="4033">
                  <c:v>258.13417351878797</c:v>
                </c:pt>
                <c:pt idx="4034">
                  <c:v>258.54914316452698</c:v>
                </c:pt>
                <c:pt idx="4035">
                  <c:v>258.61830477215</c:v>
                </c:pt>
                <c:pt idx="4036">
                  <c:v>260.07261968800299</c:v>
                </c:pt>
                <c:pt idx="4037">
                  <c:v>259.76139245369899</c:v>
                </c:pt>
                <c:pt idx="4038">
                  <c:v>260.78152616614</c:v>
                </c:pt>
                <c:pt idx="4039">
                  <c:v>259.76139245369899</c:v>
                </c:pt>
                <c:pt idx="4040">
                  <c:v>259.11972642741802</c:v>
                </c:pt>
                <c:pt idx="4041">
                  <c:v>261.78629063244301</c:v>
                </c:pt>
                <c:pt idx="4042">
                  <c:v>258.84307999692498</c:v>
                </c:pt>
                <c:pt idx="4043">
                  <c:v>261.45777299623302</c:v>
                </c:pt>
                <c:pt idx="4044">
                  <c:v>261.64796741719698</c:v>
                </c:pt>
                <c:pt idx="4045">
                  <c:v>261.30215937908099</c:v>
                </c:pt>
                <c:pt idx="4046">
                  <c:v>262.754553139167</c:v>
                </c:pt>
                <c:pt idx="4047">
                  <c:v>262.70268193344998</c:v>
                </c:pt>
                <c:pt idx="4048">
                  <c:v>263.13686313686202</c:v>
                </c:pt>
                <c:pt idx="4049">
                  <c:v>263.36163836163701</c:v>
                </c:pt>
                <c:pt idx="4050">
                  <c:v>263.60370398831799</c:v>
                </c:pt>
                <c:pt idx="4051">
                  <c:v>263.29247675401399</c:v>
                </c:pt>
                <c:pt idx="4052">
                  <c:v>265.26550372704099</c:v>
                </c:pt>
                <c:pt idx="4053">
                  <c:v>261.95919465150098</c:v>
                </c:pt>
                <c:pt idx="4054">
                  <c:v>260.36655652040099</c:v>
                </c:pt>
                <c:pt idx="4055">
                  <c:v>262.91016675631897</c:v>
                </c:pt>
                <c:pt idx="4056">
                  <c:v>257.90939829401202</c:v>
                </c:pt>
                <c:pt idx="4057">
                  <c:v>259.67494044416998</c:v>
                </c:pt>
                <c:pt idx="4058">
                  <c:v>262.94474756013102</c:v>
                </c:pt>
                <c:pt idx="4059">
                  <c:v>262.42603550295701</c:v>
                </c:pt>
                <c:pt idx="4060">
                  <c:v>263.29247675401399</c:v>
                </c:pt>
                <c:pt idx="4061">
                  <c:v>264.69299930838298</c:v>
                </c:pt>
                <c:pt idx="4062">
                  <c:v>267.06562668100997</c:v>
                </c:pt>
                <c:pt idx="4063">
                  <c:v>267.42872512103099</c:v>
                </c:pt>
                <c:pt idx="4064">
                  <c:v>267.91285637439302</c:v>
                </c:pt>
                <c:pt idx="4065">
                  <c:v>269.05594405594297</c:v>
                </c:pt>
                <c:pt idx="4066">
                  <c:v>270.07799892415102</c:v>
                </c:pt>
                <c:pt idx="4067">
                  <c:v>269.47091370168198</c:v>
                </c:pt>
                <c:pt idx="4068">
                  <c:v>269.85130254360899</c:v>
                </c:pt>
                <c:pt idx="4069">
                  <c:v>271.28832705755599</c:v>
                </c:pt>
                <c:pt idx="4070">
                  <c:v>270.93099208483699</c:v>
                </c:pt>
                <c:pt idx="4071">
                  <c:v>269.43441174210301</c:v>
                </c:pt>
                <c:pt idx="4072">
                  <c:v>268.81003611772701</c:v>
                </c:pt>
                <c:pt idx="4073">
                  <c:v>270.687005302388</c:v>
                </c:pt>
                <c:pt idx="4074">
                  <c:v>268.37393375854799</c:v>
                </c:pt>
                <c:pt idx="4075">
                  <c:v>270.53139168523597</c:v>
                </c:pt>
                <c:pt idx="4076">
                  <c:v>269.39983093829102</c:v>
                </c:pt>
                <c:pt idx="4077">
                  <c:v>271.55728886498002</c:v>
                </c:pt>
                <c:pt idx="4078">
                  <c:v>271.55728886498002</c:v>
                </c:pt>
                <c:pt idx="4079">
                  <c:v>272.39107046799199</c:v>
                </c:pt>
                <c:pt idx="4080">
                  <c:v>271.31330208253098</c:v>
                </c:pt>
                <c:pt idx="4081">
                  <c:v>272.65234765234601</c:v>
                </c:pt>
                <c:pt idx="4082">
                  <c:v>269.88780450318802</c:v>
                </c:pt>
                <c:pt idx="4083">
                  <c:v>270.98286329055401</c:v>
                </c:pt>
                <c:pt idx="4084">
                  <c:v>269.76485053407998</c:v>
                </c:pt>
                <c:pt idx="4085">
                  <c:v>271.59186966879099</c:v>
                </c:pt>
                <c:pt idx="4086">
                  <c:v>272.52939368323803</c:v>
                </c:pt>
                <c:pt idx="4087">
                  <c:v>275.868362406823</c:v>
                </c:pt>
                <c:pt idx="4088">
                  <c:v>276.77322677322502</c:v>
                </c:pt>
                <c:pt idx="4089">
                  <c:v>276.09505878736502</c:v>
                </c:pt>
                <c:pt idx="4090">
                  <c:v>269.69568892645702</c:v>
                </c:pt>
                <c:pt idx="4091">
                  <c:v>273.67824483209</c:v>
                </c:pt>
                <c:pt idx="4092">
                  <c:v>269.67839852455103</c:v>
                </c:pt>
                <c:pt idx="4093">
                  <c:v>267.99162376085297</c:v>
                </c:pt>
                <c:pt idx="4094">
                  <c:v>270.3219857066</c:v>
                </c:pt>
                <c:pt idx="4095">
                  <c:v>271.52270806116798</c:v>
                </c:pt>
                <c:pt idx="4096">
                  <c:v>274.32183201413801</c:v>
                </c:pt>
                <c:pt idx="4097">
                  <c:v>274.49473603319598</c:v>
                </c:pt>
                <c:pt idx="4098">
                  <c:v>275.60708522246802</c:v>
                </c:pt>
                <c:pt idx="4099">
                  <c:v>275.12103281333901</c:v>
                </c:pt>
                <c:pt idx="4100">
                  <c:v>276.96342119418898</c:v>
                </c:pt>
                <c:pt idx="4101">
                  <c:v>277.62429877814299</c:v>
                </c:pt>
                <c:pt idx="4102">
                  <c:v>275.19019442096197</c:v>
                </c:pt>
                <c:pt idx="4103">
                  <c:v>277.74533159148399</c:v>
                </c:pt>
                <c:pt idx="4104">
                  <c:v>280.56174594636002</c:v>
                </c:pt>
                <c:pt idx="4105">
                  <c:v>281.27449473603201</c:v>
                </c:pt>
                <c:pt idx="4106">
                  <c:v>282.70191347114297</c:v>
                </c:pt>
                <c:pt idx="4107">
                  <c:v>283.98716667947298</c:v>
                </c:pt>
                <c:pt idx="4108">
                  <c:v>283.18796588027197</c:v>
                </c:pt>
                <c:pt idx="4109">
                  <c:v>284.11012064858102</c:v>
                </c:pt>
                <c:pt idx="4110">
                  <c:v>284.334895873356</c:v>
                </c:pt>
                <c:pt idx="4111">
                  <c:v>287.27426419733899</c:v>
                </c:pt>
                <c:pt idx="4112">
                  <c:v>288.82079459002398</c:v>
                </c:pt>
                <c:pt idx="4113">
                  <c:v>287.46445861830301</c:v>
                </c:pt>
                <c:pt idx="4114">
                  <c:v>290.246292169367</c:v>
                </c:pt>
                <c:pt idx="4115">
                  <c:v>290.22900176746202</c:v>
                </c:pt>
                <c:pt idx="4116">
                  <c:v>290.64589256896801</c:v>
                </c:pt>
                <c:pt idx="4117">
                  <c:v>288.49035579804598</c:v>
                </c:pt>
                <c:pt idx="4118">
                  <c:v>287.65657419503401</c:v>
                </c:pt>
                <c:pt idx="4119">
                  <c:v>287.41258741258599</c:v>
                </c:pt>
                <c:pt idx="4120">
                  <c:v>289.13394298009501</c:v>
                </c:pt>
                <c:pt idx="4121">
                  <c:v>287.25697379543402</c:v>
                </c:pt>
                <c:pt idx="4122">
                  <c:v>288.31745177898898</c:v>
                </c:pt>
                <c:pt idx="4123">
                  <c:v>284.17928225620398</c:v>
                </c:pt>
                <c:pt idx="4124">
                  <c:v>285.74310305079399</c:v>
                </c:pt>
                <c:pt idx="4125">
                  <c:v>284.36947667716697</c:v>
                </c:pt>
                <c:pt idx="4126">
                  <c:v>280.388841927302</c:v>
                </c:pt>
                <c:pt idx="4127">
                  <c:v>282.92668869591802</c:v>
                </c:pt>
                <c:pt idx="4128">
                  <c:v>286.52693460385598</c:v>
                </c:pt>
                <c:pt idx="4129">
                  <c:v>286.52693460385598</c:v>
                </c:pt>
                <c:pt idx="4130">
                  <c:v>283.57027587796603</c:v>
                </c:pt>
                <c:pt idx="4131">
                  <c:v>281.22262353031402</c:v>
                </c:pt>
                <c:pt idx="4132">
                  <c:v>285.50103742411301</c:v>
                </c:pt>
                <c:pt idx="4133">
                  <c:v>283.70859909321302</c:v>
                </c:pt>
                <c:pt idx="4134">
                  <c:v>285.900637823713</c:v>
                </c:pt>
                <c:pt idx="4135">
                  <c:v>288.15991700606901</c:v>
                </c:pt>
                <c:pt idx="4136">
                  <c:v>284.17928225620398</c:v>
                </c:pt>
                <c:pt idx="4137">
                  <c:v>277.13824636901398</c:v>
                </c:pt>
                <c:pt idx="4138">
                  <c:v>278.02774148927801</c:v>
                </c:pt>
                <c:pt idx="4139">
                  <c:v>274.51394759086901</c:v>
                </c:pt>
                <c:pt idx="4140">
                  <c:v>277.15361561515198</c:v>
                </c:pt>
                <c:pt idx="4141">
                  <c:v>279.89702605087098</c:v>
                </c:pt>
                <c:pt idx="4142">
                  <c:v>281.53961423191998</c:v>
                </c:pt>
                <c:pt idx="4143">
                  <c:v>280.38692077153399</c:v>
                </c:pt>
                <c:pt idx="4144">
                  <c:v>282.02950895258402</c:v>
                </c:pt>
                <c:pt idx="4145">
                  <c:v>281.76823176823001</c:v>
                </c:pt>
                <c:pt idx="4146">
                  <c:v>281.88926458157101</c:v>
                </c:pt>
                <c:pt idx="4147">
                  <c:v>284.93045416122197</c:v>
                </c:pt>
                <c:pt idx="4148">
                  <c:v>286.55575194036601</c:v>
                </c:pt>
                <c:pt idx="4149">
                  <c:v>288.61907323445598</c:v>
                </c:pt>
                <c:pt idx="4150">
                  <c:v>288.72473680165803</c:v>
                </c:pt>
                <c:pt idx="4151">
                  <c:v>292.65734265734102</c:v>
                </c:pt>
                <c:pt idx="4152">
                  <c:v>292.778375470681</c:v>
                </c:pt>
                <c:pt idx="4153">
                  <c:v>293.89648812725602</c:v>
                </c:pt>
                <c:pt idx="4154">
                  <c:v>292.79566587258699</c:v>
                </c:pt>
                <c:pt idx="4155">
                  <c:v>293.54875893337299</c:v>
                </c:pt>
                <c:pt idx="4156">
                  <c:v>295.15676631061098</c:v>
                </c:pt>
                <c:pt idx="4157">
                  <c:v>295.67932067931901</c:v>
                </c:pt>
                <c:pt idx="4158">
                  <c:v>296.25758856527898</c:v>
                </c:pt>
                <c:pt idx="4159">
                  <c:v>295.62744947360198</c:v>
                </c:pt>
                <c:pt idx="4160">
                  <c:v>294.54391762083901</c:v>
                </c:pt>
                <c:pt idx="4161">
                  <c:v>295.26050872204502</c:v>
                </c:pt>
                <c:pt idx="4162">
                  <c:v>295.575578267884</c:v>
                </c:pt>
                <c:pt idx="4163">
                  <c:v>294.66687158994699</c:v>
                </c:pt>
                <c:pt idx="4164">
                  <c:v>294.66687158994699</c:v>
                </c:pt>
                <c:pt idx="4165">
                  <c:v>294.87627756858399</c:v>
                </c:pt>
                <c:pt idx="4166">
                  <c:v>298.28440789979101</c:v>
                </c:pt>
                <c:pt idx="4167">
                  <c:v>298.79159302236098</c:v>
                </c:pt>
                <c:pt idx="4168">
                  <c:v>298.35356950741402</c:v>
                </c:pt>
                <c:pt idx="4169">
                  <c:v>296.65911012064697</c:v>
                </c:pt>
                <c:pt idx="4170">
                  <c:v>295.69853223699198</c:v>
                </c:pt>
                <c:pt idx="4171">
                  <c:v>296.78206408975501</c:v>
                </c:pt>
                <c:pt idx="4172">
                  <c:v>295.92522861753503</c:v>
                </c:pt>
                <c:pt idx="4173">
                  <c:v>295.575578267884</c:v>
                </c:pt>
                <c:pt idx="4174">
                  <c:v>296.44970414200998</c:v>
                </c:pt>
                <c:pt idx="4175">
                  <c:v>294.92814877430101</c:v>
                </c:pt>
                <c:pt idx="4176">
                  <c:v>290.80342734188702</c:v>
                </c:pt>
                <c:pt idx="4177">
                  <c:v>289.84284945823202</c:v>
                </c:pt>
                <c:pt idx="4178">
                  <c:v>287.98893414277899</c:v>
                </c:pt>
                <c:pt idx="4179">
                  <c:v>289.40482594328603</c:v>
                </c:pt>
                <c:pt idx="4180">
                  <c:v>287.62199339122299</c:v>
                </c:pt>
                <c:pt idx="4181">
                  <c:v>290.24437101360002</c:v>
                </c:pt>
                <c:pt idx="4182">
                  <c:v>291.22416045492798</c:v>
                </c:pt>
                <c:pt idx="4183">
                  <c:v>290.13870744639797</c:v>
                </c:pt>
                <c:pt idx="4184">
                  <c:v>285.47222008760298</c:v>
                </c:pt>
                <c:pt idx="4185">
                  <c:v>286.48659033274299</c:v>
                </c:pt>
                <c:pt idx="4186">
                  <c:v>286.94190424959498</c:v>
                </c:pt>
                <c:pt idx="4187">
                  <c:v>286.03319757165798</c:v>
                </c:pt>
                <c:pt idx="4188">
                  <c:v>287.32613540305698</c:v>
                </c:pt>
                <c:pt idx="4189">
                  <c:v>289.70260508721901</c:v>
                </c:pt>
                <c:pt idx="4190">
                  <c:v>290.06954583877501</c:v>
                </c:pt>
                <c:pt idx="4191">
                  <c:v>290.20979020978899</c:v>
                </c:pt>
                <c:pt idx="4192">
                  <c:v>292.98778144931799</c:v>
                </c:pt>
                <c:pt idx="4193">
                  <c:v>295.15676631061098</c:v>
                </c:pt>
                <c:pt idx="4194">
                  <c:v>296.08276339045398</c:v>
                </c:pt>
                <c:pt idx="4195">
                  <c:v>295.29508952585701</c:v>
                </c:pt>
                <c:pt idx="4196">
                  <c:v>295.95980942134599</c:v>
                </c:pt>
                <c:pt idx="4197">
                  <c:v>297.67348036578602</c:v>
                </c:pt>
                <c:pt idx="4198">
                  <c:v>299.00099900099701</c:v>
                </c:pt>
                <c:pt idx="4199">
                  <c:v>302.46100053792202</c:v>
                </c:pt>
                <c:pt idx="4200">
                  <c:v>301.95573657111999</c:v>
                </c:pt>
                <c:pt idx="4201">
                  <c:v>299.84438638284598</c:v>
                </c:pt>
                <c:pt idx="4202">
                  <c:v>298.45539076308103</c:v>
                </c:pt>
                <c:pt idx="4203">
                  <c:v>297.75416890801301</c:v>
                </c:pt>
                <c:pt idx="4204">
                  <c:v>296.89349112425901</c:v>
                </c:pt>
                <c:pt idx="4205">
                  <c:v>298.03465765004103</c:v>
                </c:pt>
                <c:pt idx="4206">
                  <c:v>296.66487358794899</c:v>
                </c:pt>
                <c:pt idx="4207">
                  <c:v>295.08376239145298</c:v>
                </c:pt>
                <c:pt idx="4208">
                  <c:v>297.41988780450203</c:v>
                </c:pt>
                <c:pt idx="4209">
                  <c:v>297.13939906247401</c:v>
                </c:pt>
                <c:pt idx="4210">
                  <c:v>294.39983093829102</c:v>
                </c:pt>
                <c:pt idx="4211">
                  <c:v>296.630292784137</c:v>
                </c:pt>
                <c:pt idx="4212">
                  <c:v>294.06554983477901</c:v>
                </c:pt>
                <c:pt idx="4213">
                  <c:v>290.64012910166599</c:v>
                </c:pt>
                <c:pt idx="4214">
                  <c:v>290.85145623607002</c:v>
                </c:pt>
                <c:pt idx="4215">
                  <c:v>297.12210866056898</c:v>
                </c:pt>
                <c:pt idx="4216">
                  <c:v>299.035579804809</c:v>
                </c:pt>
                <c:pt idx="4217">
                  <c:v>300.23053869207502</c:v>
                </c:pt>
                <c:pt idx="4218">
                  <c:v>298.051948051946</c:v>
                </c:pt>
                <c:pt idx="4219">
                  <c:v>302.215092599706</c:v>
                </c:pt>
                <c:pt idx="4220">
                  <c:v>304.23422731114903</c:v>
                </c:pt>
                <c:pt idx="4221">
                  <c:v>306.28986398217</c:v>
                </c:pt>
                <c:pt idx="4222">
                  <c:v>306.307154384076</c:v>
                </c:pt>
                <c:pt idx="4223">
                  <c:v>308.08038115730199</c:v>
                </c:pt>
                <c:pt idx="4224">
                  <c:v>306.60493352800898</c:v>
                </c:pt>
                <c:pt idx="4225">
                  <c:v>307.62506724044999</c:v>
                </c:pt>
                <c:pt idx="4226">
                  <c:v>309.029432106353</c:v>
                </c:pt>
                <c:pt idx="4227">
                  <c:v>309.52124798278498</c:v>
                </c:pt>
                <c:pt idx="4228">
                  <c:v>311.17152078690401</c:v>
                </c:pt>
                <c:pt idx="4229">
                  <c:v>309.62691154998703</c:v>
                </c:pt>
                <c:pt idx="4230">
                  <c:v>308.74894336432601</c:v>
                </c:pt>
                <c:pt idx="4231">
                  <c:v>309.48666717897299</c:v>
                </c:pt>
                <c:pt idx="4232">
                  <c:v>310.57596249903798</c:v>
                </c:pt>
                <c:pt idx="4233">
                  <c:v>309.59233074617498</c:v>
                </c:pt>
                <c:pt idx="4234">
                  <c:v>311.17152078690401</c:v>
                </c:pt>
                <c:pt idx="4235">
                  <c:v>307.23891493122102</c:v>
                </c:pt>
                <c:pt idx="4236">
                  <c:v>311.38284792130798</c:v>
                </c:pt>
                <c:pt idx="4237">
                  <c:v>311.43664028279198</c:v>
                </c:pt>
                <c:pt idx="4238">
                  <c:v>310.80265887958001</c:v>
                </c:pt>
                <c:pt idx="4239">
                  <c:v>313.29824022131498</c:v>
                </c:pt>
                <c:pt idx="4240">
                  <c:v>314.86013986013802</c:v>
                </c:pt>
                <c:pt idx="4241">
                  <c:v>316.22992392223</c:v>
                </c:pt>
                <c:pt idx="4242">
                  <c:v>315.12333820025901</c:v>
                </c:pt>
                <c:pt idx="4243">
                  <c:v>314.439406747097</c:v>
                </c:pt>
                <c:pt idx="4244">
                  <c:v>313.45577499423501</c:v>
                </c:pt>
                <c:pt idx="4245">
                  <c:v>315.98401598401398</c:v>
                </c:pt>
                <c:pt idx="4246">
                  <c:v>317.56512718050999</c:v>
                </c:pt>
                <c:pt idx="4247">
                  <c:v>317.25005763467101</c:v>
                </c:pt>
                <c:pt idx="4248">
                  <c:v>317.33650964420002</c:v>
                </c:pt>
                <c:pt idx="4249">
                  <c:v>318.11073541842597</c:v>
                </c:pt>
                <c:pt idx="4250">
                  <c:v>317.899408284022</c:v>
                </c:pt>
                <c:pt idx="4251">
                  <c:v>317.07331130407903</c:v>
                </c:pt>
                <c:pt idx="4252">
                  <c:v>315.70352724198699</c:v>
                </c:pt>
                <c:pt idx="4253">
                  <c:v>315.668946438175</c:v>
                </c:pt>
                <c:pt idx="4254">
                  <c:v>314.28187197417799</c:v>
                </c:pt>
                <c:pt idx="4255">
                  <c:v>317.79374471682002</c:v>
                </c:pt>
                <c:pt idx="4256">
                  <c:v>318.60063013909001</c:v>
                </c:pt>
                <c:pt idx="4257">
                  <c:v>317.459463613308</c:v>
                </c:pt>
                <c:pt idx="4258">
                  <c:v>313.89379850918101</c:v>
                </c:pt>
                <c:pt idx="4259">
                  <c:v>312.85829555060099</c:v>
                </c:pt>
                <c:pt idx="4260">
                  <c:v>312.82371474679002</c:v>
                </c:pt>
                <c:pt idx="4261">
                  <c:v>314.77176669484197</c:v>
                </c:pt>
                <c:pt idx="4262">
                  <c:v>313.77084454007399</c:v>
                </c:pt>
                <c:pt idx="4263">
                  <c:v>319.1289479751</c:v>
                </c:pt>
                <c:pt idx="4264">
                  <c:v>318.76008606777702</c:v>
                </c:pt>
                <c:pt idx="4265">
                  <c:v>320.61400138323</c:v>
                </c:pt>
                <c:pt idx="4266">
                  <c:v>322.327672327671</c:v>
                </c:pt>
                <c:pt idx="4267">
                  <c:v>323.03273649427302</c:v>
                </c:pt>
                <c:pt idx="4268">
                  <c:v>324.675324675323</c:v>
                </c:pt>
                <c:pt idx="4269">
                  <c:v>324.658034273417</c:v>
                </c:pt>
                <c:pt idx="4270">
                  <c:v>324.60424191193198</c:v>
                </c:pt>
                <c:pt idx="4271">
                  <c:v>326.14116652578002</c:v>
                </c:pt>
                <c:pt idx="4272">
                  <c:v>323.01544609236697</c:v>
                </c:pt>
                <c:pt idx="4273">
                  <c:v>322.96357488665001</c:v>
                </c:pt>
                <c:pt idx="4274">
                  <c:v>322.02605087220297</c:v>
                </c:pt>
                <c:pt idx="4275">
                  <c:v>324.00484131253199</c:v>
                </c:pt>
                <c:pt idx="4276">
                  <c:v>324.07592407592199</c:v>
                </c:pt>
                <c:pt idx="4277">
                  <c:v>324.28725121032602</c:v>
                </c:pt>
                <c:pt idx="4278">
                  <c:v>325.170982863289</c:v>
                </c:pt>
                <c:pt idx="4279">
                  <c:v>320.84454007530701</c:v>
                </c:pt>
                <c:pt idx="4280">
                  <c:v>324.34104357181099</c:v>
                </c:pt>
                <c:pt idx="4281">
                  <c:v>326.089295320063</c:v>
                </c:pt>
                <c:pt idx="4282">
                  <c:v>325.664719895487</c:v>
                </c:pt>
                <c:pt idx="4283">
                  <c:v>324.28725121032602</c:v>
                </c:pt>
                <c:pt idx="4284">
                  <c:v>325.24014447091201</c:v>
                </c:pt>
                <c:pt idx="4285">
                  <c:v>325.45339276108302</c:v>
                </c:pt>
                <c:pt idx="4286">
                  <c:v>322.786828556057</c:v>
                </c:pt>
                <c:pt idx="4287">
                  <c:v>315.89948513025303</c:v>
                </c:pt>
                <c:pt idx="4288">
                  <c:v>314.34527011449899</c:v>
                </c:pt>
                <c:pt idx="4289">
                  <c:v>316.21647583185899</c:v>
                </c:pt>
                <c:pt idx="4290">
                  <c:v>313.17912856374198</c:v>
                </c:pt>
                <c:pt idx="4291">
                  <c:v>316.49888572965301</c:v>
                </c:pt>
                <c:pt idx="4292">
                  <c:v>314.64497041419901</c:v>
                </c:pt>
                <c:pt idx="4293">
                  <c:v>307.56359025589597</c:v>
                </c:pt>
                <c:pt idx="4294">
                  <c:v>309.71912702681698</c:v>
                </c:pt>
                <c:pt idx="4295">
                  <c:v>309.33105356182102</c:v>
                </c:pt>
                <c:pt idx="4296">
                  <c:v>313.40966725581899</c:v>
                </c:pt>
                <c:pt idx="4297">
                  <c:v>317.29424421731898</c:v>
                </c:pt>
                <c:pt idx="4298">
                  <c:v>317.87635441481399</c:v>
                </c:pt>
                <c:pt idx="4299">
                  <c:v>321.35556750941203</c:v>
                </c:pt>
                <c:pt idx="4300">
                  <c:v>321.51502343809801</c:v>
                </c:pt>
                <c:pt idx="4301">
                  <c:v>323.17490202105398</c:v>
                </c:pt>
                <c:pt idx="4302">
                  <c:v>324.95773457311702</c:v>
                </c:pt>
                <c:pt idx="4303">
                  <c:v>325.34772919388098</c:v>
                </c:pt>
                <c:pt idx="4304">
                  <c:v>323.19219242295998</c:v>
                </c:pt>
                <c:pt idx="4305">
                  <c:v>325.09990009989798</c:v>
                </c:pt>
                <c:pt idx="4306">
                  <c:v>324.729117036807</c:v>
                </c:pt>
                <c:pt idx="4307">
                  <c:v>326.52923999077598</c:v>
                </c:pt>
                <c:pt idx="4308">
                  <c:v>326.40628602166902</c:v>
                </c:pt>
                <c:pt idx="4309">
                  <c:v>326.42357642357399</c:v>
                </c:pt>
                <c:pt idx="4310">
                  <c:v>328.13724736801498</c:v>
                </c:pt>
                <c:pt idx="4311">
                  <c:v>328.96718665949197</c:v>
                </c:pt>
                <c:pt idx="4312">
                  <c:v>326.65411511565202</c:v>
                </c:pt>
                <c:pt idx="4313">
                  <c:v>331.24567739952198</c:v>
                </c:pt>
                <c:pt idx="4314">
                  <c:v>331.545377699222</c:v>
                </c:pt>
                <c:pt idx="4315">
                  <c:v>332.304234227309</c:v>
                </c:pt>
                <c:pt idx="4316">
                  <c:v>332.44639975409001</c:v>
                </c:pt>
                <c:pt idx="4317">
                  <c:v>332.269653423497</c:v>
                </c:pt>
                <c:pt idx="4318">
                  <c:v>330.627065242448</c:v>
                </c:pt>
                <c:pt idx="4319">
                  <c:v>330.71543840774399</c:v>
                </c:pt>
                <c:pt idx="4320">
                  <c:v>327.00760777683701</c:v>
                </c:pt>
                <c:pt idx="4321">
                  <c:v>326.089295320063</c:v>
                </c:pt>
                <c:pt idx="4322">
                  <c:v>329.03826942288299</c:v>
                </c:pt>
                <c:pt idx="4323">
                  <c:v>331.38592177053499</c:v>
                </c:pt>
                <c:pt idx="4324">
                  <c:v>329.620379620378</c:v>
                </c:pt>
                <c:pt idx="4325">
                  <c:v>331.545377699222</c:v>
                </c:pt>
                <c:pt idx="4326">
                  <c:v>330.25820333512399</c:v>
                </c:pt>
                <c:pt idx="4327">
                  <c:v>328.892261584567</c:v>
                </c:pt>
                <c:pt idx="4328">
                  <c:v>330.45416122338997</c:v>
                </c:pt>
                <c:pt idx="4329">
                  <c:v>328.077691539228</c:v>
                </c:pt>
                <c:pt idx="4330">
                  <c:v>327.38607546299698</c:v>
                </c:pt>
                <c:pt idx="4331">
                  <c:v>328.99984630753698</c:v>
                </c:pt>
                <c:pt idx="4332">
                  <c:v>331.69522784907201</c:v>
                </c:pt>
                <c:pt idx="4333">
                  <c:v>333.89495120264201</c:v>
                </c:pt>
                <c:pt idx="4334">
                  <c:v>335.011142703448</c:v>
                </c:pt>
                <c:pt idx="4335">
                  <c:v>334.56927687696702</c:v>
                </c:pt>
                <c:pt idx="4336">
                  <c:v>330.61361715207698</c:v>
                </c:pt>
                <c:pt idx="4337">
                  <c:v>326.959578882654</c:v>
                </c:pt>
                <c:pt idx="4338">
                  <c:v>328.308230231305</c:v>
                </c:pt>
                <c:pt idx="4339">
                  <c:v>331.83739337585303</c:v>
                </c:pt>
                <c:pt idx="4340">
                  <c:v>324.867440252054</c:v>
                </c:pt>
                <c:pt idx="4341">
                  <c:v>321.93959886267402</c:v>
                </c:pt>
                <c:pt idx="4342">
                  <c:v>324.475524475523</c:v>
                </c:pt>
                <c:pt idx="4343">
                  <c:v>326.711749788671</c:v>
                </c:pt>
                <c:pt idx="4344">
                  <c:v>330.13524936601698</c:v>
                </c:pt>
                <c:pt idx="4345">
                  <c:v>330.59632675017099</c:v>
                </c:pt>
                <c:pt idx="4346">
                  <c:v>331.74902021055698</c:v>
                </c:pt>
                <c:pt idx="4347">
                  <c:v>333.25520633212699</c:v>
                </c:pt>
                <c:pt idx="4348">
                  <c:v>332.47521709059998</c:v>
                </c:pt>
                <c:pt idx="4349">
                  <c:v>333.149542764925</c:v>
                </c:pt>
                <c:pt idx="4350">
                  <c:v>330.417659263811</c:v>
                </c:pt>
                <c:pt idx="4351">
                  <c:v>331.46468915699501</c:v>
                </c:pt>
                <c:pt idx="4352">
                  <c:v>333.00737723814501</c:v>
                </c:pt>
                <c:pt idx="4353">
                  <c:v>334.00061476984399</c:v>
                </c:pt>
                <c:pt idx="4354">
                  <c:v>334.037116729422</c:v>
                </c:pt>
                <c:pt idx="4355">
                  <c:v>333.55682778759501</c:v>
                </c:pt>
                <c:pt idx="4356">
                  <c:v>334.19657265810901</c:v>
                </c:pt>
                <c:pt idx="4357">
                  <c:v>331.287942826402</c:v>
                </c:pt>
                <c:pt idx="4358">
                  <c:v>333.23791593022202</c:v>
                </c:pt>
                <c:pt idx="4359">
                  <c:v>332.88442326903697</c:v>
                </c:pt>
                <c:pt idx="4360">
                  <c:v>333.38008145700297</c:v>
                </c:pt>
                <c:pt idx="4361">
                  <c:v>336.626834703756</c:v>
                </c:pt>
                <c:pt idx="4362">
                  <c:v>336.928456159223</c:v>
                </c:pt>
                <c:pt idx="4363">
                  <c:v>335.331975716589</c:v>
                </c:pt>
                <c:pt idx="4364">
                  <c:v>332.38684392530399</c:v>
                </c:pt>
                <c:pt idx="4365">
                  <c:v>333.53953738568902</c:v>
                </c:pt>
                <c:pt idx="4366">
                  <c:v>334.76331360946602</c:v>
                </c:pt>
                <c:pt idx="4367">
                  <c:v>332.65388457696002</c:v>
                </c:pt>
                <c:pt idx="4368">
                  <c:v>335.45492968569698</c:v>
                </c:pt>
                <c:pt idx="4369">
                  <c:v>336.27142088680398</c:v>
                </c:pt>
                <c:pt idx="4370">
                  <c:v>337.62007223545498</c:v>
                </c:pt>
                <c:pt idx="4371">
                  <c:v>339.69492046414899</c:v>
                </c:pt>
                <c:pt idx="4372">
                  <c:v>339.44709137016599</c:v>
                </c:pt>
                <c:pt idx="4373">
                  <c:v>341.20110658572003</c:v>
                </c:pt>
                <c:pt idx="4374">
                  <c:v>341.75247829093797</c:v>
                </c:pt>
                <c:pt idx="4375">
                  <c:v>342.14247291170199</c:v>
                </c:pt>
                <c:pt idx="4376">
                  <c:v>341.96572658110898</c:v>
                </c:pt>
                <c:pt idx="4377">
                  <c:v>342.65734265734102</c:v>
                </c:pt>
                <c:pt idx="4378">
                  <c:v>344.89164681472198</c:v>
                </c:pt>
                <c:pt idx="4379">
                  <c:v>346.539998463073</c:v>
                </c:pt>
                <c:pt idx="4380">
                  <c:v>346.89541228002599</c:v>
                </c:pt>
                <c:pt idx="4381">
                  <c:v>346.93191423960502</c:v>
                </c:pt>
                <c:pt idx="4382">
                  <c:v>345.72542841773401</c:v>
                </c:pt>
                <c:pt idx="4383">
                  <c:v>343.27787597018198</c:v>
                </c:pt>
                <c:pt idx="4384">
                  <c:v>344.32298470759798</c:v>
                </c:pt>
                <c:pt idx="4385">
                  <c:v>344.60731576116001</c:v>
                </c:pt>
                <c:pt idx="4386">
                  <c:v>345.565972489047</c:v>
                </c:pt>
                <c:pt idx="4387">
                  <c:v>348.10189810189598</c:v>
                </c:pt>
                <c:pt idx="4388">
                  <c:v>348.49189272266</c:v>
                </c:pt>
                <c:pt idx="4389">
                  <c:v>349.19887804503003</c:v>
                </c:pt>
                <c:pt idx="4390">
                  <c:v>349.09129332206101</c:v>
                </c:pt>
                <c:pt idx="4391">
                  <c:v>346.989548912624</c:v>
                </c:pt>
                <c:pt idx="4392">
                  <c:v>348.55721201874798</c:v>
                </c:pt>
                <c:pt idx="4393">
                  <c:v>348.307461768998</c:v>
                </c:pt>
                <c:pt idx="4394">
                  <c:v>348.98562975485902</c:v>
                </c:pt>
                <c:pt idx="4395">
                  <c:v>348.80696226849898</c:v>
                </c:pt>
                <c:pt idx="4396">
                  <c:v>351.14116652578002</c:v>
                </c:pt>
                <c:pt idx="4397">
                  <c:v>351.49850149849999</c:v>
                </c:pt>
                <c:pt idx="4398">
                  <c:v>353.22562053331097</c:v>
                </c:pt>
                <c:pt idx="4399">
                  <c:v>351.99608084223303</c:v>
                </c:pt>
                <c:pt idx="4400">
                  <c:v>349.73295934834198</c:v>
                </c:pt>
                <c:pt idx="4401">
                  <c:v>351.30254361023401</c:v>
                </c:pt>
                <c:pt idx="4402">
                  <c:v>349.91162683470202</c:v>
                </c:pt>
                <c:pt idx="4403">
                  <c:v>350.391915776529</c:v>
                </c:pt>
                <c:pt idx="4404">
                  <c:v>352.15745792668702</c:v>
                </c:pt>
                <c:pt idx="4405">
                  <c:v>351.49850149849902</c:v>
                </c:pt>
                <c:pt idx="4406">
                  <c:v>352.79912395296799</c:v>
                </c:pt>
                <c:pt idx="4407">
                  <c:v>348.78967186659298</c:v>
                </c:pt>
                <c:pt idx="4408">
                  <c:v>352.35341581495197</c:v>
                </c:pt>
                <c:pt idx="4409">
                  <c:v>351.694459386765</c:v>
                </c:pt>
                <c:pt idx="4410">
                  <c:v>353.22562053331097</c:v>
                </c:pt>
                <c:pt idx="4411">
                  <c:v>354.01137324214</c:v>
                </c:pt>
                <c:pt idx="4412">
                  <c:v>354.02866364404599</c:v>
                </c:pt>
                <c:pt idx="4413">
                  <c:v>352.37070621685803</c:v>
                </c:pt>
                <c:pt idx="4414">
                  <c:v>352.51287174363898</c:v>
                </c:pt>
                <c:pt idx="4415">
                  <c:v>350.99900099899901</c:v>
                </c:pt>
                <c:pt idx="4416">
                  <c:v>351.05279336048397</c:v>
                </c:pt>
                <c:pt idx="4417">
                  <c:v>344.11934219626301</c:v>
                </c:pt>
                <c:pt idx="4418">
                  <c:v>343.06846999154499</c:v>
                </c:pt>
                <c:pt idx="4419">
                  <c:v>345.54483977560699</c:v>
                </c:pt>
                <c:pt idx="4420">
                  <c:v>342.19434411741901</c:v>
                </c:pt>
                <c:pt idx="4421">
                  <c:v>342.30192884038797</c:v>
                </c:pt>
                <c:pt idx="4422">
                  <c:v>340.44801352493403</c:v>
                </c:pt>
                <c:pt idx="4423">
                  <c:v>344.38638284791898</c:v>
                </c:pt>
                <c:pt idx="4424">
                  <c:v>345.38538384691998</c:v>
                </c:pt>
                <c:pt idx="4425">
                  <c:v>344.90317374932499</c:v>
                </c:pt>
                <c:pt idx="4426">
                  <c:v>347.23929916237398</c:v>
                </c:pt>
                <c:pt idx="4427">
                  <c:v>348.87804503188897</c:v>
                </c:pt>
                <c:pt idx="4428">
                  <c:v>348.80696226849801</c:v>
                </c:pt>
                <c:pt idx="4429">
                  <c:v>351.72904019057597</c:v>
                </c:pt>
                <c:pt idx="4430">
                  <c:v>353.56566510412398</c:v>
                </c:pt>
                <c:pt idx="4431">
                  <c:v>354.50895258587298</c:v>
                </c:pt>
                <c:pt idx="4432">
                  <c:v>355.54253438868602</c:v>
                </c:pt>
                <c:pt idx="4433">
                  <c:v>354.99116268346802</c:v>
                </c:pt>
                <c:pt idx="4434">
                  <c:v>356.791285637437</c:v>
                </c:pt>
                <c:pt idx="4435">
                  <c:v>357.021824329514</c:v>
                </c:pt>
                <c:pt idx="4436">
                  <c:v>356.87965880273299</c:v>
                </c:pt>
                <c:pt idx="4437">
                  <c:v>356.68370091446798</c:v>
                </c:pt>
                <c:pt idx="4438">
                  <c:v>357.69999231537503</c:v>
                </c:pt>
                <c:pt idx="4439">
                  <c:v>357.52132482901499</c:v>
                </c:pt>
                <c:pt idx="4440">
                  <c:v>357.32536694074901</c:v>
                </c:pt>
                <c:pt idx="4441">
                  <c:v>356.808576039343</c:v>
                </c:pt>
                <c:pt idx="4442">
                  <c:v>358.412741105046</c:v>
                </c:pt>
                <c:pt idx="4443">
                  <c:v>357.486744025203</c:v>
                </c:pt>
                <c:pt idx="4444">
                  <c:v>355.22170137554502</c:v>
                </c:pt>
                <c:pt idx="4445">
                  <c:v>356.55882578959302</c:v>
                </c:pt>
                <c:pt idx="4446">
                  <c:v>356.96995312379698</c:v>
                </c:pt>
                <c:pt idx="4447">
                  <c:v>354.883577960499</c:v>
                </c:pt>
                <c:pt idx="4448">
                  <c:v>354.61653730884302</c:v>
                </c:pt>
                <c:pt idx="4449">
                  <c:v>357.29078613693798</c:v>
                </c:pt>
                <c:pt idx="4450">
                  <c:v>357.77107507876502</c:v>
                </c:pt>
                <c:pt idx="4451">
                  <c:v>359.67878275570399</c:v>
                </c:pt>
                <c:pt idx="4452">
                  <c:v>359.35410743102801</c:v>
                </c:pt>
                <c:pt idx="4453">
                  <c:v>356.57803734726599</c:v>
                </c:pt>
                <c:pt idx="4454">
                  <c:v>354.53776992238301</c:v>
                </c:pt>
                <c:pt idx="4455">
                  <c:v>357.31384000614599</c:v>
                </c:pt>
                <c:pt idx="4456">
                  <c:v>351.54845154844901</c:v>
                </c:pt>
                <c:pt idx="4457">
                  <c:v>354.33989087834999</c:v>
                </c:pt>
                <c:pt idx="4458">
                  <c:v>353.69630369630198</c:v>
                </c:pt>
                <c:pt idx="4459">
                  <c:v>352.764543149156</c:v>
                </c:pt>
                <c:pt idx="4460">
                  <c:v>347.98470760009002</c:v>
                </c:pt>
                <c:pt idx="4461">
                  <c:v>348.03849996157498</c:v>
                </c:pt>
                <c:pt idx="4462">
                  <c:v>351.86928456159001</c:v>
                </c:pt>
                <c:pt idx="4463">
                  <c:v>351.45815722738598</c:v>
                </c:pt>
                <c:pt idx="4464">
                  <c:v>346.03281334050399</c:v>
                </c:pt>
                <c:pt idx="4465">
                  <c:v>352.08445400752902</c:v>
                </c:pt>
                <c:pt idx="4466">
                  <c:v>345.10105279335801</c:v>
                </c:pt>
                <c:pt idx="4467">
                  <c:v>341.16268347037402</c:v>
                </c:pt>
                <c:pt idx="4468">
                  <c:v>335.55867209713199</c:v>
                </c:pt>
                <c:pt idx="4469">
                  <c:v>336.07738415430498</c:v>
                </c:pt>
                <c:pt idx="4470">
                  <c:v>333.80465688157801</c:v>
                </c:pt>
                <c:pt idx="4471">
                  <c:v>333.516483516481</c:v>
                </c:pt>
                <c:pt idx="4472">
                  <c:v>337.45677399523299</c:v>
                </c:pt>
                <c:pt idx="4473">
                  <c:v>340.732344578496</c:v>
                </c:pt>
                <c:pt idx="4474">
                  <c:v>347.483285944822</c:v>
                </c:pt>
                <c:pt idx="4475">
                  <c:v>345.01267962806202</c:v>
                </c:pt>
                <c:pt idx="4476">
                  <c:v>349.02213171443702</c:v>
                </c:pt>
                <c:pt idx="4477">
                  <c:v>351.70790747713602</c:v>
                </c:pt>
                <c:pt idx="4478">
                  <c:v>351.22569737954097</c:v>
                </c:pt>
                <c:pt idx="4479">
                  <c:v>355.25436102358998</c:v>
                </c:pt>
                <c:pt idx="4480">
                  <c:v>354.71643740874299</c:v>
                </c:pt>
                <c:pt idx="4481">
                  <c:v>356.99108583723699</c:v>
                </c:pt>
                <c:pt idx="4482">
                  <c:v>361.07354184277</c:v>
                </c:pt>
                <c:pt idx="4483">
                  <c:v>361.26949973103598</c:v>
                </c:pt>
                <c:pt idx="4484">
                  <c:v>360.01690617075002</c:v>
                </c:pt>
                <c:pt idx="4485">
                  <c:v>362.29155459924499</c:v>
                </c:pt>
                <c:pt idx="4486">
                  <c:v>363.74010604779602</c:v>
                </c:pt>
                <c:pt idx="4487">
                  <c:v>364.08207177437703</c:v>
                </c:pt>
                <c:pt idx="4488">
                  <c:v>365.22708061169402</c:v>
                </c:pt>
                <c:pt idx="4489">
                  <c:v>365.58441558441302</c:v>
                </c:pt>
                <c:pt idx="4490">
                  <c:v>365.19057865211499</c:v>
                </c:pt>
                <c:pt idx="4491">
                  <c:v>365.603627142086</c:v>
                </c:pt>
                <c:pt idx="4492">
                  <c:v>365.69200030738301</c:v>
                </c:pt>
                <c:pt idx="4493">
                  <c:v>365.924460155227</c:v>
                </c:pt>
                <c:pt idx="4494">
                  <c:v>368.03773149926798</c:v>
                </c:pt>
                <c:pt idx="4495">
                  <c:v>367.44793667870402</c:v>
                </c:pt>
                <c:pt idx="4496">
                  <c:v>368.09152386075198</c:v>
                </c:pt>
                <c:pt idx="4497">
                  <c:v>370.06070852224502</c:v>
                </c:pt>
                <c:pt idx="4498">
                  <c:v>371.10005379235901</c:v>
                </c:pt>
                <c:pt idx="4499">
                  <c:v>370.83109198493599</c:v>
                </c:pt>
                <c:pt idx="4500">
                  <c:v>371.78014293398701</c:v>
                </c:pt>
                <c:pt idx="4501">
                  <c:v>370.99246906938998</c:v>
                </c:pt>
                <c:pt idx="4502">
                  <c:v>368.41427802966001</c:v>
                </c:pt>
                <c:pt idx="4503">
                  <c:v>370.796511181124</c:v>
                </c:pt>
                <c:pt idx="4504">
                  <c:v>372.22777222777</c:v>
                </c:pt>
                <c:pt idx="4505">
                  <c:v>371.81664489356598</c:v>
                </c:pt>
                <c:pt idx="4506">
                  <c:v>372.42565127180302</c:v>
                </c:pt>
                <c:pt idx="4507">
                  <c:v>369.93583339737</c:v>
                </c:pt>
                <c:pt idx="4508">
                  <c:v>369.686083147619</c:v>
                </c:pt>
                <c:pt idx="4509">
                  <c:v>363.75931760546899</c:v>
                </c:pt>
                <c:pt idx="4510">
                  <c:v>365.603627142086</c:v>
                </c:pt>
                <c:pt idx="4511">
                  <c:v>359.69415200184199</c:v>
                </c:pt>
                <c:pt idx="4512">
                  <c:v>357.223545685082</c:v>
                </c:pt>
                <c:pt idx="4513">
                  <c:v>354.35910243602302</c:v>
                </c:pt>
                <c:pt idx="4514">
                  <c:v>361.30600169061501</c:v>
                </c:pt>
                <c:pt idx="4515">
                  <c:v>370.24129716437199</c:v>
                </c:pt>
                <c:pt idx="4516">
                  <c:v>371.81664489356598</c:v>
                </c:pt>
                <c:pt idx="4517">
                  <c:v>373.52647352647102</c:v>
                </c:pt>
                <c:pt idx="4518">
                  <c:v>374.02981633750602</c:v>
                </c:pt>
                <c:pt idx="4519">
                  <c:v>374.06631829708499</c:v>
                </c:pt>
                <c:pt idx="4520">
                  <c:v>375.272804118956</c:v>
                </c:pt>
                <c:pt idx="4521">
                  <c:v>375.776146929991</c:v>
                </c:pt>
                <c:pt idx="4522">
                  <c:v>373.76085453008301</c:v>
                </c:pt>
                <c:pt idx="4523">
                  <c:v>370.05110274340802</c:v>
                </c:pt>
                <c:pt idx="4524">
                  <c:v>369.85322369937501</c:v>
                </c:pt>
                <c:pt idx="4525">
                  <c:v>363.17336509644002</c:v>
                </c:pt>
                <c:pt idx="4526">
                  <c:v>359.75370783062903</c:v>
                </c:pt>
                <c:pt idx="4527">
                  <c:v>364.23576423576202</c:v>
                </c:pt>
                <c:pt idx="4528">
                  <c:v>370.69853223699198</c:v>
                </c:pt>
                <c:pt idx="4529">
                  <c:v>367.72842542073101</c:v>
                </c:pt>
                <c:pt idx="4530">
                  <c:v>364.84861292553398</c:v>
                </c:pt>
                <c:pt idx="4531">
                  <c:v>363.82271574578999</c:v>
                </c:pt>
                <c:pt idx="4532">
                  <c:v>361.624913547988</c:v>
                </c:pt>
                <c:pt idx="4533">
                  <c:v>358.31284100514699</c:v>
                </c:pt>
                <c:pt idx="4534">
                  <c:v>363.01198801198598</c:v>
                </c:pt>
                <c:pt idx="4535">
                  <c:v>363.78621378621199</c:v>
                </c:pt>
                <c:pt idx="4536">
                  <c:v>365.62283869976</c:v>
                </c:pt>
                <c:pt idx="4537">
                  <c:v>371.05970952124602</c:v>
                </c:pt>
                <c:pt idx="4538">
                  <c:v>369.025205563665</c:v>
                </c:pt>
                <c:pt idx="4539">
                  <c:v>369.88972565895398</c:v>
                </c:pt>
                <c:pt idx="4540">
                  <c:v>365.00999000998797</c:v>
                </c:pt>
                <c:pt idx="4541">
                  <c:v>360.33005456082202</c:v>
                </c:pt>
                <c:pt idx="4542">
                  <c:v>363.65941750556902</c:v>
                </c:pt>
                <c:pt idx="4543">
                  <c:v>359.08706677937198</c:v>
                </c:pt>
                <c:pt idx="4544">
                  <c:v>363.53454238069401</c:v>
                </c:pt>
                <c:pt idx="4545">
                  <c:v>368.79082456005301</c:v>
                </c:pt>
                <c:pt idx="4546">
                  <c:v>367.38645969415001</c:v>
                </c:pt>
                <c:pt idx="4547">
                  <c:v>371.09621148082499</c:v>
                </c:pt>
                <c:pt idx="4548">
                  <c:v>370.06839314531402</c:v>
                </c:pt>
                <c:pt idx="4549">
                  <c:v>368.41235687389297</c:v>
                </c:pt>
                <c:pt idx="4550">
                  <c:v>372.33727810650697</c:v>
                </c:pt>
                <c:pt idx="4551">
                  <c:v>372.55436870821302</c:v>
                </c:pt>
                <c:pt idx="4552">
                  <c:v>376.13732421424498</c:v>
                </c:pt>
                <c:pt idx="4553">
                  <c:v>377.68577576269701</c:v>
                </c:pt>
                <c:pt idx="4554">
                  <c:v>378.27941289479497</c:v>
                </c:pt>
                <c:pt idx="4555">
                  <c:v>378.315914854374</c:v>
                </c:pt>
                <c:pt idx="4556">
                  <c:v>378.04503189118401</c:v>
                </c:pt>
                <c:pt idx="4557">
                  <c:v>380.313916852376</c:v>
                </c:pt>
                <c:pt idx="4558">
                  <c:v>380.26012449089097</c:v>
                </c:pt>
                <c:pt idx="4559">
                  <c:v>381.33981403211999</c:v>
                </c:pt>
                <c:pt idx="4560">
                  <c:v>381.01513870744401</c:v>
                </c:pt>
                <c:pt idx="4561">
                  <c:v>380.56558825789398</c:v>
                </c:pt>
                <c:pt idx="4562">
                  <c:v>379.26880811496</c:v>
                </c:pt>
                <c:pt idx="4563">
                  <c:v>381.664489356795</c:v>
                </c:pt>
                <c:pt idx="4564">
                  <c:v>380.09682625067001</c:v>
                </c:pt>
                <c:pt idx="4565">
                  <c:v>378.49458234073398</c:v>
                </c:pt>
                <c:pt idx="4566">
                  <c:v>378.90955198647299</c:v>
                </c:pt>
                <c:pt idx="4567">
                  <c:v>373.58026588795599</c:v>
                </c:pt>
                <c:pt idx="4568">
                  <c:v>375.12871743640699</c:v>
                </c:pt>
                <c:pt idx="4569">
                  <c:v>369.04249596557099</c:v>
                </c:pt>
                <c:pt idx="4570">
                  <c:v>368.17989702604899</c:v>
                </c:pt>
                <c:pt idx="4571">
                  <c:v>372.859832475215</c:v>
                </c:pt>
                <c:pt idx="4572">
                  <c:v>370.573657112116</c:v>
                </c:pt>
                <c:pt idx="4573">
                  <c:v>375.52447552447302</c:v>
                </c:pt>
                <c:pt idx="4574">
                  <c:v>374.408284023666</c:v>
                </c:pt>
                <c:pt idx="4575">
                  <c:v>378.90955198647299</c:v>
                </c:pt>
                <c:pt idx="4576">
                  <c:v>377.18051179589401</c:v>
                </c:pt>
                <c:pt idx="4577">
                  <c:v>380.50987474064198</c:v>
                </c:pt>
                <c:pt idx="4578">
                  <c:v>379.76830861446001</c:v>
                </c:pt>
                <c:pt idx="4579">
                  <c:v>377.63390455697902</c:v>
                </c:pt>
                <c:pt idx="4580">
                  <c:v>372.10097594712698</c:v>
                </c:pt>
                <c:pt idx="4581">
                  <c:v>371.21532313839799</c:v>
                </c:pt>
                <c:pt idx="4582">
                  <c:v>372.06447398754898</c:v>
                </c:pt>
                <c:pt idx="4583">
                  <c:v>376.60416506570101</c:v>
                </c:pt>
                <c:pt idx="4584">
                  <c:v>373.31130408053298</c:v>
                </c:pt>
                <c:pt idx="4585">
                  <c:v>371.99147006839098</c:v>
                </c:pt>
                <c:pt idx="4586">
                  <c:v>373.33051563820601</c:v>
                </c:pt>
                <c:pt idx="4587">
                  <c:v>375.84338738184698</c:v>
                </c:pt>
                <c:pt idx="4588">
                  <c:v>374.850149850148</c:v>
                </c:pt>
                <c:pt idx="4589">
                  <c:v>376.11619150080497</c:v>
                </c:pt>
                <c:pt idx="4590">
                  <c:v>377.77991239529501</c:v>
                </c:pt>
                <c:pt idx="4591">
                  <c:v>379.84131253361801</c:v>
                </c:pt>
                <c:pt idx="4592">
                  <c:v>378.12187812187602</c:v>
                </c:pt>
                <c:pt idx="4593">
                  <c:v>378.84615384615199</c:v>
                </c:pt>
                <c:pt idx="4594">
                  <c:v>380.546376700221</c:v>
                </c:pt>
                <c:pt idx="4595">
                  <c:v>380.43687082148398</c:v>
                </c:pt>
                <c:pt idx="4596">
                  <c:v>376.06047798355303</c:v>
                </c:pt>
                <c:pt idx="4597">
                  <c:v>379.497425651269</c:v>
                </c:pt>
                <c:pt idx="4598">
                  <c:v>379.04595404595199</c:v>
                </c:pt>
                <c:pt idx="4599">
                  <c:v>380.90755398447499</c:v>
                </c:pt>
                <c:pt idx="4600">
                  <c:v>381.86621071236198</c:v>
                </c:pt>
                <c:pt idx="4601">
                  <c:v>382.75186352109199</c:v>
                </c:pt>
                <c:pt idx="4602">
                  <c:v>381.16114654576</c:v>
                </c:pt>
                <c:pt idx="4603">
                  <c:v>382.37339583493201</c:v>
                </c:pt>
                <c:pt idx="4604">
                  <c:v>380.799969261505</c:v>
                </c:pt>
                <c:pt idx="4605">
                  <c:v>376.98263275186099</c:v>
                </c:pt>
                <c:pt idx="4606">
                  <c:v>381.07085222469601</c:v>
                </c:pt>
                <c:pt idx="4607">
                  <c:v>382.15630523322602</c:v>
                </c:pt>
                <c:pt idx="4608">
                  <c:v>377.77991239529501</c:v>
                </c:pt>
                <c:pt idx="4609">
                  <c:v>376.223776223774</c:v>
                </c:pt>
                <c:pt idx="4610">
                  <c:v>377.72419887804301</c:v>
                </c:pt>
                <c:pt idx="4611">
                  <c:v>382.69807115960703</c:v>
                </c:pt>
                <c:pt idx="4612">
                  <c:v>380.87105202489602</c:v>
                </c:pt>
                <c:pt idx="4613">
                  <c:v>379.73180665488098</c:v>
                </c:pt>
                <c:pt idx="4614">
                  <c:v>379.80481057403898</c:v>
                </c:pt>
                <c:pt idx="4615">
                  <c:v>383.764312610464</c:v>
                </c:pt>
                <c:pt idx="4616">
                  <c:v>384.18120341196999</c:v>
                </c:pt>
                <c:pt idx="4617">
                  <c:v>385.37424114346999</c:v>
                </c:pt>
                <c:pt idx="4618">
                  <c:v>385.24744486282702</c:v>
                </c:pt>
                <c:pt idx="4619">
                  <c:v>384.97656189963698</c:v>
                </c:pt>
                <c:pt idx="4620">
                  <c:v>386.09851686774499</c:v>
                </c:pt>
                <c:pt idx="4621">
                  <c:v>385.17636209943697</c:v>
                </c:pt>
                <c:pt idx="4622">
                  <c:v>381.03435026511698</c:v>
                </c:pt>
                <c:pt idx="4623">
                  <c:v>384.651886574961</c:v>
                </c:pt>
                <c:pt idx="4624">
                  <c:v>384.21770537154902</c:v>
                </c:pt>
                <c:pt idx="4625">
                  <c:v>381.82970875278301</c:v>
                </c:pt>
                <c:pt idx="4626">
                  <c:v>382.607776838544</c:v>
                </c:pt>
                <c:pt idx="4627">
                  <c:v>382.22738799661698</c:v>
                </c:pt>
                <c:pt idx="4628">
                  <c:v>383.239837085989</c:v>
                </c:pt>
                <c:pt idx="4629">
                  <c:v>380.002689618072</c:v>
                </c:pt>
                <c:pt idx="4630">
                  <c:v>379.353338968721</c:v>
                </c:pt>
                <c:pt idx="4631">
                  <c:v>376.91154998847099</c:v>
                </c:pt>
                <c:pt idx="4632">
                  <c:v>376.96534234995602</c:v>
                </c:pt>
                <c:pt idx="4633">
                  <c:v>381.50503342810799</c:v>
                </c:pt>
                <c:pt idx="4634">
                  <c:v>382.75186352109199</c:v>
                </c:pt>
                <c:pt idx="4635">
                  <c:v>379.64151233381801</c:v>
                </c:pt>
                <c:pt idx="4636">
                  <c:v>378.141089679549</c:v>
                </c:pt>
                <c:pt idx="4637">
                  <c:v>380.21978021977799</c:v>
                </c:pt>
                <c:pt idx="4638">
                  <c:v>380.83455006531699</c:v>
                </c:pt>
                <c:pt idx="4639">
                  <c:v>384.66917697686699</c:v>
                </c:pt>
                <c:pt idx="4640">
                  <c:v>383.08806578037098</c:v>
                </c:pt>
                <c:pt idx="4641">
                  <c:v>385.05148697456201</c:v>
                </c:pt>
                <c:pt idx="4642">
                  <c:v>385.341581495426</c:v>
                </c:pt>
                <c:pt idx="4643">
                  <c:v>382.542457542455</c:v>
                </c:pt>
                <c:pt idx="4644">
                  <c:v>381.30715438407498</c:v>
                </c:pt>
                <c:pt idx="4645">
                  <c:v>381.433950664718</c:v>
                </c:pt>
                <c:pt idx="4646">
                  <c:v>373.38430799969098</c:v>
                </c:pt>
                <c:pt idx="4647">
                  <c:v>374.14700683931198</c:v>
                </c:pt>
                <c:pt idx="4648">
                  <c:v>377.19972335356698</c:v>
                </c:pt>
                <c:pt idx="4649">
                  <c:v>376.74633059248202</c:v>
                </c:pt>
                <c:pt idx="4650">
                  <c:v>375.56481979558703</c:v>
                </c:pt>
                <c:pt idx="4651">
                  <c:v>378.00084530853599</c:v>
                </c:pt>
                <c:pt idx="4652">
                  <c:v>371.676400522552</c:v>
                </c:pt>
                <c:pt idx="4653">
                  <c:v>372.16629524321598</c:v>
                </c:pt>
                <c:pt idx="4654">
                  <c:v>377.03642511334601</c:v>
                </c:pt>
                <c:pt idx="4655">
                  <c:v>381.18035810343298</c:v>
                </c:pt>
                <c:pt idx="4656">
                  <c:v>382.92476754015001</c:v>
                </c:pt>
                <c:pt idx="4657">
                  <c:v>382.76146929992899</c:v>
                </c:pt>
                <c:pt idx="4658">
                  <c:v>385.74118189502599</c:v>
                </c:pt>
                <c:pt idx="4659">
                  <c:v>386.10428033504701</c:v>
                </c:pt>
                <c:pt idx="4660">
                  <c:v>386.377084454005</c:v>
                </c:pt>
                <c:pt idx="4661">
                  <c:v>384.81518481518299</c:v>
                </c:pt>
                <c:pt idx="4662">
                  <c:v>383.96027049872998</c:v>
                </c:pt>
                <c:pt idx="4663">
                  <c:v>381.87005302389701</c:v>
                </c:pt>
                <c:pt idx="4664">
                  <c:v>377.87212787212599</c:v>
                </c:pt>
                <c:pt idx="4665">
                  <c:v>375.69161607622902</c:v>
                </c:pt>
                <c:pt idx="4666">
                  <c:v>380.361945746559</c:v>
                </c:pt>
                <c:pt idx="4667">
                  <c:v>383.01506186121401</c:v>
                </c:pt>
                <c:pt idx="4668">
                  <c:v>383.10727733804401</c:v>
                </c:pt>
                <c:pt idx="4669">
                  <c:v>382.43487281948597</c:v>
                </c:pt>
                <c:pt idx="4670">
                  <c:v>381.12656574194801</c:v>
                </c:pt>
                <c:pt idx="4671">
                  <c:v>380.38115730423198</c:v>
                </c:pt>
                <c:pt idx="4672">
                  <c:v>381.79897026050702</c:v>
                </c:pt>
                <c:pt idx="4673">
                  <c:v>378.61753630984202</c:v>
                </c:pt>
                <c:pt idx="4674">
                  <c:v>377.83562591254702</c:v>
                </c:pt>
                <c:pt idx="4675">
                  <c:v>382.76146929992899</c:v>
                </c:pt>
                <c:pt idx="4676">
                  <c:v>379.180434949664</c:v>
                </c:pt>
                <c:pt idx="4677">
                  <c:v>379.65303926842199</c:v>
                </c:pt>
                <c:pt idx="4678">
                  <c:v>379.25343886882098</c:v>
                </c:pt>
                <c:pt idx="4679">
                  <c:v>380.45416122338997</c:v>
                </c:pt>
                <c:pt idx="4680">
                  <c:v>382.63467301928603</c:v>
                </c:pt>
                <c:pt idx="4681">
                  <c:v>381.48966418197</c:v>
                </c:pt>
                <c:pt idx="4682">
                  <c:v>378.490740029199</c:v>
                </c:pt>
                <c:pt idx="4683">
                  <c:v>370.73119188503603</c:v>
                </c:pt>
                <c:pt idx="4684">
                  <c:v>359.13701682932202</c:v>
                </c:pt>
                <c:pt idx="4685">
                  <c:v>344.45362329977502</c:v>
                </c:pt>
                <c:pt idx="4686">
                  <c:v>340.238607546298</c:v>
                </c:pt>
                <c:pt idx="4687">
                  <c:v>353.77699223852898</c:v>
                </c:pt>
                <c:pt idx="4688">
                  <c:v>361.91692922461903</c:v>
                </c:pt>
                <c:pt idx="4689">
                  <c:v>362.06293706293502</c:v>
                </c:pt>
                <c:pt idx="4690">
                  <c:v>358.973718589101</c:v>
                </c:pt>
                <c:pt idx="4691">
                  <c:v>348.48805041112502</c:v>
                </c:pt>
                <c:pt idx="4692">
                  <c:v>355.10258971797202</c:v>
                </c:pt>
                <c:pt idx="4693">
                  <c:v>355.53869207715201</c:v>
                </c:pt>
                <c:pt idx="4694">
                  <c:v>349.978867286558</c:v>
                </c:pt>
                <c:pt idx="4695">
                  <c:v>358.82771075078603</c:v>
                </c:pt>
                <c:pt idx="4696">
                  <c:v>353.92107892107703</c:v>
                </c:pt>
                <c:pt idx="4697">
                  <c:v>355.90371167294001</c:v>
                </c:pt>
                <c:pt idx="4698">
                  <c:v>357.51940367324801</c:v>
                </c:pt>
                <c:pt idx="4699">
                  <c:v>356.13809267655199</c:v>
                </c:pt>
                <c:pt idx="4700">
                  <c:v>360.62783370475501</c:v>
                </c:pt>
                <c:pt idx="4701">
                  <c:v>363.697840620916</c:v>
                </c:pt>
                <c:pt idx="4702">
                  <c:v>362.89863982171499</c:v>
                </c:pt>
                <c:pt idx="4703">
                  <c:v>356.85852608929298</c:v>
                </c:pt>
                <c:pt idx="4704">
                  <c:v>358.83155306231998</c:v>
                </c:pt>
                <c:pt idx="4705">
                  <c:v>354.19196188426798</c:v>
                </c:pt>
                <c:pt idx="4706">
                  <c:v>353.64443249058399</c:v>
                </c:pt>
                <c:pt idx="4707">
                  <c:v>352.42065626680801</c:v>
                </c:pt>
                <c:pt idx="4708">
                  <c:v>352.31115038807098</c:v>
                </c:pt>
                <c:pt idx="4709">
                  <c:v>343.25097978943899</c:v>
                </c:pt>
                <c:pt idx="4710">
                  <c:v>343.56028586797601</c:v>
                </c:pt>
                <c:pt idx="4711">
                  <c:v>349.97310381925598</c:v>
                </c:pt>
                <c:pt idx="4712">
                  <c:v>350.95865672788602</c:v>
                </c:pt>
                <c:pt idx="4713">
                  <c:v>356.20149081687401</c:v>
                </c:pt>
                <c:pt idx="4714">
                  <c:v>362.53938369322799</c:v>
                </c:pt>
                <c:pt idx="4715">
                  <c:v>361.29831706754601</c:v>
                </c:pt>
                <c:pt idx="4716">
                  <c:v>364.256896949203</c:v>
                </c:pt>
                <c:pt idx="4717">
                  <c:v>367.54591562283701</c:v>
                </c:pt>
                <c:pt idx="4718">
                  <c:v>367.76492738030998</c:v>
                </c:pt>
                <c:pt idx="4719">
                  <c:v>368.11073541842597</c:v>
                </c:pt>
                <c:pt idx="4720">
                  <c:v>365.79190040728298</c:v>
                </c:pt>
                <c:pt idx="4721">
                  <c:v>364.03788519173003</c:v>
                </c:pt>
                <c:pt idx="4722">
                  <c:v>369.62652731883298</c:v>
                </c:pt>
                <c:pt idx="4723">
                  <c:v>371.30753861522902</c:v>
                </c:pt>
                <c:pt idx="4724">
                  <c:v>371.49004841312399</c:v>
                </c:pt>
                <c:pt idx="4725">
                  <c:v>371.015522938598</c:v>
                </c:pt>
                <c:pt idx="4726">
                  <c:v>368.713978329361</c:v>
                </c:pt>
                <c:pt idx="4727">
                  <c:v>374.85207100591498</c:v>
                </c:pt>
                <c:pt idx="4728">
                  <c:v>379.07092907092698</c:v>
                </c:pt>
                <c:pt idx="4729">
                  <c:v>378.10266656420299</c:v>
                </c:pt>
                <c:pt idx="4730">
                  <c:v>377.336125413047</c:v>
                </c:pt>
                <c:pt idx="4731">
                  <c:v>381.664489356795</c:v>
                </c:pt>
                <c:pt idx="4732">
                  <c:v>381.57419503573198</c:v>
                </c:pt>
                <c:pt idx="4733">
                  <c:v>379.820179820178</c:v>
                </c:pt>
                <c:pt idx="4734">
                  <c:v>384.31376315991503</c:v>
                </c:pt>
                <c:pt idx="4735">
                  <c:v>385.42803350495501</c:v>
                </c:pt>
                <c:pt idx="4736">
                  <c:v>384.29647275800897</c:v>
                </c:pt>
                <c:pt idx="4737">
                  <c:v>383.87573964496897</c:v>
                </c:pt>
                <c:pt idx="4738">
                  <c:v>383.67401828940098</c:v>
                </c:pt>
                <c:pt idx="4739">
                  <c:v>380.09490509490303</c:v>
                </c:pt>
                <c:pt idx="4740">
                  <c:v>380.97095212479701</c:v>
                </c:pt>
                <c:pt idx="4741">
                  <c:v>379.47245062629497</c:v>
                </c:pt>
                <c:pt idx="4742">
                  <c:v>374.17582417582202</c:v>
                </c:pt>
                <c:pt idx="4743">
                  <c:v>369.97425651271601</c:v>
                </c:pt>
                <c:pt idx="4744">
                  <c:v>375.601321755166</c:v>
                </c:pt>
                <c:pt idx="4745">
                  <c:v>375.32659648044103</c:v>
                </c:pt>
                <c:pt idx="4746">
                  <c:v>381.28217935910101</c:v>
                </c:pt>
                <c:pt idx="4747">
                  <c:v>380.95366172289101</c:v>
                </c:pt>
                <c:pt idx="4748">
                  <c:v>382.34073618688802</c:v>
                </c:pt>
                <c:pt idx="4749">
                  <c:v>381.90271267194203</c:v>
                </c:pt>
                <c:pt idx="4750">
                  <c:v>382.41374010604602</c:v>
                </c:pt>
                <c:pt idx="4751">
                  <c:v>382.359947744561</c:v>
                </c:pt>
                <c:pt idx="4752">
                  <c:v>382.79797125950802</c:v>
                </c:pt>
                <c:pt idx="4753">
                  <c:v>381.20917543994301</c:v>
                </c:pt>
                <c:pt idx="4754">
                  <c:v>384.844002151692</c:v>
                </c:pt>
                <c:pt idx="4755">
                  <c:v>380.91715976331199</c:v>
                </c:pt>
                <c:pt idx="4756">
                  <c:v>375.58211019749302</c:v>
                </c:pt>
                <c:pt idx="4757">
                  <c:v>382.90747713824402</c:v>
                </c:pt>
                <c:pt idx="4758">
                  <c:v>380.58672097133399</c:v>
                </c:pt>
                <c:pt idx="4759">
                  <c:v>378.02966264504499</c:v>
                </c:pt>
                <c:pt idx="4760">
                  <c:v>375.088373165294</c:v>
                </c:pt>
                <c:pt idx="4761">
                  <c:v>376.05663567201799</c:v>
                </c:pt>
                <c:pt idx="4762">
                  <c:v>368.769691846613</c:v>
                </c:pt>
                <c:pt idx="4763">
                  <c:v>370.631291785136</c:v>
                </c:pt>
                <c:pt idx="4764">
                  <c:v>374.52355336970498</c:v>
                </c:pt>
                <c:pt idx="4765">
                  <c:v>380.002689618072</c:v>
                </c:pt>
                <c:pt idx="4766">
                  <c:v>374.21232613540099</c:v>
                </c:pt>
                <c:pt idx="4767">
                  <c:v>367.54591562283701</c:v>
                </c:pt>
                <c:pt idx="4768">
                  <c:v>370.57749942365098</c:v>
                </c:pt>
                <c:pt idx="4769">
                  <c:v>373.93952201644299</c:v>
                </c:pt>
                <c:pt idx="4770">
                  <c:v>378.56950741565902</c:v>
                </c:pt>
                <c:pt idx="4771">
                  <c:v>377.94513179128398</c:v>
                </c:pt>
                <c:pt idx="4772">
                  <c:v>377.08253285176198</c:v>
                </c:pt>
                <c:pt idx="4773">
                  <c:v>381.105433028508</c:v>
                </c:pt>
                <c:pt idx="4774">
                  <c:v>378.40428801967101</c:v>
                </c:pt>
                <c:pt idx="4775">
                  <c:v>374.619611158071</c:v>
                </c:pt>
                <c:pt idx="4776">
                  <c:v>369.38254053638502</c:v>
                </c:pt>
                <c:pt idx="4777">
                  <c:v>370.00691616076102</c:v>
                </c:pt>
                <c:pt idx="4778">
                  <c:v>365.34042880196603</c:v>
                </c:pt>
                <c:pt idx="4779">
                  <c:v>356.57419503573198</c:v>
                </c:pt>
                <c:pt idx="4780">
                  <c:v>352.66080073772201</c:v>
                </c:pt>
                <c:pt idx="4781">
                  <c:v>353.01045108737299</c:v>
                </c:pt>
                <c:pt idx="4782">
                  <c:v>355.857603934525</c:v>
                </c:pt>
                <c:pt idx="4783">
                  <c:v>346.98378544532198</c:v>
                </c:pt>
                <c:pt idx="4784">
                  <c:v>352.68001229539499</c:v>
                </c:pt>
                <c:pt idx="4785">
                  <c:v>345.10873741642803</c:v>
                </c:pt>
                <c:pt idx="4786">
                  <c:v>345.567893644815</c:v>
                </c:pt>
                <c:pt idx="4787">
                  <c:v>341.13962960116601</c:v>
                </c:pt>
                <c:pt idx="4788">
                  <c:v>343.05117958964001</c:v>
                </c:pt>
                <c:pt idx="4789">
                  <c:v>350.08837316529502</c:v>
                </c:pt>
                <c:pt idx="4790">
                  <c:v>344.79558902635699</c:v>
                </c:pt>
                <c:pt idx="4791">
                  <c:v>349.50049950049799</c:v>
                </c:pt>
                <c:pt idx="4792">
                  <c:v>345.696611081225</c:v>
                </c:pt>
                <c:pt idx="4793">
                  <c:v>347.49673403519398</c:v>
                </c:pt>
                <c:pt idx="4794">
                  <c:v>355.96903096902901</c:v>
                </c:pt>
                <c:pt idx="4795">
                  <c:v>355.84031353261997</c:v>
                </c:pt>
                <c:pt idx="4796">
                  <c:v>349.42749558134</c:v>
                </c:pt>
                <c:pt idx="4797">
                  <c:v>351.521555367708</c:v>
                </c:pt>
                <c:pt idx="4798">
                  <c:v>352.07292707292498</c:v>
                </c:pt>
                <c:pt idx="4799">
                  <c:v>345.36617228924803</c:v>
                </c:pt>
                <c:pt idx="4800">
                  <c:v>340.716975332358</c:v>
                </c:pt>
                <c:pt idx="4801">
                  <c:v>340.734265734264</c:v>
                </c:pt>
                <c:pt idx="4802">
                  <c:v>340.440328901866</c:v>
                </c:pt>
                <c:pt idx="4803">
                  <c:v>336.012064858217</c:v>
                </c:pt>
                <c:pt idx="4804">
                  <c:v>342.93975255513601</c:v>
                </c:pt>
                <c:pt idx="4805">
                  <c:v>348.72819488203902</c:v>
                </c:pt>
                <c:pt idx="4806">
                  <c:v>354.42442173211202</c:v>
                </c:pt>
                <c:pt idx="4807">
                  <c:v>352.97394912779401</c:v>
                </c:pt>
                <c:pt idx="4808">
                  <c:v>352.80872973180499</c:v>
                </c:pt>
                <c:pt idx="4809">
                  <c:v>357.91708291708102</c:v>
                </c:pt>
                <c:pt idx="4810">
                  <c:v>353.39660339660202</c:v>
                </c:pt>
                <c:pt idx="4811">
                  <c:v>355.012295396909</c:v>
                </c:pt>
                <c:pt idx="4812">
                  <c:v>359.31184200414799</c:v>
                </c:pt>
                <c:pt idx="4813">
                  <c:v>358.48574502420502</c:v>
                </c:pt>
                <c:pt idx="4814">
                  <c:v>355.675094136631</c:v>
                </c:pt>
                <c:pt idx="4815">
                  <c:v>364.03596403596202</c:v>
                </c:pt>
                <c:pt idx="4816">
                  <c:v>365.670867593943</c:v>
                </c:pt>
                <c:pt idx="4817">
                  <c:v>367.10404979635598</c:v>
                </c:pt>
                <c:pt idx="4818">
                  <c:v>368.29900868362199</c:v>
                </c:pt>
                <c:pt idx="4819">
                  <c:v>368.59294551602102</c:v>
                </c:pt>
                <c:pt idx="4820">
                  <c:v>364.568124183507</c:v>
                </c:pt>
                <c:pt idx="4821">
                  <c:v>366.36824713747598</c:v>
                </c:pt>
                <c:pt idx="4822">
                  <c:v>366.662183969875</c:v>
                </c:pt>
                <c:pt idx="4823">
                  <c:v>372.57934373318801</c:v>
                </c:pt>
                <c:pt idx="4824">
                  <c:v>372.10289710289499</c:v>
                </c:pt>
                <c:pt idx="4825">
                  <c:v>371.495811880426</c:v>
                </c:pt>
                <c:pt idx="4826">
                  <c:v>373.64558518404499</c:v>
                </c:pt>
                <c:pt idx="4827">
                  <c:v>376.016291400905</c:v>
                </c:pt>
                <c:pt idx="4828">
                  <c:v>377.49366018596601</c:v>
                </c:pt>
                <c:pt idx="4829">
                  <c:v>378.02774148927801</c:v>
                </c:pt>
                <c:pt idx="4830">
                  <c:v>377.82602013371098</c:v>
                </c:pt>
                <c:pt idx="4831">
                  <c:v>375.33235994774299</c:v>
                </c:pt>
                <c:pt idx="4832">
                  <c:v>375.16521939598698</c:v>
                </c:pt>
                <c:pt idx="4833">
                  <c:v>375.38807346499499</c:v>
                </c:pt>
                <c:pt idx="4834">
                  <c:v>378.85960193652301</c:v>
                </c:pt>
                <c:pt idx="4835">
                  <c:v>380.52140167524601</c:v>
                </c:pt>
                <c:pt idx="4836">
                  <c:v>379.59924690693799</c:v>
                </c:pt>
                <c:pt idx="4837">
                  <c:v>382.185122569736</c:v>
                </c:pt>
                <c:pt idx="4838">
                  <c:v>380.94597709982202</c:v>
                </c:pt>
                <c:pt idx="4839">
                  <c:v>377.14208868054902</c:v>
                </c:pt>
                <c:pt idx="4840">
                  <c:v>381.26104664565997</c:v>
                </c:pt>
                <c:pt idx="4841">
                  <c:v>376.69830169829999</c:v>
                </c:pt>
                <c:pt idx="4842">
                  <c:v>377.71459309920698</c:v>
                </c:pt>
                <c:pt idx="4843">
                  <c:v>376.82894029047702</c:v>
                </c:pt>
                <c:pt idx="4844">
                  <c:v>380.33697072158401</c:v>
                </c:pt>
                <c:pt idx="4845">
                  <c:v>384.17928225620398</c:v>
                </c:pt>
                <c:pt idx="4846">
                  <c:v>384.19849381387701</c:v>
                </c:pt>
                <c:pt idx="4847">
                  <c:v>383.77199723353402</c:v>
                </c:pt>
                <c:pt idx="4848">
                  <c:v>386.469299930837</c:v>
                </c:pt>
                <c:pt idx="4849">
                  <c:v>387.689233843078</c:v>
                </c:pt>
                <c:pt idx="4850">
                  <c:v>388.058095750402</c:v>
                </c:pt>
                <c:pt idx="4851">
                  <c:v>385.96979943133601</c:v>
                </c:pt>
                <c:pt idx="4852">
                  <c:v>385.96979943133601</c:v>
                </c:pt>
                <c:pt idx="4853">
                  <c:v>385.30507953584703</c:v>
                </c:pt>
                <c:pt idx="4854">
                  <c:v>385.87758395450498</c:v>
                </c:pt>
                <c:pt idx="4855">
                  <c:v>386.67294244217101</c:v>
                </c:pt>
                <c:pt idx="4856">
                  <c:v>383.16299085529698</c:v>
                </c:pt>
                <c:pt idx="4857">
                  <c:v>381.09390609390402</c:v>
                </c:pt>
                <c:pt idx="4858">
                  <c:v>384.12356873895197</c:v>
                </c:pt>
                <c:pt idx="4859">
                  <c:v>380.78075770383299</c:v>
                </c:pt>
                <c:pt idx="4860">
                  <c:v>378.65595942518797</c:v>
                </c:pt>
                <c:pt idx="4861">
                  <c:v>378.582955506031</c:v>
                </c:pt>
                <c:pt idx="4862">
                  <c:v>379.96810881426097</c:v>
                </c:pt>
                <c:pt idx="4863">
                  <c:v>380.28125720433201</c:v>
                </c:pt>
                <c:pt idx="4864">
                  <c:v>385.011142703448</c:v>
                </c:pt>
                <c:pt idx="4865">
                  <c:v>381.40897563974301</c:v>
                </c:pt>
                <c:pt idx="4866">
                  <c:v>381.51848151847997</c:v>
                </c:pt>
                <c:pt idx="4867">
                  <c:v>378.19488204103402</c:v>
                </c:pt>
                <c:pt idx="4868">
                  <c:v>381.92576654114902</c:v>
                </c:pt>
                <c:pt idx="4869">
                  <c:v>378.36010143702299</c:v>
                </c:pt>
                <c:pt idx="4870">
                  <c:v>378.47152847152699</c:v>
                </c:pt>
                <c:pt idx="4871">
                  <c:v>377.16130023822097</c:v>
                </c:pt>
                <c:pt idx="4872">
                  <c:v>379.54353338968502</c:v>
                </c:pt>
                <c:pt idx="4873">
                  <c:v>379.02674248827901</c:v>
                </c:pt>
                <c:pt idx="4874">
                  <c:v>383.93913778528997</c:v>
                </c:pt>
                <c:pt idx="4875">
                  <c:v>386.54422500576197</c:v>
                </c:pt>
                <c:pt idx="4876">
                  <c:v>386.65373088449797</c:v>
                </c:pt>
                <c:pt idx="4877">
                  <c:v>388.31553062322098</c:v>
                </c:pt>
                <c:pt idx="4878">
                  <c:v>387.577806808574</c:v>
                </c:pt>
                <c:pt idx="4879">
                  <c:v>388.37124414047298</c:v>
                </c:pt>
                <c:pt idx="4880">
                  <c:v>389.55467609313598</c:v>
                </c:pt>
                <c:pt idx="4881">
                  <c:v>388.39045569814601</c:v>
                </c:pt>
                <c:pt idx="4882">
                  <c:v>390.367324982708</c:v>
                </c:pt>
                <c:pt idx="4883">
                  <c:v>390.97633136094498</c:v>
                </c:pt>
                <c:pt idx="4884">
                  <c:v>392.25005763467101</c:v>
                </c:pt>
                <c:pt idx="4885">
                  <c:v>391.71405517559202</c:v>
                </c:pt>
                <c:pt idx="4886">
                  <c:v>388.00238223315</c:v>
                </c:pt>
                <c:pt idx="4887">
                  <c:v>385.01114270344902</c:v>
                </c:pt>
                <c:pt idx="4888">
                  <c:v>384.25228617536101</c:v>
                </c:pt>
                <c:pt idx="4889">
                  <c:v>383.718204872049</c:v>
                </c:pt>
                <c:pt idx="4890">
                  <c:v>384.86321370936599</c:v>
                </c:pt>
                <c:pt idx="4891">
                  <c:v>383.43003150695301</c:v>
                </c:pt>
                <c:pt idx="4892">
                  <c:v>385.89871666794602</c:v>
                </c:pt>
                <c:pt idx="4893">
                  <c:v>386.993775455312</c:v>
                </c:pt>
                <c:pt idx="4894">
                  <c:v>386.36363636363501</c:v>
                </c:pt>
                <c:pt idx="4895">
                  <c:v>391.395143318218</c:v>
                </c:pt>
                <c:pt idx="4896">
                  <c:v>377.33996772458102</c:v>
                </c:pt>
                <c:pt idx="4897">
                  <c:v>370.58134173518602</c:v>
                </c:pt>
                <c:pt idx="4898">
                  <c:v>377.26504264965598</c:v>
                </c:pt>
                <c:pt idx="4899">
                  <c:v>383.68938753553999</c:v>
                </c:pt>
                <c:pt idx="4900">
                  <c:v>388.92645815722602</c:v>
                </c:pt>
                <c:pt idx="4901">
                  <c:v>389.742949358332</c:v>
                </c:pt>
                <c:pt idx="4902">
                  <c:v>386.93998309382698</c:v>
                </c:pt>
                <c:pt idx="4903">
                  <c:v>389.26073926073798</c:v>
                </c:pt>
                <c:pt idx="4904">
                  <c:v>389.018673634057</c:v>
                </c:pt>
                <c:pt idx="4905">
                  <c:v>394.81095827249499</c:v>
                </c:pt>
                <c:pt idx="4906">
                  <c:v>396.20379620379401</c:v>
                </c:pt>
                <c:pt idx="4907">
                  <c:v>399.08168754322401</c:v>
                </c:pt>
                <c:pt idx="4908">
                  <c:v>399.025974025972</c:v>
                </c:pt>
                <c:pt idx="4909">
                  <c:v>401.25451471605101</c:v>
                </c:pt>
                <c:pt idx="4910">
                  <c:v>400.71466994543698</c:v>
                </c:pt>
                <c:pt idx="4911">
                  <c:v>401.79243833089799</c:v>
                </c:pt>
                <c:pt idx="4912">
                  <c:v>401.38323215246101</c:v>
                </c:pt>
                <c:pt idx="4913">
                  <c:v>403.05463767001999</c:v>
                </c:pt>
                <c:pt idx="4914">
                  <c:v>401.53116114654398</c:v>
                </c:pt>
                <c:pt idx="4915">
                  <c:v>403.33320525628</c:v>
                </c:pt>
                <c:pt idx="4916">
                  <c:v>402.23814646891401</c:v>
                </c:pt>
                <c:pt idx="4917">
                  <c:v>402.42257742257601</c:v>
                </c:pt>
                <c:pt idx="4918">
                  <c:v>401.99608084223303</c:v>
                </c:pt>
                <c:pt idx="4919">
                  <c:v>402.46100053792202</c:v>
                </c:pt>
                <c:pt idx="4920">
                  <c:v>403.11035118727199</c:v>
                </c:pt>
                <c:pt idx="4921">
                  <c:v>402.776070083761</c:v>
                </c:pt>
                <c:pt idx="4922">
                  <c:v>400.19595788826399</c:v>
                </c:pt>
                <c:pt idx="4923">
                  <c:v>401.36402059478797</c:v>
                </c:pt>
                <c:pt idx="4924">
                  <c:v>401.79243833089799</c:v>
                </c:pt>
                <c:pt idx="4925">
                  <c:v>405.07761469299697</c:v>
                </c:pt>
                <c:pt idx="4926">
                  <c:v>404.83747022208399</c:v>
                </c:pt>
                <c:pt idx="4927">
                  <c:v>405.07761469299697</c:v>
                </c:pt>
                <c:pt idx="4928">
                  <c:v>404.07477138246202</c:v>
                </c:pt>
                <c:pt idx="4929">
                  <c:v>405.95174056712301</c:v>
                </c:pt>
                <c:pt idx="4930">
                  <c:v>405.59824790593802</c:v>
                </c:pt>
                <c:pt idx="4931">
                  <c:v>406.76823176823001</c:v>
                </c:pt>
                <c:pt idx="4932">
                  <c:v>404.67032967032799</c:v>
                </c:pt>
                <c:pt idx="4933">
                  <c:v>405.43110735418202</c:v>
                </c:pt>
                <c:pt idx="4934">
                  <c:v>406.33981403211999</c:v>
                </c:pt>
                <c:pt idx="4935">
                  <c:v>405.746176900021</c:v>
                </c:pt>
                <c:pt idx="4936">
                  <c:v>405.728886498115</c:v>
                </c:pt>
                <c:pt idx="4937">
                  <c:v>406.545377699222</c:v>
                </c:pt>
                <c:pt idx="4938">
                  <c:v>404.46476600322598</c:v>
                </c:pt>
                <c:pt idx="4939">
                  <c:v>404.18619841696602</c:v>
                </c:pt>
                <c:pt idx="4940">
                  <c:v>403.42542073311103</c:v>
                </c:pt>
                <c:pt idx="4941">
                  <c:v>405.41189579650899</c:v>
                </c:pt>
                <c:pt idx="4942">
                  <c:v>404.74333358948502</c:v>
                </c:pt>
                <c:pt idx="4943">
                  <c:v>403.59256128486697</c:v>
                </c:pt>
                <c:pt idx="4944">
                  <c:v>403.61177284254001</c:v>
                </c:pt>
                <c:pt idx="4945">
                  <c:v>405.43110735418202</c:v>
                </c:pt>
                <c:pt idx="4946">
                  <c:v>406.65680473372601</c:v>
                </c:pt>
                <c:pt idx="4947">
                  <c:v>406.61838161837898</c:v>
                </c:pt>
                <c:pt idx="4948">
                  <c:v>405.690463382769</c:v>
                </c:pt>
                <c:pt idx="4949">
                  <c:v>395.98094213478601</c:v>
                </c:pt>
                <c:pt idx="4950">
                  <c:v>401.66179973872102</c:v>
                </c:pt>
                <c:pt idx="4951">
                  <c:v>395.88872665795498</c:v>
                </c:pt>
                <c:pt idx="4952">
                  <c:v>395.73887650810502</c:v>
                </c:pt>
                <c:pt idx="4953">
                  <c:v>399.69453623299597</c:v>
                </c:pt>
                <c:pt idx="4954">
                  <c:v>398.14992699607899</c:v>
                </c:pt>
                <c:pt idx="4955">
                  <c:v>398.22293091523699</c:v>
                </c:pt>
                <c:pt idx="4956">
                  <c:v>398.24214247291002</c:v>
                </c:pt>
                <c:pt idx="4957">
                  <c:v>402.72035656650797</c:v>
                </c:pt>
                <c:pt idx="4958">
                  <c:v>405.25820333512399</c:v>
                </c:pt>
                <c:pt idx="4959">
                  <c:v>403.03734726811399</c:v>
                </c:pt>
                <c:pt idx="4960">
                  <c:v>399.77330361945502</c:v>
                </c:pt>
                <c:pt idx="4961">
                  <c:v>402.253515715052</c:v>
                </c:pt>
                <c:pt idx="4962">
                  <c:v>404.251517713054</c:v>
                </c:pt>
                <c:pt idx="4963">
                  <c:v>400.593637132097</c:v>
                </c:pt>
                <c:pt idx="4964">
                  <c:v>403.61561515407499</c:v>
                </c:pt>
                <c:pt idx="4965">
                  <c:v>402.645431491583</c:v>
                </c:pt>
                <c:pt idx="4966">
                  <c:v>400.593637132097</c:v>
                </c:pt>
                <c:pt idx="4967">
                  <c:v>402.36686390532299</c:v>
                </c:pt>
                <c:pt idx="4968">
                  <c:v>402.645431491583</c:v>
                </c:pt>
                <c:pt idx="4969">
                  <c:v>401.26604165065498</c:v>
                </c:pt>
                <c:pt idx="4970">
                  <c:v>403.35433796972097</c:v>
                </c:pt>
                <c:pt idx="4971">
                  <c:v>398.26135403058299</c:v>
                </c:pt>
                <c:pt idx="4972">
                  <c:v>398.78390839929102</c:v>
                </c:pt>
                <c:pt idx="4973">
                  <c:v>397.47752247752101</c:v>
                </c:pt>
                <c:pt idx="4974">
                  <c:v>397.68308614462302</c:v>
                </c:pt>
                <c:pt idx="4975">
                  <c:v>396.301775147927</c:v>
                </c:pt>
                <c:pt idx="4976">
                  <c:v>398.78390839929102</c:v>
                </c:pt>
                <c:pt idx="4977">
                  <c:v>399.84630753861302</c:v>
                </c:pt>
                <c:pt idx="4978">
                  <c:v>399.10089910089698</c:v>
                </c:pt>
                <c:pt idx="4979">
                  <c:v>399.28725121032602</c:v>
                </c:pt>
                <c:pt idx="4980">
                  <c:v>400.98555290862799</c:v>
                </c:pt>
                <c:pt idx="4981">
                  <c:v>399.64266502727901</c:v>
                </c:pt>
                <c:pt idx="4982">
                  <c:v>398.83962191654302</c:v>
                </c:pt>
                <c:pt idx="4983">
                  <c:v>397.77530162145399</c:v>
                </c:pt>
                <c:pt idx="4984">
                  <c:v>396.59955429185999</c:v>
                </c:pt>
                <c:pt idx="4985">
                  <c:v>396.61876584953302</c:v>
                </c:pt>
                <c:pt idx="4986">
                  <c:v>393.74471682163801</c:v>
                </c:pt>
                <c:pt idx="4987">
                  <c:v>391.37593176054497</c:v>
                </c:pt>
                <c:pt idx="4988">
                  <c:v>389.58349342964499</c:v>
                </c:pt>
                <c:pt idx="4989">
                  <c:v>389.15507569353503</c:v>
                </c:pt>
                <c:pt idx="4990">
                  <c:v>397.73879966187502</c:v>
                </c:pt>
                <c:pt idx="4991">
                  <c:v>399.529316837007</c:v>
                </c:pt>
                <c:pt idx="4992">
                  <c:v>403.765465303925</c:v>
                </c:pt>
                <c:pt idx="4993">
                  <c:v>404.77407208176197</c:v>
                </c:pt>
                <c:pt idx="4994">
                  <c:v>403.84039037884997</c:v>
                </c:pt>
                <c:pt idx="4995">
                  <c:v>404.15738108045599</c:v>
                </c:pt>
                <c:pt idx="4996">
                  <c:v>407.31191885037799</c:v>
                </c:pt>
                <c:pt idx="4997">
                  <c:v>406.545377699222</c:v>
                </c:pt>
                <c:pt idx="4998">
                  <c:v>408.63559517405503</c:v>
                </c:pt>
                <c:pt idx="4999">
                  <c:v>407.72112502881498</c:v>
                </c:pt>
                <c:pt idx="5000">
                  <c:v>410.80073772381297</c:v>
                </c:pt>
                <c:pt idx="5001">
                  <c:v>411.60378083454799</c:v>
                </c:pt>
                <c:pt idx="5002">
                  <c:v>411.826634903556</c:v>
                </c:pt>
                <c:pt idx="5003">
                  <c:v>413.35779605010202</c:v>
                </c:pt>
                <c:pt idx="5004">
                  <c:v>411.41550756935197</c:v>
                </c:pt>
                <c:pt idx="5005">
                  <c:v>412.21855068008699</c:v>
                </c:pt>
                <c:pt idx="5006">
                  <c:v>411.22915545992299</c:v>
                </c:pt>
                <c:pt idx="5007">
                  <c:v>409.71912702681698</c:v>
                </c:pt>
                <c:pt idx="5008">
                  <c:v>409.92276953815201</c:v>
                </c:pt>
                <c:pt idx="5009">
                  <c:v>412.38761238760998</c:v>
                </c:pt>
                <c:pt idx="5010">
                  <c:v>413.69207715361398</c:v>
                </c:pt>
                <c:pt idx="5011">
                  <c:v>419.10397295012501</c:v>
                </c:pt>
                <c:pt idx="5012">
                  <c:v>420.12987012986798</c:v>
                </c:pt>
                <c:pt idx="5013">
                  <c:v>422.667716898484</c:v>
                </c:pt>
                <c:pt idx="5014">
                  <c:v>422.18358564512198</c:v>
                </c:pt>
                <c:pt idx="5015">
                  <c:v>424.99999999999801</c:v>
                </c:pt>
                <c:pt idx="5016">
                  <c:v>421.49196956889102</c:v>
                </c:pt>
                <c:pt idx="5017">
                  <c:v>423.22869438253798</c:v>
                </c:pt>
                <c:pt idx="5018">
                  <c:v>422.40067624682803</c:v>
                </c:pt>
                <c:pt idx="5019">
                  <c:v>423.32090985936901</c:v>
                </c:pt>
                <c:pt idx="5020">
                  <c:v>424.95389226158198</c:v>
                </c:pt>
                <c:pt idx="5021">
                  <c:v>423.77046030892001</c:v>
                </c:pt>
                <c:pt idx="5022">
                  <c:v>423.03849996157498</c:v>
                </c:pt>
                <c:pt idx="5023">
                  <c:v>423.65711211864902</c:v>
                </c:pt>
                <c:pt idx="5024">
                  <c:v>424.70990547913402</c:v>
                </c:pt>
                <c:pt idx="5025">
                  <c:v>421.198032736492</c:v>
                </c:pt>
                <c:pt idx="5026">
                  <c:v>421.10581725966102</c:v>
                </c:pt>
                <c:pt idx="5027">
                  <c:v>419.56505033427902</c:v>
                </c:pt>
                <c:pt idx="5028">
                  <c:v>422.77530162145302</c:v>
                </c:pt>
                <c:pt idx="5029">
                  <c:v>425.290094520862</c:v>
                </c:pt>
                <c:pt idx="5030">
                  <c:v>424.95389226158198</c:v>
                </c:pt>
                <c:pt idx="5031">
                  <c:v>426.47352647352398</c:v>
                </c:pt>
                <c:pt idx="5032">
                  <c:v>425.06531929608599</c:v>
                </c:pt>
                <c:pt idx="5033">
                  <c:v>425.06531929608599</c:v>
                </c:pt>
                <c:pt idx="5034">
                  <c:v>426.26604165065498</c:v>
                </c:pt>
                <c:pt idx="5035">
                  <c:v>425.19787904403103</c:v>
                </c:pt>
                <c:pt idx="5036">
                  <c:v>426.17382617382401</c:v>
                </c:pt>
                <c:pt idx="5037">
                  <c:v>424.67148236378802</c:v>
                </c:pt>
                <c:pt idx="5038">
                  <c:v>425.60900637823499</c:v>
                </c:pt>
                <c:pt idx="5039">
                  <c:v>424.033658649041</c:v>
                </c:pt>
                <c:pt idx="5040">
                  <c:v>425.591715976329</c:v>
                </c:pt>
                <c:pt idx="5041">
                  <c:v>424.483209098592</c:v>
                </c:pt>
                <c:pt idx="5042">
                  <c:v>427.205486820869</c:v>
                </c:pt>
                <c:pt idx="5043">
                  <c:v>430.90371167294001</c:v>
                </c:pt>
                <c:pt idx="5044">
                  <c:v>430.45224006762299</c:v>
                </c:pt>
                <c:pt idx="5045">
                  <c:v>429.77599323752997</c:v>
                </c:pt>
                <c:pt idx="5046">
                  <c:v>427.11135018827099</c:v>
                </c:pt>
                <c:pt idx="5047">
                  <c:v>427.07484822869202</c:v>
                </c:pt>
                <c:pt idx="5048">
                  <c:v>427.24198878044803</c:v>
                </c:pt>
                <c:pt idx="5049">
                  <c:v>427.52439867824302</c:v>
                </c:pt>
                <c:pt idx="5050">
                  <c:v>430.47145162529603</c:v>
                </c:pt>
                <c:pt idx="5051">
                  <c:v>429.701068162605</c:v>
                </c:pt>
                <c:pt idx="5052">
                  <c:v>429.72027972027797</c:v>
                </c:pt>
                <c:pt idx="5053">
                  <c:v>430.28317836009899</c:v>
                </c:pt>
                <c:pt idx="5054">
                  <c:v>432.83639437485402</c:v>
                </c:pt>
                <c:pt idx="5055">
                  <c:v>434.54430185199197</c:v>
                </c:pt>
                <c:pt idx="5056">
                  <c:v>436.90924460154997</c:v>
                </c:pt>
                <c:pt idx="5057">
                  <c:v>438.65557519403501</c:v>
                </c:pt>
                <c:pt idx="5058">
                  <c:v>440.94559286866797</c:v>
                </c:pt>
                <c:pt idx="5059">
                  <c:v>440.56904633827497</c:v>
                </c:pt>
                <c:pt idx="5060">
                  <c:v>441.26450472604103</c:v>
                </c:pt>
                <c:pt idx="5061">
                  <c:v>443.89264581572098</c:v>
                </c:pt>
                <c:pt idx="5062">
                  <c:v>443.49688772765501</c:v>
                </c:pt>
                <c:pt idx="5063">
                  <c:v>443.79850918312201</c:v>
                </c:pt>
                <c:pt idx="5064">
                  <c:v>444.36140782294399</c:v>
                </c:pt>
                <c:pt idx="5065">
                  <c:v>445.054945054943</c:v>
                </c:pt>
                <c:pt idx="5066">
                  <c:v>443.85422270037401</c:v>
                </c:pt>
                <c:pt idx="5067">
                  <c:v>450.06724045185399</c:v>
                </c:pt>
                <c:pt idx="5068">
                  <c:v>447.23353569507202</c:v>
                </c:pt>
                <c:pt idx="5069">
                  <c:v>447.51402443709901</c:v>
                </c:pt>
                <c:pt idx="5070">
                  <c:v>446.182663490354</c:v>
                </c:pt>
                <c:pt idx="5071">
                  <c:v>444.84938138784099</c:v>
                </c:pt>
                <c:pt idx="5072">
                  <c:v>444.02328440789699</c:v>
                </c:pt>
                <c:pt idx="5073">
                  <c:v>444.58618304771898</c:v>
                </c:pt>
                <c:pt idx="5074">
                  <c:v>446.14424037500697</c:v>
                </c:pt>
                <c:pt idx="5075">
                  <c:v>446.36901559978298</c:v>
                </c:pt>
                <c:pt idx="5076">
                  <c:v>444.66110812264401</c:v>
                </c:pt>
                <c:pt idx="5077">
                  <c:v>448.50918312456599</c:v>
                </c:pt>
                <c:pt idx="5078">
                  <c:v>447.62737262736999</c:v>
                </c:pt>
                <c:pt idx="5079">
                  <c:v>446.84161991854103</c:v>
                </c:pt>
                <c:pt idx="5080">
                  <c:v>446.35172519787699</c:v>
                </c:pt>
                <c:pt idx="5081">
                  <c:v>440.62091754399199</c:v>
                </c:pt>
                <c:pt idx="5082">
                  <c:v>441.65642050257202</c:v>
                </c:pt>
                <c:pt idx="5083">
                  <c:v>441.18573733958101</c:v>
                </c:pt>
                <c:pt idx="5084">
                  <c:v>440.86490432644098</c:v>
                </c:pt>
                <c:pt idx="5085">
                  <c:v>440.413432721123</c:v>
                </c:pt>
                <c:pt idx="5086">
                  <c:v>443.61792054099499</c:v>
                </c:pt>
                <c:pt idx="5087">
                  <c:v>444.03289018673399</c:v>
                </c:pt>
                <c:pt idx="5088">
                  <c:v>445.446860831474</c:v>
                </c:pt>
                <c:pt idx="5089">
                  <c:v>444.40943671712699</c:v>
                </c:pt>
                <c:pt idx="5090">
                  <c:v>443.63713209866802</c:v>
                </c:pt>
                <c:pt idx="5091">
                  <c:v>443.91954199646301</c:v>
                </c:pt>
                <c:pt idx="5092">
                  <c:v>442.59970798432101</c:v>
                </c:pt>
                <c:pt idx="5093">
                  <c:v>443.842695765771</c:v>
                </c:pt>
                <c:pt idx="5094">
                  <c:v>443.39122416045302</c:v>
                </c:pt>
                <c:pt idx="5095">
                  <c:v>443.65442250057401</c:v>
                </c:pt>
                <c:pt idx="5096">
                  <c:v>443.128025820331</c:v>
                </c:pt>
                <c:pt idx="5097">
                  <c:v>441.18573733958101</c:v>
                </c:pt>
                <c:pt idx="5098">
                  <c:v>438.31937293475499</c:v>
                </c:pt>
                <c:pt idx="5099">
                  <c:v>442.20394989625498</c:v>
                </c:pt>
                <c:pt idx="5100">
                  <c:v>440.88411588411401</c:v>
                </c:pt>
                <c:pt idx="5101">
                  <c:v>440.07338815030897</c:v>
                </c:pt>
                <c:pt idx="5102">
                  <c:v>443.65442250057401</c:v>
                </c:pt>
                <c:pt idx="5103">
                  <c:v>442.24045185583401</c:v>
                </c:pt>
                <c:pt idx="5104">
                  <c:v>447.10481825866202</c:v>
                </c:pt>
                <c:pt idx="5105">
                  <c:v>449.70606316759898</c:v>
                </c:pt>
                <c:pt idx="5106">
                  <c:v>449.42365326980502</c:v>
                </c:pt>
                <c:pt idx="5107">
                  <c:v>449.80019980019699</c:v>
                </c:pt>
                <c:pt idx="5108">
                  <c:v>448.82041035886999</c:v>
                </c:pt>
                <c:pt idx="5109">
                  <c:v>449.95197110581501</c:v>
                </c:pt>
                <c:pt idx="5110">
                  <c:v>450.12103281333799</c:v>
                </c:pt>
                <c:pt idx="5111">
                  <c:v>449.57542457542201</c:v>
                </c:pt>
                <c:pt idx="5112">
                  <c:v>450.10182125566502</c:v>
                </c:pt>
                <c:pt idx="5113">
                  <c:v>451.87504802889202</c:v>
                </c:pt>
                <c:pt idx="5114">
                  <c:v>451.79820179819899</c:v>
                </c:pt>
                <c:pt idx="5115">
                  <c:v>451.38515330822798</c:v>
                </c:pt>
                <c:pt idx="5116">
                  <c:v>452.19395988626502</c:v>
                </c:pt>
                <c:pt idx="5117">
                  <c:v>451.271805117957</c:v>
                </c:pt>
                <c:pt idx="5118">
                  <c:v>450.51679090140402</c:v>
                </c:pt>
                <c:pt idx="5119">
                  <c:v>453.00468762007</c:v>
                </c:pt>
                <c:pt idx="5120">
                  <c:v>452.59163913009797</c:v>
                </c:pt>
                <c:pt idx="5121">
                  <c:v>444.559286866977</c:v>
                </c:pt>
                <c:pt idx="5122">
                  <c:v>446.35172519787699</c:v>
                </c:pt>
                <c:pt idx="5123">
                  <c:v>449.25459156228197</c:v>
                </c:pt>
                <c:pt idx="5124">
                  <c:v>451.53500345807799</c:v>
                </c:pt>
                <c:pt idx="5125">
                  <c:v>452.53400445707899</c:v>
                </c:pt>
                <c:pt idx="5126">
                  <c:v>453.59064012909897</c:v>
                </c:pt>
                <c:pt idx="5127">
                  <c:v>455.75770383462498</c:v>
                </c:pt>
                <c:pt idx="5128">
                  <c:v>455.663567202026</c:v>
                </c:pt>
                <c:pt idx="5129">
                  <c:v>455.26780911396099</c:v>
                </c:pt>
                <c:pt idx="5130">
                  <c:v>455.15446092368899</c:v>
                </c:pt>
                <c:pt idx="5131">
                  <c:v>458.773918389301</c:v>
                </c:pt>
                <c:pt idx="5132">
                  <c:v>460.30123722431199</c:v>
                </c:pt>
                <c:pt idx="5133">
                  <c:v>459.96119265349802</c:v>
                </c:pt>
                <c:pt idx="5134">
                  <c:v>458.49150849150601</c:v>
                </c:pt>
                <c:pt idx="5135">
                  <c:v>459.340659340657</c:v>
                </c:pt>
                <c:pt idx="5136">
                  <c:v>459.56543456543199</c:v>
                </c:pt>
                <c:pt idx="5137">
                  <c:v>458.86805502189901</c:v>
                </c:pt>
                <c:pt idx="5138">
                  <c:v>458.773918389301</c:v>
                </c:pt>
                <c:pt idx="5139">
                  <c:v>461.017828325518</c:v>
                </c:pt>
                <c:pt idx="5140">
                  <c:v>460.433796972256</c:v>
                </c:pt>
                <c:pt idx="5141">
                  <c:v>459.54622300775901</c:v>
                </c:pt>
                <c:pt idx="5142">
                  <c:v>459.64804426342698</c:v>
                </c:pt>
                <c:pt idx="5143">
                  <c:v>463.47498655190702</c:v>
                </c:pt>
                <c:pt idx="5144">
                  <c:v>460.349266118495</c:v>
                </c:pt>
                <c:pt idx="5145">
                  <c:v>460.23399677245601</c:v>
                </c:pt>
                <c:pt idx="5146">
                  <c:v>460.02651194958702</c:v>
                </c:pt>
                <c:pt idx="5147">
                  <c:v>460.57596249903702</c:v>
                </c:pt>
                <c:pt idx="5148">
                  <c:v>460.87950511027202</c:v>
                </c:pt>
                <c:pt idx="5149">
                  <c:v>457.16591101206302</c:v>
                </c:pt>
                <c:pt idx="5150">
                  <c:v>461.257972796432</c:v>
                </c:pt>
                <c:pt idx="5151">
                  <c:v>457.20433412740903</c:v>
                </c:pt>
                <c:pt idx="5152">
                  <c:v>458.05540613232699</c:v>
                </c:pt>
                <c:pt idx="5153">
                  <c:v>458.83347421808702</c:v>
                </c:pt>
                <c:pt idx="5154">
                  <c:v>459.89395220164198</c:v>
                </c:pt>
                <c:pt idx="5155">
                  <c:v>455.68854222700099</c:v>
                </c:pt>
                <c:pt idx="5156">
                  <c:v>458.64327979712402</c:v>
                </c:pt>
                <c:pt idx="5157">
                  <c:v>459.13509567355499</c:v>
                </c:pt>
                <c:pt idx="5158">
                  <c:v>458.79505110274101</c:v>
                </c:pt>
                <c:pt idx="5159">
                  <c:v>462.24352570506198</c:v>
                </c:pt>
                <c:pt idx="5160">
                  <c:v>463.01967263505497</c:v>
                </c:pt>
                <c:pt idx="5161">
                  <c:v>465.17905171751102</c:v>
                </c:pt>
                <c:pt idx="5162">
                  <c:v>465.12141704449198</c:v>
                </c:pt>
                <c:pt idx="5163">
                  <c:v>465.36924613847401</c:v>
                </c:pt>
                <c:pt idx="5164">
                  <c:v>467.887881349417</c:v>
                </c:pt>
                <c:pt idx="5165">
                  <c:v>468.09728732805399</c:v>
                </c:pt>
                <c:pt idx="5166">
                  <c:v>467.68039652654801</c:v>
                </c:pt>
                <c:pt idx="5167">
                  <c:v>467.56512718050902</c:v>
                </c:pt>
                <c:pt idx="5168">
                  <c:v>468.70245139475702</c:v>
                </c:pt>
                <c:pt idx="5169">
                  <c:v>468.72166295242999</c:v>
                </c:pt>
                <c:pt idx="5170">
                  <c:v>468.28556059325001</c:v>
                </c:pt>
                <c:pt idx="5171">
                  <c:v>467.73611004380001</c:v>
                </c:pt>
                <c:pt idx="5172">
                  <c:v>467.47099054791101</c:v>
                </c:pt>
                <c:pt idx="5173">
                  <c:v>468.512256973793</c:v>
                </c:pt>
                <c:pt idx="5174">
                  <c:v>468.74087451010303</c:v>
                </c:pt>
                <c:pt idx="5175">
                  <c:v>467.83024667639802</c:v>
                </c:pt>
                <c:pt idx="5176">
                  <c:v>468.68323983708399</c:v>
                </c:pt>
                <c:pt idx="5177">
                  <c:v>469.55544455544202</c:v>
                </c:pt>
                <c:pt idx="5178">
                  <c:v>468.39890878352202</c:v>
                </c:pt>
                <c:pt idx="5179">
                  <c:v>468.37969722584899</c:v>
                </c:pt>
                <c:pt idx="5180">
                  <c:v>461.76900023053599</c:v>
                </c:pt>
                <c:pt idx="5181">
                  <c:v>462.45101052793098</c:v>
                </c:pt>
                <c:pt idx="5182">
                  <c:v>467.034888188732</c:v>
                </c:pt>
                <c:pt idx="5183">
                  <c:v>466.97917467148</c:v>
                </c:pt>
                <c:pt idx="5184">
                  <c:v>467.79374471681899</c:v>
                </c:pt>
                <c:pt idx="5185">
                  <c:v>460.49911626834501</c:v>
                </c:pt>
                <c:pt idx="5186">
                  <c:v>459.780604011371</c:v>
                </c:pt>
                <c:pt idx="5187">
                  <c:v>460.139860139858</c:v>
                </c:pt>
                <c:pt idx="5188">
                  <c:v>464.95235533696803</c:v>
                </c:pt>
                <c:pt idx="5189">
                  <c:v>463.28479213094403</c:v>
                </c:pt>
                <c:pt idx="5190">
                  <c:v>462.20510258971598</c:v>
                </c:pt>
                <c:pt idx="5191">
                  <c:v>463.28479213094403</c:v>
                </c:pt>
                <c:pt idx="5192">
                  <c:v>463.304003688617</c:v>
                </c:pt>
                <c:pt idx="5193">
                  <c:v>463.83424268039403</c:v>
                </c:pt>
                <c:pt idx="5194">
                  <c:v>466.03204487819602</c:v>
                </c:pt>
                <c:pt idx="5195">
                  <c:v>468.83501114270098</c:v>
                </c:pt>
                <c:pt idx="5196">
                  <c:v>469.49780988242298</c:v>
                </c:pt>
                <c:pt idx="5197">
                  <c:v>466.12618151079499</c:v>
                </c:pt>
                <c:pt idx="5198">
                  <c:v>467.71689848612698</c:v>
                </c:pt>
                <c:pt idx="5199">
                  <c:v>467.66118496887498</c:v>
                </c:pt>
                <c:pt idx="5200">
                  <c:v>467.11173441942401</c:v>
                </c:pt>
                <c:pt idx="5201">
                  <c:v>472.09329132405799</c:v>
                </c:pt>
                <c:pt idx="5202">
                  <c:v>473.684008299391</c:v>
                </c:pt>
                <c:pt idx="5203">
                  <c:v>473.9126258357</c:v>
                </c:pt>
                <c:pt idx="5204">
                  <c:v>473.76085453008301</c:v>
                </c:pt>
                <c:pt idx="5205">
                  <c:v>474.39867824483002</c:v>
                </c:pt>
                <c:pt idx="5206">
                  <c:v>475.407285022667</c:v>
                </c:pt>
                <c:pt idx="5207">
                  <c:v>475.88373165296002</c:v>
                </c:pt>
                <c:pt idx="5208">
                  <c:v>476.05471451625101</c:v>
                </c:pt>
                <c:pt idx="5209">
                  <c:v>474.77906708675698</c:v>
                </c:pt>
                <c:pt idx="5210">
                  <c:v>474.87512487512299</c:v>
                </c:pt>
                <c:pt idx="5211">
                  <c:v>473.90302005686402</c:v>
                </c:pt>
                <c:pt idx="5212">
                  <c:v>474.18927226619297</c:v>
                </c:pt>
                <c:pt idx="5213">
                  <c:v>476.03550295857798</c:v>
                </c:pt>
                <c:pt idx="5214">
                  <c:v>476.60608622146799</c:v>
                </c:pt>
                <c:pt idx="5215">
                  <c:v>478.28133405056298</c:v>
                </c:pt>
                <c:pt idx="5216">
                  <c:v>480.35618227925698</c:v>
                </c:pt>
                <c:pt idx="5217">
                  <c:v>481.38592177053499</c:v>
                </c:pt>
                <c:pt idx="5218">
                  <c:v>481.95650503342603</c:v>
                </c:pt>
                <c:pt idx="5219">
                  <c:v>484.81134250364801</c:v>
                </c:pt>
                <c:pt idx="5220">
                  <c:v>484.25997079843</c:v>
                </c:pt>
                <c:pt idx="5221">
                  <c:v>483.460769999229</c:v>
                </c:pt>
                <c:pt idx="5222">
                  <c:v>484.73641742872297</c:v>
                </c:pt>
                <c:pt idx="5223">
                  <c:v>485.497195112577</c:v>
                </c:pt>
                <c:pt idx="5224">
                  <c:v>484.77291938830098</c:v>
                </c:pt>
                <c:pt idx="5225">
                  <c:v>485.36463536463299</c:v>
                </c:pt>
                <c:pt idx="5226">
                  <c:v>486.01206485821598</c:v>
                </c:pt>
                <c:pt idx="5227">
                  <c:v>486.35403058479699</c:v>
                </c:pt>
                <c:pt idx="5228">
                  <c:v>486.83047721509001</c:v>
                </c:pt>
                <c:pt idx="5229">
                  <c:v>486.96303696303403</c:v>
                </c:pt>
                <c:pt idx="5230">
                  <c:v>489.475908706675</c:v>
                </c:pt>
                <c:pt idx="5231">
                  <c:v>487.57204334127198</c:v>
                </c:pt>
                <c:pt idx="5232">
                  <c:v>488.42887881349202</c:v>
                </c:pt>
                <c:pt idx="5233">
                  <c:v>486.01206485821598</c:v>
                </c:pt>
                <c:pt idx="5234">
                  <c:v>486.64028279412599</c:v>
                </c:pt>
                <c:pt idx="5235">
                  <c:v>490.61899638822399</c:v>
                </c:pt>
                <c:pt idx="5236">
                  <c:v>488.790056097746</c:v>
                </c:pt>
                <c:pt idx="5237">
                  <c:v>489.55275493736798</c:v>
                </c:pt>
                <c:pt idx="5238">
                  <c:v>490.20018443095103</c:v>
                </c:pt>
                <c:pt idx="5239">
                  <c:v>490.39037885191499</c:v>
                </c:pt>
                <c:pt idx="5240">
                  <c:v>492.02720356566198</c:v>
                </c:pt>
                <c:pt idx="5241">
                  <c:v>492.78798124951697</c:v>
                </c:pt>
                <c:pt idx="5242">
                  <c:v>492.44601552293602</c:v>
                </c:pt>
                <c:pt idx="5243">
                  <c:v>493.28363943748298</c:v>
                </c:pt>
                <c:pt idx="5244">
                  <c:v>491.49312226235003</c:v>
                </c:pt>
                <c:pt idx="5245">
                  <c:v>491.34135095673298</c:v>
                </c:pt>
                <c:pt idx="5246">
                  <c:v>491.79858602935298</c:v>
                </c:pt>
                <c:pt idx="5247">
                  <c:v>490.65549834780302</c:v>
                </c:pt>
                <c:pt idx="5248">
                  <c:v>488.20026127718199</c:v>
                </c:pt>
                <c:pt idx="5249">
                  <c:v>492.34995773457098</c:v>
                </c:pt>
                <c:pt idx="5250">
                  <c:v>490.90332744178602</c:v>
                </c:pt>
                <c:pt idx="5251">
                  <c:v>491.74095135633303</c:v>
                </c:pt>
                <c:pt idx="5252">
                  <c:v>494.95888726657699</c:v>
                </c:pt>
                <c:pt idx="5253">
                  <c:v>494.52086375162997</c:v>
                </c:pt>
                <c:pt idx="5254">
                  <c:v>495.66395143317999</c:v>
                </c:pt>
                <c:pt idx="5255">
                  <c:v>495.41612233919699</c:v>
                </c:pt>
                <c:pt idx="5256">
                  <c:v>500.44186582647899</c:v>
                </c:pt>
                <c:pt idx="5257">
                  <c:v>500.13640205947598</c:v>
                </c:pt>
                <c:pt idx="5258">
                  <c:v>504.51663720894197</c:v>
                </c:pt>
                <c:pt idx="5259">
                  <c:v>503.46768615999099</c:v>
                </c:pt>
                <c:pt idx="5260">
                  <c:v>502.85867978175401</c:v>
                </c:pt>
                <c:pt idx="5261">
                  <c:v>501.05087220471597</c:v>
                </c:pt>
                <c:pt idx="5262">
                  <c:v>501.14692999308102</c:v>
                </c:pt>
                <c:pt idx="5263">
                  <c:v>502.72612003380999</c:v>
                </c:pt>
                <c:pt idx="5264">
                  <c:v>505.46760931376099</c:v>
                </c:pt>
                <c:pt idx="5265">
                  <c:v>506.99108583723699</c:v>
                </c:pt>
                <c:pt idx="5266">
                  <c:v>507.88634442480401</c:v>
                </c:pt>
                <c:pt idx="5267">
                  <c:v>507.828709751784</c:v>
                </c:pt>
                <c:pt idx="5268">
                  <c:v>505.75386152308999</c:v>
                </c:pt>
                <c:pt idx="5269">
                  <c:v>509.965034965033</c:v>
                </c:pt>
                <c:pt idx="5270">
                  <c:v>513.19834012141496</c:v>
                </c:pt>
                <c:pt idx="5271">
                  <c:v>511.22723430415499</c:v>
                </c:pt>
                <c:pt idx="5272">
                  <c:v>510.96019365249902</c:v>
                </c:pt>
                <c:pt idx="5273">
                  <c:v>512.01298701298504</c:v>
                </c:pt>
                <c:pt idx="5274">
                  <c:v>511.87850610927302</c:v>
                </c:pt>
                <c:pt idx="5275">
                  <c:v>511.265657419501</c:v>
                </c:pt>
                <c:pt idx="5276">
                  <c:v>511.51540766925098</c:v>
                </c:pt>
                <c:pt idx="5277">
                  <c:v>512.56627987396996</c:v>
                </c:pt>
                <c:pt idx="5278">
                  <c:v>510.633597172056</c:v>
                </c:pt>
                <c:pt idx="5279">
                  <c:v>514.28955659724602</c:v>
                </c:pt>
                <c:pt idx="5280">
                  <c:v>517.54207331130203</c:v>
                </c:pt>
                <c:pt idx="5281">
                  <c:v>519.72450626296495</c:v>
                </c:pt>
                <c:pt idx="5282">
                  <c:v>523.18642895565699</c:v>
                </c:pt>
                <c:pt idx="5283">
                  <c:v>524.143164527777</c:v>
                </c:pt>
                <c:pt idx="5284">
                  <c:v>525.33043879197498</c:v>
                </c:pt>
                <c:pt idx="5285">
                  <c:v>524.52547452547196</c:v>
                </c:pt>
                <c:pt idx="5286">
                  <c:v>528.35433796971995</c:v>
                </c:pt>
                <c:pt idx="5287">
                  <c:v>531.79704910473902</c:v>
                </c:pt>
                <c:pt idx="5288">
                  <c:v>529.97963574886398</c:v>
                </c:pt>
                <c:pt idx="5289">
                  <c:v>535.03227541688796</c:v>
                </c:pt>
                <c:pt idx="5290">
                  <c:v>534.13125336201995</c:v>
                </c:pt>
                <c:pt idx="5291">
                  <c:v>536.561515407667</c:v>
                </c:pt>
                <c:pt idx="5292">
                  <c:v>540.92446015522705</c:v>
                </c:pt>
                <c:pt idx="5293">
                  <c:v>542.07331130407795</c:v>
                </c:pt>
                <c:pt idx="5294">
                  <c:v>541.86198416967397</c:v>
                </c:pt>
                <c:pt idx="5295">
                  <c:v>542.09252286175104</c:v>
                </c:pt>
                <c:pt idx="5296">
                  <c:v>548.36893875355099</c:v>
                </c:pt>
                <c:pt idx="5297">
                  <c:v>544.732190886034</c:v>
                </c:pt>
                <c:pt idx="5298">
                  <c:v>539.14546991469797</c:v>
                </c:pt>
                <c:pt idx="5299">
                  <c:v>539.41251056635394</c:v>
                </c:pt>
                <c:pt idx="5300">
                  <c:v>538.80158303234998</c:v>
                </c:pt>
                <c:pt idx="5301">
                  <c:v>527.07100591715698</c:v>
                </c:pt>
                <c:pt idx="5302">
                  <c:v>505.02766464304699</c:v>
                </c:pt>
                <c:pt idx="5303">
                  <c:v>514.97733036194302</c:v>
                </c:pt>
                <c:pt idx="5304">
                  <c:v>512.183969876275</c:v>
                </c:pt>
                <c:pt idx="5305">
                  <c:v>492.97241220317898</c:v>
                </c:pt>
                <c:pt idx="5306">
                  <c:v>500.37846768615799</c:v>
                </c:pt>
                <c:pt idx="5307">
                  <c:v>507.726888496117</c:v>
                </c:pt>
                <c:pt idx="5308">
                  <c:v>508.98908783523899</c:v>
                </c:pt>
                <c:pt idx="5309">
                  <c:v>515.85914085913805</c:v>
                </c:pt>
                <c:pt idx="5310">
                  <c:v>522.44102051794096</c:v>
                </c:pt>
                <c:pt idx="5311">
                  <c:v>522.594712979326</c:v>
                </c:pt>
                <c:pt idx="5312">
                  <c:v>519.32106355182998</c:v>
                </c:pt>
                <c:pt idx="5313">
                  <c:v>516.73903020056605</c:v>
                </c:pt>
                <c:pt idx="5314">
                  <c:v>517.40759240758996</c:v>
                </c:pt>
                <c:pt idx="5315">
                  <c:v>525.65511411665</c:v>
                </c:pt>
                <c:pt idx="5316">
                  <c:v>531.75862598939295</c:v>
                </c:pt>
                <c:pt idx="5317">
                  <c:v>525.11911165756999</c:v>
                </c:pt>
                <c:pt idx="5318">
                  <c:v>519.79943133789004</c:v>
                </c:pt>
                <c:pt idx="5319">
                  <c:v>512.24160454929404</c:v>
                </c:pt>
                <c:pt idx="5320">
                  <c:v>514.88319372934495</c:v>
                </c:pt>
                <c:pt idx="5321">
                  <c:v>520.83301314070297</c:v>
                </c:pt>
                <c:pt idx="5322">
                  <c:v>522.15284715284497</c:v>
                </c:pt>
                <c:pt idx="5323">
                  <c:v>521.96265273188101</c:v>
                </c:pt>
                <c:pt idx="5324">
                  <c:v>524.48897256589305</c:v>
                </c:pt>
                <c:pt idx="5325">
                  <c:v>533.61638361638097</c:v>
                </c:pt>
                <c:pt idx="5326">
                  <c:v>532.94590025359003</c:v>
                </c:pt>
                <c:pt idx="5327">
                  <c:v>529.50126796280404</c:v>
                </c:pt>
                <c:pt idx="5328">
                  <c:v>526.78475370782803</c:v>
                </c:pt>
                <c:pt idx="5329">
                  <c:v>526.21032813340196</c:v>
                </c:pt>
                <c:pt idx="5330">
                  <c:v>526.78091139629305</c:v>
                </c:pt>
                <c:pt idx="5331">
                  <c:v>519.65342349957496</c:v>
                </c:pt>
                <c:pt idx="5332">
                  <c:v>520.53715515253703</c:v>
                </c:pt>
                <c:pt idx="5333">
                  <c:v>519.53815415353597</c:v>
                </c:pt>
                <c:pt idx="5334">
                  <c:v>506.551141166523</c:v>
                </c:pt>
                <c:pt idx="5335">
                  <c:v>495.75424575424302</c:v>
                </c:pt>
                <c:pt idx="5336">
                  <c:v>509.31760547144899</c:v>
                </c:pt>
                <c:pt idx="5337">
                  <c:v>500.65319296088302</c:v>
                </c:pt>
                <c:pt idx="5338">
                  <c:v>499.17390302005401</c:v>
                </c:pt>
                <c:pt idx="5339">
                  <c:v>505.552140167522</c:v>
                </c:pt>
                <c:pt idx="5340">
                  <c:v>494.639975409204</c:v>
                </c:pt>
                <c:pt idx="5341">
                  <c:v>500.97978944132501</c:v>
                </c:pt>
                <c:pt idx="5342">
                  <c:v>506.33981403211902</c:v>
                </c:pt>
                <c:pt idx="5343">
                  <c:v>510.33581802812301</c:v>
                </c:pt>
                <c:pt idx="5344">
                  <c:v>498.96257588564998</c:v>
                </c:pt>
                <c:pt idx="5345">
                  <c:v>501.42165526780599</c:v>
                </c:pt>
                <c:pt idx="5346">
                  <c:v>509.394451702141</c:v>
                </c:pt>
                <c:pt idx="5347">
                  <c:v>506.72404518558102</c:v>
                </c:pt>
                <c:pt idx="5348">
                  <c:v>510.89295320064298</c:v>
                </c:pt>
                <c:pt idx="5349">
                  <c:v>509.394451702141</c:v>
                </c:pt>
                <c:pt idx="5350">
                  <c:v>513.58257127487605</c:v>
                </c:pt>
                <c:pt idx="5351">
                  <c:v>519.07707676938196</c:v>
                </c:pt>
                <c:pt idx="5352">
                  <c:v>519.46130792284396</c:v>
                </c:pt>
                <c:pt idx="5353">
                  <c:v>516.57957427187898</c:v>
                </c:pt>
                <c:pt idx="5354">
                  <c:v>512.19933912241299</c:v>
                </c:pt>
                <c:pt idx="5355">
                  <c:v>512.12249289172098</c:v>
                </c:pt>
                <c:pt idx="5356">
                  <c:v>505.22554368707898</c:v>
                </c:pt>
                <c:pt idx="5357">
                  <c:v>506.47429493583002</c:v>
                </c:pt>
                <c:pt idx="5358">
                  <c:v>511.62299239222</c:v>
                </c:pt>
                <c:pt idx="5359">
                  <c:v>512.10328133404801</c:v>
                </c:pt>
                <c:pt idx="5360">
                  <c:v>508.164912011063</c:v>
                </c:pt>
                <c:pt idx="5361">
                  <c:v>509.06785522169798</c:v>
                </c:pt>
                <c:pt idx="5362">
                  <c:v>505.64819795588699</c:v>
                </c:pt>
                <c:pt idx="5363">
                  <c:v>504.53392761084802</c:v>
                </c:pt>
                <c:pt idx="5364">
                  <c:v>511.06585721969998</c:v>
                </c:pt>
                <c:pt idx="5365">
                  <c:v>512.79489741027896</c:v>
                </c:pt>
                <c:pt idx="5366">
                  <c:v>512.79489741027896</c:v>
                </c:pt>
              </c:numCache>
            </c:numRef>
          </c:val>
          <c:smooth val="0"/>
          <c:extLst>
            <c:ext xmlns:c16="http://schemas.microsoft.com/office/drawing/2014/chart" uri="{C3380CC4-5D6E-409C-BE32-E72D297353CC}">
              <c16:uniqueId val="{00000001-F9B7-4D9B-AEB7-6FAA86FE3BA2}"/>
            </c:ext>
          </c:extLst>
        </c:ser>
        <c:dLbls>
          <c:showLegendKey val="0"/>
          <c:showVal val="0"/>
          <c:showCatName val="0"/>
          <c:showSerName val="0"/>
          <c:showPercent val="0"/>
          <c:showBubbleSize val="0"/>
        </c:dLbls>
        <c:smooth val="0"/>
        <c:axId val="188880360"/>
        <c:axId val="188701192"/>
      </c:lineChart>
      <c:dateAx>
        <c:axId val="188880360"/>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701192"/>
        <c:crosses val="autoZero"/>
        <c:auto val="1"/>
        <c:lblOffset val="100"/>
        <c:baseTimeUnit val="days"/>
        <c:majorUnit val="18"/>
        <c:majorTimeUnit val="months"/>
      </c:dateAx>
      <c:valAx>
        <c:axId val="188701192"/>
        <c:scaling>
          <c:orientation val="minMax"/>
          <c:min val="6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880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Recurrent</a:t>
            </a:r>
            <a:r>
              <a:rPr lang="en-GB" baseline="0"/>
              <a:t> Neural Network - S&amp;P 500</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LSTM!$R$1</c:f>
              <c:strCache>
                <c:ptCount val="1"/>
                <c:pt idx="0">
                  <c:v>LSTM Model</c:v>
                </c:pt>
              </c:strCache>
            </c:strRef>
          </c:tx>
          <c:spPr>
            <a:ln w="6350" cap="rnd">
              <a:solidFill>
                <a:schemeClr val="accent6"/>
              </a:solidFill>
              <a:round/>
            </a:ln>
            <a:effectLst/>
          </c:spPr>
          <c:marker>
            <c:symbol val="none"/>
          </c:marker>
          <c:cat>
            <c:strRef>
              <c:f>LSTM!$C$2:$C$539</c:f>
              <c:strCache>
                <c:ptCount val="538"/>
                <c:pt idx="0">
                  <c:v>3/21/2016</c:v>
                </c:pt>
                <c:pt idx="1">
                  <c:v>3/22/2016</c:v>
                </c:pt>
                <c:pt idx="2">
                  <c:v>3/23/2016</c:v>
                </c:pt>
                <c:pt idx="3">
                  <c:v>3/24/2016</c:v>
                </c:pt>
                <c:pt idx="4">
                  <c:v>3/28/2016</c:v>
                </c:pt>
                <c:pt idx="5">
                  <c:v>3/29/2016</c:v>
                </c:pt>
                <c:pt idx="6">
                  <c:v>3/30/2016</c:v>
                </c:pt>
                <c:pt idx="7">
                  <c:v>3/31/2016</c:v>
                </c:pt>
                <c:pt idx="8">
                  <c:v>04/01/2016</c:v>
                </c:pt>
                <c:pt idx="9">
                  <c:v>04/04/2016</c:v>
                </c:pt>
                <c:pt idx="10">
                  <c:v>04/05/2016</c:v>
                </c:pt>
                <c:pt idx="11">
                  <c:v>04/06/2016</c:v>
                </c:pt>
                <c:pt idx="12">
                  <c:v>04/07/2016</c:v>
                </c:pt>
                <c:pt idx="13">
                  <c:v>04/08/2016</c:v>
                </c:pt>
                <c:pt idx="14">
                  <c:v>04/11/2016</c:v>
                </c:pt>
                <c:pt idx="15">
                  <c:v>04/12/2016</c:v>
                </c:pt>
                <c:pt idx="16">
                  <c:v>4/13/2016</c:v>
                </c:pt>
                <c:pt idx="17">
                  <c:v>4/14/2016</c:v>
                </c:pt>
                <c:pt idx="18">
                  <c:v>4/15/2016</c:v>
                </c:pt>
                <c:pt idx="19">
                  <c:v>4/18/2016</c:v>
                </c:pt>
                <c:pt idx="20">
                  <c:v>4/19/2016</c:v>
                </c:pt>
                <c:pt idx="21">
                  <c:v>4/20/2016</c:v>
                </c:pt>
                <c:pt idx="22">
                  <c:v>4/21/2016</c:v>
                </c:pt>
                <c:pt idx="23">
                  <c:v>4/22/2016</c:v>
                </c:pt>
                <c:pt idx="24">
                  <c:v>4/25/2016</c:v>
                </c:pt>
                <c:pt idx="25">
                  <c:v>4/26/2016</c:v>
                </c:pt>
                <c:pt idx="26">
                  <c:v>4/27/2016</c:v>
                </c:pt>
                <c:pt idx="27">
                  <c:v>4/28/2016</c:v>
                </c:pt>
                <c:pt idx="28">
                  <c:v>4/29/2016</c:v>
                </c:pt>
                <c:pt idx="29">
                  <c:v>05/02/2016</c:v>
                </c:pt>
                <c:pt idx="30">
                  <c:v>05/03/2016</c:v>
                </c:pt>
                <c:pt idx="31">
                  <c:v>05/04/2016</c:v>
                </c:pt>
                <c:pt idx="32">
                  <c:v>05/05/2016</c:v>
                </c:pt>
                <c:pt idx="33">
                  <c:v>05/06/2016</c:v>
                </c:pt>
                <c:pt idx="34">
                  <c:v>05/09/2016</c:v>
                </c:pt>
                <c:pt idx="35">
                  <c:v>05/10/2016</c:v>
                </c:pt>
                <c:pt idx="36">
                  <c:v>05/11/2016</c:v>
                </c:pt>
                <c:pt idx="37">
                  <c:v>05/12/2016</c:v>
                </c:pt>
                <c:pt idx="38">
                  <c:v>5/13/2016</c:v>
                </c:pt>
                <c:pt idx="39">
                  <c:v>5/16/2016</c:v>
                </c:pt>
                <c:pt idx="40">
                  <c:v>5/17/2016</c:v>
                </c:pt>
                <c:pt idx="41">
                  <c:v>5/18/2016</c:v>
                </c:pt>
                <c:pt idx="42">
                  <c:v>5/19/2016</c:v>
                </c:pt>
                <c:pt idx="43">
                  <c:v>5/20/2016</c:v>
                </c:pt>
                <c:pt idx="44">
                  <c:v>5/23/2016</c:v>
                </c:pt>
                <c:pt idx="45">
                  <c:v>5/24/2016</c:v>
                </c:pt>
                <c:pt idx="46">
                  <c:v>5/25/2016</c:v>
                </c:pt>
                <c:pt idx="47">
                  <c:v>5/26/2016</c:v>
                </c:pt>
                <c:pt idx="48">
                  <c:v>5/27/2016</c:v>
                </c:pt>
                <c:pt idx="49">
                  <c:v>5/31/2016</c:v>
                </c:pt>
                <c:pt idx="50">
                  <c:v>06/01/2016</c:v>
                </c:pt>
                <c:pt idx="51">
                  <c:v>06/02/2016</c:v>
                </c:pt>
                <c:pt idx="52">
                  <c:v>06/03/2016</c:v>
                </c:pt>
                <c:pt idx="53">
                  <c:v>06/06/2016</c:v>
                </c:pt>
                <c:pt idx="54">
                  <c:v>06/07/2016</c:v>
                </c:pt>
                <c:pt idx="55">
                  <c:v>06/08/2016</c:v>
                </c:pt>
                <c:pt idx="56">
                  <c:v>06/09/2016</c:v>
                </c:pt>
                <c:pt idx="57">
                  <c:v>06/10/2016</c:v>
                </c:pt>
                <c:pt idx="58">
                  <c:v>6/13/2016</c:v>
                </c:pt>
                <c:pt idx="59">
                  <c:v>6/14/2016</c:v>
                </c:pt>
                <c:pt idx="60">
                  <c:v>6/15/2016</c:v>
                </c:pt>
                <c:pt idx="61">
                  <c:v>6/16/2016</c:v>
                </c:pt>
                <c:pt idx="62">
                  <c:v>6/17/2016</c:v>
                </c:pt>
                <c:pt idx="63">
                  <c:v>6/20/2016</c:v>
                </c:pt>
                <c:pt idx="64">
                  <c:v>6/21/2016</c:v>
                </c:pt>
                <c:pt idx="65">
                  <c:v>6/22/2016</c:v>
                </c:pt>
                <c:pt idx="66">
                  <c:v>6/23/2016</c:v>
                </c:pt>
                <c:pt idx="67">
                  <c:v>6/24/2016</c:v>
                </c:pt>
                <c:pt idx="68">
                  <c:v>6/27/2016</c:v>
                </c:pt>
                <c:pt idx="69">
                  <c:v>6/28/2016</c:v>
                </c:pt>
                <c:pt idx="70">
                  <c:v>6/29/2016</c:v>
                </c:pt>
                <c:pt idx="71">
                  <c:v>6/30/2016</c:v>
                </c:pt>
                <c:pt idx="72">
                  <c:v>07/01/2016</c:v>
                </c:pt>
                <c:pt idx="73">
                  <c:v>07/05/2016</c:v>
                </c:pt>
                <c:pt idx="74">
                  <c:v>07/06/2016</c:v>
                </c:pt>
                <c:pt idx="75">
                  <c:v>07/07/2016</c:v>
                </c:pt>
                <c:pt idx="76">
                  <c:v>07/08/2016</c:v>
                </c:pt>
                <c:pt idx="77">
                  <c:v>07/11/2016</c:v>
                </c:pt>
                <c:pt idx="78">
                  <c:v>07/12/2016</c:v>
                </c:pt>
                <c:pt idx="79">
                  <c:v>7/13/2016</c:v>
                </c:pt>
                <c:pt idx="80">
                  <c:v>7/14/2016</c:v>
                </c:pt>
                <c:pt idx="81">
                  <c:v>7/15/2016</c:v>
                </c:pt>
                <c:pt idx="82">
                  <c:v>7/18/2016</c:v>
                </c:pt>
                <c:pt idx="83">
                  <c:v>7/19/2016</c:v>
                </c:pt>
                <c:pt idx="84">
                  <c:v>7/20/2016</c:v>
                </c:pt>
                <c:pt idx="85">
                  <c:v>7/21/2016</c:v>
                </c:pt>
                <c:pt idx="86">
                  <c:v>7/22/2016</c:v>
                </c:pt>
                <c:pt idx="87">
                  <c:v>7/25/2016</c:v>
                </c:pt>
                <c:pt idx="88">
                  <c:v>7/26/2016</c:v>
                </c:pt>
                <c:pt idx="89">
                  <c:v>7/27/2016</c:v>
                </c:pt>
                <c:pt idx="90">
                  <c:v>7/28/2016</c:v>
                </c:pt>
                <c:pt idx="91">
                  <c:v>7/29/2016</c:v>
                </c:pt>
                <c:pt idx="92">
                  <c:v>08/01/2016</c:v>
                </c:pt>
                <c:pt idx="93">
                  <c:v>08/02/2016</c:v>
                </c:pt>
                <c:pt idx="94">
                  <c:v>08/03/2016</c:v>
                </c:pt>
                <c:pt idx="95">
                  <c:v>08/04/2016</c:v>
                </c:pt>
                <c:pt idx="96">
                  <c:v>08/05/2016</c:v>
                </c:pt>
                <c:pt idx="97">
                  <c:v>08/08/2016</c:v>
                </c:pt>
                <c:pt idx="98">
                  <c:v>08/09/2016</c:v>
                </c:pt>
                <c:pt idx="99">
                  <c:v>08/10/2016</c:v>
                </c:pt>
                <c:pt idx="100">
                  <c:v>08/11/2016</c:v>
                </c:pt>
                <c:pt idx="101">
                  <c:v>08/12/2016</c:v>
                </c:pt>
                <c:pt idx="102">
                  <c:v>8/15/2016</c:v>
                </c:pt>
                <c:pt idx="103">
                  <c:v>8/16/2016</c:v>
                </c:pt>
                <c:pt idx="104">
                  <c:v>8/17/2016</c:v>
                </c:pt>
                <c:pt idx="105">
                  <c:v>8/18/2016</c:v>
                </c:pt>
                <c:pt idx="106">
                  <c:v>8/19/2016</c:v>
                </c:pt>
                <c:pt idx="107">
                  <c:v>8/22/2016</c:v>
                </c:pt>
                <c:pt idx="108">
                  <c:v>8/23/2016</c:v>
                </c:pt>
                <c:pt idx="109">
                  <c:v>8/24/2016</c:v>
                </c:pt>
                <c:pt idx="110">
                  <c:v>8/25/2016</c:v>
                </c:pt>
                <c:pt idx="111">
                  <c:v>8/26/2016</c:v>
                </c:pt>
                <c:pt idx="112">
                  <c:v>8/29/2016</c:v>
                </c:pt>
                <c:pt idx="113">
                  <c:v>8/30/2016</c:v>
                </c:pt>
                <c:pt idx="114">
                  <c:v>8/31/2016</c:v>
                </c:pt>
                <c:pt idx="115">
                  <c:v>09/01/2016</c:v>
                </c:pt>
                <c:pt idx="116">
                  <c:v>09/02/2016</c:v>
                </c:pt>
                <c:pt idx="117">
                  <c:v>09/06/2016</c:v>
                </c:pt>
                <c:pt idx="118">
                  <c:v>09/07/2016</c:v>
                </c:pt>
                <c:pt idx="119">
                  <c:v>09/08/2016</c:v>
                </c:pt>
                <c:pt idx="120">
                  <c:v>09/09/2016</c:v>
                </c:pt>
                <c:pt idx="121">
                  <c:v>09/12/2016</c:v>
                </c:pt>
                <c:pt idx="122">
                  <c:v>9/13/2016</c:v>
                </c:pt>
                <c:pt idx="123">
                  <c:v>9/14/2016</c:v>
                </c:pt>
                <c:pt idx="124">
                  <c:v>9/15/2016</c:v>
                </c:pt>
                <c:pt idx="125">
                  <c:v>9/16/2016</c:v>
                </c:pt>
                <c:pt idx="126">
                  <c:v>9/19/2016</c:v>
                </c:pt>
                <c:pt idx="127">
                  <c:v>9/20/2016</c:v>
                </c:pt>
                <c:pt idx="128">
                  <c:v>9/21/2016</c:v>
                </c:pt>
                <c:pt idx="129">
                  <c:v>9/22/2016</c:v>
                </c:pt>
                <c:pt idx="130">
                  <c:v>9/23/2016</c:v>
                </c:pt>
                <c:pt idx="131">
                  <c:v>9/26/2016</c:v>
                </c:pt>
                <c:pt idx="132">
                  <c:v>9/27/2016</c:v>
                </c:pt>
                <c:pt idx="133">
                  <c:v>9/28/2016</c:v>
                </c:pt>
                <c:pt idx="134">
                  <c:v>9/29/2016</c:v>
                </c:pt>
                <c:pt idx="135">
                  <c:v>9/30/2016</c:v>
                </c:pt>
                <c:pt idx="136">
                  <c:v>10/03/2016</c:v>
                </c:pt>
                <c:pt idx="137">
                  <c:v>10/04/2016</c:v>
                </c:pt>
                <c:pt idx="138">
                  <c:v>10/05/2016</c:v>
                </c:pt>
                <c:pt idx="139">
                  <c:v>10/06/2016</c:v>
                </c:pt>
                <c:pt idx="140">
                  <c:v>10/07/2016</c:v>
                </c:pt>
                <c:pt idx="141">
                  <c:v>10/10/2016</c:v>
                </c:pt>
                <c:pt idx="142">
                  <c:v>10/11/2016</c:v>
                </c:pt>
                <c:pt idx="143">
                  <c:v>10/12/2016</c:v>
                </c:pt>
                <c:pt idx="144">
                  <c:v>10/13/2016</c:v>
                </c:pt>
                <c:pt idx="145">
                  <c:v>10/14/2016</c:v>
                </c:pt>
                <c:pt idx="146">
                  <c:v>10/17/2016</c:v>
                </c:pt>
                <c:pt idx="147">
                  <c:v>10/18/2016</c:v>
                </c:pt>
                <c:pt idx="148">
                  <c:v>10/19/2016</c:v>
                </c:pt>
                <c:pt idx="149">
                  <c:v>10/20/2016</c:v>
                </c:pt>
                <c:pt idx="150">
                  <c:v>10/21/2016</c:v>
                </c:pt>
                <c:pt idx="151">
                  <c:v>10/24/2016</c:v>
                </c:pt>
                <c:pt idx="152">
                  <c:v>10/25/2016</c:v>
                </c:pt>
                <c:pt idx="153">
                  <c:v>10/26/2016</c:v>
                </c:pt>
                <c:pt idx="154">
                  <c:v>10/27/2016</c:v>
                </c:pt>
                <c:pt idx="155">
                  <c:v>10/28/2016</c:v>
                </c:pt>
                <c:pt idx="156">
                  <c:v>10/31/2016</c:v>
                </c:pt>
                <c:pt idx="157">
                  <c:v>11/01/2016</c:v>
                </c:pt>
                <c:pt idx="158">
                  <c:v>11/02/2016</c:v>
                </c:pt>
                <c:pt idx="159">
                  <c:v>11/03/2016</c:v>
                </c:pt>
                <c:pt idx="160">
                  <c:v>11/04/2016</c:v>
                </c:pt>
                <c:pt idx="161">
                  <c:v>11/07/2016</c:v>
                </c:pt>
                <c:pt idx="162">
                  <c:v>11/08/2016</c:v>
                </c:pt>
                <c:pt idx="163">
                  <c:v>11/09/2016</c:v>
                </c:pt>
                <c:pt idx="164">
                  <c:v>11/10/2016</c:v>
                </c:pt>
                <c:pt idx="165">
                  <c:v>11/11/2016</c:v>
                </c:pt>
                <c:pt idx="166">
                  <c:v>11/14/2016</c:v>
                </c:pt>
                <c:pt idx="167">
                  <c:v>11/15/2016</c:v>
                </c:pt>
                <c:pt idx="168">
                  <c:v>11/16/2016</c:v>
                </c:pt>
                <c:pt idx="169">
                  <c:v>11/17/2016</c:v>
                </c:pt>
                <c:pt idx="170">
                  <c:v>11/18/2016</c:v>
                </c:pt>
                <c:pt idx="171">
                  <c:v>11/21/2016</c:v>
                </c:pt>
                <c:pt idx="172">
                  <c:v>11/22/2016</c:v>
                </c:pt>
                <c:pt idx="173">
                  <c:v>11/23/2016</c:v>
                </c:pt>
                <c:pt idx="174">
                  <c:v>11/25/2016</c:v>
                </c:pt>
                <c:pt idx="175">
                  <c:v>11/28/2016</c:v>
                </c:pt>
                <c:pt idx="176">
                  <c:v>11/29/2016</c:v>
                </c:pt>
                <c:pt idx="177">
                  <c:v>11/30/2016</c:v>
                </c:pt>
                <c:pt idx="178">
                  <c:v>12/01/2016</c:v>
                </c:pt>
                <c:pt idx="179">
                  <c:v>12/02/2016</c:v>
                </c:pt>
                <c:pt idx="180">
                  <c:v>12/05/2016</c:v>
                </c:pt>
                <c:pt idx="181">
                  <c:v>12/06/2016</c:v>
                </c:pt>
                <c:pt idx="182">
                  <c:v>12/07/2016</c:v>
                </c:pt>
                <c:pt idx="183">
                  <c:v>12/08/2016</c:v>
                </c:pt>
                <c:pt idx="184">
                  <c:v>12/09/2016</c:v>
                </c:pt>
                <c:pt idx="185">
                  <c:v>12/12/2016</c:v>
                </c:pt>
                <c:pt idx="186">
                  <c:v>12/13/2016</c:v>
                </c:pt>
                <c:pt idx="187">
                  <c:v>12/14/2016</c:v>
                </c:pt>
                <c:pt idx="188">
                  <c:v>12/15/2016</c:v>
                </c:pt>
                <c:pt idx="189">
                  <c:v>12/16/2016</c:v>
                </c:pt>
                <c:pt idx="190">
                  <c:v>12/19/2016</c:v>
                </c:pt>
                <c:pt idx="191">
                  <c:v>12/20/2016</c:v>
                </c:pt>
                <c:pt idx="192">
                  <c:v>12/21/2016</c:v>
                </c:pt>
                <c:pt idx="193">
                  <c:v>12/22/2016</c:v>
                </c:pt>
                <c:pt idx="194">
                  <c:v>12/23/2016</c:v>
                </c:pt>
                <c:pt idx="195">
                  <c:v>12/27/2016</c:v>
                </c:pt>
                <c:pt idx="196">
                  <c:v>12/28/2016</c:v>
                </c:pt>
                <c:pt idx="197">
                  <c:v>12/29/2016</c:v>
                </c:pt>
                <c:pt idx="198">
                  <c:v>12/30/2016</c:v>
                </c:pt>
                <c:pt idx="199">
                  <c:v>01/03/2017</c:v>
                </c:pt>
                <c:pt idx="200">
                  <c:v>01/04/2017</c:v>
                </c:pt>
                <c:pt idx="201">
                  <c:v>01/05/2017</c:v>
                </c:pt>
                <c:pt idx="202">
                  <c:v>01/06/2017</c:v>
                </c:pt>
                <c:pt idx="203">
                  <c:v>01/09/2017</c:v>
                </c:pt>
                <c:pt idx="204">
                  <c:v>01/10/2017</c:v>
                </c:pt>
                <c:pt idx="205">
                  <c:v>01/11/2017</c:v>
                </c:pt>
                <c:pt idx="206">
                  <c:v>01/12/2017</c:v>
                </c:pt>
                <c:pt idx="207">
                  <c:v>1/13/2017</c:v>
                </c:pt>
                <c:pt idx="208">
                  <c:v>1/17/2017</c:v>
                </c:pt>
                <c:pt idx="209">
                  <c:v>1/18/2017</c:v>
                </c:pt>
                <c:pt idx="210">
                  <c:v>1/19/2017</c:v>
                </c:pt>
                <c:pt idx="211">
                  <c:v>1/20/2017</c:v>
                </c:pt>
                <c:pt idx="212">
                  <c:v>1/23/2017</c:v>
                </c:pt>
                <c:pt idx="213">
                  <c:v>1/24/2017</c:v>
                </c:pt>
                <c:pt idx="214">
                  <c:v>1/25/2017</c:v>
                </c:pt>
                <c:pt idx="215">
                  <c:v>1/26/2017</c:v>
                </c:pt>
                <c:pt idx="216">
                  <c:v>1/27/2017</c:v>
                </c:pt>
                <c:pt idx="217">
                  <c:v>1/30/2017</c:v>
                </c:pt>
                <c:pt idx="218">
                  <c:v>1/31/2017</c:v>
                </c:pt>
                <c:pt idx="219">
                  <c:v>02/01/2017</c:v>
                </c:pt>
                <c:pt idx="220">
                  <c:v>02/02/2017</c:v>
                </c:pt>
                <c:pt idx="221">
                  <c:v>02/03/2017</c:v>
                </c:pt>
                <c:pt idx="222">
                  <c:v>02/06/2017</c:v>
                </c:pt>
                <c:pt idx="223">
                  <c:v>02/07/2017</c:v>
                </c:pt>
                <c:pt idx="224">
                  <c:v>02/08/2017</c:v>
                </c:pt>
                <c:pt idx="225">
                  <c:v>02/09/2017</c:v>
                </c:pt>
                <c:pt idx="226">
                  <c:v>02/10/2017</c:v>
                </c:pt>
                <c:pt idx="227">
                  <c:v>2/13/2017</c:v>
                </c:pt>
                <c:pt idx="228">
                  <c:v>2/14/2017</c:v>
                </c:pt>
                <c:pt idx="229">
                  <c:v>2/15/2017</c:v>
                </c:pt>
                <c:pt idx="230">
                  <c:v>2/16/2017</c:v>
                </c:pt>
                <c:pt idx="231">
                  <c:v>2/17/2017</c:v>
                </c:pt>
                <c:pt idx="232">
                  <c:v>2/21/2017</c:v>
                </c:pt>
                <c:pt idx="233">
                  <c:v>2/22/2017</c:v>
                </c:pt>
                <c:pt idx="234">
                  <c:v>2/23/2017</c:v>
                </c:pt>
                <c:pt idx="235">
                  <c:v>2/24/2017</c:v>
                </c:pt>
                <c:pt idx="236">
                  <c:v>2/27/2017</c:v>
                </c:pt>
                <c:pt idx="237">
                  <c:v>2/28/2017</c:v>
                </c:pt>
                <c:pt idx="238">
                  <c:v>03/01/2017</c:v>
                </c:pt>
                <c:pt idx="239">
                  <c:v>03/02/2017</c:v>
                </c:pt>
                <c:pt idx="240">
                  <c:v>03/03/2017</c:v>
                </c:pt>
                <c:pt idx="241">
                  <c:v>03/06/2017</c:v>
                </c:pt>
                <c:pt idx="242">
                  <c:v>03/07/2017</c:v>
                </c:pt>
                <c:pt idx="243">
                  <c:v>03/08/2017</c:v>
                </c:pt>
                <c:pt idx="244">
                  <c:v>03/09/2017</c:v>
                </c:pt>
                <c:pt idx="245">
                  <c:v>03/10/2017</c:v>
                </c:pt>
                <c:pt idx="246">
                  <c:v>3/13/2017</c:v>
                </c:pt>
                <c:pt idx="247">
                  <c:v>3/14/2017</c:v>
                </c:pt>
                <c:pt idx="248">
                  <c:v>3/15/2017</c:v>
                </c:pt>
                <c:pt idx="249">
                  <c:v>3/16/2017</c:v>
                </c:pt>
                <c:pt idx="250">
                  <c:v>3/17/2017</c:v>
                </c:pt>
                <c:pt idx="251">
                  <c:v>3/20/2017</c:v>
                </c:pt>
                <c:pt idx="252">
                  <c:v>3/21/2017</c:v>
                </c:pt>
                <c:pt idx="253">
                  <c:v>3/22/2017</c:v>
                </c:pt>
                <c:pt idx="254">
                  <c:v>3/23/2017</c:v>
                </c:pt>
                <c:pt idx="255">
                  <c:v>3/24/2017</c:v>
                </c:pt>
                <c:pt idx="256">
                  <c:v>3/27/2017</c:v>
                </c:pt>
                <c:pt idx="257">
                  <c:v>3/28/2017</c:v>
                </c:pt>
                <c:pt idx="258">
                  <c:v>3/29/2017</c:v>
                </c:pt>
                <c:pt idx="259">
                  <c:v>3/30/2017</c:v>
                </c:pt>
                <c:pt idx="260">
                  <c:v>3/31/2017</c:v>
                </c:pt>
                <c:pt idx="261">
                  <c:v>04/03/2017</c:v>
                </c:pt>
                <c:pt idx="262">
                  <c:v>04/04/2017</c:v>
                </c:pt>
                <c:pt idx="263">
                  <c:v>04/05/2017</c:v>
                </c:pt>
                <c:pt idx="264">
                  <c:v>04/06/2017</c:v>
                </c:pt>
                <c:pt idx="265">
                  <c:v>04/07/2017</c:v>
                </c:pt>
                <c:pt idx="266">
                  <c:v>04/10/2017</c:v>
                </c:pt>
                <c:pt idx="267">
                  <c:v>04/11/2017</c:v>
                </c:pt>
                <c:pt idx="268">
                  <c:v>04/12/2017</c:v>
                </c:pt>
                <c:pt idx="269">
                  <c:v>4/13/2017</c:v>
                </c:pt>
                <c:pt idx="270">
                  <c:v>4/17/2017</c:v>
                </c:pt>
                <c:pt idx="271">
                  <c:v>4/18/2017</c:v>
                </c:pt>
                <c:pt idx="272">
                  <c:v>4/19/2017</c:v>
                </c:pt>
                <c:pt idx="273">
                  <c:v>4/20/2017</c:v>
                </c:pt>
                <c:pt idx="274">
                  <c:v>4/21/2017</c:v>
                </c:pt>
                <c:pt idx="275">
                  <c:v>4/24/2017</c:v>
                </c:pt>
                <c:pt idx="276">
                  <c:v>4/25/2017</c:v>
                </c:pt>
                <c:pt idx="277">
                  <c:v>4/26/2017</c:v>
                </c:pt>
                <c:pt idx="278">
                  <c:v>4/27/2017</c:v>
                </c:pt>
                <c:pt idx="279">
                  <c:v>4/28/2017</c:v>
                </c:pt>
                <c:pt idx="280">
                  <c:v>05/01/2017</c:v>
                </c:pt>
                <c:pt idx="281">
                  <c:v>05/02/2017</c:v>
                </c:pt>
                <c:pt idx="282">
                  <c:v>05/03/2017</c:v>
                </c:pt>
                <c:pt idx="283">
                  <c:v>05/04/2017</c:v>
                </c:pt>
                <c:pt idx="284">
                  <c:v>05/05/2017</c:v>
                </c:pt>
                <c:pt idx="285">
                  <c:v>05/08/2017</c:v>
                </c:pt>
                <c:pt idx="286">
                  <c:v>05/09/2017</c:v>
                </c:pt>
                <c:pt idx="287">
                  <c:v>05/10/2017</c:v>
                </c:pt>
                <c:pt idx="288">
                  <c:v>05/11/2017</c:v>
                </c:pt>
                <c:pt idx="289">
                  <c:v>05/12/2017</c:v>
                </c:pt>
                <c:pt idx="290">
                  <c:v>5/15/2017</c:v>
                </c:pt>
                <c:pt idx="291">
                  <c:v>5/16/2017</c:v>
                </c:pt>
                <c:pt idx="292">
                  <c:v>5/17/2017</c:v>
                </c:pt>
                <c:pt idx="293">
                  <c:v>5/18/2017</c:v>
                </c:pt>
                <c:pt idx="294">
                  <c:v>5/19/2017</c:v>
                </c:pt>
                <c:pt idx="295">
                  <c:v>5/22/2017</c:v>
                </c:pt>
                <c:pt idx="296">
                  <c:v>5/23/2017</c:v>
                </c:pt>
                <c:pt idx="297">
                  <c:v>5/24/2017</c:v>
                </c:pt>
                <c:pt idx="298">
                  <c:v>5/25/2017</c:v>
                </c:pt>
                <c:pt idx="299">
                  <c:v>5/26/2017</c:v>
                </c:pt>
                <c:pt idx="300">
                  <c:v>5/30/2017</c:v>
                </c:pt>
                <c:pt idx="301">
                  <c:v>5/31/2017</c:v>
                </c:pt>
                <c:pt idx="302">
                  <c:v>06/01/2017</c:v>
                </c:pt>
                <c:pt idx="303">
                  <c:v>06/02/2017</c:v>
                </c:pt>
                <c:pt idx="304">
                  <c:v>06/05/2017</c:v>
                </c:pt>
                <c:pt idx="305">
                  <c:v>06/06/2017</c:v>
                </c:pt>
                <c:pt idx="306">
                  <c:v>06/07/2017</c:v>
                </c:pt>
                <c:pt idx="307">
                  <c:v>06/08/2017</c:v>
                </c:pt>
                <c:pt idx="308">
                  <c:v>06/09/2017</c:v>
                </c:pt>
                <c:pt idx="309">
                  <c:v>06/12/2017</c:v>
                </c:pt>
                <c:pt idx="310">
                  <c:v>6/13/2017</c:v>
                </c:pt>
                <c:pt idx="311">
                  <c:v>6/14/2017</c:v>
                </c:pt>
                <c:pt idx="312">
                  <c:v>6/15/2017</c:v>
                </c:pt>
                <c:pt idx="313">
                  <c:v>6/16/2017</c:v>
                </c:pt>
                <c:pt idx="314">
                  <c:v>6/19/2017</c:v>
                </c:pt>
                <c:pt idx="315">
                  <c:v>6/20/2017</c:v>
                </c:pt>
                <c:pt idx="316">
                  <c:v>6/21/2017</c:v>
                </c:pt>
                <c:pt idx="317">
                  <c:v>6/22/2017</c:v>
                </c:pt>
                <c:pt idx="318">
                  <c:v>6/23/2017</c:v>
                </c:pt>
                <c:pt idx="319">
                  <c:v>6/26/2017</c:v>
                </c:pt>
                <c:pt idx="320">
                  <c:v>6/27/2017</c:v>
                </c:pt>
                <c:pt idx="321">
                  <c:v>6/28/2017</c:v>
                </c:pt>
                <c:pt idx="322">
                  <c:v>6/29/2017</c:v>
                </c:pt>
                <c:pt idx="323">
                  <c:v>6/30/2017</c:v>
                </c:pt>
                <c:pt idx="324">
                  <c:v>07/03/2017</c:v>
                </c:pt>
                <c:pt idx="325">
                  <c:v>07/05/2017</c:v>
                </c:pt>
                <c:pt idx="326">
                  <c:v>07/06/2017</c:v>
                </c:pt>
                <c:pt idx="327">
                  <c:v>07/07/2017</c:v>
                </c:pt>
                <c:pt idx="328">
                  <c:v>07/10/2017</c:v>
                </c:pt>
                <c:pt idx="329">
                  <c:v>07/11/2017</c:v>
                </c:pt>
                <c:pt idx="330">
                  <c:v>07/12/2017</c:v>
                </c:pt>
                <c:pt idx="331">
                  <c:v>7/13/2017</c:v>
                </c:pt>
                <c:pt idx="332">
                  <c:v>7/14/2017</c:v>
                </c:pt>
                <c:pt idx="333">
                  <c:v>7/17/2017</c:v>
                </c:pt>
                <c:pt idx="334">
                  <c:v>7/18/2017</c:v>
                </c:pt>
                <c:pt idx="335">
                  <c:v>7/19/2017</c:v>
                </c:pt>
                <c:pt idx="336">
                  <c:v>7/20/2017</c:v>
                </c:pt>
                <c:pt idx="337">
                  <c:v>7/21/2017</c:v>
                </c:pt>
                <c:pt idx="338">
                  <c:v>7/24/2017</c:v>
                </c:pt>
                <c:pt idx="339">
                  <c:v>7/25/2017</c:v>
                </c:pt>
                <c:pt idx="340">
                  <c:v>7/26/2017</c:v>
                </c:pt>
                <c:pt idx="341">
                  <c:v>7/27/2017</c:v>
                </c:pt>
                <c:pt idx="342">
                  <c:v>7/28/2017</c:v>
                </c:pt>
                <c:pt idx="343">
                  <c:v>7/31/2017</c:v>
                </c:pt>
                <c:pt idx="344">
                  <c:v>08/01/2017</c:v>
                </c:pt>
                <c:pt idx="345">
                  <c:v>08/02/2017</c:v>
                </c:pt>
                <c:pt idx="346">
                  <c:v>08/03/2017</c:v>
                </c:pt>
                <c:pt idx="347">
                  <c:v>08/04/2017</c:v>
                </c:pt>
                <c:pt idx="348">
                  <c:v>08/07/2017</c:v>
                </c:pt>
                <c:pt idx="349">
                  <c:v>08/08/2017</c:v>
                </c:pt>
                <c:pt idx="350">
                  <c:v>08/09/2017</c:v>
                </c:pt>
                <c:pt idx="351">
                  <c:v>08/10/2017</c:v>
                </c:pt>
                <c:pt idx="352">
                  <c:v>08/11/2017</c:v>
                </c:pt>
                <c:pt idx="353">
                  <c:v>8/14/2017</c:v>
                </c:pt>
                <c:pt idx="354">
                  <c:v>8/15/2017</c:v>
                </c:pt>
                <c:pt idx="355">
                  <c:v>8/16/2017</c:v>
                </c:pt>
                <c:pt idx="356">
                  <c:v>8/17/2017</c:v>
                </c:pt>
                <c:pt idx="357">
                  <c:v>8/18/2017</c:v>
                </c:pt>
                <c:pt idx="358">
                  <c:v>8/21/2017</c:v>
                </c:pt>
                <c:pt idx="359">
                  <c:v>8/22/2017</c:v>
                </c:pt>
                <c:pt idx="360">
                  <c:v>8/23/2017</c:v>
                </c:pt>
                <c:pt idx="361">
                  <c:v>8/24/2017</c:v>
                </c:pt>
                <c:pt idx="362">
                  <c:v>8/25/2017</c:v>
                </c:pt>
                <c:pt idx="363">
                  <c:v>8/28/2017</c:v>
                </c:pt>
                <c:pt idx="364">
                  <c:v>8/29/2017</c:v>
                </c:pt>
                <c:pt idx="365">
                  <c:v>8/30/2017</c:v>
                </c:pt>
                <c:pt idx="366">
                  <c:v>8/31/2017</c:v>
                </c:pt>
                <c:pt idx="367">
                  <c:v>09/01/2017</c:v>
                </c:pt>
                <c:pt idx="368">
                  <c:v>09/05/2017</c:v>
                </c:pt>
                <c:pt idx="369">
                  <c:v>09/06/2017</c:v>
                </c:pt>
                <c:pt idx="370">
                  <c:v>09/07/2017</c:v>
                </c:pt>
                <c:pt idx="371">
                  <c:v>09/08/2017</c:v>
                </c:pt>
                <c:pt idx="372">
                  <c:v>09/11/2017</c:v>
                </c:pt>
                <c:pt idx="373">
                  <c:v>09/12/2017</c:v>
                </c:pt>
                <c:pt idx="374">
                  <c:v>9/13/2017</c:v>
                </c:pt>
                <c:pt idx="375">
                  <c:v>9/14/2017</c:v>
                </c:pt>
                <c:pt idx="376">
                  <c:v>9/15/2017</c:v>
                </c:pt>
                <c:pt idx="377">
                  <c:v>9/18/2017</c:v>
                </c:pt>
                <c:pt idx="378">
                  <c:v>9/19/2017</c:v>
                </c:pt>
                <c:pt idx="379">
                  <c:v>9/20/2017</c:v>
                </c:pt>
                <c:pt idx="380">
                  <c:v>9/21/2017</c:v>
                </c:pt>
                <c:pt idx="381">
                  <c:v>9/22/2017</c:v>
                </c:pt>
                <c:pt idx="382">
                  <c:v>9/25/2017</c:v>
                </c:pt>
                <c:pt idx="383">
                  <c:v>9/26/2017</c:v>
                </c:pt>
                <c:pt idx="384">
                  <c:v>9/27/2017</c:v>
                </c:pt>
                <c:pt idx="385">
                  <c:v>9/28/2017</c:v>
                </c:pt>
                <c:pt idx="386">
                  <c:v>9/29/2017</c:v>
                </c:pt>
                <c:pt idx="387">
                  <c:v>10/02/2017</c:v>
                </c:pt>
                <c:pt idx="388">
                  <c:v>10/03/2017</c:v>
                </c:pt>
                <c:pt idx="389">
                  <c:v>10/04/2017</c:v>
                </c:pt>
                <c:pt idx="390">
                  <c:v>10/05/2017</c:v>
                </c:pt>
                <c:pt idx="391">
                  <c:v>10/06/2017</c:v>
                </c:pt>
                <c:pt idx="392">
                  <c:v>10/09/2017</c:v>
                </c:pt>
                <c:pt idx="393">
                  <c:v>10/10/2017</c:v>
                </c:pt>
                <c:pt idx="394">
                  <c:v>10/11/2017</c:v>
                </c:pt>
                <c:pt idx="395">
                  <c:v>10/12/2017</c:v>
                </c:pt>
                <c:pt idx="396">
                  <c:v>10/13/2017</c:v>
                </c:pt>
                <c:pt idx="397">
                  <c:v>10/16/2017</c:v>
                </c:pt>
                <c:pt idx="398">
                  <c:v>10/17/2017</c:v>
                </c:pt>
                <c:pt idx="399">
                  <c:v>10/18/2017</c:v>
                </c:pt>
                <c:pt idx="400">
                  <c:v>10/19/2017</c:v>
                </c:pt>
                <c:pt idx="401">
                  <c:v>10/20/2017</c:v>
                </c:pt>
                <c:pt idx="402">
                  <c:v>10/23/2017</c:v>
                </c:pt>
                <c:pt idx="403">
                  <c:v>10/24/2017</c:v>
                </c:pt>
                <c:pt idx="404">
                  <c:v>10/25/2017</c:v>
                </c:pt>
                <c:pt idx="405">
                  <c:v>10/26/2017</c:v>
                </c:pt>
                <c:pt idx="406">
                  <c:v>10/27/2017</c:v>
                </c:pt>
                <c:pt idx="407">
                  <c:v>10/30/2017</c:v>
                </c:pt>
                <c:pt idx="408">
                  <c:v>10/31/2017</c:v>
                </c:pt>
                <c:pt idx="409">
                  <c:v>11/01/2017</c:v>
                </c:pt>
                <c:pt idx="410">
                  <c:v>11/02/2017</c:v>
                </c:pt>
                <c:pt idx="411">
                  <c:v>11/03/2017</c:v>
                </c:pt>
                <c:pt idx="412">
                  <c:v>11/06/2017</c:v>
                </c:pt>
                <c:pt idx="413">
                  <c:v>11/07/2017</c:v>
                </c:pt>
                <c:pt idx="414">
                  <c:v>11/08/2017</c:v>
                </c:pt>
                <c:pt idx="415">
                  <c:v>11/09/2017</c:v>
                </c:pt>
                <c:pt idx="416">
                  <c:v>11/10/2017</c:v>
                </c:pt>
                <c:pt idx="417">
                  <c:v>11/13/2017</c:v>
                </c:pt>
                <c:pt idx="418">
                  <c:v>11/14/2017</c:v>
                </c:pt>
                <c:pt idx="419">
                  <c:v>11/15/2017</c:v>
                </c:pt>
                <c:pt idx="420">
                  <c:v>11/16/2017</c:v>
                </c:pt>
                <c:pt idx="421">
                  <c:v>11/17/2017</c:v>
                </c:pt>
                <c:pt idx="422">
                  <c:v>11/20/2017</c:v>
                </c:pt>
                <c:pt idx="423">
                  <c:v>11/21/2017</c:v>
                </c:pt>
                <c:pt idx="424">
                  <c:v>11/22/2017</c:v>
                </c:pt>
                <c:pt idx="425">
                  <c:v>11/24/2017</c:v>
                </c:pt>
                <c:pt idx="426">
                  <c:v>11/27/2017</c:v>
                </c:pt>
                <c:pt idx="427">
                  <c:v>11/28/2017</c:v>
                </c:pt>
                <c:pt idx="428">
                  <c:v>11/29/2017</c:v>
                </c:pt>
                <c:pt idx="429">
                  <c:v>11/30/2017</c:v>
                </c:pt>
                <c:pt idx="430">
                  <c:v>12/01/2017</c:v>
                </c:pt>
                <c:pt idx="431">
                  <c:v>12/04/2017</c:v>
                </c:pt>
                <c:pt idx="432">
                  <c:v>12/05/2017</c:v>
                </c:pt>
                <c:pt idx="433">
                  <c:v>12/06/2017</c:v>
                </c:pt>
                <c:pt idx="434">
                  <c:v>12/07/2017</c:v>
                </c:pt>
                <c:pt idx="435">
                  <c:v>12/08/2017</c:v>
                </c:pt>
                <c:pt idx="436">
                  <c:v>12/11/2017</c:v>
                </c:pt>
                <c:pt idx="437">
                  <c:v>12/12/2017</c:v>
                </c:pt>
                <c:pt idx="438">
                  <c:v>12/13/2017</c:v>
                </c:pt>
                <c:pt idx="439">
                  <c:v>12/14/2017</c:v>
                </c:pt>
                <c:pt idx="440">
                  <c:v>12/15/2017</c:v>
                </c:pt>
                <c:pt idx="441">
                  <c:v>12/18/2017</c:v>
                </c:pt>
                <c:pt idx="442">
                  <c:v>12/19/2017</c:v>
                </c:pt>
                <c:pt idx="443">
                  <c:v>12/20/2017</c:v>
                </c:pt>
                <c:pt idx="444">
                  <c:v>12/21/2017</c:v>
                </c:pt>
                <c:pt idx="445">
                  <c:v>12/22/2017</c:v>
                </c:pt>
                <c:pt idx="446">
                  <c:v>12/26/2017</c:v>
                </c:pt>
                <c:pt idx="447">
                  <c:v>12/27/2017</c:v>
                </c:pt>
                <c:pt idx="448">
                  <c:v>12/28/2017</c:v>
                </c:pt>
                <c:pt idx="449">
                  <c:v>12/29/2017</c:v>
                </c:pt>
                <c:pt idx="450">
                  <c:v>01/02/2018</c:v>
                </c:pt>
                <c:pt idx="451">
                  <c:v>01/03/2018</c:v>
                </c:pt>
                <c:pt idx="452">
                  <c:v>01/04/2018</c:v>
                </c:pt>
                <c:pt idx="453">
                  <c:v>01/05/2018</c:v>
                </c:pt>
                <c:pt idx="454">
                  <c:v>01/08/2018</c:v>
                </c:pt>
                <c:pt idx="455">
                  <c:v>01/09/2018</c:v>
                </c:pt>
                <c:pt idx="456">
                  <c:v>01/10/2018</c:v>
                </c:pt>
                <c:pt idx="457">
                  <c:v>01/11/2018</c:v>
                </c:pt>
                <c:pt idx="458">
                  <c:v>01/12/2018</c:v>
                </c:pt>
                <c:pt idx="459">
                  <c:v>1/16/2018</c:v>
                </c:pt>
                <c:pt idx="460">
                  <c:v>1/17/2018</c:v>
                </c:pt>
                <c:pt idx="461">
                  <c:v>1/18/2018</c:v>
                </c:pt>
                <c:pt idx="462">
                  <c:v>1/19/2018</c:v>
                </c:pt>
                <c:pt idx="463">
                  <c:v>1/22/2018</c:v>
                </c:pt>
                <c:pt idx="464">
                  <c:v>1/23/2018</c:v>
                </c:pt>
                <c:pt idx="465">
                  <c:v>1/24/2018</c:v>
                </c:pt>
                <c:pt idx="466">
                  <c:v>1/25/2018</c:v>
                </c:pt>
                <c:pt idx="467">
                  <c:v>1/26/2018</c:v>
                </c:pt>
                <c:pt idx="468">
                  <c:v>1/29/2018</c:v>
                </c:pt>
                <c:pt idx="469">
                  <c:v>1/30/2018</c:v>
                </c:pt>
                <c:pt idx="470">
                  <c:v>1/31/2018</c:v>
                </c:pt>
                <c:pt idx="471">
                  <c:v>02/01/2018</c:v>
                </c:pt>
                <c:pt idx="472">
                  <c:v>02/02/2018</c:v>
                </c:pt>
                <c:pt idx="473">
                  <c:v>02/05/2018</c:v>
                </c:pt>
                <c:pt idx="474">
                  <c:v>02/06/2018</c:v>
                </c:pt>
                <c:pt idx="475">
                  <c:v>02/07/2018</c:v>
                </c:pt>
                <c:pt idx="476">
                  <c:v>02/08/2018</c:v>
                </c:pt>
                <c:pt idx="477">
                  <c:v>02/09/2018</c:v>
                </c:pt>
                <c:pt idx="478">
                  <c:v>02/12/2018</c:v>
                </c:pt>
                <c:pt idx="479">
                  <c:v>2/13/2018</c:v>
                </c:pt>
                <c:pt idx="480">
                  <c:v>2/14/2018</c:v>
                </c:pt>
                <c:pt idx="481">
                  <c:v>2/15/2018</c:v>
                </c:pt>
                <c:pt idx="482">
                  <c:v>2/16/2018</c:v>
                </c:pt>
                <c:pt idx="483">
                  <c:v>2/20/2018</c:v>
                </c:pt>
                <c:pt idx="484">
                  <c:v>2/21/2018</c:v>
                </c:pt>
                <c:pt idx="485">
                  <c:v>2/22/2018</c:v>
                </c:pt>
                <c:pt idx="486">
                  <c:v>2/23/2018</c:v>
                </c:pt>
                <c:pt idx="487">
                  <c:v>2/26/2018</c:v>
                </c:pt>
                <c:pt idx="488">
                  <c:v>2/27/2018</c:v>
                </c:pt>
                <c:pt idx="489">
                  <c:v>2/28/2018</c:v>
                </c:pt>
                <c:pt idx="490">
                  <c:v>03/01/2018</c:v>
                </c:pt>
                <c:pt idx="491">
                  <c:v>03/02/2018</c:v>
                </c:pt>
                <c:pt idx="492">
                  <c:v>03/05/2018</c:v>
                </c:pt>
                <c:pt idx="493">
                  <c:v>03/06/2018</c:v>
                </c:pt>
                <c:pt idx="494">
                  <c:v>03/07/2018</c:v>
                </c:pt>
                <c:pt idx="495">
                  <c:v>03/08/2018</c:v>
                </c:pt>
                <c:pt idx="496">
                  <c:v>03/09/2018</c:v>
                </c:pt>
                <c:pt idx="497">
                  <c:v>03/12/2018</c:v>
                </c:pt>
                <c:pt idx="498">
                  <c:v>3/13/2018</c:v>
                </c:pt>
                <c:pt idx="499">
                  <c:v>3/14/2018</c:v>
                </c:pt>
                <c:pt idx="500">
                  <c:v>3/15/2018</c:v>
                </c:pt>
                <c:pt idx="501">
                  <c:v>3/16/2018</c:v>
                </c:pt>
                <c:pt idx="502">
                  <c:v>3/19/2018</c:v>
                </c:pt>
                <c:pt idx="503">
                  <c:v>3/20/2018</c:v>
                </c:pt>
                <c:pt idx="504">
                  <c:v>3/21/2018</c:v>
                </c:pt>
                <c:pt idx="505">
                  <c:v>3/22/2018</c:v>
                </c:pt>
                <c:pt idx="506">
                  <c:v>3/23/2018</c:v>
                </c:pt>
                <c:pt idx="507">
                  <c:v>3/26/2018</c:v>
                </c:pt>
                <c:pt idx="508">
                  <c:v>3/27/2018</c:v>
                </c:pt>
                <c:pt idx="509">
                  <c:v>3/28/2018</c:v>
                </c:pt>
                <c:pt idx="510">
                  <c:v>3/29/2018</c:v>
                </c:pt>
                <c:pt idx="511">
                  <c:v>04/02/2018</c:v>
                </c:pt>
                <c:pt idx="512">
                  <c:v>04/03/2018</c:v>
                </c:pt>
                <c:pt idx="513">
                  <c:v>04/04/2018</c:v>
                </c:pt>
                <c:pt idx="514">
                  <c:v>04/05/2018</c:v>
                </c:pt>
                <c:pt idx="515">
                  <c:v>04/06/2018</c:v>
                </c:pt>
                <c:pt idx="516">
                  <c:v>04/09/2018</c:v>
                </c:pt>
                <c:pt idx="517">
                  <c:v>04/10/2018</c:v>
                </c:pt>
                <c:pt idx="518">
                  <c:v>04/11/2018</c:v>
                </c:pt>
                <c:pt idx="519">
                  <c:v>04/12/2018</c:v>
                </c:pt>
                <c:pt idx="520">
                  <c:v>4/13/2018</c:v>
                </c:pt>
                <c:pt idx="521">
                  <c:v>4/16/2018</c:v>
                </c:pt>
                <c:pt idx="522">
                  <c:v>4/17/2018</c:v>
                </c:pt>
                <c:pt idx="523">
                  <c:v>4/18/2018</c:v>
                </c:pt>
                <c:pt idx="524">
                  <c:v>4/19/2018</c:v>
                </c:pt>
                <c:pt idx="525">
                  <c:v>4/20/2018</c:v>
                </c:pt>
                <c:pt idx="526">
                  <c:v>4/23/2018</c:v>
                </c:pt>
                <c:pt idx="527">
                  <c:v>4/24/2018</c:v>
                </c:pt>
                <c:pt idx="528">
                  <c:v>4/25/2018</c:v>
                </c:pt>
                <c:pt idx="529">
                  <c:v>4/26/2018</c:v>
                </c:pt>
                <c:pt idx="530">
                  <c:v>4/27/2018</c:v>
                </c:pt>
                <c:pt idx="531">
                  <c:v>4/30/2018</c:v>
                </c:pt>
                <c:pt idx="532">
                  <c:v>05/01/2018</c:v>
                </c:pt>
                <c:pt idx="533">
                  <c:v>05/02/2018</c:v>
                </c:pt>
                <c:pt idx="534">
                  <c:v>05/03/2018</c:v>
                </c:pt>
                <c:pt idx="535">
                  <c:v>05/04/2018</c:v>
                </c:pt>
                <c:pt idx="536">
                  <c:v>05/07/2018</c:v>
                </c:pt>
                <c:pt idx="537">
                  <c:v>05/08/2018</c:v>
                </c:pt>
              </c:strCache>
            </c:strRef>
          </c:cat>
          <c:val>
            <c:numRef>
              <c:f>LSTM!$R$2:$R$539</c:f>
              <c:numCache>
                <c:formatCode>General</c:formatCode>
                <c:ptCount val="538"/>
                <c:pt idx="0">
                  <c:v>100</c:v>
                </c:pt>
                <c:pt idx="1">
                  <c:v>100</c:v>
                </c:pt>
                <c:pt idx="2">
                  <c:v>99.339997762704201</c:v>
                </c:pt>
                <c:pt idx="3">
                  <c:v>99.295760324611194</c:v>
                </c:pt>
                <c:pt idx="4">
                  <c:v>99.354743575401898</c:v>
                </c:pt>
                <c:pt idx="5">
                  <c:v>100.273560249356</c:v>
                </c:pt>
                <c:pt idx="6">
                  <c:v>100.713392248787</c:v>
                </c:pt>
                <c:pt idx="7">
                  <c:v>100.46932362482499</c:v>
                </c:pt>
                <c:pt idx="8">
                  <c:v>101.153732724517</c:v>
                </c:pt>
                <c:pt idx="9">
                  <c:v>100.82576551106899</c:v>
                </c:pt>
                <c:pt idx="10">
                  <c:v>99.818982437228598</c:v>
                </c:pt>
                <c:pt idx="11">
                  <c:v>100.909155624256</c:v>
                </c:pt>
                <c:pt idx="12">
                  <c:v>99.701524411947105</c:v>
                </c:pt>
                <c:pt idx="13">
                  <c:v>99.701524411947105</c:v>
                </c:pt>
                <c:pt idx="14">
                  <c:v>99.467747542471301</c:v>
                </c:pt>
                <c:pt idx="15">
                  <c:v>100.39372707319301</c:v>
                </c:pt>
                <c:pt idx="16">
                  <c:v>101.407943426667</c:v>
                </c:pt>
                <c:pt idx="17">
                  <c:v>101.413014508435</c:v>
                </c:pt>
                <c:pt idx="18">
                  <c:v>101.300436493199</c:v>
                </c:pt>
                <c:pt idx="19">
                  <c:v>102.012416373338</c:v>
                </c:pt>
                <c:pt idx="20">
                  <c:v>102.334430065566</c:v>
                </c:pt>
                <c:pt idx="21">
                  <c:v>102.4317948355</c:v>
                </c:pt>
                <c:pt idx="22">
                  <c:v>101.88056824738599</c:v>
                </c:pt>
                <c:pt idx="23">
                  <c:v>101.88056824738599</c:v>
                </c:pt>
                <c:pt idx="24">
                  <c:v>101.705108818235</c:v>
                </c:pt>
                <c:pt idx="25">
                  <c:v>101.856227054903</c:v>
                </c:pt>
                <c:pt idx="26">
                  <c:v>102.06616984007201</c:v>
                </c:pt>
                <c:pt idx="27">
                  <c:v>101.139683201173</c:v>
                </c:pt>
                <c:pt idx="28">
                  <c:v>100.593527694827</c:v>
                </c:pt>
                <c:pt idx="29">
                  <c:v>101.393237289542</c:v>
                </c:pt>
                <c:pt idx="30">
                  <c:v>100.510869062019</c:v>
                </c:pt>
                <c:pt idx="31">
                  <c:v>99.950007418548296</c:v>
                </c:pt>
                <c:pt idx="32">
                  <c:v>99.930737307832302</c:v>
                </c:pt>
                <c:pt idx="33">
                  <c:v>100.296362303259</c:v>
                </c:pt>
                <c:pt idx="34">
                  <c:v>100.379020936068</c:v>
                </c:pt>
                <c:pt idx="35">
                  <c:v>101.62752126719499</c:v>
                </c:pt>
                <c:pt idx="36">
                  <c:v>100.676693435812</c:v>
                </c:pt>
                <c:pt idx="37">
                  <c:v>100.705598601886</c:v>
                </c:pt>
                <c:pt idx="38">
                  <c:v>99.828301456131399</c:v>
                </c:pt>
                <c:pt idx="39">
                  <c:v>100.81310553535501</c:v>
                </c:pt>
                <c:pt idx="40">
                  <c:v>99.871912759330797</c:v>
                </c:pt>
                <c:pt idx="41">
                  <c:v>99.9013250335816</c:v>
                </c:pt>
                <c:pt idx="42">
                  <c:v>99.555477257046803</c:v>
                </c:pt>
                <c:pt idx="43">
                  <c:v>100.1842913962</c:v>
                </c:pt>
                <c:pt idx="44">
                  <c:v>100.047879296658</c:v>
                </c:pt>
                <c:pt idx="45">
                  <c:v>101.34455490457501</c:v>
                </c:pt>
                <c:pt idx="46">
                  <c:v>102.032193592231</c:v>
                </c:pt>
                <c:pt idx="47">
                  <c:v>102.06109875830499</c:v>
                </c:pt>
                <c:pt idx="48">
                  <c:v>102.49974733118199</c:v>
                </c:pt>
                <c:pt idx="49">
                  <c:v>102.305017791315</c:v>
                </c:pt>
                <c:pt idx="50">
                  <c:v>102.51445346830801</c:v>
                </c:pt>
                <c:pt idx="51">
                  <c:v>102.826832105178</c:v>
                </c:pt>
                <c:pt idx="52">
                  <c:v>102.519524550075</c:v>
                </c:pt>
                <c:pt idx="53">
                  <c:v>103.04133886393799</c:v>
                </c:pt>
                <c:pt idx="54">
                  <c:v>103.202092155964</c:v>
                </c:pt>
                <c:pt idx="55">
                  <c:v>103.53830487714001</c:v>
                </c:pt>
                <c:pt idx="56">
                  <c:v>103.39682169583099</c:v>
                </c:pt>
                <c:pt idx="57">
                  <c:v>102.417088698374</c:v>
                </c:pt>
                <c:pt idx="58">
                  <c:v>101.62752126719499</c:v>
                </c:pt>
                <c:pt idx="59">
                  <c:v>101.427213537383</c:v>
                </c:pt>
                <c:pt idx="60">
                  <c:v>101.28623746424999</c:v>
                </c:pt>
                <c:pt idx="61">
                  <c:v>101.588473937586</c:v>
                </c:pt>
                <c:pt idx="62">
                  <c:v>101.21017123774</c:v>
                </c:pt>
                <c:pt idx="63">
                  <c:v>101.86180524484701</c:v>
                </c:pt>
                <c:pt idx="64">
                  <c:v>102.15085690558701</c:v>
                </c:pt>
                <c:pt idx="65">
                  <c:v>102.15085690558701</c:v>
                </c:pt>
                <c:pt idx="66">
                  <c:v>103.481139309425</c:v>
                </c:pt>
                <c:pt idx="67">
                  <c:v>99.765085064876004</c:v>
                </c:pt>
                <c:pt idx="68">
                  <c:v>99.765085064876004</c:v>
                </c:pt>
                <c:pt idx="69">
                  <c:v>101.56442009657999</c:v>
                </c:pt>
                <c:pt idx="70">
                  <c:v>103.29393327451101</c:v>
                </c:pt>
                <c:pt idx="71">
                  <c:v>104.703817521831</c:v>
                </c:pt>
                <c:pt idx="72">
                  <c:v>104.923627061491</c:v>
                </c:pt>
                <c:pt idx="73">
                  <c:v>104.169033841813</c:v>
                </c:pt>
                <c:pt idx="74">
                  <c:v>104.793810133362</c:v>
                </c:pt>
                <c:pt idx="75">
                  <c:v>104.72864306984</c:v>
                </c:pt>
                <c:pt idx="76">
                  <c:v>106.28799780412901</c:v>
                </c:pt>
                <c:pt idx="77">
                  <c:v>106.662967018841</c:v>
                </c:pt>
                <c:pt idx="78">
                  <c:v>107.437730996276</c:v>
                </c:pt>
                <c:pt idx="79">
                  <c:v>107.42273222768701</c:v>
                </c:pt>
                <c:pt idx="80">
                  <c:v>108.02268297122799</c:v>
                </c:pt>
                <c:pt idx="81">
                  <c:v>107.87735007559399</c:v>
                </c:pt>
                <c:pt idx="82">
                  <c:v>108.167498667944</c:v>
                </c:pt>
                <c:pt idx="83">
                  <c:v>108.057335298656</c:v>
                </c:pt>
                <c:pt idx="84">
                  <c:v>108.50729835631201</c:v>
                </c:pt>
                <c:pt idx="85">
                  <c:v>108.09715961525301</c:v>
                </c:pt>
                <c:pt idx="86">
                  <c:v>108.582292199254</c:v>
                </c:pt>
                <c:pt idx="87">
                  <c:v>108.287488816653</c:v>
                </c:pt>
                <c:pt idx="88">
                  <c:v>108.287488816653</c:v>
                </c:pt>
                <c:pt idx="89">
                  <c:v>108.172723278471</c:v>
                </c:pt>
                <c:pt idx="90">
                  <c:v>108.172723278471</c:v>
                </c:pt>
                <c:pt idx="91">
                  <c:v>108.347254544877</c:v>
                </c:pt>
                <c:pt idx="92">
                  <c:v>108.257407088207</c:v>
                </c:pt>
                <c:pt idx="93">
                  <c:v>107.563929304824</c:v>
                </c:pt>
                <c:pt idx="94">
                  <c:v>107.563929304824</c:v>
                </c:pt>
                <c:pt idx="95">
                  <c:v>107.678743520138</c:v>
                </c:pt>
                <c:pt idx="96">
                  <c:v>108.55915745819701</c:v>
                </c:pt>
                <c:pt idx="97">
                  <c:v>108.494799714186</c:v>
                </c:pt>
                <c:pt idx="98">
                  <c:v>108.55915745819701</c:v>
                </c:pt>
                <c:pt idx="99">
                  <c:v>108.29039951921</c:v>
                </c:pt>
                <c:pt idx="100">
                  <c:v>108.793419646393</c:v>
                </c:pt>
                <c:pt idx="101">
                  <c:v>108.69868504721001</c:v>
                </c:pt>
                <c:pt idx="102">
                  <c:v>109.01223597602799</c:v>
                </c:pt>
                <c:pt idx="103">
                  <c:v>108.45000672435501</c:v>
                </c:pt>
                <c:pt idx="104">
                  <c:v>108.653892057379</c:v>
                </c:pt>
                <c:pt idx="105">
                  <c:v>108.897421760714</c:v>
                </c:pt>
                <c:pt idx="106">
                  <c:v>108.738329417521</c:v>
                </c:pt>
                <c:pt idx="107">
                  <c:v>108.73369565995201</c:v>
                </c:pt>
                <c:pt idx="108">
                  <c:v>108.952511989586</c:v>
                </c:pt>
                <c:pt idx="109">
                  <c:v>108.394916495483</c:v>
                </c:pt>
                <c:pt idx="110">
                  <c:v>108.320261512431</c:v>
                </c:pt>
                <c:pt idx="111">
                  <c:v>108.320261512431</c:v>
                </c:pt>
                <c:pt idx="112">
                  <c:v>108.853632706453</c:v>
                </c:pt>
                <c:pt idx="113">
                  <c:v>108.67412286552501</c:v>
                </c:pt>
                <c:pt idx="114">
                  <c:v>108.365138972663</c:v>
                </c:pt>
                <c:pt idx="115">
                  <c:v>108.370297301425</c:v>
                </c:pt>
                <c:pt idx="116">
                  <c:v>108.85879103521501</c:v>
                </c:pt>
                <c:pt idx="117">
                  <c:v>109.18789241025</c:v>
                </c:pt>
                <c:pt idx="118">
                  <c:v>109.17757575272501</c:v>
                </c:pt>
                <c:pt idx="119">
                  <c:v>109.17757575272501</c:v>
                </c:pt>
                <c:pt idx="120">
                  <c:v>109.17757575272501</c:v>
                </c:pt>
                <c:pt idx="121">
                  <c:v>110.743868963834</c:v>
                </c:pt>
                <c:pt idx="122">
                  <c:v>109.152150634655</c:v>
                </c:pt>
                <c:pt idx="123">
                  <c:v>109.110834817792</c:v>
                </c:pt>
                <c:pt idx="124">
                  <c:v>110.20146644500601</c:v>
                </c:pt>
                <c:pt idx="125">
                  <c:v>109.775595717332</c:v>
                </c:pt>
                <c:pt idx="126">
                  <c:v>109.79572393580401</c:v>
                </c:pt>
                <c:pt idx="127">
                  <c:v>109.801020835402</c:v>
                </c:pt>
                <c:pt idx="128">
                  <c:v>111.03572813168</c:v>
                </c:pt>
                <c:pt idx="129">
                  <c:v>111.73544856856699</c:v>
                </c:pt>
                <c:pt idx="130">
                  <c:v>111.12312697504601</c:v>
                </c:pt>
                <c:pt idx="131">
                  <c:v>111.12312697504601</c:v>
                </c:pt>
                <c:pt idx="132">
                  <c:v>111.812540002701</c:v>
                </c:pt>
                <c:pt idx="133">
                  <c:v>112.367915330944</c:v>
                </c:pt>
                <c:pt idx="134">
                  <c:v>111.351151268468</c:v>
                </c:pt>
                <c:pt idx="135">
                  <c:v>112.191156452436</c:v>
                </c:pt>
                <c:pt idx="136">
                  <c:v>111.921479009395</c:v>
                </c:pt>
                <c:pt idx="137">
                  <c:v>111.351151268468</c:v>
                </c:pt>
                <c:pt idx="138">
                  <c:v>111.844046872284</c:v>
                </c:pt>
                <c:pt idx="139">
                  <c:v>111.921479009395</c:v>
                </c:pt>
                <c:pt idx="140">
                  <c:v>111.53805642701199</c:v>
                </c:pt>
                <c:pt idx="141">
                  <c:v>112.118530447973</c:v>
                </c:pt>
                <c:pt idx="142">
                  <c:v>110.702857375693</c:v>
                </c:pt>
                <c:pt idx="143">
                  <c:v>110.848109384618</c:v>
                </c:pt>
                <c:pt idx="144">
                  <c:v>110.484979362305</c:v>
                </c:pt>
                <c:pt idx="145">
                  <c:v>110.542118939346</c:v>
                </c:pt>
                <c:pt idx="146">
                  <c:v>110.158162342224</c:v>
                </c:pt>
                <c:pt idx="147">
                  <c:v>110.848109384618</c:v>
                </c:pt>
                <c:pt idx="148">
                  <c:v>111.143419535116</c:v>
                </c:pt>
                <c:pt idx="149">
                  <c:v>110.93622181650299</c:v>
                </c:pt>
                <c:pt idx="150">
                  <c:v>110.98802124615599</c:v>
                </c:pt>
                <c:pt idx="151">
                  <c:v>111.460090275162</c:v>
                </c:pt>
                <c:pt idx="152">
                  <c:v>111.08681397281499</c:v>
                </c:pt>
                <c:pt idx="153">
                  <c:v>111.08681397281499</c:v>
                </c:pt>
                <c:pt idx="154">
                  <c:v>110.790374140533</c:v>
                </c:pt>
                <c:pt idx="155">
                  <c:v>110.462899091154</c:v>
                </c:pt>
                <c:pt idx="156">
                  <c:v>110.462899091154</c:v>
                </c:pt>
                <c:pt idx="157">
                  <c:v>109.662443300638</c:v>
                </c:pt>
                <c:pt idx="158">
                  <c:v>109.00270935029999</c:v>
                </c:pt>
                <c:pt idx="159">
                  <c:v>108.50349460929</c:v>
                </c:pt>
                <c:pt idx="160">
                  <c:v>108.384175330356</c:v>
                </c:pt>
                <c:pt idx="161">
                  <c:v>110.774841421281</c:v>
                </c:pt>
                <c:pt idx="162">
                  <c:v>111.27352109826001</c:v>
                </c:pt>
                <c:pt idx="163">
                  <c:v>112.453337286821</c:v>
                </c:pt>
                <c:pt idx="164">
                  <c:v>112.73424590314499</c:v>
                </c:pt>
                <c:pt idx="165">
                  <c:v>112.474204784034</c:v>
                </c:pt>
                <c:pt idx="166">
                  <c:v>112.56249034916399</c:v>
                </c:pt>
                <c:pt idx="167">
                  <c:v>113.441065488219</c:v>
                </c:pt>
                <c:pt idx="168">
                  <c:v>113.227574939813</c:v>
                </c:pt>
                <c:pt idx="169">
                  <c:v>113.809724605642</c:v>
                </c:pt>
                <c:pt idx="170">
                  <c:v>113.555034126842</c:v>
                </c:pt>
                <c:pt idx="171">
                  <c:v>114.412741768685</c:v>
                </c:pt>
                <c:pt idx="172">
                  <c:v>114.636398533682</c:v>
                </c:pt>
                <c:pt idx="173">
                  <c:v>114.69846596128799</c:v>
                </c:pt>
                <c:pt idx="174">
                  <c:v>114.69846596128799</c:v>
                </c:pt>
                <c:pt idx="175">
                  <c:v>114.15952001343101</c:v>
                </c:pt>
                <c:pt idx="176">
                  <c:v>114.382348308391</c:v>
                </c:pt>
                <c:pt idx="177">
                  <c:v>114.107811055032</c:v>
                </c:pt>
                <c:pt idx="178">
                  <c:v>113.68880856737999</c:v>
                </c:pt>
                <c:pt idx="179">
                  <c:v>113.74531526418799</c:v>
                </c:pt>
                <c:pt idx="180">
                  <c:v>114.429259528383</c:v>
                </c:pt>
                <c:pt idx="181">
                  <c:v>114.791222237181</c:v>
                </c:pt>
                <c:pt idx="182">
                  <c:v>116.29291435895399</c:v>
                </c:pt>
                <c:pt idx="183">
                  <c:v>116.577580171176</c:v>
                </c:pt>
                <c:pt idx="184">
                  <c:v>117.28178155309401</c:v>
                </c:pt>
                <c:pt idx="185">
                  <c:v>117.14744487766301</c:v>
                </c:pt>
                <c:pt idx="186">
                  <c:v>117.928943156158</c:v>
                </c:pt>
                <c:pt idx="187">
                  <c:v>116.95553534133499</c:v>
                </c:pt>
                <c:pt idx="188">
                  <c:v>116.95553534133499</c:v>
                </c:pt>
                <c:pt idx="189">
                  <c:v>116.726719796406</c:v>
                </c:pt>
                <c:pt idx="190">
                  <c:v>116.981018279053</c:v>
                </c:pt>
                <c:pt idx="191">
                  <c:v>117.432278634479</c:v>
                </c:pt>
                <c:pt idx="192">
                  <c:v>117.105247600429</c:v>
                </c:pt>
                <c:pt idx="193">
                  <c:v>116.90297678229101</c:v>
                </c:pt>
                <c:pt idx="194">
                  <c:v>117.07392482281701</c:v>
                </c:pt>
                <c:pt idx="195">
                  <c:v>117.07392482281701</c:v>
                </c:pt>
                <c:pt idx="196">
                  <c:v>116.10585527662801</c:v>
                </c:pt>
                <c:pt idx="197">
                  <c:v>116.080435507362</c:v>
                </c:pt>
                <c:pt idx="198">
                  <c:v>115.65571352921999</c:v>
                </c:pt>
                <c:pt idx="199">
                  <c:v>116.54063924677099</c:v>
                </c:pt>
                <c:pt idx="200">
                  <c:v>117.23385753777799</c:v>
                </c:pt>
                <c:pt idx="201">
                  <c:v>117.14118129566501</c:v>
                </c:pt>
                <c:pt idx="202">
                  <c:v>117.560077910017</c:v>
                </c:pt>
                <c:pt idx="203">
                  <c:v>117.171896850194</c:v>
                </c:pt>
                <c:pt idx="204">
                  <c:v>117.171896850194</c:v>
                </c:pt>
                <c:pt idx="205">
                  <c:v>117.50288342917</c:v>
                </c:pt>
                <c:pt idx="206">
                  <c:v>117.20843776851299</c:v>
                </c:pt>
                <c:pt idx="207">
                  <c:v>117.477463659905</c:v>
                </c:pt>
                <c:pt idx="208">
                  <c:v>117.06333325228999</c:v>
                </c:pt>
                <c:pt idx="209">
                  <c:v>117.32176757315401</c:v>
                </c:pt>
                <c:pt idx="210">
                  <c:v>116.887513181538</c:v>
                </c:pt>
                <c:pt idx="211">
                  <c:v>117.317001366417</c:v>
                </c:pt>
                <c:pt idx="212">
                  <c:v>117.01143455670601</c:v>
                </c:pt>
                <c:pt idx="213">
                  <c:v>117.761847328561</c:v>
                </c:pt>
                <c:pt idx="214">
                  <c:v>118.78128599180801</c:v>
                </c:pt>
                <c:pt idx="215">
                  <c:v>118.78128599180801</c:v>
                </c:pt>
                <c:pt idx="216">
                  <c:v>118.594678836241</c:v>
                </c:pt>
                <c:pt idx="217">
                  <c:v>117.85938302723299</c:v>
                </c:pt>
                <c:pt idx="218">
                  <c:v>117.849310481904</c:v>
                </c:pt>
                <c:pt idx="219">
                  <c:v>117.849310481904</c:v>
                </c:pt>
                <c:pt idx="220">
                  <c:v>117.92720968798</c:v>
                </c:pt>
                <c:pt idx="221">
                  <c:v>118.740117049345</c:v>
                </c:pt>
                <c:pt idx="222">
                  <c:v>118.527616493994</c:v>
                </c:pt>
                <c:pt idx="223">
                  <c:v>118.532915759714</c:v>
                </c:pt>
                <c:pt idx="224">
                  <c:v>118.688184245294</c:v>
                </c:pt>
                <c:pt idx="225">
                  <c:v>119.39245665941</c:v>
                </c:pt>
                <c:pt idx="226">
                  <c:v>119.86356138187</c:v>
                </c:pt>
                <c:pt idx="227">
                  <c:v>120.515900991935</c:v>
                </c:pt>
                <c:pt idx="228">
                  <c:v>120.997604245834</c:v>
                </c:pt>
                <c:pt idx="229">
                  <c:v>121.629276719594</c:v>
                </c:pt>
                <c:pt idx="230">
                  <c:v>121.52541111149201</c:v>
                </c:pt>
                <c:pt idx="231">
                  <c:v>121.717244530537</c:v>
                </c:pt>
                <c:pt idx="232">
                  <c:v>122.442184080959</c:v>
                </c:pt>
                <c:pt idx="233">
                  <c:v>122.33301920713799</c:v>
                </c:pt>
                <c:pt idx="234">
                  <c:v>122.33301920713799</c:v>
                </c:pt>
                <c:pt idx="235">
                  <c:v>122.48818216666101</c:v>
                </c:pt>
                <c:pt idx="236">
                  <c:v>122.679355642388</c:v>
                </c:pt>
                <c:pt idx="237">
                  <c:v>122.348376633166</c:v>
                </c:pt>
                <c:pt idx="238">
                  <c:v>124.060994418487</c:v>
                </c:pt>
                <c:pt idx="239">
                  <c:v>123.279883956722</c:v>
                </c:pt>
                <c:pt idx="240">
                  <c:v>123.357200653276</c:v>
                </c:pt>
                <c:pt idx="241">
                  <c:v>122.99021112785</c:v>
                </c:pt>
                <c:pt idx="242">
                  <c:v>122.622692036009</c:v>
                </c:pt>
                <c:pt idx="243">
                  <c:v>122.394978477664</c:v>
                </c:pt>
                <c:pt idx="244">
                  <c:v>122.550141437188</c:v>
                </c:pt>
                <c:pt idx="245">
                  <c:v>122.979619799555</c:v>
                </c:pt>
                <c:pt idx="246">
                  <c:v>123.041579070081</c:v>
                </c:pt>
                <c:pt idx="247">
                  <c:v>122.57079452736301</c:v>
                </c:pt>
                <c:pt idx="248">
                  <c:v>123.63151605612001</c:v>
                </c:pt>
                <c:pt idx="249">
                  <c:v>123.388445071747</c:v>
                </c:pt>
                <c:pt idx="250">
                  <c:v>123.17185240811099</c:v>
                </c:pt>
                <c:pt idx="251">
                  <c:v>123.036812972349</c:v>
                </c:pt>
                <c:pt idx="252">
                  <c:v>121.457116357131</c:v>
                </c:pt>
                <c:pt idx="253">
                  <c:v>121.742552654685</c:v>
                </c:pt>
                <c:pt idx="254">
                  <c:v>121.61280888307</c:v>
                </c:pt>
                <c:pt idx="255">
                  <c:v>121.524371291805</c:v>
                </c:pt>
                <c:pt idx="256">
                  <c:v>121.39992318433799</c:v>
                </c:pt>
                <c:pt idx="257">
                  <c:v>122.28323996415099</c:v>
                </c:pt>
                <c:pt idx="258">
                  <c:v>122.397626309738</c:v>
                </c:pt>
                <c:pt idx="259">
                  <c:v>122.787387190999</c:v>
                </c:pt>
                <c:pt idx="260">
                  <c:v>122.50142132703</c:v>
                </c:pt>
                <c:pt idx="261">
                  <c:v>122.28853562829801</c:v>
                </c:pt>
                <c:pt idx="262">
                  <c:v>122.366381891267</c:v>
                </c:pt>
                <c:pt idx="263">
                  <c:v>122.00256976433</c:v>
                </c:pt>
                <c:pt idx="264">
                  <c:v>122.345199234677</c:v>
                </c:pt>
                <c:pt idx="265">
                  <c:v>122.22075112720999</c:v>
                </c:pt>
                <c:pt idx="266">
                  <c:v>122.293301726031</c:v>
                </c:pt>
                <c:pt idx="267">
                  <c:v>122.148200528388</c:v>
                </c:pt>
                <c:pt idx="268">
                  <c:v>121.61280888307</c:v>
                </c:pt>
                <c:pt idx="269">
                  <c:v>120.822695792254</c:v>
                </c:pt>
                <c:pt idx="270">
                  <c:v>121.89347908289</c:v>
                </c:pt>
                <c:pt idx="271">
                  <c:v>121.529666955953</c:v>
                </c:pt>
                <c:pt idx="272">
                  <c:v>121.306189928926</c:v>
                </c:pt>
                <c:pt idx="273">
                  <c:v>122.293301726031</c:v>
                </c:pt>
                <c:pt idx="274">
                  <c:v>121.903540844771</c:v>
                </c:pt>
                <c:pt idx="275">
                  <c:v>123.244403006933</c:v>
                </c:pt>
                <c:pt idx="276">
                  <c:v>123.961435932513</c:v>
                </c:pt>
                <c:pt idx="277">
                  <c:v>123.88358966954399</c:v>
                </c:pt>
                <c:pt idx="278">
                  <c:v>123.88358966954399</c:v>
                </c:pt>
                <c:pt idx="279">
                  <c:v>123.88358966954399</c:v>
                </c:pt>
                <c:pt idx="280">
                  <c:v>124.19592352073499</c:v>
                </c:pt>
                <c:pt idx="281">
                  <c:v>124.242588001049</c:v>
                </c:pt>
                <c:pt idx="282">
                  <c:v>124.0919889964</c:v>
                </c:pt>
                <c:pt idx="283">
                  <c:v>124.237285219195</c:v>
                </c:pt>
                <c:pt idx="284">
                  <c:v>124.726731984305</c:v>
                </c:pt>
                <c:pt idx="285">
                  <c:v>124.70552085689</c:v>
                </c:pt>
                <c:pt idx="286">
                  <c:v>124.591511047032</c:v>
                </c:pt>
                <c:pt idx="287">
                  <c:v>124.81475816307901</c:v>
                </c:pt>
                <c:pt idx="288">
                  <c:v>124.560224634094</c:v>
                </c:pt>
                <c:pt idx="289">
                  <c:v>124.560224634094</c:v>
                </c:pt>
                <c:pt idx="290">
                  <c:v>125.248085731399</c:v>
                </c:pt>
                <c:pt idx="291">
                  <c:v>125.13388485423999</c:v>
                </c:pt>
                <c:pt idx="292">
                  <c:v>122.91307616865799</c:v>
                </c:pt>
                <c:pt idx="293">
                  <c:v>122.91307616865799</c:v>
                </c:pt>
                <c:pt idx="294">
                  <c:v>123.71244629408299</c:v>
                </c:pt>
                <c:pt idx="295">
                  <c:v>124.340409456811</c:v>
                </c:pt>
                <c:pt idx="296">
                  <c:v>124.61550705126599</c:v>
                </c:pt>
                <c:pt idx="297">
                  <c:v>124.90647566078501</c:v>
                </c:pt>
                <c:pt idx="298">
                  <c:v>125.503225827218</c:v>
                </c:pt>
                <c:pt idx="299">
                  <c:v>125.477303169279</c:v>
                </c:pt>
                <c:pt idx="300">
                  <c:v>125.477303169279</c:v>
                </c:pt>
                <c:pt idx="301">
                  <c:v>125.446063039954</c:v>
                </c:pt>
                <c:pt idx="302">
                  <c:v>126.443629203494</c:v>
                </c:pt>
                <c:pt idx="303">
                  <c:v>126.864576708809</c:v>
                </c:pt>
                <c:pt idx="304">
                  <c:v>126.770856320833</c:v>
                </c:pt>
                <c:pt idx="305">
                  <c:v>126.365793627039</c:v>
                </c:pt>
                <c:pt idx="306">
                  <c:v>126.365793627039</c:v>
                </c:pt>
                <c:pt idx="307">
                  <c:v>126.42762986794</c:v>
                </c:pt>
                <c:pt idx="308">
                  <c:v>126.42762986794</c:v>
                </c:pt>
                <c:pt idx="309">
                  <c:v>126.401693280694</c:v>
                </c:pt>
                <c:pt idx="310">
                  <c:v>127.019936829724</c:v>
                </c:pt>
                <c:pt idx="311">
                  <c:v>126.859024125182</c:v>
                </c:pt>
                <c:pt idx="312">
                  <c:v>126.614479159727</c:v>
                </c:pt>
                <c:pt idx="313">
                  <c:v>126.64253301940001</c:v>
                </c:pt>
                <c:pt idx="314">
                  <c:v>127.69693468863601</c:v>
                </c:pt>
                <c:pt idx="315">
                  <c:v>126.835734128472</c:v>
                </c:pt>
                <c:pt idx="316">
                  <c:v>126.803975042049</c:v>
                </c:pt>
                <c:pt idx="317">
                  <c:v>126.746808686488</c:v>
                </c:pt>
                <c:pt idx="318">
                  <c:v>126.898193665104</c:v>
                </c:pt>
                <c:pt idx="319">
                  <c:v>126.981825926017</c:v>
                </c:pt>
                <c:pt idx="320">
                  <c:v>126.981825926017</c:v>
                </c:pt>
                <c:pt idx="321">
                  <c:v>128.11843183792999</c:v>
                </c:pt>
                <c:pt idx="322">
                  <c:v>126.992498281997</c:v>
                </c:pt>
                <c:pt idx="323">
                  <c:v>127.22889096696299</c:v>
                </c:pt>
                <c:pt idx="324">
                  <c:v>127.44500617556599</c:v>
                </c:pt>
                <c:pt idx="325">
                  <c:v>127.739563200625</c:v>
                </c:pt>
                <c:pt idx="326">
                  <c:v>126.57147383857</c:v>
                </c:pt>
                <c:pt idx="327">
                  <c:v>127.392178013463</c:v>
                </c:pt>
                <c:pt idx="328">
                  <c:v>127.528784170012</c:v>
                </c:pt>
                <c:pt idx="329">
                  <c:v>127.434333819586</c:v>
                </c:pt>
                <c:pt idx="330">
                  <c:v>128.392177768827</c:v>
                </c:pt>
                <c:pt idx="331">
                  <c:v>128.60775935963099</c:v>
                </c:pt>
                <c:pt idx="332">
                  <c:v>129.20754576573</c:v>
                </c:pt>
                <c:pt idx="333">
                  <c:v>129.19153723175901</c:v>
                </c:pt>
                <c:pt idx="334">
                  <c:v>129.260373927833</c:v>
                </c:pt>
                <c:pt idx="335">
                  <c:v>129.959946862348</c:v>
                </c:pt>
                <c:pt idx="336">
                  <c:v>130.01811120244099</c:v>
                </c:pt>
                <c:pt idx="337">
                  <c:v>129.90231614005401</c:v>
                </c:pt>
                <c:pt idx="338">
                  <c:v>129.870299072113</c:v>
                </c:pt>
                <c:pt idx="339">
                  <c:v>130.186200809132</c:v>
                </c:pt>
                <c:pt idx="340">
                  <c:v>130.186200809132</c:v>
                </c:pt>
                <c:pt idx="341">
                  <c:v>130.06507453357699</c:v>
                </c:pt>
                <c:pt idx="342">
                  <c:v>129.91246609829599</c:v>
                </c:pt>
                <c:pt idx="343">
                  <c:v>129.838829860294</c:v>
                </c:pt>
                <c:pt idx="344">
                  <c:v>130.12803885302901</c:v>
                </c:pt>
                <c:pt idx="345">
                  <c:v>130.19153676840801</c:v>
                </c:pt>
                <c:pt idx="346">
                  <c:v>129.93861229874699</c:v>
                </c:pt>
                <c:pt idx="347">
                  <c:v>130.17552889058101</c:v>
                </c:pt>
                <c:pt idx="348">
                  <c:v>130.417781441692</c:v>
                </c:pt>
                <c:pt idx="349">
                  <c:v>130.096556693303</c:v>
                </c:pt>
                <c:pt idx="350">
                  <c:v>130.09122073402699</c:v>
                </c:pt>
                <c:pt idx="351">
                  <c:v>128.255117147308</c:v>
                </c:pt>
                <c:pt idx="352">
                  <c:v>128.255117147308</c:v>
                </c:pt>
                <c:pt idx="353">
                  <c:v>129.52639940854399</c:v>
                </c:pt>
                <c:pt idx="354">
                  <c:v>129.51094794769901</c:v>
                </c:pt>
                <c:pt idx="355">
                  <c:v>129.73685896143101</c:v>
                </c:pt>
                <c:pt idx="356">
                  <c:v>127.713783208743</c:v>
                </c:pt>
                <c:pt idx="357">
                  <c:v>127.514512644744</c:v>
                </c:pt>
                <c:pt idx="358">
                  <c:v>127.614147926743</c:v>
                </c:pt>
                <c:pt idx="359">
                  <c:v>128.94883445834299</c:v>
                </c:pt>
                <c:pt idx="360">
                  <c:v>128.48635625098601</c:v>
                </c:pt>
                <c:pt idx="361">
                  <c:v>128.18691759599301</c:v>
                </c:pt>
                <c:pt idx="362">
                  <c:v>128.48635625098601</c:v>
                </c:pt>
                <c:pt idx="363">
                  <c:v>128.49168434093301</c:v>
                </c:pt>
                <c:pt idx="364">
                  <c:v>128.63873962345599</c:v>
                </c:pt>
                <c:pt idx="365">
                  <c:v>129.24827311333701</c:v>
                </c:pt>
                <c:pt idx="366">
                  <c:v>130.025641436532</c:v>
                </c:pt>
                <c:pt idx="367">
                  <c:v>130.20946053968601</c:v>
                </c:pt>
                <c:pt idx="368">
                  <c:v>130.20946053968601</c:v>
                </c:pt>
                <c:pt idx="369">
                  <c:v>130.65381747015999</c:v>
                </c:pt>
                <c:pt idx="370">
                  <c:v>130.63825424433401</c:v>
                </c:pt>
                <c:pt idx="371">
                  <c:v>130.48476863791399</c:v>
                </c:pt>
                <c:pt idx="372">
                  <c:v>131.87633569191999</c:v>
                </c:pt>
                <c:pt idx="373">
                  <c:v>132.32069262239401</c:v>
                </c:pt>
                <c:pt idx="374">
                  <c:v>132.384555514575</c:v>
                </c:pt>
                <c:pt idx="375">
                  <c:v>132.384555514575</c:v>
                </c:pt>
                <c:pt idx="376">
                  <c:v>132.56278469532299</c:v>
                </c:pt>
                <c:pt idx="377">
                  <c:v>132.844623008253</c:v>
                </c:pt>
                <c:pt idx="378">
                  <c:v>132.97775805893301</c:v>
                </c:pt>
                <c:pt idx="379">
                  <c:v>133.02553636341</c:v>
                </c:pt>
                <c:pt idx="380">
                  <c:v>132.66907800191399</c:v>
                </c:pt>
                <c:pt idx="381">
                  <c:v>132.695919746003</c:v>
                </c:pt>
                <c:pt idx="382">
                  <c:v>132.42428129582601</c:v>
                </c:pt>
                <c:pt idx="383">
                  <c:v>132.50426969321001</c:v>
                </c:pt>
                <c:pt idx="384">
                  <c:v>133.020168014593</c:v>
                </c:pt>
                <c:pt idx="385">
                  <c:v>133.17960797447901</c:v>
                </c:pt>
                <c:pt idx="386">
                  <c:v>133.64772799138299</c:v>
                </c:pt>
                <c:pt idx="387">
                  <c:v>134.227509663696</c:v>
                </c:pt>
                <c:pt idx="388">
                  <c:v>134.51525316032601</c:v>
                </c:pt>
                <c:pt idx="389">
                  <c:v>134.674693120212</c:v>
                </c:pt>
                <c:pt idx="390">
                  <c:v>135.472429754524</c:v>
                </c:pt>
                <c:pt idx="391">
                  <c:v>135.31835814345601</c:v>
                </c:pt>
                <c:pt idx="392">
                  <c:v>135.09503483263899</c:v>
                </c:pt>
                <c:pt idx="393">
                  <c:v>135.451493194135</c:v>
                </c:pt>
                <c:pt idx="394">
                  <c:v>135.664079807316</c:v>
                </c:pt>
                <c:pt idx="395">
                  <c:v>135.461693056889</c:v>
                </c:pt>
                <c:pt idx="396">
                  <c:v>135.627038200474</c:v>
                </c:pt>
                <c:pt idx="397">
                  <c:v>135.80795155563101</c:v>
                </c:pt>
                <c:pt idx="398">
                  <c:v>135.90350816458599</c:v>
                </c:pt>
                <c:pt idx="399">
                  <c:v>136.036643215266</c:v>
                </c:pt>
                <c:pt idx="400">
                  <c:v>136.07368482210799</c:v>
                </c:pt>
                <c:pt idx="401">
                  <c:v>136.77586484746499</c:v>
                </c:pt>
                <c:pt idx="402">
                  <c:v>136.243861479629</c:v>
                </c:pt>
                <c:pt idx="403">
                  <c:v>136.48328983689899</c:v>
                </c:pt>
                <c:pt idx="404">
                  <c:v>135.80795155563101</c:v>
                </c:pt>
                <c:pt idx="405">
                  <c:v>135.80795155563101</c:v>
                </c:pt>
                <c:pt idx="406">
                  <c:v>136.91830136049799</c:v>
                </c:pt>
                <c:pt idx="407">
                  <c:v>136.407894303891</c:v>
                </c:pt>
                <c:pt idx="408">
                  <c:v>136.620742624766</c:v>
                </c:pt>
                <c:pt idx="409">
                  <c:v>136.80142243367001</c:v>
                </c:pt>
                <c:pt idx="410">
                  <c:v>136.85450047842201</c:v>
                </c:pt>
                <c:pt idx="411">
                  <c:v>137.311293348411</c:v>
                </c:pt>
                <c:pt idx="412">
                  <c:v>137.52360552741999</c:v>
                </c:pt>
                <c:pt idx="413">
                  <c:v>137.42817227523901</c:v>
                </c:pt>
                <c:pt idx="414">
                  <c:v>137.42817227523901</c:v>
                </c:pt>
                <c:pt idx="415">
                  <c:v>137.42817227523901</c:v>
                </c:pt>
                <c:pt idx="416">
                  <c:v>137.38573495070699</c:v>
                </c:pt>
                <c:pt idx="417">
                  <c:v>137.51358410562699</c:v>
                </c:pt>
                <c:pt idx="418">
                  <c:v>137.19396121832699</c:v>
                </c:pt>
                <c:pt idx="419">
                  <c:v>136.507443487286</c:v>
                </c:pt>
                <c:pt idx="420">
                  <c:v>137.66775514538401</c:v>
                </c:pt>
                <c:pt idx="421">
                  <c:v>137.26325760901901</c:v>
                </c:pt>
                <c:pt idx="422">
                  <c:v>137.497468665931</c:v>
                </c:pt>
                <c:pt idx="423">
                  <c:v>138.39724738228099</c:v>
                </c:pt>
                <c:pt idx="424">
                  <c:v>138.27477004059199</c:v>
                </c:pt>
                <c:pt idx="425">
                  <c:v>138.59439292789301</c:v>
                </c:pt>
                <c:pt idx="426">
                  <c:v>138.52509653720099</c:v>
                </c:pt>
                <c:pt idx="427">
                  <c:v>139.930362878675</c:v>
                </c:pt>
                <c:pt idx="428">
                  <c:v>139.84495104828699</c:v>
                </c:pt>
                <c:pt idx="429">
                  <c:v>141.06972446516801</c:v>
                </c:pt>
                <c:pt idx="430">
                  <c:v>140.776423462705</c:v>
                </c:pt>
                <c:pt idx="431">
                  <c:v>140.776423462705</c:v>
                </c:pt>
                <c:pt idx="432">
                  <c:v>140.27032364731599</c:v>
                </c:pt>
                <c:pt idx="433">
                  <c:v>140.29721524218201</c:v>
                </c:pt>
                <c:pt idx="434">
                  <c:v>140.73931306178901</c:v>
                </c:pt>
                <c:pt idx="435">
                  <c:v>141.50679917928099</c:v>
                </c:pt>
                <c:pt idx="436">
                  <c:v>141.933299873865</c:v>
                </c:pt>
                <c:pt idx="437">
                  <c:v>142.183929538021</c:v>
                </c:pt>
                <c:pt idx="438">
                  <c:v>142.16779458110099</c:v>
                </c:pt>
                <c:pt idx="439">
                  <c:v>141.58693613198301</c:v>
                </c:pt>
                <c:pt idx="440">
                  <c:v>142.76586365093399</c:v>
                </c:pt>
                <c:pt idx="441">
                  <c:v>143.67103473414201</c:v>
                </c:pt>
                <c:pt idx="442">
                  <c:v>143.11921920748</c:v>
                </c:pt>
                <c:pt idx="443">
                  <c:v>143.044460573751</c:v>
                </c:pt>
                <c:pt idx="444">
                  <c:v>143.33919245348901</c:v>
                </c:pt>
                <c:pt idx="445">
                  <c:v>143.30154422067599</c:v>
                </c:pt>
                <c:pt idx="446">
                  <c:v>143.30154422067599</c:v>
                </c:pt>
                <c:pt idx="447">
                  <c:v>143.37154617746501</c:v>
                </c:pt>
                <c:pt idx="448">
                  <c:v>143.66609287257299</c:v>
                </c:pt>
                <c:pt idx="449">
                  <c:v>143.124385422339</c:v>
                </c:pt>
                <c:pt idx="450">
                  <c:v>144.149106374421</c:v>
                </c:pt>
                <c:pt idx="451">
                  <c:v>145.060747242459</c:v>
                </c:pt>
                <c:pt idx="452">
                  <c:v>145.672456649482</c:v>
                </c:pt>
                <c:pt idx="453">
                  <c:v>146.64279146590499</c:v>
                </c:pt>
                <c:pt idx="454">
                  <c:v>146.910952808068</c:v>
                </c:pt>
                <c:pt idx="455">
                  <c:v>147.243731341114</c:v>
                </c:pt>
                <c:pt idx="456">
                  <c:v>147.01810964961501</c:v>
                </c:pt>
                <c:pt idx="457">
                  <c:v>148.09129349486</c:v>
                </c:pt>
                <c:pt idx="458">
                  <c:v>149.056243545375</c:v>
                </c:pt>
                <c:pt idx="459">
                  <c:v>148.54684469058299</c:v>
                </c:pt>
                <c:pt idx="460">
                  <c:v>149.96303812409701</c:v>
                </c:pt>
                <c:pt idx="461">
                  <c:v>149.71049260306299</c:v>
                </c:pt>
                <c:pt idx="462">
                  <c:v>150.39166549028499</c:v>
                </c:pt>
                <c:pt idx="463">
                  <c:v>151.61454582774201</c:v>
                </c:pt>
                <c:pt idx="464">
                  <c:v>151.93655482897401</c:v>
                </c:pt>
                <c:pt idx="465">
                  <c:v>151.87732240399799</c:v>
                </c:pt>
                <c:pt idx="466">
                  <c:v>151.94193959488101</c:v>
                </c:pt>
                <c:pt idx="467">
                  <c:v>151.94193959488101</c:v>
                </c:pt>
                <c:pt idx="468">
                  <c:v>150.934270331074</c:v>
                </c:pt>
                <c:pt idx="469">
                  <c:v>150.934270331074</c:v>
                </c:pt>
                <c:pt idx="470">
                  <c:v>150.934270331074</c:v>
                </c:pt>
                <c:pt idx="471">
                  <c:v>150.934270331074</c:v>
                </c:pt>
                <c:pt idx="472">
                  <c:v>150.934270331074</c:v>
                </c:pt>
                <c:pt idx="473">
                  <c:v>150.934270331074</c:v>
                </c:pt>
                <c:pt idx="474">
                  <c:v>150.934270331074</c:v>
                </c:pt>
                <c:pt idx="475">
                  <c:v>150.11556666817799</c:v>
                </c:pt>
                <c:pt idx="476">
                  <c:v>150.11556666817799</c:v>
                </c:pt>
                <c:pt idx="477">
                  <c:v>152.37079269722599</c:v>
                </c:pt>
                <c:pt idx="478">
                  <c:v>154.60846832916101</c:v>
                </c:pt>
                <c:pt idx="479">
                  <c:v>154.992822025941</c:v>
                </c:pt>
                <c:pt idx="480">
                  <c:v>157.084829361836</c:v>
                </c:pt>
                <c:pt idx="481">
                  <c:v>159.089084712165</c:v>
                </c:pt>
                <c:pt idx="482">
                  <c:v>159.13588577113401</c:v>
                </c:pt>
                <c:pt idx="483">
                  <c:v>158.13902321510301</c:v>
                </c:pt>
                <c:pt idx="484">
                  <c:v>157.352765424431</c:v>
                </c:pt>
                <c:pt idx="485">
                  <c:v>157.556350030944</c:v>
                </c:pt>
                <c:pt idx="486">
                  <c:v>160.06781185784499</c:v>
                </c:pt>
                <c:pt idx="487">
                  <c:v>160.06781185784499</c:v>
                </c:pt>
                <c:pt idx="488">
                  <c:v>158.06921234492501</c:v>
                </c:pt>
                <c:pt idx="489">
                  <c:v>158.06921234492501</c:v>
                </c:pt>
                <c:pt idx="490">
                  <c:v>155.770903313617</c:v>
                </c:pt>
                <c:pt idx="491">
                  <c:v>156.57420146258701</c:v>
                </c:pt>
                <c:pt idx="492">
                  <c:v>158.38352100248599</c:v>
                </c:pt>
                <c:pt idx="493">
                  <c:v>158.78487796855299</c:v>
                </c:pt>
                <c:pt idx="494">
                  <c:v>158.72704050182699</c:v>
                </c:pt>
                <c:pt idx="495">
                  <c:v>159.495285640661</c:v>
                </c:pt>
                <c:pt idx="496">
                  <c:v>162.27089982666601</c:v>
                </c:pt>
                <c:pt idx="497">
                  <c:v>162.06700815103699</c:v>
                </c:pt>
                <c:pt idx="498">
                  <c:v>161.019507364779</c:v>
                </c:pt>
                <c:pt idx="499">
                  <c:v>161.019507364779</c:v>
                </c:pt>
                <c:pt idx="500">
                  <c:v>160.84392573991099</c:v>
                </c:pt>
                <c:pt idx="501">
                  <c:v>161.01833290574999</c:v>
                </c:pt>
                <c:pt idx="502">
                  <c:v>161.01833290574999</c:v>
                </c:pt>
                <c:pt idx="503">
                  <c:v>161.01833290574999</c:v>
                </c:pt>
                <c:pt idx="504">
                  <c:v>160.70931082377601</c:v>
                </c:pt>
                <c:pt idx="505">
                  <c:v>160.70931082377601</c:v>
                </c:pt>
                <c:pt idx="506">
                  <c:v>160.70931082377601</c:v>
                </c:pt>
                <c:pt idx="507">
                  <c:v>165.106163117579</c:v>
                </c:pt>
                <c:pt idx="508">
                  <c:v>162.29740903187701</c:v>
                </c:pt>
                <c:pt idx="509">
                  <c:v>161.817865651392</c:v>
                </c:pt>
                <c:pt idx="510">
                  <c:v>163.88550723997901</c:v>
                </c:pt>
                <c:pt idx="511">
                  <c:v>160.34809632938399</c:v>
                </c:pt>
                <c:pt idx="512">
                  <c:v>162.403282245751</c:v>
                </c:pt>
                <c:pt idx="513">
                  <c:v>164.140848520497</c:v>
                </c:pt>
                <c:pt idx="514">
                  <c:v>165.43623843141901</c:v>
                </c:pt>
                <c:pt idx="515">
                  <c:v>161.749359454179</c:v>
                </c:pt>
                <c:pt idx="516">
                  <c:v>162.54652247628499</c:v>
                </c:pt>
                <c:pt idx="517">
                  <c:v>165.131074462019</c:v>
                </c:pt>
                <c:pt idx="518">
                  <c:v>164.26540524270101</c:v>
                </c:pt>
                <c:pt idx="519">
                  <c:v>165.61684567861499</c:v>
                </c:pt>
                <c:pt idx="520">
                  <c:v>165.131074462019</c:v>
                </c:pt>
                <c:pt idx="521">
                  <c:v>166.488742734043</c:v>
                </c:pt>
                <c:pt idx="522">
                  <c:v>168.269903861561</c:v>
                </c:pt>
                <c:pt idx="523">
                  <c:v>168.39446058376501</c:v>
                </c:pt>
                <c:pt idx="524">
                  <c:v>168.39446058376501</c:v>
                </c:pt>
                <c:pt idx="525">
                  <c:v>168.39446058376501</c:v>
                </c:pt>
                <c:pt idx="526">
                  <c:v>168.369196045964</c:v>
                </c:pt>
                <c:pt idx="527">
                  <c:v>166.10170377824801</c:v>
                </c:pt>
                <c:pt idx="528">
                  <c:v>166.512252517528</c:v>
                </c:pt>
                <c:pt idx="529">
                  <c:v>168.20497655025201</c:v>
                </c:pt>
                <c:pt idx="530">
                  <c:v>168.36287991151301</c:v>
                </c:pt>
                <c:pt idx="531">
                  <c:v>168.36287991151301</c:v>
                </c:pt>
                <c:pt idx="532">
                  <c:v>168.66203893596699</c:v>
                </c:pt>
                <c:pt idx="533">
                  <c:v>167.529053694417</c:v>
                </c:pt>
                <c:pt idx="534">
                  <c:v>167.159878728069</c:v>
                </c:pt>
                <c:pt idx="535">
                  <c:v>169.32400784114299</c:v>
                </c:pt>
                <c:pt idx="536">
                  <c:v>169.89686554754499</c:v>
                </c:pt>
                <c:pt idx="537">
                  <c:v>169.89686554754499</c:v>
                </c:pt>
              </c:numCache>
            </c:numRef>
          </c:val>
          <c:smooth val="0"/>
          <c:extLst>
            <c:ext xmlns:c16="http://schemas.microsoft.com/office/drawing/2014/chart" uri="{C3380CC4-5D6E-409C-BE32-E72D297353CC}">
              <c16:uniqueId val="{00000000-CEFB-4AA0-9686-A92A14108921}"/>
            </c:ext>
          </c:extLst>
        </c:ser>
        <c:ser>
          <c:idx val="1"/>
          <c:order val="1"/>
          <c:tx>
            <c:strRef>
              <c:f>LSTM!$S$1</c:f>
              <c:strCache>
                <c:ptCount val="1"/>
                <c:pt idx="0">
                  <c:v>LSTM Costed Model</c:v>
                </c:pt>
              </c:strCache>
            </c:strRef>
          </c:tx>
          <c:spPr>
            <a:ln w="12700" cap="rnd">
              <a:solidFill>
                <a:schemeClr val="accent4"/>
              </a:solidFill>
              <a:round/>
            </a:ln>
            <a:effectLst/>
          </c:spPr>
          <c:marker>
            <c:symbol val="none"/>
          </c:marker>
          <c:cat>
            <c:strRef>
              <c:f>LSTM!$C$2:$C$539</c:f>
              <c:strCache>
                <c:ptCount val="538"/>
                <c:pt idx="0">
                  <c:v>3/21/2016</c:v>
                </c:pt>
                <c:pt idx="1">
                  <c:v>3/22/2016</c:v>
                </c:pt>
                <c:pt idx="2">
                  <c:v>3/23/2016</c:v>
                </c:pt>
                <c:pt idx="3">
                  <c:v>3/24/2016</c:v>
                </c:pt>
                <c:pt idx="4">
                  <c:v>3/28/2016</c:v>
                </c:pt>
                <c:pt idx="5">
                  <c:v>3/29/2016</c:v>
                </c:pt>
                <c:pt idx="6">
                  <c:v>3/30/2016</c:v>
                </c:pt>
                <c:pt idx="7">
                  <c:v>3/31/2016</c:v>
                </c:pt>
                <c:pt idx="8">
                  <c:v>04/01/2016</c:v>
                </c:pt>
                <c:pt idx="9">
                  <c:v>04/04/2016</c:v>
                </c:pt>
                <c:pt idx="10">
                  <c:v>04/05/2016</c:v>
                </c:pt>
                <c:pt idx="11">
                  <c:v>04/06/2016</c:v>
                </c:pt>
                <c:pt idx="12">
                  <c:v>04/07/2016</c:v>
                </c:pt>
                <c:pt idx="13">
                  <c:v>04/08/2016</c:v>
                </c:pt>
                <c:pt idx="14">
                  <c:v>04/11/2016</c:v>
                </c:pt>
                <c:pt idx="15">
                  <c:v>04/12/2016</c:v>
                </c:pt>
                <c:pt idx="16">
                  <c:v>4/13/2016</c:v>
                </c:pt>
                <c:pt idx="17">
                  <c:v>4/14/2016</c:v>
                </c:pt>
                <c:pt idx="18">
                  <c:v>4/15/2016</c:v>
                </c:pt>
                <c:pt idx="19">
                  <c:v>4/18/2016</c:v>
                </c:pt>
                <c:pt idx="20">
                  <c:v>4/19/2016</c:v>
                </c:pt>
                <c:pt idx="21">
                  <c:v>4/20/2016</c:v>
                </c:pt>
                <c:pt idx="22">
                  <c:v>4/21/2016</c:v>
                </c:pt>
                <c:pt idx="23">
                  <c:v>4/22/2016</c:v>
                </c:pt>
                <c:pt idx="24">
                  <c:v>4/25/2016</c:v>
                </c:pt>
                <c:pt idx="25">
                  <c:v>4/26/2016</c:v>
                </c:pt>
                <c:pt idx="26">
                  <c:v>4/27/2016</c:v>
                </c:pt>
                <c:pt idx="27">
                  <c:v>4/28/2016</c:v>
                </c:pt>
                <c:pt idx="28">
                  <c:v>4/29/2016</c:v>
                </c:pt>
                <c:pt idx="29">
                  <c:v>05/02/2016</c:v>
                </c:pt>
                <c:pt idx="30">
                  <c:v>05/03/2016</c:v>
                </c:pt>
                <c:pt idx="31">
                  <c:v>05/04/2016</c:v>
                </c:pt>
                <c:pt idx="32">
                  <c:v>05/05/2016</c:v>
                </c:pt>
                <c:pt idx="33">
                  <c:v>05/06/2016</c:v>
                </c:pt>
                <c:pt idx="34">
                  <c:v>05/09/2016</c:v>
                </c:pt>
                <c:pt idx="35">
                  <c:v>05/10/2016</c:v>
                </c:pt>
                <c:pt idx="36">
                  <c:v>05/11/2016</c:v>
                </c:pt>
                <c:pt idx="37">
                  <c:v>05/12/2016</c:v>
                </c:pt>
                <c:pt idx="38">
                  <c:v>5/13/2016</c:v>
                </c:pt>
                <c:pt idx="39">
                  <c:v>5/16/2016</c:v>
                </c:pt>
                <c:pt idx="40">
                  <c:v>5/17/2016</c:v>
                </c:pt>
                <c:pt idx="41">
                  <c:v>5/18/2016</c:v>
                </c:pt>
                <c:pt idx="42">
                  <c:v>5/19/2016</c:v>
                </c:pt>
                <c:pt idx="43">
                  <c:v>5/20/2016</c:v>
                </c:pt>
                <c:pt idx="44">
                  <c:v>5/23/2016</c:v>
                </c:pt>
                <c:pt idx="45">
                  <c:v>5/24/2016</c:v>
                </c:pt>
                <c:pt idx="46">
                  <c:v>5/25/2016</c:v>
                </c:pt>
                <c:pt idx="47">
                  <c:v>5/26/2016</c:v>
                </c:pt>
                <c:pt idx="48">
                  <c:v>5/27/2016</c:v>
                </c:pt>
                <c:pt idx="49">
                  <c:v>5/31/2016</c:v>
                </c:pt>
                <c:pt idx="50">
                  <c:v>06/01/2016</c:v>
                </c:pt>
                <c:pt idx="51">
                  <c:v>06/02/2016</c:v>
                </c:pt>
                <c:pt idx="52">
                  <c:v>06/03/2016</c:v>
                </c:pt>
                <c:pt idx="53">
                  <c:v>06/06/2016</c:v>
                </c:pt>
                <c:pt idx="54">
                  <c:v>06/07/2016</c:v>
                </c:pt>
                <c:pt idx="55">
                  <c:v>06/08/2016</c:v>
                </c:pt>
                <c:pt idx="56">
                  <c:v>06/09/2016</c:v>
                </c:pt>
                <c:pt idx="57">
                  <c:v>06/10/2016</c:v>
                </c:pt>
                <c:pt idx="58">
                  <c:v>6/13/2016</c:v>
                </c:pt>
                <c:pt idx="59">
                  <c:v>6/14/2016</c:v>
                </c:pt>
                <c:pt idx="60">
                  <c:v>6/15/2016</c:v>
                </c:pt>
                <c:pt idx="61">
                  <c:v>6/16/2016</c:v>
                </c:pt>
                <c:pt idx="62">
                  <c:v>6/17/2016</c:v>
                </c:pt>
                <c:pt idx="63">
                  <c:v>6/20/2016</c:v>
                </c:pt>
                <c:pt idx="64">
                  <c:v>6/21/2016</c:v>
                </c:pt>
                <c:pt idx="65">
                  <c:v>6/22/2016</c:v>
                </c:pt>
                <c:pt idx="66">
                  <c:v>6/23/2016</c:v>
                </c:pt>
                <c:pt idx="67">
                  <c:v>6/24/2016</c:v>
                </c:pt>
                <c:pt idx="68">
                  <c:v>6/27/2016</c:v>
                </c:pt>
                <c:pt idx="69">
                  <c:v>6/28/2016</c:v>
                </c:pt>
                <c:pt idx="70">
                  <c:v>6/29/2016</c:v>
                </c:pt>
                <c:pt idx="71">
                  <c:v>6/30/2016</c:v>
                </c:pt>
                <c:pt idx="72">
                  <c:v>07/01/2016</c:v>
                </c:pt>
                <c:pt idx="73">
                  <c:v>07/05/2016</c:v>
                </c:pt>
                <c:pt idx="74">
                  <c:v>07/06/2016</c:v>
                </c:pt>
                <c:pt idx="75">
                  <c:v>07/07/2016</c:v>
                </c:pt>
                <c:pt idx="76">
                  <c:v>07/08/2016</c:v>
                </c:pt>
                <c:pt idx="77">
                  <c:v>07/11/2016</c:v>
                </c:pt>
                <c:pt idx="78">
                  <c:v>07/12/2016</c:v>
                </c:pt>
                <c:pt idx="79">
                  <c:v>7/13/2016</c:v>
                </c:pt>
                <c:pt idx="80">
                  <c:v>7/14/2016</c:v>
                </c:pt>
                <c:pt idx="81">
                  <c:v>7/15/2016</c:v>
                </c:pt>
                <c:pt idx="82">
                  <c:v>7/18/2016</c:v>
                </c:pt>
                <c:pt idx="83">
                  <c:v>7/19/2016</c:v>
                </c:pt>
                <c:pt idx="84">
                  <c:v>7/20/2016</c:v>
                </c:pt>
                <c:pt idx="85">
                  <c:v>7/21/2016</c:v>
                </c:pt>
                <c:pt idx="86">
                  <c:v>7/22/2016</c:v>
                </c:pt>
                <c:pt idx="87">
                  <c:v>7/25/2016</c:v>
                </c:pt>
                <c:pt idx="88">
                  <c:v>7/26/2016</c:v>
                </c:pt>
                <c:pt idx="89">
                  <c:v>7/27/2016</c:v>
                </c:pt>
                <c:pt idx="90">
                  <c:v>7/28/2016</c:v>
                </c:pt>
                <c:pt idx="91">
                  <c:v>7/29/2016</c:v>
                </c:pt>
                <c:pt idx="92">
                  <c:v>08/01/2016</c:v>
                </c:pt>
                <c:pt idx="93">
                  <c:v>08/02/2016</c:v>
                </c:pt>
                <c:pt idx="94">
                  <c:v>08/03/2016</c:v>
                </c:pt>
                <c:pt idx="95">
                  <c:v>08/04/2016</c:v>
                </c:pt>
                <c:pt idx="96">
                  <c:v>08/05/2016</c:v>
                </c:pt>
                <c:pt idx="97">
                  <c:v>08/08/2016</c:v>
                </c:pt>
                <c:pt idx="98">
                  <c:v>08/09/2016</c:v>
                </c:pt>
                <c:pt idx="99">
                  <c:v>08/10/2016</c:v>
                </c:pt>
                <c:pt idx="100">
                  <c:v>08/11/2016</c:v>
                </c:pt>
                <c:pt idx="101">
                  <c:v>08/12/2016</c:v>
                </c:pt>
                <c:pt idx="102">
                  <c:v>8/15/2016</c:v>
                </c:pt>
                <c:pt idx="103">
                  <c:v>8/16/2016</c:v>
                </c:pt>
                <c:pt idx="104">
                  <c:v>8/17/2016</c:v>
                </c:pt>
                <c:pt idx="105">
                  <c:v>8/18/2016</c:v>
                </c:pt>
                <c:pt idx="106">
                  <c:v>8/19/2016</c:v>
                </c:pt>
                <c:pt idx="107">
                  <c:v>8/22/2016</c:v>
                </c:pt>
                <c:pt idx="108">
                  <c:v>8/23/2016</c:v>
                </c:pt>
                <c:pt idx="109">
                  <c:v>8/24/2016</c:v>
                </c:pt>
                <c:pt idx="110">
                  <c:v>8/25/2016</c:v>
                </c:pt>
                <c:pt idx="111">
                  <c:v>8/26/2016</c:v>
                </c:pt>
                <c:pt idx="112">
                  <c:v>8/29/2016</c:v>
                </c:pt>
                <c:pt idx="113">
                  <c:v>8/30/2016</c:v>
                </c:pt>
                <c:pt idx="114">
                  <c:v>8/31/2016</c:v>
                </c:pt>
                <c:pt idx="115">
                  <c:v>09/01/2016</c:v>
                </c:pt>
                <c:pt idx="116">
                  <c:v>09/02/2016</c:v>
                </c:pt>
                <c:pt idx="117">
                  <c:v>09/06/2016</c:v>
                </c:pt>
                <c:pt idx="118">
                  <c:v>09/07/2016</c:v>
                </c:pt>
                <c:pt idx="119">
                  <c:v>09/08/2016</c:v>
                </c:pt>
                <c:pt idx="120">
                  <c:v>09/09/2016</c:v>
                </c:pt>
                <c:pt idx="121">
                  <c:v>09/12/2016</c:v>
                </c:pt>
                <c:pt idx="122">
                  <c:v>9/13/2016</c:v>
                </c:pt>
                <c:pt idx="123">
                  <c:v>9/14/2016</c:v>
                </c:pt>
                <c:pt idx="124">
                  <c:v>9/15/2016</c:v>
                </c:pt>
                <c:pt idx="125">
                  <c:v>9/16/2016</c:v>
                </c:pt>
                <c:pt idx="126">
                  <c:v>9/19/2016</c:v>
                </c:pt>
                <c:pt idx="127">
                  <c:v>9/20/2016</c:v>
                </c:pt>
                <c:pt idx="128">
                  <c:v>9/21/2016</c:v>
                </c:pt>
                <c:pt idx="129">
                  <c:v>9/22/2016</c:v>
                </c:pt>
                <c:pt idx="130">
                  <c:v>9/23/2016</c:v>
                </c:pt>
                <c:pt idx="131">
                  <c:v>9/26/2016</c:v>
                </c:pt>
                <c:pt idx="132">
                  <c:v>9/27/2016</c:v>
                </c:pt>
                <c:pt idx="133">
                  <c:v>9/28/2016</c:v>
                </c:pt>
                <c:pt idx="134">
                  <c:v>9/29/2016</c:v>
                </c:pt>
                <c:pt idx="135">
                  <c:v>9/30/2016</c:v>
                </c:pt>
                <c:pt idx="136">
                  <c:v>10/03/2016</c:v>
                </c:pt>
                <c:pt idx="137">
                  <c:v>10/04/2016</c:v>
                </c:pt>
                <c:pt idx="138">
                  <c:v>10/05/2016</c:v>
                </c:pt>
                <c:pt idx="139">
                  <c:v>10/06/2016</c:v>
                </c:pt>
                <c:pt idx="140">
                  <c:v>10/07/2016</c:v>
                </c:pt>
                <c:pt idx="141">
                  <c:v>10/10/2016</c:v>
                </c:pt>
                <c:pt idx="142">
                  <c:v>10/11/2016</c:v>
                </c:pt>
                <c:pt idx="143">
                  <c:v>10/12/2016</c:v>
                </c:pt>
                <c:pt idx="144">
                  <c:v>10/13/2016</c:v>
                </c:pt>
                <c:pt idx="145">
                  <c:v>10/14/2016</c:v>
                </c:pt>
                <c:pt idx="146">
                  <c:v>10/17/2016</c:v>
                </c:pt>
                <c:pt idx="147">
                  <c:v>10/18/2016</c:v>
                </c:pt>
                <c:pt idx="148">
                  <c:v>10/19/2016</c:v>
                </c:pt>
                <c:pt idx="149">
                  <c:v>10/20/2016</c:v>
                </c:pt>
                <c:pt idx="150">
                  <c:v>10/21/2016</c:v>
                </c:pt>
                <c:pt idx="151">
                  <c:v>10/24/2016</c:v>
                </c:pt>
                <c:pt idx="152">
                  <c:v>10/25/2016</c:v>
                </c:pt>
                <c:pt idx="153">
                  <c:v>10/26/2016</c:v>
                </c:pt>
                <c:pt idx="154">
                  <c:v>10/27/2016</c:v>
                </c:pt>
                <c:pt idx="155">
                  <c:v>10/28/2016</c:v>
                </c:pt>
                <c:pt idx="156">
                  <c:v>10/31/2016</c:v>
                </c:pt>
                <c:pt idx="157">
                  <c:v>11/01/2016</c:v>
                </c:pt>
                <c:pt idx="158">
                  <c:v>11/02/2016</c:v>
                </c:pt>
                <c:pt idx="159">
                  <c:v>11/03/2016</c:v>
                </c:pt>
                <c:pt idx="160">
                  <c:v>11/04/2016</c:v>
                </c:pt>
                <c:pt idx="161">
                  <c:v>11/07/2016</c:v>
                </c:pt>
                <c:pt idx="162">
                  <c:v>11/08/2016</c:v>
                </c:pt>
                <c:pt idx="163">
                  <c:v>11/09/2016</c:v>
                </c:pt>
                <c:pt idx="164">
                  <c:v>11/10/2016</c:v>
                </c:pt>
                <c:pt idx="165">
                  <c:v>11/11/2016</c:v>
                </c:pt>
                <c:pt idx="166">
                  <c:v>11/14/2016</c:v>
                </c:pt>
                <c:pt idx="167">
                  <c:v>11/15/2016</c:v>
                </c:pt>
                <c:pt idx="168">
                  <c:v>11/16/2016</c:v>
                </c:pt>
                <c:pt idx="169">
                  <c:v>11/17/2016</c:v>
                </c:pt>
                <c:pt idx="170">
                  <c:v>11/18/2016</c:v>
                </c:pt>
                <c:pt idx="171">
                  <c:v>11/21/2016</c:v>
                </c:pt>
                <c:pt idx="172">
                  <c:v>11/22/2016</c:v>
                </c:pt>
                <c:pt idx="173">
                  <c:v>11/23/2016</c:v>
                </c:pt>
                <c:pt idx="174">
                  <c:v>11/25/2016</c:v>
                </c:pt>
                <c:pt idx="175">
                  <c:v>11/28/2016</c:v>
                </c:pt>
                <c:pt idx="176">
                  <c:v>11/29/2016</c:v>
                </c:pt>
                <c:pt idx="177">
                  <c:v>11/30/2016</c:v>
                </c:pt>
                <c:pt idx="178">
                  <c:v>12/01/2016</c:v>
                </c:pt>
                <c:pt idx="179">
                  <c:v>12/02/2016</c:v>
                </c:pt>
                <c:pt idx="180">
                  <c:v>12/05/2016</c:v>
                </c:pt>
                <c:pt idx="181">
                  <c:v>12/06/2016</c:v>
                </c:pt>
                <c:pt idx="182">
                  <c:v>12/07/2016</c:v>
                </c:pt>
                <c:pt idx="183">
                  <c:v>12/08/2016</c:v>
                </c:pt>
                <c:pt idx="184">
                  <c:v>12/09/2016</c:v>
                </c:pt>
                <c:pt idx="185">
                  <c:v>12/12/2016</c:v>
                </c:pt>
                <c:pt idx="186">
                  <c:v>12/13/2016</c:v>
                </c:pt>
                <c:pt idx="187">
                  <c:v>12/14/2016</c:v>
                </c:pt>
                <c:pt idx="188">
                  <c:v>12/15/2016</c:v>
                </c:pt>
                <c:pt idx="189">
                  <c:v>12/16/2016</c:v>
                </c:pt>
                <c:pt idx="190">
                  <c:v>12/19/2016</c:v>
                </c:pt>
                <c:pt idx="191">
                  <c:v>12/20/2016</c:v>
                </c:pt>
                <c:pt idx="192">
                  <c:v>12/21/2016</c:v>
                </c:pt>
                <c:pt idx="193">
                  <c:v>12/22/2016</c:v>
                </c:pt>
                <c:pt idx="194">
                  <c:v>12/23/2016</c:v>
                </c:pt>
                <c:pt idx="195">
                  <c:v>12/27/2016</c:v>
                </c:pt>
                <c:pt idx="196">
                  <c:v>12/28/2016</c:v>
                </c:pt>
                <c:pt idx="197">
                  <c:v>12/29/2016</c:v>
                </c:pt>
                <c:pt idx="198">
                  <c:v>12/30/2016</c:v>
                </c:pt>
                <c:pt idx="199">
                  <c:v>01/03/2017</c:v>
                </c:pt>
                <c:pt idx="200">
                  <c:v>01/04/2017</c:v>
                </c:pt>
                <c:pt idx="201">
                  <c:v>01/05/2017</c:v>
                </c:pt>
                <c:pt idx="202">
                  <c:v>01/06/2017</c:v>
                </c:pt>
                <c:pt idx="203">
                  <c:v>01/09/2017</c:v>
                </c:pt>
                <c:pt idx="204">
                  <c:v>01/10/2017</c:v>
                </c:pt>
                <c:pt idx="205">
                  <c:v>01/11/2017</c:v>
                </c:pt>
                <c:pt idx="206">
                  <c:v>01/12/2017</c:v>
                </c:pt>
                <c:pt idx="207">
                  <c:v>1/13/2017</c:v>
                </c:pt>
                <c:pt idx="208">
                  <c:v>1/17/2017</c:v>
                </c:pt>
                <c:pt idx="209">
                  <c:v>1/18/2017</c:v>
                </c:pt>
                <c:pt idx="210">
                  <c:v>1/19/2017</c:v>
                </c:pt>
                <c:pt idx="211">
                  <c:v>1/20/2017</c:v>
                </c:pt>
                <c:pt idx="212">
                  <c:v>1/23/2017</c:v>
                </c:pt>
                <c:pt idx="213">
                  <c:v>1/24/2017</c:v>
                </c:pt>
                <c:pt idx="214">
                  <c:v>1/25/2017</c:v>
                </c:pt>
                <c:pt idx="215">
                  <c:v>1/26/2017</c:v>
                </c:pt>
                <c:pt idx="216">
                  <c:v>1/27/2017</c:v>
                </c:pt>
                <c:pt idx="217">
                  <c:v>1/30/2017</c:v>
                </c:pt>
                <c:pt idx="218">
                  <c:v>1/31/2017</c:v>
                </c:pt>
                <c:pt idx="219">
                  <c:v>02/01/2017</c:v>
                </c:pt>
                <c:pt idx="220">
                  <c:v>02/02/2017</c:v>
                </c:pt>
                <c:pt idx="221">
                  <c:v>02/03/2017</c:v>
                </c:pt>
                <c:pt idx="222">
                  <c:v>02/06/2017</c:v>
                </c:pt>
                <c:pt idx="223">
                  <c:v>02/07/2017</c:v>
                </c:pt>
                <c:pt idx="224">
                  <c:v>02/08/2017</c:v>
                </c:pt>
                <c:pt idx="225">
                  <c:v>02/09/2017</c:v>
                </c:pt>
                <c:pt idx="226">
                  <c:v>02/10/2017</c:v>
                </c:pt>
                <c:pt idx="227">
                  <c:v>2/13/2017</c:v>
                </c:pt>
                <c:pt idx="228">
                  <c:v>2/14/2017</c:v>
                </c:pt>
                <c:pt idx="229">
                  <c:v>2/15/2017</c:v>
                </c:pt>
                <c:pt idx="230">
                  <c:v>2/16/2017</c:v>
                </c:pt>
                <c:pt idx="231">
                  <c:v>2/17/2017</c:v>
                </c:pt>
                <c:pt idx="232">
                  <c:v>2/21/2017</c:v>
                </c:pt>
                <c:pt idx="233">
                  <c:v>2/22/2017</c:v>
                </c:pt>
                <c:pt idx="234">
                  <c:v>2/23/2017</c:v>
                </c:pt>
                <c:pt idx="235">
                  <c:v>2/24/2017</c:v>
                </c:pt>
                <c:pt idx="236">
                  <c:v>2/27/2017</c:v>
                </c:pt>
                <c:pt idx="237">
                  <c:v>2/28/2017</c:v>
                </c:pt>
                <c:pt idx="238">
                  <c:v>03/01/2017</c:v>
                </c:pt>
                <c:pt idx="239">
                  <c:v>03/02/2017</c:v>
                </c:pt>
                <c:pt idx="240">
                  <c:v>03/03/2017</c:v>
                </c:pt>
                <c:pt idx="241">
                  <c:v>03/06/2017</c:v>
                </c:pt>
                <c:pt idx="242">
                  <c:v>03/07/2017</c:v>
                </c:pt>
                <c:pt idx="243">
                  <c:v>03/08/2017</c:v>
                </c:pt>
                <c:pt idx="244">
                  <c:v>03/09/2017</c:v>
                </c:pt>
                <c:pt idx="245">
                  <c:v>03/10/2017</c:v>
                </c:pt>
                <c:pt idx="246">
                  <c:v>3/13/2017</c:v>
                </c:pt>
                <c:pt idx="247">
                  <c:v>3/14/2017</c:v>
                </c:pt>
                <c:pt idx="248">
                  <c:v>3/15/2017</c:v>
                </c:pt>
                <c:pt idx="249">
                  <c:v>3/16/2017</c:v>
                </c:pt>
                <c:pt idx="250">
                  <c:v>3/17/2017</c:v>
                </c:pt>
                <c:pt idx="251">
                  <c:v>3/20/2017</c:v>
                </c:pt>
                <c:pt idx="252">
                  <c:v>3/21/2017</c:v>
                </c:pt>
                <c:pt idx="253">
                  <c:v>3/22/2017</c:v>
                </c:pt>
                <c:pt idx="254">
                  <c:v>3/23/2017</c:v>
                </c:pt>
                <c:pt idx="255">
                  <c:v>3/24/2017</c:v>
                </c:pt>
                <c:pt idx="256">
                  <c:v>3/27/2017</c:v>
                </c:pt>
                <c:pt idx="257">
                  <c:v>3/28/2017</c:v>
                </c:pt>
                <c:pt idx="258">
                  <c:v>3/29/2017</c:v>
                </c:pt>
                <c:pt idx="259">
                  <c:v>3/30/2017</c:v>
                </c:pt>
                <c:pt idx="260">
                  <c:v>3/31/2017</c:v>
                </c:pt>
                <c:pt idx="261">
                  <c:v>04/03/2017</c:v>
                </c:pt>
                <c:pt idx="262">
                  <c:v>04/04/2017</c:v>
                </c:pt>
                <c:pt idx="263">
                  <c:v>04/05/2017</c:v>
                </c:pt>
                <c:pt idx="264">
                  <c:v>04/06/2017</c:v>
                </c:pt>
                <c:pt idx="265">
                  <c:v>04/07/2017</c:v>
                </c:pt>
                <c:pt idx="266">
                  <c:v>04/10/2017</c:v>
                </c:pt>
                <c:pt idx="267">
                  <c:v>04/11/2017</c:v>
                </c:pt>
                <c:pt idx="268">
                  <c:v>04/12/2017</c:v>
                </c:pt>
                <c:pt idx="269">
                  <c:v>4/13/2017</c:v>
                </c:pt>
                <c:pt idx="270">
                  <c:v>4/17/2017</c:v>
                </c:pt>
                <c:pt idx="271">
                  <c:v>4/18/2017</c:v>
                </c:pt>
                <c:pt idx="272">
                  <c:v>4/19/2017</c:v>
                </c:pt>
                <c:pt idx="273">
                  <c:v>4/20/2017</c:v>
                </c:pt>
                <c:pt idx="274">
                  <c:v>4/21/2017</c:v>
                </c:pt>
                <c:pt idx="275">
                  <c:v>4/24/2017</c:v>
                </c:pt>
                <c:pt idx="276">
                  <c:v>4/25/2017</c:v>
                </c:pt>
                <c:pt idx="277">
                  <c:v>4/26/2017</c:v>
                </c:pt>
                <c:pt idx="278">
                  <c:v>4/27/2017</c:v>
                </c:pt>
                <c:pt idx="279">
                  <c:v>4/28/2017</c:v>
                </c:pt>
                <c:pt idx="280">
                  <c:v>05/01/2017</c:v>
                </c:pt>
                <c:pt idx="281">
                  <c:v>05/02/2017</c:v>
                </c:pt>
                <c:pt idx="282">
                  <c:v>05/03/2017</c:v>
                </c:pt>
                <c:pt idx="283">
                  <c:v>05/04/2017</c:v>
                </c:pt>
                <c:pt idx="284">
                  <c:v>05/05/2017</c:v>
                </c:pt>
                <c:pt idx="285">
                  <c:v>05/08/2017</c:v>
                </c:pt>
                <c:pt idx="286">
                  <c:v>05/09/2017</c:v>
                </c:pt>
                <c:pt idx="287">
                  <c:v>05/10/2017</c:v>
                </c:pt>
                <c:pt idx="288">
                  <c:v>05/11/2017</c:v>
                </c:pt>
                <c:pt idx="289">
                  <c:v>05/12/2017</c:v>
                </c:pt>
                <c:pt idx="290">
                  <c:v>5/15/2017</c:v>
                </c:pt>
                <c:pt idx="291">
                  <c:v>5/16/2017</c:v>
                </c:pt>
                <c:pt idx="292">
                  <c:v>5/17/2017</c:v>
                </c:pt>
                <c:pt idx="293">
                  <c:v>5/18/2017</c:v>
                </c:pt>
                <c:pt idx="294">
                  <c:v>5/19/2017</c:v>
                </c:pt>
                <c:pt idx="295">
                  <c:v>5/22/2017</c:v>
                </c:pt>
                <c:pt idx="296">
                  <c:v>5/23/2017</c:v>
                </c:pt>
                <c:pt idx="297">
                  <c:v>5/24/2017</c:v>
                </c:pt>
                <c:pt idx="298">
                  <c:v>5/25/2017</c:v>
                </c:pt>
                <c:pt idx="299">
                  <c:v>5/26/2017</c:v>
                </c:pt>
                <c:pt idx="300">
                  <c:v>5/30/2017</c:v>
                </c:pt>
                <c:pt idx="301">
                  <c:v>5/31/2017</c:v>
                </c:pt>
                <c:pt idx="302">
                  <c:v>06/01/2017</c:v>
                </c:pt>
                <c:pt idx="303">
                  <c:v>06/02/2017</c:v>
                </c:pt>
                <c:pt idx="304">
                  <c:v>06/05/2017</c:v>
                </c:pt>
                <c:pt idx="305">
                  <c:v>06/06/2017</c:v>
                </c:pt>
                <c:pt idx="306">
                  <c:v>06/07/2017</c:v>
                </c:pt>
                <c:pt idx="307">
                  <c:v>06/08/2017</c:v>
                </c:pt>
                <c:pt idx="308">
                  <c:v>06/09/2017</c:v>
                </c:pt>
                <c:pt idx="309">
                  <c:v>06/12/2017</c:v>
                </c:pt>
                <c:pt idx="310">
                  <c:v>6/13/2017</c:v>
                </c:pt>
                <c:pt idx="311">
                  <c:v>6/14/2017</c:v>
                </c:pt>
                <c:pt idx="312">
                  <c:v>6/15/2017</c:v>
                </c:pt>
                <c:pt idx="313">
                  <c:v>6/16/2017</c:v>
                </c:pt>
                <c:pt idx="314">
                  <c:v>6/19/2017</c:v>
                </c:pt>
                <c:pt idx="315">
                  <c:v>6/20/2017</c:v>
                </c:pt>
                <c:pt idx="316">
                  <c:v>6/21/2017</c:v>
                </c:pt>
                <c:pt idx="317">
                  <c:v>6/22/2017</c:v>
                </c:pt>
                <c:pt idx="318">
                  <c:v>6/23/2017</c:v>
                </c:pt>
                <c:pt idx="319">
                  <c:v>6/26/2017</c:v>
                </c:pt>
                <c:pt idx="320">
                  <c:v>6/27/2017</c:v>
                </c:pt>
                <c:pt idx="321">
                  <c:v>6/28/2017</c:v>
                </c:pt>
                <c:pt idx="322">
                  <c:v>6/29/2017</c:v>
                </c:pt>
                <c:pt idx="323">
                  <c:v>6/30/2017</c:v>
                </c:pt>
                <c:pt idx="324">
                  <c:v>07/03/2017</c:v>
                </c:pt>
                <c:pt idx="325">
                  <c:v>07/05/2017</c:v>
                </c:pt>
                <c:pt idx="326">
                  <c:v>07/06/2017</c:v>
                </c:pt>
                <c:pt idx="327">
                  <c:v>07/07/2017</c:v>
                </c:pt>
                <c:pt idx="328">
                  <c:v>07/10/2017</c:v>
                </c:pt>
                <c:pt idx="329">
                  <c:v>07/11/2017</c:v>
                </c:pt>
                <c:pt idx="330">
                  <c:v>07/12/2017</c:v>
                </c:pt>
                <c:pt idx="331">
                  <c:v>7/13/2017</c:v>
                </c:pt>
                <c:pt idx="332">
                  <c:v>7/14/2017</c:v>
                </c:pt>
                <c:pt idx="333">
                  <c:v>7/17/2017</c:v>
                </c:pt>
                <c:pt idx="334">
                  <c:v>7/18/2017</c:v>
                </c:pt>
                <c:pt idx="335">
                  <c:v>7/19/2017</c:v>
                </c:pt>
                <c:pt idx="336">
                  <c:v>7/20/2017</c:v>
                </c:pt>
                <c:pt idx="337">
                  <c:v>7/21/2017</c:v>
                </c:pt>
                <c:pt idx="338">
                  <c:v>7/24/2017</c:v>
                </c:pt>
                <c:pt idx="339">
                  <c:v>7/25/2017</c:v>
                </c:pt>
                <c:pt idx="340">
                  <c:v>7/26/2017</c:v>
                </c:pt>
                <c:pt idx="341">
                  <c:v>7/27/2017</c:v>
                </c:pt>
                <c:pt idx="342">
                  <c:v>7/28/2017</c:v>
                </c:pt>
                <c:pt idx="343">
                  <c:v>7/31/2017</c:v>
                </c:pt>
                <c:pt idx="344">
                  <c:v>08/01/2017</c:v>
                </c:pt>
                <c:pt idx="345">
                  <c:v>08/02/2017</c:v>
                </c:pt>
                <c:pt idx="346">
                  <c:v>08/03/2017</c:v>
                </c:pt>
                <c:pt idx="347">
                  <c:v>08/04/2017</c:v>
                </c:pt>
                <c:pt idx="348">
                  <c:v>08/07/2017</c:v>
                </c:pt>
                <c:pt idx="349">
                  <c:v>08/08/2017</c:v>
                </c:pt>
                <c:pt idx="350">
                  <c:v>08/09/2017</c:v>
                </c:pt>
                <c:pt idx="351">
                  <c:v>08/10/2017</c:v>
                </c:pt>
                <c:pt idx="352">
                  <c:v>08/11/2017</c:v>
                </c:pt>
                <c:pt idx="353">
                  <c:v>8/14/2017</c:v>
                </c:pt>
                <c:pt idx="354">
                  <c:v>8/15/2017</c:v>
                </c:pt>
                <c:pt idx="355">
                  <c:v>8/16/2017</c:v>
                </c:pt>
                <c:pt idx="356">
                  <c:v>8/17/2017</c:v>
                </c:pt>
                <c:pt idx="357">
                  <c:v>8/18/2017</c:v>
                </c:pt>
                <c:pt idx="358">
                  <c:v>8/21/2017</c:v>
                </c:pt>
                <c:pt idx="359">
                  <c:v>8/22/2017</c:v>
                </c:pt>
                <c:pt idx="360">
                  <c:v>8/23/2017</c:v>
                </c:pt>
                <c:pt idx="361">
                  <c:v>8/24/2017</c:v>
                </c:pt>
                <c:pt idx="362">
                  <c:v>8/25/2017</c:v>
                </c:pt>
                <c:pt idx="363">
                  <c:v>8/28/2017</c:v>
                </c:pt>
                <c:pt idx="364">
                  <c:v>8/29/2017</c:v>
                </c:pt>
                <c:pt idx="365">
                  <c:v>8/30/2017</c:v>
                </c:pt>
                <c:pt idx="366">
                  <c:v>8/31/2017</c:v>
                </c:pt>
                <c:pt idx="367">
                  <c:v>09/01/2017</c:v>
                </c:pt>
                <c:pt idx="368">
                  <c:v>09/05/2017</c:v>
                </c:pt>
                <c:pt idx="369">
                  <c:v>09/06/2017</c:v>
                </c:pt>
                <c:pt idx="370">
                  <c:v>09/07/2017</c:v>
                </c:pt>
                <c:pt idx="371">
                  <c:v>09/08/2017</c:v>
                </c:pt>
                <c:pt idx="372">
                  <c:v>09/11/2017</c:v>
                </c:pt>
                <c:pt idx="373">
                  <c:v>09/12/2017</c:v>
                </c:pt>
                <c:pt idx="374">
                  <c:v>9/13/2017</c:v>
                </c:pt>
                <c:pt idx="375">
                  <c:v>9/14/2017</c:v>
                </c:pt>
                <c:pt idx="376">
                  <c:v>9/15/2017</c:v>
                </c:pt>
                <c:pt idx="377">
                  <c:v>9/18/2017</c:v>
                </c:pt>
                <c:pt idx="378">
                  <c:v>9/19/2017</c:v>
                </c:pt>
                <c:pt idx="379">
                  <c:v>9/20/2017</c:v>
                </c:pt>
                <c:pt idx="380">
                  <c:v>9/21/2017</c:v>
                </c:pt>
                <c:pt idx="381">
                  <c:v>9/22/2017</c:v>
                </c:pt>
                <c:pt idx="382">
                  <c:v>9/25/2017</c:v>
                </c:pt>
                <c:pt idx="383">
                  <c:v>9/26/2017</c:v>
                </c:pt>
                <c:pt idx="384">
                  <c:v>9/27/2017</c:v>
                </c:pt>
                <c:pt idx="385">
                  <c:v>9/28/2017</c:v>
                </c:pt>
                <c:pt idx="386">
                  <c:v>9/29/2017</c:v>
                </c:pt>
                <c:pt idx="387">
                  <c:v>10/02/2017</c:v>
                </c:pt>
                <c:pt idx="388">
                  <c:v>10/03/2017</c:v>
                </c:pt>
                <c:pt idx="389">
                  <c:v>10/04/2017</c:v>
                </c:pt>
                <c:pt idx="390">
                  <c:v>10/05/2017</c:v>
                </c:pt>
                <c:pt idx="391">
                  <c:v>10/06/2017</c:v>
                </c:pt>
                <c:pt idx="392">
                  <c:v>10/09/2017</c:v>
                </c:pt>
                <c:pt idx="393">
                  <c:v>10/10/2017</c:v>
                </c:pt>
                <c:pt idx="394">
                  <c:v>10/11/2017</c:v>
                </c:pt>
                <c:pt idx="395">
                  <c:v>10/12/2017</c:v>
                </c:pt>
                <c:pt idx="396">
                  <c:v>10/13/2017</c:v>
                </c:pt>
                <c:pt idx="397">
                  <c:v>10/16/2017</c:v>
                </c:pt>
                <c:pt idx="398">
                  <c:v>10/17/2017</c:v>
                </c:pt>
                <c:pt idx="399">
                  <c:v>10/18/2017</c:v>
                </c:pt>
                <c:pt idx="400">
                  <c:v>10/19/2017</c:v>
                </c:pt>
                <c:pt idx="401">
                  <c:v>10/20/2017</c:v>
                </c:pt>
                <c:pt idx="402">
                  <c:v>10/23/2017</c:v>
                </c:pt>
                <c:pt idx="403">
                  <c:v>10/24/2017</c:v>
                </c:pt>
                <c:pt idx="404">
                  <c:v>10/25/2017</c:v>
                </c:pt>
                <c:pt idx="405">
                  <c:v>10/26/2017</c:v>
                </c:pt>
                <c:pt idx="406">
                  <c:v>10/27/2017</c:v>
                </c:pt>
                <c:pt idx="407">
                  <c:v>10/30/2017</c:v>
                </c:pt>
                <c:pt idx="408">
                  <c:v>10/31/2017</c:v>
                </c:pt>
                <c:pt idx="409">
                  <c:v>11/01/2017</c:v>
                </c:pt>
                <c:pt idx="410">
                  <c:v>11/02/2017</c:v>
                </c:pt>
                <c:pt idx="411">
                  <c:v>11/03/2017</c:v>
                </c:pt>
                <c:pt idx="412">
                  <c:v>11/06/2017</c:v>
                </c:pt>
                <c:pt idx="413">
                  <c:v>11/07/2017</c:v>
                </c:pt>
                <c:pt idx="414">
                  <c:v>11/08/2017</c:v>
                </c:pt>
                <c:pt idx="415">
                  <c:v>11/09/2017</c:v>
                </c:pt>
                <c:pt idx="416">
                  <c:v>11/10/2017</c:v>
                </c:pt>
                <c:pt idx="417">
                  <c:v>11/13/2017</c:v>
                </c:pt>
                <c:pt idx="418">
                  <c:v>11/14/2017</c:v>
                </c:pt>
                <c:pt idx="419">
                  <c:v>11/15/2017</c:v>
                </c:pt>
                <c:pt idx="420">
                  <c:v>11/16/2017</c:v>
                </c:pt>
                <c:pt idx="421">
                  <c:v>11/17/2017</c:v>
                </c:pt>
                <c:pt idx="422">
                  <c:v>11/20/2017</c:v>
                </c:pt>
                <c:pt idx="423">
                  <c:v>11/21/2017</c:v>
                </c:pt>
                <c:pt idx="424">
                  <c:v>11/22/2017</c:v>
                </c:pt>
                <c:pt idx="425">
                  <c:v>11/24/2017</c:v>
                </c:pt>
                <c:pt idx="426">
                  <c:v>11/27/2017</c:v>
                </c:pt>
                <c:pt idx="427">
                  <c:v>11/28/2017</c:v>
                </c:pt>
                <c:pt idx="428">
                  <c:v>11/29/2017</c:v>
                </c:pt>
                <c:pt idx="429">
                  <c:v>11/30/2017</c:v>
                </c:pt>
                <c:pt idx="430">
                  <c:v>12/01/2017</c:v>
                </c:pt>
                <c:pt idx="431">
                  <c:v>12/04/2017</c:v>
                </c:pt>
                <c:pt idx="432">
                  <c:v>12/05/2017</c:v>
                </c:pt>
                <c:pt idx="433">
                  <c:v>12/06/2017</c:v>
                </c:pt>
                <c:pt idx="434">
                  <c:v>12/07/2017</c:v>
                </c:pt>
                <c:pt idx="435">
                  <c:v>12/08/2017</c:v>
                </c:pt>
                <c:pt idx="436">
                  <c:v>12/11/2017</c:v>
                </c:pt>
                <c:pt idx="437">
                  <c:v>12/12/2017</c:v>
                </c:pt>
                <c:pt idx="438">
                  <c:v>12/13/2017</c:v>
                </c:pt>
                <c:pt idx="439">
                  <c:v>12/14/2017</c:v>
                </c:pt>
                <c:pt idx="440">
                  <c:v>12/15/2017</c:v>
                </c:pt>
                <c:pt idx="441">
                  <c:v>12/18/2017</c:v>
                </c:pt>
                <c:pt idx="442">
                  <c:v>12/19/2017</c:v>
                </c:pt>
                <c:pt idx="443">
                  <c:v>12/20/2017</c:v>
                </c:pt>
                <c:pt idx="444">
                  <c:v>12/21/2017</c:v>
                </c:pt>
                <c:pt idx="445">
                  <c:v>12/22/2017</c:v>
                </c:pt>
                <c:pt idx="446">
                  <c:v>12/26/2017</c:v>
                </c:pt>
                <c:pt idx="447">
                  <c:v>12/27/2017</c:v>
                </c:pt>
                <c:pt idx="448">
                  <c:v>12/28/2017</c:v>
                </c:pt>
                <c:pt idx="449">
                  <c:v>12/29/2017</c:v>
                </c:pt>
                <c:pt idx="450">
                  <c:v>01/02/2018</c:v>
                </c:pt>
                <c:pt idx="451">
                  <c:v>01/03/2018</c:v>
                </c:pt>
                <c:pt idx="452">
                  <c:v>01/04/2018</c:v>
                </c:pt>
                <c:pt idx="453">
                  <c:v>01/05/2018</c:v>
                </c:pt>
                <c:pt idx="454">
                  <c:v>01/08/2018</c:v>
                </c:pt>
                <c:pt idx="455">
                  <c:v>01/09/2018</c:v>
                </c:pt>
                <c:pt idx="456">
                  <c:v>01/10/2018</c:v>
                </c:pt>
                <c:pt idx="457">
                  <c:v>01/11/2018</c:v>
                </c:pt>
                <c:pt idx="458">
                  <c:v>01/12/2018</c:v>
                </c:pt>
                <c:pt idx="459">
                  <c:v>1/16/2018</c:v>
                </c:pt>
                <c:pt idx="460">
                  <c:v>1/17/2018</c:v>
                </c:pt>
                <c:pt idx="461">
                  <c:v>1/18/2018</c:v>
                </c:pt>
                <c:pt idx="462">
                  <c:v>1/19/2018</c:v>
                </c:pt>
                <c:pt idx="463">
                  <c:v>1/22/2018</c:v>
                </c:pt>
                <c:pt idx="464">
                  <c:v>1/23/2018</c:v>
                </c:pt>
                <c:pt idx="465">
                  <c:v>1/24/2018</c:v>
                </c:pt>
                <c:pt idx="466">
                  <c:v>1/25/2018</c:v>
                </c:pt>
                <c:pt idx="467">
                  <c:v>1/26/2018</c:v>
                </c:pt>
                <c:pt idx="468">
                  <c:v>1/29/2018</c:v>
                </c:pt>
                <c:pt idx="469">
                  <c:v>1/30/2018</c:v>
                </c:pt>
                <c:pt idx="470">
                  <c:v>1/31/2018</c:v>
                </c:pt>
                <c:pt idx="471">
                  <c:v>02/01/2018</c:v>
                </c:pt>
                <c:pt idx="472">
                  <c:v>02/02/2018</c:v>
                </c:pt>
                <c:pt idx="473">
                  <c:v>02/05/2018</c:v>
                </c:pt>
                <c:pt idx="474">
                  <c:v>02/06/2018</c:v>
                </c:pt>
                <c:pt idx="475">
                  <c:v>02/07/2018</c:v>
                </c:pt>
                <c:pt idx="476">
                  <c:v>02/08/2018</c:v>
                </c:pt>
                <c:pt idx="477">
                  <c:v>02/09/2018</c:v>
                </c:pt>
                <c:pt idx="478">
                  <c:v>02/12/2018</c:v>
                </c:pt>
                <c:pt idx="479">
                  <c:v>2/13/2018</c:v>
                </c:pt>
                <c:pt idx="480">
                  <c:v>2/14/2018</c:v>
                </c:pt>
                <c:pt idx="481">
                  <c:v>2/15/2018</c:v>
                </c:pt>
                <c:pt idx="482">
                  <c:v>2/16/2018</c:v>
                </c:pt>
                <c:pt idx="483">
                  <c:v>2/20/2018</c:v>
                </c:pt>
                <c:pt idx="484">
                  <c:v>2/21/2018</c:v>
                </c:pt>
                <c:pt idx="485">
                  <c:v>2/22/2018</c:v>
                </c:pt>
                <c:pt idx="486">
                  <c:v>2/23/2018</c:v>
                </c:pt>
                <c:pt idx="487">
                  <c:v>2/26/2018</c:v>
                </c:pt>
                <c:pt idx="488">
                  <c:v>2/27/2018</c:v>
                </c:pt>
                <c:pt idx="489">
                  <c:v>2/28/2018</c:v>
                </c:pt>
                <c:pt idx="490">
                  <c:v>03/01/2018</c:v>
                </c:pt>
                <c:pt idx="491">
                  <c:v>03/02/2018</c:v>
                </c:pt>
                <c:pt idx="492">
                  <c:v>03/05/2018</c:v>
                </c:pt>
                <c:pt idx="493">
                  <c:v>03/06/2018</c:v>
                </c:pt>
                <c:pt idx="494">
                  <c:v>03/07/2018</c:v>
                </c:pt>
                <c:pt idx="495">
                  <c:v>03/08/2018</c:v>
                </c:pt>
                <c:pt idx="496">
                  <c:v>03/09/2018</c:v>
                </c:pt>
                <c:pt idx="497">
                  <c:v>03/12/2018</c:v>
                </c:pt>
                <c:pt idx="498">
                  <c:v>3/13/2018</c:v>
                </c:pt>
                <c:pt idx="499">
                  <c:v>3/14/2018</c:v>
                </c:pt>
                <c:pt idx="500">
                  <c:v>3/15/2018</c:v>
                </c:pt>
                <c:pt idx="501">
                  <c:v>3/16/2018</c:v>
                </c:pt>
                <c:pt idx="502">
                  <c:v>3/19/2018</c:v>
                </c:pt>
                <c:pt idx="503">
                  <c:v>3/20/2018</c:v>
                </c:pt>
                <c:pt idx="504">
                  <c:v>3/21/2018</c:v>
                </c:pt>
                <c:pt idx="505">
                  <c:v>3/22/2018</c:v>
                </c:pt>
                <c:pt idx="506">
                  <c:v>3/23/2018</c:v>
                </c:pt>
                <c:pt idx="507">
                  <c:v>3/26/2018</c:v>
                </c:pt>
                <c:pt idx="508">
                  <c:v>3/27/2018</c:v>
                </c:pt>
                <c:pt idx="509">
                  <c:v>3/28/2018</c:v>
                </c:pt>
                <c:pt idx="510">
                  <c:v>3/29/2018</c:v>
                </c:pt>
                <c:pt idx="511">
                  <c:v>04/02/2018</c:v>
                </c:pt>
                <c:pt idx="512">
                  <c:v>04/03/2018</c:v>
                </c:pt>
                <c:pt idx="513">
                  <c:v>04/04/2018</c:v>
                </c:pt>
                <c:pt idx="514">
                  <c:v>04/05/2018</c:v>
                </c:pt>
                <c:pt idx="515">
                  <c:v>04/06/2018</c:v>
                </c:pt>
                <c:pt idx="516">
                  <c:v>04/09/2018</c:v>
                </c:pt>
                <c:pt idx="517">
                  <c:v>04/10/2018</c:v>
                </c:pt>
                <c:pt idx="518">
                  <c:v>04/11/2018</c:v>
                </c:pt>
                <c:pt idx="519">
                  <c:v>04/12/2018</c:v>
                </c:pt>
                <c:pt idx="520">
                  <c:v>4/13/2018</c:v>
                </c:pt>
                <c:pt idx="521">
                  <c:v>4/16/2018</c:v>
                </c:pt>
                <c:pt idx="522">
                  <c:v>4/17/2018</c:v>
                </c:pt>
                <c:pt idx="523">
                  <c:v>4/18/2018</c:v>
                </c:pt>
                <c:pt idx="524">
                  <c:v>4/19/2018</c:v>
                </c:pt>
                <c:pt idx="525">
                  <c:v>4/20/2018</c:v>
                </c:pt>
                <c:pt idx="526">
                  <c:v>4/23/2018</c:v>
                </c:pt>
                <c:pt idx="527">
                  <c:v>4/24/2018</c:v>
                </c:pt>
                <c:pt idx="528">
                  <c:v>4/25/2018</c:v>
                </c:pt>
                <c:pt idx="529">
                  <c:v>4/26/2018</c:v>
                </c:pt>
                <c:pt idx="530">
                  <c:v>4/27/2018</c:v>
                </c:pt>
                <c:pt idx="531">
                  <c:v>4/30/2018</c:v>
                </c:pt>
                <c:pt idx="532">
                  <c:v>05/01/2018</c:v>
                </c:pt>
                <c:pt idx="533">
                  <c:v>05/02/2018</c:v>
                </c:pt>
                <c:pt idx="534">
                  <c:v>05/03/2018</c:v>
                </c:pt>
                <c:pt idx="535">
                  <c:v>05/04/2018</c:v>
                </c:pt>
                <c:pt idx="536">
                  <c:v>05/07/2018</c:v>
                </c:pt>
                <c:pt idx="537">
                  <c:v>05/08/2018</c:v>
                </c:pt>
              </c:strCache>
            </c:strRef>
          </c:cat>
          <c:val>
            <c:numRef>
              <c:f>LSTM!$S$2:$S$539</c:f>
              <c:numCache>
                <c:formatCode>General</c:formatCode>
                <c:ptCount val="538"/>
                <c:pt idx="0">
                  <c:v>100</c:v>
                </c:pt>
                <c:pt idx="1">
                  <c:v>100</c:v>
                </c:pt>
                <c:pt idx="2">
                  <c:v>99.240657764941503</c:v>
                </c:pt>
                <c:pt idx="3">
                  <c:v>99.1964645642866</c:v>
                </c:pt>
                <c:pt idx="4">
                  <c:v>99.255388831826494</c:v>
                </c:pt>
                <c:pt idx="5">
                  <c:v>100.173286689107</c:v>
                </c:pt>
                <c:pt idx="6">
                  <c:v>100.612678856538</c:v>
                </c:pt>
                <c:pt idx="7">
                  <c:v>100.368854301201</c:v>
                </c:pt>
                <c:pt idx="8">
                  <c:v>101.052578991793</c:v>
                </c:pt>
                <c:pt idx="9">
                  <c:v>100.724939745558</c:v>
                </c:pt>
                <c:pt idx="10">
                  <c:v>99.7191634547913</c:v>
                </c:pt>
                <c:pt idx="11">
                  <c:v>100.80824646863201</c:v>
                </c:pt>
                <c:pt idx="12">
                  <c:v>99.601822887535207</c:v>
                </c:pt>
                <c:pt idx="13">
                  <c:v>99.502221064647699</c:v>
                </c:pt>
                <c:pt idx="14">
                  <c:v>99.169642603618797</c:v>
                </c:pt>
                <c:pt idx="15">
                  <c:v>100.092846972761</c:v>
                </c:pt>
                <c:pt idx="16">
                  <c:v>101.10402371881</c:v>
                </c:pt>
                <c:pt idx="17">
                  <c:v>101.10907960254001</c:v>
                </c:pt>
                <c:pt idx="18">
                  <c:v>100.996838983728</c:v>
                </c:pt>
                <c:pt idx="19">
                  <c:v>101.706685059455</c:v>
                </c:pt>
                <c:pt idx="20">
                  <c:v>102.027733676325</c:v>
                </c:pt>
                <c:pt idx="21">
                  <c:v>102.124806643946</c:v>
                </c:pt>
                <c:pt idx="22">
                  <c:v>101.57523208246801</c:v>
                </c:pt>
                <c:pt idx="23">
                  <c:v>101.57523208246801</c:v>
                </c:pt>
                <c:pt idx="24">
                  <c:v>101.40029850540201</c:v>
                </c:pt>
                <c:pt idx="25">
                  <c:v>101.550963840563</c:v>
                </c:pt>
                <c:pt idx="26">
                  <c:v>101.760277426995</c:v>
                </c:pt>
                <c:pt idx="27">
                  <c:v>100.83656746948</c:v>
                </c:pt>
                <c:pt idx="28">
                  <c:v>100.292048791732</c:v>
                </c:pt>
                <c:pt idx="29">
                  <c:v>101.08936165599199</c:v>
                </c:pt>
                <c:pt idx="30">
                  <c:v>100.209637886929</c:v>
                </c:pt>
                <c:pt idx="31">
                  <c:v>99.6504571463649</c:v>
                </c:pt>
                <c:pt idx="32">
                  <c:v>99.631244788190003</c:v>
                </c:pt>
                <c:pt idx="33">
                  <c:v>99.995774005140603</c:v>
                </c:pt>
                <c:pt idx="34">
                  <c:v>100.078184909943</c:v>
                </c:pt>
                <c:pt idx="35">
                  <c:v>101.322943484329</c:v>
                </c:pt>
                <c:pt idx="36">
                  <c:v>100.374965284908</c:v>
                </c:pt>
                <c:pt idx="37">
                  <c:v>100.40378382217099</c:v>
                </c:pt>
                <c:pt idx="38">
                  <c:v>99.529115936839105</c:v>
                </c:pt>
                <c:pt idx="39">
                  <c:v>100.510968557252</c:v>
                </c:pt>
                <c:pt idx="40">
                  <c:v>99.572596536919207</c:v>
                </c:pt>
                <c:pt idx="41">
                  <c:v>99.601920662554605</c:v>
                </c:pt>
                <c:pt idx="42">
                  <c:v>99.257109392151904</c:v>
                </c:pt>
                <c:pt idx="43">
                  <c:v>99.884038974702193</c:v>
                </c:pt>
                <c:pt idx="44">
                  <c:v>99.748035702358706</c:v>
                </c:pt>
                <c:pt idx="45">
                  <c:v>101.040825172182</c:v>
                </c:pt>
                <c:pt idx="46">
                  <c:v>101.726403006003</c:v>
                </c:pt>
                <c:pt idx="47">
                  <c:v>101.75522154326499</c:v>
                </c:pt>
                <c:pt idx="48">
                  <c:v>102.192555485931</c:v>
                </c:pt>
                <c:pt idx="49">
                  <c:v>101.99840955069</c:v>
                </c:pt>
                <c:pt idx="50">
                  <c:v>102.207217548749</c:v>
                </c:pt>
                <c:pt idx="51">
                  <c:v>102.518659986532</c:v>
                </c:pt>
                <c:pt idx="52">
                  <c:v>102.21227343247899</c:v>
                </c:pt>
                <c:pt idx="53">
                  <c:v>102.732523868321</c:v>
                </c:pt>
                <c:pt idx="54">
                  <c:v>102.89279538257</c:v>
                </c:pt>
                <c:pt idx="55">
                  <c:v>103.228000473885</c:v>
                </c:pt>
                <c:pt idx="56">
                  <c:v>103.086941317811</c:v>
                </c:pt>
                <c:pt idx="57">
                  <c:v>102.110144581128</c:v>
                </c:pt>
                <c:pt idx="58">
                  <c:v>101.322943484329</c:v>
                </c:pt>
                <c:pt idx="59">
                  <c:v>101.12323607698499</c:v>
                </c:pt>
                <c:pt idx="60">
                  <c:v>100.982682509284</c:v>
                </c:pt>
                <c:pt idx="61">
                  <c:v>101.28401317960601</c:v>
                </c:pt>
                <c:pt idx="62">
                  <c:v>100.90684425332999</c:v>
                </c:pt>
                <c:pt idx="63">
                  <c:v>101.55652531266701</c:v>
                </c:pt>
                <c:pt idx="64">
                  <c:v>101.84471068529</c:v>
                </c:pt>
                <c:pt idx="65">
                  <c:v>101.742865974605</c:v>
                </c:pt>
                <c:pt idx="66">
                  <c:v>102.964767389977</c:v>
                </c:pt>
                <c:pt idx="67">
                  <c:v>99.267256293250199</c:v>
                </c:pt>
                <c:pt idx="68">
                  <c:v>99.167989036956897</c:v>
                </c:pt>
                <c:pt idx="69">
                  <c:v>100.855598457524</c:v>
                </c:pt>
                <c:pt idx="70">
                  <c:v>102.573041302514</c:v>
                </c:pt>
                <c:pt idx="71">
                  <c:v>103.97308591837501</c:v>
                </c:pt>
                <c:pt idx="72">
                  <c:v>104.191361399572</c:v>
                </c:pt>
                <c:pt idx="73">
                  <c:v>103.442034512359</c:v>
                </c:pt>
                <c:pt idx="74">
                  <c:v>104.062450468324</c:v>
                </c:pt>
                <c:pt idx="75">
                  <c:v>103.997738208016</c:v>
                </c:pt>
                <c:pt idx="76">
                  <c:v>105.546210151092</c:v>
                </c:pt>
                <c:pt idx="77">
                  <c:v>105.918562442544</c:v>
                </c:pt>
                <c:pt idx="78">
                  <c:v>106.68791931509</c:v>
                </c:pt>
                <c:pt idx="79">
                  <c:v>106.67302522343201</c:v>
                </c:pt>
                <c:pt idx="80">
                  <c:v>107.268788889756</c:v>
                </c:pt>
                <c:pt idx="81">
                  <c:v>107.124470277483</c:v>
                </c:pt>
                <c:pt idx="82">
                  <c:v>107.412593912662</c:v>
                </c:pt>
                <c:pt idx="83">
                  <c:v>107.30319937738</c:v>
                </c:pt>
                <c:pt idx="84">
                  <c:v>107.750022127123</c:v>
                </c:pt>
                <c:pt idx="85">
                  <c:v>107.342745758679</c:v>
                </c:pt>
                <c:pt idx="86">
                  <c:v>107.82449258541401</c:v>
                </c:pt>
                <c:pt idx="87">
                  <c:v>107.531746645927</c:v>
                </c:pt>
                <c:pt idx="88">
                  <c:v>107.424214899281</c:v>
                </c:pt>
                <c:pt idx="89">
                  <c:v>107.20305391411</c:v>
                </c:pt>
                <c:pt idx="90">
                  <c:v>107.09585086019599</c:v>
                </c:pt>
                <c:pt idx="91">
                  <c:v>107.16137600229099</c:v>
                </c:pt>
                <c:pt idx="92">
                  <c:v>107.072511940829</c:v>
                </c:pt>
                <c:pt idx="93">
                  <c:v>106.38662438598099</c:v>
                </c:pt>
                <c:pt idx="94">
                  <c:v>106.280237761595</c:v>
                </c:pt>
                <c:pt idx="95">
                  <c:v>106.287288077102</c:v>
                </c:pt>
                <c:pt idx="96">
                  <c:v>107.156325055083</c:v>
                </c:pt>
                <c:pt idx="97">
                  <c:v>107.09279896020099</c:v>
                </c:pt>
                <c:pt idx="98">
                  <c:v>107.156325055083</c:v>
                </c:pt>
                <c:pt idx="99">
                  <c:v>106.891040082857</c:v>
                </c:pt>
                <c:pt idx="100">
                  <c:v>107.387560040452</c:v>
                </c:pt>
                <c:pt idx="101">
                  <c:v>107.294049628786</c:v>
                </c:pt>
                <c:pt idx="102">
                  <c:v>107.60354876305</c:v>
                </c:pt>
                <c:pt idx="103">
                  <c:v>107.048584798164</c:v>
                </c:pt>
                <c:pt idx="104">
                  <c:v>107.249835466749</c:v>
                </c:pt>
                <c:pt idx="105">
                  <c:v>107.49021820978101</c:v>
                </c:pt>
                <c:pt idx="106">
                  <c:v>107.333181703233</c:v>
                </c:pt>
                <c:pt idx="107">
                  <c:v>107.328607824402</c:v>
                </c:pt>
                <c:pt idx="108">
                  <c:v>107.544596547</c:v>
                </c:pt>
                <c:pt idx="109">
                  <c:v>106.99420646094499</c:v>
                </c:pt>
                <c:pt idx="110">
                  <c:v>106.920516190882</c:v>
                </c:pt>
                <c:pt idx="111">
                  <c:v>106.813595674692</c:v>
                </c:pt>
                <c:pt idx="112">
                  <c:v>107.23220846714599</c:v>
                </c:pt>
                <c:pt idx="113">
                  <c:v>107.055372506731</c:v>
                </c:pt>
                <c:pt idx="114">
                  <c:v>106.750991069121</c:v>
                </c:pt>
                <c:pt idx="115">
                  <c:v>106.756072562236</c:v>
                </c:pt>
                <c:pt idx="116">
                  <c:v>107.237289960262</c:v>
                </c:pt>
                <c:pt idx="117">
                  <c:v>107.561489221022</c:v>
                </c:pt>
                <c:pt idx="118">
                  <c:v>107.551326234792</c:v>
                </c:pt>
                <c:pt idx="119">
                  <c:v>107.443774908557</c:v>
                </c:pt>
                <c:pt idx="120">
                  <c:v>107.443774908557</c:v>
                </c:pt>
                <c:pt idx="121">
                  <c:v>108.876209314683</c:v>
                </c:pt>
                <c:pt idx="122">
                  <c:v>107.311334801998</c:v>
                </c:pt>
                <c:pt idx="123">
                  <c:v>107.270715763067</c:v>
                </c:pt>
                <c:pt idx="124">
                  <c:v>108.342954239479</c:v>
                </c:pt>
                <c:pt idx="125">
                  <c:v>107.924265684338</c:v>
                </c:pt>
                <c:pt idx="126">
                  <c:v>107.944054446894</c:v>
                </c:pt>
                <c:pt idx="127">
                  <c:v>107.949262015988</c:v>
                </c:pt>
                <c:pt idx="128">
                  <c:v>109.163146371751</c:v>
                </c:pt>
                <c:pt idx="129">
                  <c:v>109.85106624904201</c:v>
                </c:pt>
                <c:pt idx="130">
                  <c:v>109.249071261799</c:v>
                </c:pt>
                <c:pt idx="131">
                  <c:v>109.139822190537</c:v>
                </c:pt>
                <c:pt idx="132">
                  <c:v>109.707113772727</c:v>
                </c:pt>
                <c:pt idx="133">
                  <c:v>110.25203140290201</c:v>
                </c:pt>
                <c:pt idx="134">
                  <c:v>109.254412972274</c:v>
                </c:pt>
                <c:pt idx="135">
                  <c:v>110.07860088791401</c:v>
                </c:pt>
                <c:pt idx="136">
                  <c:v>109.814001461723</c:v>
                </c:pt>
                <c:pt idx="137">
                  <c:v>109.254412972274</c:v>
                </c:pt>
                <c:pt idx="138">
                  <c:v>109.738027369054</c:v>
                </c:pt>
                <c:pt idx="139">
                  <c:v>109.814001461723</c:v>
                </c:pt>
                <c:pt idx="140">
                  <c:v>109.43779871319801</c:v>
                </c:pt>
                <c:pt idx="141">
                  <c:v>110.007342428583</c:v>
                </c:pt>
                <c:pt idx="142">
                  <c:v>108.618326430897</c:v>
                </c:pt>
                <c:pt idx="143">
                  <c:v>108.760843349558</c:v>
                </c:pt>
                <c:pt idx="144">
                  <c:v>108.40455105290501</c:v>
                </c:pt>
                <c:pt idx="145">
                  <c:v>108.460614693702</c:v>
                </c:pt>
                <c:pt idx="146">
                  <c:v>108.083887985918</c:v>
                </c:pt>
                <c:pt idx="147">
                  <c:v>108.760843349558</c:v>
                </c:pt>
                <c:pt idx="148">
                  <c:v>109.050592820218</c:v>
                </c:pt>
                <c:pt idx="149">
                  <c:v>108.847296627422</c:v>
                </c:pt>
                <c:pt idx="150">
                  <c:v>108.898120675622</c:v>
                </c:pt>
                <c:pt idx="151">
                  <c:v>109.36130066126999</c:v>
                </c:pt>
                <c:pt idx="152">
                  <c:v>108.995053138681</c:v>
                </c:pt>
                <c:pt idx="153">
                  <c:v>108.886058085543</c:v>
                </c:pt>
                <c:pt idx="154">
                  <c:v>108.48689557178599</c:v>
                </c:pt>
                <c:pt idx="155">
                  <c:v>108.16622916227099</c:v>
                </c:pt>
                <c:pt idx="156">
                  <c:v>108.058062933109</c:v>
                </c:pt>
                <c:pt idx="157">
                  <c:v>107.167758458073</c:v>
                </c:pt>
                <c:pt idx="158">
                  <c:v>106.523032638473</c:v>
                </c:pt>
                <c:pt idx="159">
                  <c:v>106.03517441488199</c:v>
                </c:pt>
                <c:pt idx="160">
                  <c:v>105.918569501848</c:v>
                </c:pt>
                <c:pt idx="161">
                  <c:v>108.25485089842201</c:v>
                </c:pt>
                <c:pt idx="162">
                  <c:v>108.74218623002599</c:v>
                </c:pt>
                <c:pt idx="163">
                  <c:v>109.89516306069901</c:v>
                </c:pt>
                <c:pt idx="164">
                  <c:v>110.169681353716</c:v>
                </c:pt>
                <c:pt idx="165">
                  <c:v>109.91555584818001</c:v>
                </c:pt>
                <c:pt idx="166">
                  <c:v>110.001833025986</c:v>
                </c:pt>
                <c:pt idx="167">
                  <c:v>110.860421668147</c:v>
                </c:pt>
                <c:pt idx="168">
                  <c:v>110.65178776545299</c:v>
                </c:pt>
                <c:pt idx="169">
                  <c:v>111.220694246983</c:v>
                </c:pt>
                <c:pt idx="170">
                  <c:v>110.971797661314</c:v>
                </c:pt>
                <c:pt idx="171">
                  <c:v>111.809993515993</c:v>
                </c:pt>
                <c:pt idx="172">
                  <c:v>112.028562366434</c:v>
                </c:pt>
                <c:pt idx="173">
                  <c:v>112.089217836891</c:v>
                </c:pt>
                <c:pt idx="174">
                  <c:v>111.977128619054</c:v>
                </c:pt>
                <c:pt idx="175">
                  <c:v>111.33951874027601</c:v>
                </c:pt>
                <c:pt idx="176">
                  <c:v>111.556842666653</c:v>
                </c:pt>
                <c:pt idx="177">
                  <c:v>111.289087111428</c:v>
                </c:pt>
                <c:pt idx="178">
                  <c:v>110.88043494364901</c:v>
                </c:pt>
                <c:pt idx="179">
                  <c:v>110.935545795793</c:v>
                </c:pt>
                <c:pt idx="180">
                  <c:v>111.60259507220501</c:v>
                </c:pt>
                <c:pt idx="181">
                  <c:v>111.955616474142</c:v>
                </c:pt>
                <c:pt idx="182">
                  <c:v>113.420213365533</c:v>
                </c:pt>
                <c:pt idx="183">
                  <c:v>113.69784728104599</c:v>
                </c:pt>
                <c:pt idx="184">
                  <c:v>114.384653278039</c:v>
                </c:pt>
                <c:pt idx="185">
                  <c:v>114.253635025774</c:v>
                </c:pt>
                <c:pt idx="186">
                  <c:v>115.015828509188</c:v>
                </c:pt>
                <c:pt idx="187">
                  <c:v>114.06646609396699</c:v>
                </c:pt>
                <c:pt idx="188">
                  <c:v>113.95239962787301</c:v>
                </c:pt>
                <c:pt idx="189">
                  <c:v>113.615730054062</c:v>
                </c:pt>
                <c:pt idx="190">
                  <c:v>113.86325099706301</c:v>
                </c:pt>
                <c:pt idx="191">
                  <c:v>114.30248440322499</c:v>
                </c:pt>
                <c:pt idx="192">
                  <c:v>113.984169370054</c:v>
                </c:pt>
                <c:pt idx="193">
                  <c:v>113.78728945505701</c:v>
                </c:pt>
                <c:pt idx="194">
                  <c:v>113.953681404214</c:v>
                </c:pt>
                <c:pt idx="195">
                  <c:v>113.83972772281</c:v>
                </c:pt>
                <c:pt idx="196">
                  <c:v>112.78550294394999</c:v>
                </c:pt>
                <c:pt idx="197">
                  <c:v>112.76081011985001</c:v>
                </c:pt>
                <c:pt idx="198">
                  <c:v>112.348234183847</c:v>
                </c:pt>
                <c:pt idx="199">
                  <c:v>113.207853122825</c:v>
                </c:pt>
                <c:pt idx="200">
                  <c:v>113.88124701338199</c:v>
                </c:pt>
                <c:pt idx="201">
                  <c:v>113.791221092185</c:v>
                </c:pt>
                <c:pt idx="202">
                  <c:v>114.198138255998</c:v>
                </c:pt>
                <c:pt idx="203">
                  <c:v>113.821058254639</c:v>
                </c:pt>
                <c:pt idx="204">
                  <c:v>113.821058254639</c:v>
                </c:pt>
                <c:pt idx="205">
                  <c:v>114.14257940177301</c:v>
                </c:pt>
                <c:pt idx="206">
                  <c:v>113.856554189283</c:v>
                </c:pt>
                <c:pt idx="207">
                  <c:v>114.117886577673</c:v>
                </c:pt>
                <c:pt idx="208">
                  <c:v>113.71559931837901</c:v>
                </c:pt>
                <c:pt idx="209">
                  <c:v>113.96664303006099</c:v>
                </c:pt>
                <c:pt idx="210">
                  <c:v>113.54480728502099</c:v>
                </c:pt>
                <c:pt idx="211">
                  <c:v>113.962013125543</c:v>
                </c:pt>
                <c:pt idx="212">
                  <c:v>113.66518480250799</c:v>
                </c:pt>
                <c:pt idx="213">
                  <c:v>114.394137547291</c:v>
                </c:pt>
                <c:pt idx="214">
                  <c:v>115.384422680464</c:v>
                </c:pt>
                <c:pt idx="215">
                  <c:v>115.269038257783</c:v>
                </c:pt>
                <c:pt idx="216">
                  <c:v>114.97286094641299</c:v>
                </c:pt>
                <c:pt idx="217">
                  <c:v>114.260020677076</c:v>
                </c:pt>
                <c:pt idx="218">
                  <c:v>114.250255741879</c:v>
                </c:pt>
                <c:pt idx="219">
                  <c:v>114.13600548613699</c:v>
                </c:pt>
                <c:pt idx="220">
                  <c:v>114.097238721859</c:v>
                </c:pt>
                <c:pt idx="221">
                  <c:v>114.883744953235</c:v>
                </c:pt>
                <c:pt idx="222">
                  <c:v>114.678145866676</c:v>
                </c:pt>
                <c:pt idx="223">
                  <c:v>114.683273025942</c:v>
                </c:pt>
                <c:pt idx="224">
                  <c:v>114.83349879243001</c:v>
                </c:pt>
                <c:pt idx="225">
                  <c:v>115.514898258857</c:v>
                </c:pt>
                <c:pt idx="226">
                  <c:v>115.970702717588</c:v>
                </c:pt>
                <c:pt idx="227">
                  <c:v>116.60185602321</c:v>
                </c:pt>
                <c:pt idx="228">
                  <c:v>117.06791480047301</c:v>
                </c:pt>
                <c:pt idx="229">
                  <c:v>117.679072184958</c:v>
                </c:pt>
                <c:pt idx="230">
                  <c:v>117.578579863348</c:v>
                </c:pt>
                <c:pt idx="231">
                  <c:v>117.764183028771</c:v>
                </c:pt>
                <c:pt idx="232">
                  <c:v>118.46557841633501</c:v>
                </c:pt>
                <c:pt idx="233">
                  <c:v>118.35995893545901</c:v>
                </c:pt>
                <c:pt idx="234">
                  <c:v>118.241598976524</c:v>
                </c:pt>
                <c:pt idx="235">
                  <c:v>118.273180947981</c:v>
                </c:pt>
                <c:pt idx="236">
                  <c:v>118.457775858993</c:v>
                </c:pt>
                <c:pt idx="237">
                  <c:v>118.13818633161701</c:v>
                </c:pt>
                <c:pt idx="238">
                  <c:v>119.79187038207</c:v>
                </c:pt>
                <c:pt idx="239">
                  <c:v>119.03763909746399</c:v>
                </c:pt>
                <c:pt idx="240">
                  <c:v>119.11229521105901</c:v>
                </c:pt>
                <c:pt idx="241">
                  <c:v>118.757934343104</c:v>
                </c:pt>
                <c:pt idx="242">
                  <c:v>118.403062131906</c:v>
                </c:pt>
                <c:pt idx="243">
                  <c:v>118.18318453707199</c:v>
                </c:pt>
                <c:pt idx="244">
                  <c:v>118.33300810750499</c:v>
                </c:pt>
                <c:pt idx="245">
                  <c:v>118.74770747822799</c:v>
                </c:pt>
                <c:pt idx="246">
                  <c:v>118.80753463775299</c:v>
                </c:pt>
                <c:pt idx="247">
                  <c:v>118.352950494014</c:v>
                </c:pt>
                <c:pt idx="248">
                  <c:v>119.377171011348</c:v>
                </c:pt>
                <c:pt idx="249">
                  <c:v>119.142464462443</c:v>
                </c:pt>
                <c:pt idx="250">
                  <c:v>118.93332507572801</c:v>
                </c:pt>
                <c:pt idx="251">
                  <c:v>118.802932548559</c:v>
                </c:pt>
                <c:pt idx="252">
                  <c:v>117.27759565229999</c:v>
                </c:pt>
                <c:pt idx="253">
                  <c:v>117.553209660709</c:v>
                </c:pt>
                <c:pt idx="254">
                  <c:v>117.42793056597699</c:v>
                </c:pt>
                <c:pt idx="255">
                  <c:v>117.34253624426201</c:v>
                </c:pt>
                <c:pt idx="256">
                  <c:v>117.222370581969</c:v>
                </c:pt>
                <c:pt idx="257">
                  <c:v>118.07529111263</c:v>
                </c:pt>
                <c:pt idx="258">
                  <c:v>118.185741253291</c:v>
                </c:pt>
                <c:pt idx="259">
                  <c:v>118.562089880728</c:v>
                </c:pt>
                <c:pt idx="260">
                  <c:v>118.285964529076</c:v>
                </c:pt>
                <c:pt idx="261">
                  <c:v>118.08040454506801</c:v>
                </c:pt>
                <c:pt idx="262">
                  <c:v>118.15557200190599</c:v>
                </c:pt>
                <c:pt idx="263">
                  <c:v>117.804279193415</c:v>
                </c:pt>
                <c:pt idx="264">
                  <c:v>118.135118272154</c:v>
                </c:pt>
                <c:pt idx="265">
                  <c:v>118.014952609861</c:v>
                </c:pt>
                <c:pt idx="266">
                  <c:v>118.085006634262</c:v>
                </c:pt>
                <c:pt idx="267">
                  <c:v>117.94489858546</c:v>
                </c:pt>
                <c:pt idx="268">
                  <c:v>117.42793056597699</c:v>
                </c:pt>
                <c:pt idx="269">
                  <c:v>116.665006446226</c:v>
                </c:pt>
                <c:pt idx="270">
                  <c:v>117.69894248519201</c:v>
                </c:pt>
                <c:pt idx="271">
                  <c:v>117.347649676701</c:v>
                </c:pt>
                <c:pt idx="272">
                  <c:v>117.13186282781599</c:v>
                </c:pt>
                <c:pt idx="273">
                  <c:v>118.085006634262</c:v>
                </c:pt>
                <c:pt idx="274">
                  <c:v>117.708658006824</c:v>
                </c:pt>
                <c:pt idx="275">
                  <c:v>119.003379100129</c:v>
                </c:pt>
                <c:pt idx="276">
                  <c:v>119.69573785223599</c:v>
                </c:pt>
                <c:pt idx="277">
                  <c:v>119.620570395397</c:v>
                </c:pt>
                <c:pt idx="278">
                  <c:v>119.500949825002</c:v>
                </c:pt>
                <c:pt idx="279">
                  <c:v>119.500949825002</c:v>
                </c:pt>
                <c:pt idx="280">
                  <c:v>119.682431981878</c:v>
                </c:pt>
                <c:pt idx="281">
                  <c:v>119.72740059544201</c:v>
                </c:pt>
                <c:pt idx="282">
                  <c:v>119.582274615301</c:v>
                </c:pt>
                <c:pt idx="283">
                  <c:v>119.722290525719</c:v>
                </c:pt>
                <c:pt idx="284">
                  <c:v>120.193949961177</c:v>
                </c:pt>
                <c:pt idx="285">
                  <c:v>120.17350968228401</c:v>
                </c:pt>
                <c:pt idx="286">
                  <c:v>120.06364318323401</c:v>
                </c:pt>
                <c:pt idx="287">
                  <c:v>120.278777118584</c:v>
                </c:pt>
                <c:pt idx="288">
                  <c:v>120.033493771867</c:v>
                </c:pt>
                <c:pt idx="289">
                  <c:v>119.913460278095</c:v>
                </c:pt>
                <c:pt idx="290">
                  <c:v>120.45508480722</c:v>
                </c:pt>
                <c:pt idx="291">
                  <c:v>120.345254175775</c:v>
                </c:pt>
                <c:pt idx="292">
                  <c:v>118.20943152427201</c:v>
                </c:pt>
                <c:pt idx="293">
                  <c:v>118.091222092748</c:v>
                </c:pt>
                <c:pt idx="294">
                  <c:v>118.740373863513</c:v>
                </c:pt>
                <c:pt idx="295">
                  <c:v>119.3430988354</c:v>
                </c:pt>
                <c:pt idx="296">
                  <c:v>119.607140103624</c:v>
                </c:pt>
                <c:pt idx="297">
                  <c:v>119.886414521937</c:v>
                </c:pt>
                <c:pt idx="298">
                  <c:v>120.459180965315</c:v>
                </c:pt>
                <c:pt idx="299">
                  <c:v>120.434300153501</c:v>
                </c:pt>
                <c:pt idx="300">
                  <c:v>120.31386585334801</c:v>
                </c:pt>
                <c:pt idx="301">
                  <c:v>120.163627355602</c:v>
                </c:pt>
                <c:pt idx="302">
                  <c:v>121.11918678754699</c:v>
                </c:pt>
                <c:pt idx="303">
                  <c:v>121.522408522364</c:v>
                </c:pt>
                <c:pt idx="304">
                  <c:v>121.432634626688</c:v>
                </c:pt>
                <c:pt idx="305">
                  <c:v>121.044628806392</c:v>
                </c:pt>
                <c:pt idx="306">
                  <c:v>120.92358417758599</c:v>
                </c:pt>
                <c:pt idx="307">
                  <c:v>120.861774553028</c:v>
                </c:pt>
                <c:pt idx="308">
                  <c:v>120.74091277847501</c:v>
                </c:pt>
                <c:pt idx="309">
                  <c:v>120.595426676576</c:v>
                </c:pt>
                <c:pt idx="310">
                  <c:v>121.18527118458999</c:v>
                </c:pt>
                <c:pt idx="311">
                  <c:v>121.031750011272</c:v>
                </c:pt>
                <c:pt idx="312">
                  <c:v>120.79843822813601</c:v>
                </c:pt>
                <c:pt idx="313">
                  <c:v>120.82520343269501</c:v>
                </c:pt>
                <c:pt idx="314">
                  <c:v>121.83117112102001</c:v>
                </c:pt>
                <c:pt idx="315">
                  <c:v>121.00952984144899</c:v>
                </c:pt>
                <c:pt idx="316">
                  <c:v>120.979229609873</c:v>
                </c:pt>
                <c:pt idx="317">
                  <c:v>120.924689193036</c:v>
                </c:pt>
                <c:pt idx="318">
                  <c:v>121.06912029688201</c:v>
                </c:pt>
                <c:pt idx="319">
                  <c:v>121.148910906699</c:v>
                </c:pt>
                <c:pt idx="320">
                  <c:v>121.02776199579201</c:v>
                </c:pt>
                <c:pt idx="321">
                  <c:v>121.98896240241901</c:v>
                </c:pt>
                <c:pt idx="322">
                  <c:v>120.916896000638</c:v>
                </c:pt>
                <c:pt idx="323">
                  <c:v>121.14197913617799</c:v>
                </c:pt>
                <c:pt idx="324">
                  <c:v>121.347754914719</c:v>
                </c:pt>
                <c:pt idx="325">
                  <c:v>121.628219679545</c:v>
                </c:pt>
                <c:pt idx="326">
                  <c:v>120.51601429874</c:v>
                </c:pt>
                <c:pt idx="327">
                  <c:v>121.29745416885299</c:v>
                </c:pt>
                <c:pt idx="328">
                  <c:v>121.427524784425</c:v>
                </c:pt>
                <c:pt idx="329">
                  <c:v>121.337593147877</c:v>
                </c:pt>
                <c:pt idx="330">
                  <c:v>122.249611721904</c:v>
                </c:pt>
                <c:pt idx="331">
                  <c:v>122.454879412103</c:v>
                </c:pt>
                <c:pt idx="332">
                  <c:v>123.02597070859601</c:v>
                </c:pt>
                <c:pt idx="333">
                  <c:v>123.010728058334</c:v>
                </c:pt>
                <c:pt idx="334">
                  <c:v>123.076271454462</c:v>
                </c:pt>
                <c:pt idx="335">
                  <c:v>123.74237527092301</c:v>
                </c:pt>
                <c:pt idx="336">
                  <c:v>123.79775690021</c:v>
                </c:pt>
                <c:pt idx="337">
                  <c:v>123.687501729979</c:v>
                </c:pt>
                <c:pt idx="338">
                  <c:v>123.657016429455</c:v>
                </c:pt>
                <c:pt idx="339">
                  <c:v>123.957804727964</c:v>
                </c:pt>
                <c:pt idx="340">
                  <c:v>123.833846923236</c:v>
                </c:pt>
                <c:pt idx="341">
                  <c:v>123.59491229727701</c:v>
                </c:pt>
                <c:pt idx="342">
                  <c:v>123.44989545673</c:v>
                </c:pt>
                <c:pt idx="343">
                  <c:v>123.379922295906</c:v>
                </c:pt>
                <c:pt idx="344">
                  <c:v>123.65474442030001</c:v>
                </c:pt>
                <c:pt idx="345">
                  <c:v>123.715083595213</c:v>
                </c:pt>
                <c:pt idx="346">
                  <c:v>123.47474099934099</c:v>
                </c:pt>
                <c:pt idx="347">
                  <c:v>123.699872038512</c:v>
                </c:pt>
                <c:pt idx="348">
                  <c:v>123.930073596583</c:v>
                </c:pt>
                <c:pt idx="349">
                  <c:v>123.62482835878799</c:v>
                </c:pt>
                <c:pt idx="350">
                  <c:v>123.619757839888</c:v>
                </c:pt>
                <c:pt idx="351">
                  <c:v>121.874992286313</c:v>
                </c:pt>
                <c:pt idx="352">
                  <c:v>121.75311729402701</c:v>
                </c:pt>
                <c:pt idx="353">
                  <c:v>122.83699089266599</c:v>
                </c:pt>
                <c:pt idx="354">
                  <c:v>122.822337424618</c:v>
                </c:pt>
                <c:pt idx="355">
                  <c:v>123.03658123331699</c:v>
                </c:pt>
                <c:pt idx="356">
                  <c:v>121.117987503059</c:v>
                </c:pt>
                <c:pt idx="357">
                  <c:v>120.929008294442</c:v>
                </c:pt>
                <c:pt idx="358">
                  <c:v>121.02349789874999</c:v>
                </c:pt>
                <c:pt idx="359">
                  <c:v>122.28925436287901</c:v>
                </c:pt>
                <c:pt idx="360">
                  <c:v>121.850660905448</c:v>
                </c:pt>
                <c:pt idx="361">
                  <c:v>121.56668680052201</c:v>
                </c:pt>
                <c:pt idx="362">
                  <c:v>121.850660905448</c:v>
                </c:pt>
                <c:pt idx="363">
                  <c:v>121.855713825465</c:v>
                </c:pt>
                <c:pt idx="364">
                  <c:v>121.99517441792</c:v>
                </c:pt>
                <c:pt idx="365">
                  <c:v>122.573228467805</c:v>
                </c:pt>
                <c:pt idx="366">
                  <c:v>123.31044949821001</c:v>
                </c:pt>
                <c:pt idx="367">
                  <c:v>123.484775238778</c:v>
                </c:pt>
                <c:pt idx="368">
                  <c:v>123.36129046354</c:v>
                </c:pt>
                <c:pt idx="369">
                  <c:v>123.658494834728</c:v>
                </c:pt>
                <c:pt idx="370">
                  <c:v>123.64376487798</c:v>
                </c:pt>
                <c:pt idx="371">
                  <c:v>123.498497028665</c:v>
                </c:pt>
                <c:pt idx="372">
                  <c:v>124.815558333814</c:v>
                </c:pt>
                <c:pt idx="373">
                  <c:v>125.236123995466</c:v>
                </c:pt>
                <c:pt idx="374">
                  <c:v>125.29656761109</c:v>
                </c:pt>
                <c:pt idx="375">
                  <c:v>125.171271043479</c:v>
                </c:pt>
                <c:pt idx="376">
                  <c:v>125.21444919833</c:v>
                </c:pt>
                <c:pt idx="377">
                  <c:v>125.480664404941</c:v>
                </c:pt>
                <c:pt idx="378">
                  <c:v>125.606419397777</c:v>
                </c:pt>
                <c:pt idx="379">
                  <c:v>125.651549213755</c:v>
                </c:pt>
                <c:pt idx="380">
                  <c:v>125.31485036196599</c:v>
                </c:pt>
                <c:pt idx="381">
                  <c:v>125.340204191167</c:v>
                </c:pt>
                <c:pt idx="382">
                  <c:v>125.083623439653</c:v>
                </c:pt>
                <c:pt idx="383">
                  <c:v>125.15917785067199</c:v>
                </c:pt>
                <c:pt idx="384">
                  <c:v>125.646478447915</c:v>
                </c:pt>
                <c:pt idx="385">
                  <c:v>125.797080193369</c:v>
                </c:pt>
                <c:pt idx="386">
                  <c:v>126.239250974634</c:v>
                </c:pt>
                <c:pt idx="387">
                  <c:v>126.78689368537501</c:v>
                </c:pt>
                <c:pt idx="388">
                  <c:v>127.05868673441</c:v>
                </c:pt>
                <c:pt idx="389">
                  <c:v>127.209288479864</c:v>
                </c:pt>
                <c:pt idx="390">
                  <c:v>127.96280428371701</c:v>
                </c:pt>
                <c:pt idx="391">
                  <c:v>127.81727330410401</c:v>
                </c:pt>
                <c:pt idx="392">
                  <c:v>127.606329445151</c:v>
                </c:pt>
                <c:pt idx="393">
                  <c:v>127.94302829694</c:v>
                </c:pt>
                <c:pt idx="394">
                  <c:v>128.143830624212</c:v>
                </c:pt>
                <c:pt idx="395">
                  <c:v>127.952662752037</c:v>
                </c:pt>
                <c:pt idx="396">
                  <c:v>128.10884233991499</c:v>
                </c:pt>
                <c:pt idx="397">
                  <c:v>128.27972714872999</c:v>
                </c:pt>
                <c:pt idx="398">
                  <c:v>128.369986780685</c:v>
                </c:pt>
                <c:pt idx="399">
                  <c:v>128.49574177352201</c:v>
                </c:pt>
                <c:pt idx="400">
                  <c:v>128.530730057819</c:v>
                </c:pt>
                <c:pt idx="401">
                  <c:v>129.19398622971701</c:v>
                </c:pt>
                <c:pt idx="402">
                  <c:v>128.691473334954</c:v>
                </c:pt>
                <c:pt idx="403">
                  <c:v>128.917629491426</c:v>
                </c:pt>
                <c:pt idx="404">
                  <c:v>128.27972714872999</c:v>
                </c:pt>
                <c:pt idx="405">
                  <c:v>128.151447421581</c:v>
                </c:pt>
                <c:pt idx="406">
                  <c:v>129.06999935253299</c:v>
                </c:pt>
                <c:pt idx="407">
                  <c:v>128.588849368848</c:v>
                </c:pt>
                <c:pt idx="408">
                  <c:v>128.78949699859899</c:v>
                </c:pt>
                <c:pt idx="409">
                  <c:v>128.95982004954701</c:v>
                </c:pt>
                <c:pt idx="410">
                  <c:v>129.009855604573</c:v>
                </c:pt>
                <c:pt idx="411">
                  <c:v>129.440464623585</c:v>
                </c:pt>
                <c:pt idx="412">
                  <c:v>129.64060684368999</c:v>
                </c:pt>
                <c:pt idx="413">
                  <c:v>129.55064392657201</c:v>
                </c:pt>
                <c:pt idx="414">
                  <c:v>129.42109328264601</c:v>
                </c:pt>
                <c:pt idx="415">
                  <c:v>129.42109328264601</c:v>
                </c:pt>
                <c:pt idx="416">
                  <c:v>129.25174738674599</c:v>
                </c:pt>
                <c:pt idx="417">
                  <c:v>129.372027171844</c:v>
                </c:pt>
                <c:pt idx="418">
                  <c:v>129.07132770909999</c:v>
                </c:pt>
                <c:pt idx="419">
                  <c:v>128.425455585761</c:v>
                </c:pt>
                <c:pt idx="420">
                  <c:v>129.517070442109</c:v>
                </c:pt>
                <c:pt idx="421">
                  <c:v>129.136521374132</c:v>
                </c:pt>
                <c:pt idx="422">
                  <c:v>129.35686585439501</c:v>
                </c:pt>
                <c:pt idx="423">
                  <c:v>130.20337274531201</c:v>
                </c:pt>
                <c:pt idx="424">
                  <c:v>130.08814673269799</c:v>
                </c:pt>
                <c:pt idx="425">
                  <c:v>130.388846195442</c:v>
                </c:pt>
                <c:pt idx="426">
                  <c:v>130.32365253040999</c:v>
                </c:pt>
                <c:pt idx="427">
                  <c:v>131.64571941198599</c:v>
                </c:pt>
                <c:pt idx="428">
                  <c:v>131.565364429505</c:v>
                </c:pt>
                <c:pt idx="429">
                  <c:v>132.717624555649</c:v>
                </c:pt>
                <c:pt idx="430">
                  <c:v>132.44168857807199</c:v>
                </c:pt>
                <c:pt idx="431">
                  <c:v>132.30924688949401</c:v>
                </c:pt>
                <c:pt idx="432">
                  <c:v>131.70175350243301</c:v>
                </c:pt>
                <c:pt idx="433">
                  <c:v>131.72700239404699</c:v>
                </c:pt>
                <c:pt idx="434">
                  <c:v>132.14209417217799</c:v>
                </c:pt>
                <c:pt idx="435">
                  <c:v>132.86269753883599</c:v>
                </c:pt>
                <c:pt idx="436">
                  <c:v>133.26314495983101</c:v>
                </c:pt>
                <c:pt idx="437">
                  <c:v>133.49846462967099</c:v>
                </c:pt>
                <c:pt idx="438">
                  <c:v>133.483315294703</c:v>
                </c:pt>
                <c:pt idx="439">
                  <c:v>132.93793923584499</c:v>
                </c:pt>
                <c:pt idx="440">
                  <c:v>134.04485064419401</c:v>
                </c:pt>
                <c:pt idx="441">
                  <c:v>134.894728335915</c:v>
                </c:pt>
                <c:pt idx="442">
                  <c:v>134.37662107999901</c:v>
                </c:pt>
                <c:pt idx="443">
                  <c:v>134.30642916131299</c:v>
                </c:pt>
                <c:pt idx="444">
                  <c:v>134.58315701340001</c:v>
                </c:pt>
                <c:pt idx="445">
                  <c:v>134.547808565141</c:v>
                </c:pt>
                <c:pt idx="446">
                  <c:v>134.41326075657599</c:v>
                </c:pt>
                <c:pt idx="447">
                  <c:v>134.344441918624</c:v>
                </c:pt>
                <c:pt idx="448">
                  <c:v>134.620443066886</c:v>
                </c:pt>
                <c:pt idx="449">
                  <c:v>134.11284314887499</c:v>
                </c:pt>
                <c:pt idx="450">
                  <c:v>135.073044584238</c:v>
                </c:pt>
                <c:pt idx="451">
                  <c:v>135.92728579814801</c:v>
                </c:pt>
                <c:pt idx="452">
                  <c:v>136.50048013896301</c:v>
                </c:pt>
                <c:pt idx="453">
                  <c:v>137.40971975353199</c:v>
                </c:pt>
                <c:pt idx="454">
                  <c:v>137.66099685012199</c:v>
                </c:pt>
                <c:pt idx="455">
                  <c:v>137.972822644686</c:v>
                </c:pt>
                <c:pt idx="456">
                  <c:v>137.76140677426201</c:v>
                </c:pt>
                <c:pt idx="457">
                  <c:v>138.767019733105</c:v>
                </c:pt>
                <c:pt idx="458">
                  <c:v>139.671213622842</c:v>
                </c:pt>
                <c:pt idx="459">
                  <c:v>139.193888053818</c:v>
                </c:pt>
                <c:pt idx="460">
                  <c:v>140.52091368440401</c:v>
                </c:pt>
                <c:pt idx="461">
                  <c:v>140.28426918982399</c:v>
                </c:pt>
                <c:pt idx="462">
                  <c:v>140.92255338096101</c:v>
                </c:pt>
                <c:pt idx="463">
                  <c:v>142.06843749010901</c:v>
                </c:pt>
                <c:pt idx="464">
                  <c:v>142.37017183501101</c:v>
                </c:pt>
                <c:pt idx="465">
                  <c:v>142.314668861868</c:v>
                </c:pt>
                <c:pt idx="466">
                  <c:v>142.37521755984201</c:v>
                </c:pt>
                <c:pt idx="467">
                  <c:v>142.232842342282</c:v>
                </c:pt>
                <c:pt idx="468">
                  <c:v>141.148273629736</c:v>
                </c:pt>
                <c:pt idx="469">
                  <c:v>141.007125356106</c:v>
                </c:pt>
                <c:pt idx="470">
                  <c:v>141.007125356106</c:v>
                </c:pt>
                <c:pt idx="471">
                  <c:v>141.007125356106</c:v>
                </c:pt>
                <c:pt idx="472">
                  <c:v>141.007125356106</c:v>
                </c:pt>
                <c:pt idx="473">
                  <c:v>141.007125356106</c:v>
                </c:pt>
                <c:pt idx="474">
                  <c:v>141.007125356106</c:v>
                </c:pt>
                <c:pt idx="475">
                  <c:v>140.10202663829401</c:v>
                </c:pt>
                <c:pt idx="476">
                  <c:v>139.96192461165501</c:v>
                </c:pt>
                <c:pt idx="477">
                  <c:v>141.92254516948199</c:v>
                </c:pt>
                <c:pt idx="478">
                  <c:v>144.006780706531</c:v>
                </c:pt>
                <c:pt idx="479">
                  <c:v>144.36477881054199</c:v>
                </c:pt>
                <c:pt idx="480">
                  <c:v>146.31333470086599</c:v>
                </c:pt>
                <c:pt idx="481">
                  <c:v>148.18015586424599</c:v>
                </c:pt>
                <c:pt idx="482">
                  <c:v>148.22374771861601</c:v>
                </c:pt>
                <c:pt idx="483">
                  <c:v>147.29524122054201</c:v>
                </c:pt>
                <c:pt idx="484">
                  <c:v>146.56289806713201</c:v>
                </c:pt>
                <c:pt idx="485">
                  <c:v>146.75252263364001</c:v>
                </c:pt>
                <c:pt idx="486">
                  <c:v>149.09177051875201</c:v>
                </c:pt>
                <c:pt idx="487">
                  <c:v>148.94267874823299</c:v>
                </c:pt>
                <c:pt idx="488">
                  <c:v>146.93590416072999</c:v>
                </c:pt>
                <c:pt idx="489">
                  <c:v>146.78896825656901</c:v>
                </c:pt>
                <c:pt idx="490">
                  <c:v>144.51001806583801</c:v>
                </c:pt>
                <c:pt idx="491">
                  <c:v>145.25524472595501</c:v>
                </c:pt>
                <c:pt idx="492">
                  <c:v>146.933766156053</c:v>
                </c:pt>
                <c:pt idx="493">
                  <c:v>147.30610849459899</c:v>
                </c:pt>
                <c:pt idx="494">
                  <c:v>147.252452175071</c:v>
                </c:pt>
                <c:pt idx="495">
                  <c:v>147.96515985365599</c:v>
                </c:pt>
                <c:pt idx="496">
                  <c:v>150.540121207998</c:v>
                </c:pt>
                <c:pt idx="497">
                  <c:v>150.350969132084</c:v>
                </c:pt>
                <c:pt idx="498">
                  <c:v>149.379193567291</c:v>
                </c:pt>
                <c:pt idx="499">
                  <c:v>149.229814373724</c:v>
                </c:pt>
                <c:pt idx="500">
                  <c:v>148.91802157737601</c:v>
                </c:pt>
                <c:pt idx="501">
                  <c:v>149.07949718154401</c:v>
                </c:pt>
                <c:pt idx="502">
                  <c:v>148.930417684362</c:v>
                </c:pt>
                <c:pt idx="503">
                  <c:v>148.930417684362</c:v>
                </c:pt>
                <c:pt idx="504">
                  <c:v>148.49594981187599</c:v>
                </c:pt>
                <c:pt idx="505">
                  <c:v>148.34745386206399</c:v>
                </c:pt>
                <c:pt idx="506">
                  <c:v>148.34745386206399</c:v>
                </c:pt>
                <c:pt idx="507">
                  <c:v>152.25369153217699</c:v>
                </c:pt>
                <c:pt idx="508">
                  <c:v>149.663581205105</c:v>
                </c:pt>
                <c:pt idx="509">
                  <c:v>149.221367246825</c:v>
                </c:pt>
                <c:pt idx="510">
                  <c:v>151.128056002009</c:v>
                </c:pt>
                <c:pt idx="511">
                  <c:v>147.86601017988701</c:v>
                </c:pt>
                <c:pt idx="512">
                  <c:v>149.761212858232</c:v>
                </c:pt>
                <c:pt idx="513">
                  <c:v>151.36352057719699</c:v>
                </c:pt>
                <c:pt idx="514">
                  <c:v>152.55807256839699</c:v>
                </c:pt>
                <c:pt idx="515">
                  <c:v>149.15819382421299</c:v>
                </c:pt>
                <c:pt idx="516">
                  <c:v>149.89330274187401</c:v>
                </c:pt>
                <c:pt idx="517">
                  <c:v>152.276663685854</c:v>
                </c:pt>
                <c:pt idx="518">
                  <c:v>151.47838134558199</c:v>
                </c:pt>
                <c:pt idx="519">
                  <c:v>152.72462068255399</c:v>
                </c:pt>
                <c:pt idx="520">
                  <c:v>152.276663685854</c:v>
                </c:pt>
                <c:pt idx="521">
                  <c:v>153.52864606124601</c:v>
                </c:pt>
                <c:pt idx="522">
                  <c:v>155.17115504914599</c:v>
                </c:pt>
                <c:pt idx="523">
                  <c:v>155.28601581753</c:v>
                </c:pt>
                <c:pt idx="524">
                  <c:v>155.13072980171299</c:v>
                </c:pt>
                <c:pt idx="525">
                  <c:v>155.13072980171299</c:v>
                </c:pt>
                <c:pt idx="526">
                  <c:v>154.95234779115299</c:v>
                </c:pt>
                <c:pt idx="527">
                  <c:v>152.865545343127</c:v>
                </c:pt>
                <c:pt idx="528">
                  <c:v>153.24337865544399</c:v>
                </c:pt>
                <c:pt idx="529">
                  <c:v>154.80121446622601</c:v>
                </c:pt>
                <c:pt idx="530">
                  <c:v>154.946534970964</c:v>
                </c:pt>
                <c:pt idx="531">
                  <c:v>154.79158843599299</c:v>
                </c:pt>
                <c:pt idx="532">
                  <c:v>154.91156640076201</c:v>
                </c:pt>
                <c:pt idx="533">
                  <c:v>153.870949795006</c:v>
                </c:pt>
                <c:pt idx="534">
                  <c:v>153.531872474029</c:v>
                </c:pt>
                <c:pt idx="535">
                  <c:v>155.51956711423799</c:v>
                </c:pt>
                <c:pt idx="536">
                  <c:v>156.04572157782201</c:v>
                </c:pt>
                <c:pt idx="537">
                  <c:v>156.04572157782201</c:v>
                </c:pt>
              </c:numCache>
            </c:numRef>
          </c:val>
          <c:smooth val="0"/>
          <c:extLst>
            <c:ext xmlns:c16="http://schemas.microsoft.com/office/drawing/2014/chart" uri="{C3380CC4-5D6E-409C-BE32-E72D297353CC}">
              <c16:uniqueId val="{00000001-CEFB-4AA0-9686-A92A14108921}"/>
            </c:ext>
          </c:extLst>
        </c:ser>
        <c:ser>
          <c:idx val="3"/>
          <c:order val="2"/>
          <c:tx>
            <c:strRef>
              <c:f>LSTM!$U$1</c:f>
              <c:strCache>
                <c:ptCount val="1"/>
                <c:pt idx="0">
                  <c:v>Tracked Value</c:v>
                </c:pt>
              </c:strCache>
            </c:strRef>
          </c:tx>
          <c:spPr>
            <a:ln w="6350" cap="rnd">
              <a:solidFill>
                <a:schemeClr val="tx1"/>
              </a:solidFill>
              <a:round/>
            </a:ln>
            <a:effectLst/>
          </c:spPr>
          <c:marker>
            <c:symbol val="none"/>
          </c:marker>
          <c:cat>
            <c:strRef>
              <c:f>LSTM!$C$2:$C$539</c:f>
              <c:strCache>
                <c:ptCount val="538"/>
                <c:pt idx="0">
                  <c:v>3/21/2016</c:v>
                </c:pt>
                <c:pt idx="1">
                  <c:v>3/22/2016</c:v>
                </c:pt>
                <c:pt idx="2">
                  <c:v>3/23/2016</c:v>
                </c:pt>
                <c:pt idx="3">
                  <c:v>3/24/2016</c:v>
                </c:pt>
                <c:pt idx="4">
                  <c:v>3/28/2016</c:v>
                </c:pt>
                <c:pt idx="5">
                  <c:v>3/29/2016</c:v>
                </c:pt>
                <c:pt idx="6">
                  <c:v>3/30/2016</c:v>
                </c:pt>
                <c:pt idx="7">
                  <c:v>3/31/2016</c:v>
                </c:pt>
                <c:pt idx="8">
                  <c:v>04/01/2016</c:v>
                </c:pt>
                <c:pt idx="9">
                  <c:v>04/04/2016</c:v>
                </c:pt>
                <c:pt idx="10">
                  <c:v>04/05/2016</c:v>
                </c:pt>
                <c:pt idx="11">
                  <c:v>04/06/2016</c:v>
                </c:pt>
                <c:pt idx="12">
                  <c:v>04/07/2016</c:v>
                </c:pt>
                <c:pt idx="13">
                  <c:v>04/08/2016</c:v>
                </c:pt>
                <c:pt idx="14">
                  <c:v>04/11/2016</c:v>
                </c:pt>
                <c:pt idx="15">
                  <c:v>04/12/2016</c:v>
                </c:pt>
                <c:pt idx="16">
                  <c:v>4/13/2016</c:v>
                </c:pt>
                <c:pt idx="17">
                  <c:v>4/14/2016</c:v>
                </c:pt>
                <c:pt idx="18">
                  <c:v>4/15/2016</c:v>
                </c:pt>
                <c:pt idx="19">
                  <c:v>4/18/2016</c:v>
                </c:pt>
                <c:pt idx="20">
                  <c:v>4/19/2016</c:v>
                </c:pt>
                <c:pt idx="21">
                  <c:v>4/20/2016</c:v>
                </c:pt>
                <c:pt idx="22">
                  <c:v>4/21/2016</c:v>
                </c:pt>
                <c:pt idx="23">
                  <c:v>4/22/2016</c:v>
                </c:pt>
                <c:pt idx="24">
                  <c:v>4/25/2016</c:v>
                </c:pt>
                <c:pt idx="25">
                  <c:v>4/26/2016</c:v>
                </c:pt>
                <c:pt idx="26">
                  <c:v>4/27/2016</c:v>
                </c:pt>
                <c:pt idx="27">
                  <c:v>4/28/2016</c:v>
                </c:pt>
                <c:pt idx="28">
                  <c:v>4/29/2016</c:v>
                </c:pt>
                <c:pt idx="29">
                  <c:v>05/02/2016</c:v>
                </c:pt>
                <c:pt idx="30">
                  <c:v>05/03/2016</c:v>
                </c:pt>
                <c:pt idx="31">
                  <c:v>05/04/2016</c:v>
                </c:pt>
                <c:pt idx="32">
                  <c:v>05/05/2016</c:v>
                </c:pt>
                <c:pt idx="33">
                  <c:v>05/06/2016</c:v>
                </c:pt>
                <c:pt idx="34">
                  <c:v>05/09/2016</c:v>
                </c:pt>
                <c:pt idx="35">
                  <c:v>05/10/2016</c:v>
                </c:pt>
                <c:pt idx="36">
                  <c:v>05/11/2016</c:v>
                </c:pt>
                <c:pt idx="37">
                  <c:v>05/12/2016</c:v>
                </c:pt>
                <c:pt idx="38">
                  <c:v>5/13/2016</c:v>
                </c:pt>
                <c:pt idx="39">
                  <c:v>5/16/2016</c:v>
                </c:pt>
                <c:pt idx="40">
                  <c:v>5/17/2016</c:v>
                </c:pt>
                <c:pt idx="41">
                  <c:v>5/18/2016</c:v>
                </c:pt>
                <c:pt idx="42">
                  <c:v>5/19/2016</c:v>
                </c:pt>
                <c:pt idx="43">
                  <c:v>5/20/2016</c:v>
                </c:pt>
                <c:pt idx="44">
                  <c:v>5/23/2016</c:v>
                </c:pt>
                <c:pt idx="45">
                  <c:v>5/24/2016</c:v>
                </c:pt>
                <c:pt idx="46">
                  <c:v>5/25/2016</c:v>
                </c:pt>
                <c:pt idx="47">
                  <c:v>5/26/2016</c:v>
                </c:pt>
                <c:pt idx="48">
                  <c:v>5/27/2016</c:v>
                </c:pt>
                <c:pt idx="49">
                  <c:v>5/31/2016</c:v>
                </c:pt>
                <c:pt idx="50">
                  <c:v>06/01/2016</c:v>
                </c:pt>
                <c:pt idx="51">
                  <c:v>06/02/2016</c:v>
                </c:pt>
                <c:pt idx="52">
                  <c:v>06/03/2016</c:v>
                </c:pt>
                <c:pt idx="53">
                  <c:v>06/06/2016</c:v>
                </c:pt>
                <c:pt idx="54">
                  <c:v>06/07/2016</c:v>
                </c:pt>
                <c:pt idx="55">
                  <c:v>06/08/2016</c:v>
                </c:pt>
                <c:pt idx="56">
                  <c:v>06/09/2016</c:v>
                </c:pt>
                <c:pt idx="57">
                  <c:v>06/10/2016</c:v>
                </c:pt>
                <c:pt idx="58">
                  <c:v>6/13/2016</c:v>
                </c:pt>
                <c:pt idx="59">
                  <c:v>6/14/2016</c:v>
                </c:pt>
                <c:pt idx="60">
                  <c:v>6/15/2016</c:v>
                </c:pt>
                <c:pt idx="61">
                  <c:v>6/16/2016</c:v>
                </c:pt>
                <c:pt idx="62">
                  <c:v>6/17/2016</c:v>
                </c:pt>
                <c:pt idx="63">
                  <c:v>6/20/2016</c:v>
                </c:pt>
                <c:pt idx="64">
                  <c:v>6/21/2016</c:v>
                </c:pt>
                <c:pt idx="65">
                  <c:v>6/22/2016</c:v>
                </c:pt>
                <c:pt idx="66">
                  <c:v>6/23/2016</c:v>
                </c:pt>
                <c:pt idx="67">
                  <c:v>6/24/2016</c:v>
                </c:pt>
                <c:pt idx="68">
                  <c:v>6/27/2016</c:v>
                </c:pt>
                <c:pt idx="69">
                  <c:v>6/28/2016</c:v>
                </c:pt>
                <c:pt idx="70">
                  <c:v>6/29/2016</c:v>
                </c:pt>
                <c:pt idx="71">
                  <c:v>6/30/2016</c:v>
                </c:pt>
                <c:pt idx="72">
                  <c:v>07/01/2016</c:v>
                </c:pt>
                <c:pt idx="73">
                  <c:v>07/05/2016</c:v>
                </c:pt>
                <c:pt idx="74">
                  <c:v>07/06/2016</c:v>
                </c:pt>
                <c:pt idx="75">
                  <c:v>07/07/2016</c:v>
                </c:pt>
                <c:pt idx="76">
                  <c:v>07/08/2016</c:v>
                </c:pt>
                <c:pt idx="77">
                  <c:v>07/11/2016</c:v>
                </c:pt>
                <c:pt idx="78">
                  <c:v>07/12/2016</c:v>
                </c:pt>
                <c:pt idx="79">
                  <c:v>7/13/2016</c:v>
                </c:pt>
                <c:pt idx="80">
                  <c:v>7/14/2016</c:v>
                </c:pt>
                <c:pt idx="81">
                  <c:v>7/15/2016</c:v>
                </c:pt>
                <c:pt idx="82">
                  <c:v>7/18/2016</c:v>
                </c:pt>
                <c:pt idx="83">
                  <c:v>7/19/2016</c:v>
                </c:pt>
                <c:pt idx="84">
                  <c:v>7/20/2016</c:v>
                </c:pt>
                <c:pt idx="85">
                  <c:v>7/21/2016</c:v>
                </c:pt>
                <c:pt idx="86">
                  <c:v>7/22/2016</c:v>
                </c:pt>
                <c:pt idx="87">
                  <c:v>7/25/2016</c:v>
                </c:pt>
                <c:pt idx="88">
                  <c:v>7/26/2016</c:v>
                </c:pt>
                <c:pt idx="89">
                  <c:v>7/27/2016</c:v>
                </c:pt>
                <c:pt idx="90">
                  <c:v>7/28/2016</c:v>
                </c:pt>
                <c:pt idx="91">
                  <c:v>7/29/2016</c:v>
                </c:pt>
                <c:pt idx="92">
                  <c:v>08/01/2016</c:v>
                </c:pt>
                <c:pt idx="93">
                  <c:v>08/02/2016</c:v>
                </c:pt>
                <c:pt idx="94">
                  <c:v>08/03/2016</c:v>
                </c:pt>
                <c:pt idx="95">
                  <c:v>08/04/2016</c:v>
                </c:pt>
                <c:pt idx="96">
                  <c:v>08/05/2016</c:v>
                </c:pt>
                <c:pt idx="97">
                  <c:v>08/08/2016</c:v>
                </c:pt>
                <c:pt idx="98">
                  <c:v>08/09/2016</c:v>
                </c:pt>
                <c:pt idx="99">
                  <c:v>08/10/2016</c:v>
                </c:pt>
                <c:pt idx="100">
                  <c:v>08/11/2016</c:v>
                </c:pt>
                <c:pt idx="101">
                  <c:v>08/12/2016</c:v>
                </c:pt>
                <c:pt idx="102">
                  <c:v>8/15/2016</c:v>
                </c:pt>
                <c:pt idx="103">
                  <c:v>8/16/2016</c:v>
                </c:pt>
                <c:pt idx="104">
                  <c:v>8/17/2016</c:v>
                </c:pt>
                <c:pt idx="105">
                  <c:v>8/18/2016</c:v>
                </c:pt>
                <c:pt idx="106">
                  <c:v>8/19/2016</c:v>
                </c:pt>
                <c:pt idx="107">
                  <c:v>8/22/2016</c:v>
                </c:pt>
                <c:pt idx="108">
                  <c:v>8/23/2016</c:v>
                </c:pt>
                <c:pt idx="109">
                  <c:v>8/24/2016</c:v>
                </c:pt>
                <c:pt idx="110">
                  <c:v>8/25/2016</c:v>
                </c:pt>
                <c:pt idx="111">
                  <c:v>8/26/2016</c:v>
                </c:pt>
                <c:pt idx="112">
                  <c:v>8/29/2016</c:v>
                </c:pt>
                <c:pt idx="113">
                  <c:v>8/30/2016</c:v>
                </c:pt>
                <c:pt idx="114">
                  <c:v>8/31/2016</c:v>
                </c:pt>
                <c:pt idx="115">
                  <c:v>09/01/2016</c:v>
                </c:pt>
                <c:pt idx="116">
                  <c:v>09/02/2016</c:v>
                </c:pt>
                <c:pt idx="117">
                  <c:v>09/06/2016</c:v>
                </c:pt>
                <c:pt idx="118">
                  <c:v>09/07/2016</c:v>
                </c:pt>
                <c:pt idx="119">
                  <c:v>09/08/2016</c:v>
                </c:pt>
                <c:pt idx="120">
                  <c:v>09/09/2016</c:v>
                </c:pt>
                <c:pt idx="121">
                  <c:v>09/12/2016</c:v>
                </c:pt>
                <c:pt idx="122">
                  <c:v>9/13/2016</c:v>
                </c:pt>
                <c:pt idx="123">
                  <c:v>9/14/2016</c:v>
                </c:pt>
                <c:pt idx="124">
                  <c:v>9/15/2016</c:v>
                </c:pt>
                <c:pt idx="125">
                  <c:v>9/16/2016</c:v>
                </c:pt>
                <c:pt idx="126">
                  <c:v>9/19/2016</c:v>
                </c:pt>
                <c:pt idx="127">
                  <c:v>9/20/2016</c:v>
                </c:pt>
                <c:pt idx="128">
                  <c:v>9/21/2016</c:v>
                </c:pt>
                <c:pt idx="129">
                  <c:v>9/22/2016</c:v>
                </c:pt>
                <c:pt idx="130">
                  <c:v>9/23/2016</c:v>
                </c:pt>
                <c:pt idx="131">
                  <c:v>9/26/2016</c:v>
                </c:pt>
                <c:pt idx="132">
                  <c:v>9/27/2016</c:v>
                </c:pt>
                <c:pt idx="133">
                  <c:v>9/28/2016</c:v>
                </c:pt>
                <c:pt idx="134">
                  <c:v>9/29/2016</c:v>
                </c:pt>
                <c:pt idx="135">
                  <c:v>9/30/2016</c:v>
                </c:pt>
                <c:pt idx="136">
                  <c:v>10/03/2016</c:v>
                </c:pt>
                <c:pt idx="137">
                  <c:v>10/04/2016</c:v>
                </c:pt>
                <c:pt idx="138">
                  <c:v>10/05/2016</c:v>
                </c:pt>
                <c:pt idx="139">
                  <c:v>10/06/2016</c:v>
                </c:pt>
                <c:pt idx="140">
                  <c:v>10/07/2016</c:v>
                </c:pt>
                <c:pt idx="141">
                  <c:v>10/10/2016</c:v>
                </c:pt>
                <c:pt idx="142">
                  <c:v>10/11/2016</c:v>
                </c:pt>
                <c:pt idx="143">
                  <c:v>10/12/2016</c:v>
                </c:pt>
                <c:pt idx="144">
                  <c:v>10/13/2016</c:v>
                </c:pt>
                <c:pt idx="145">
                  <c:v>10/14/2016</c:v>
                </c:pt>
                <c:pt idx="146">
                  <c:v>10/17/2016</c:v>
                </c:pt>
                <c:pt idx="147">
                  <c:v>10/18/2016</c:v>
                </c:pt>
                <c:pt idx="148">
                  <c:v>10/19/2016</c:v>
                </c:pt>
                <c:pt idx="149">
                  <c:v>10/20/2016</c:v>
                </c:pt>
                <c:pt idx="150">
                  <c:v>10/21/2016</c:v>
                </c:pt>
                <c:pt idx="151">
                  <c:v>10/24/2016</c:v>
                </c:pt>
                <c:pt idx="152">
                  <c:v>10/25/2016</c:v>
                </c:pt>
                <c:pt idx="153">
                  <c:v>10/26/2016</c:v>
                </c:pt>
                <c:pt idx="154">
                  <c:v>10/27/2016</c:v>
                </c:pt>
                <c:pt idx="155">
                  <c:v>10/28/2016</c:v>
                </c:pt>
                <c:pt idx="156">
                  <c:v>10/31/2016</c:v>
                </c:pt>
                <c:pt idx="157">
                  <c:v>11/01/2016</c:v>
                </c:pt>
                <c:pt idx="158">
                  <c:v>11/02/2016</c:v>
                </c:pt>
                <c:pt idx="159">
                  <c:v>11/03/2016</c:v>
                </c:pt>
                <c:pt idx="160">
                  <c:v>11/04/2016</c:v>
                </c:pt>
                <c:pt idx="161">
                  <c:v>11/07/2016</c:v>
                </c:pt>
                <c:pt idx="162">
                  <c:v>11/08/2016</c:v>
                </c:pt>
                <c:pt idx="163">
                  <c:v>11/09/2016</c:v>
                </c:pt>
                <c:pt idx="164">
                  <c:v>11/10/2016</c:v>
                </c:pt>
                <c:pt idx="165">
                  <c:v>11/11/2016</c:v>
                </c:pt>
                <c:pt idx="166">
                  <c:v>11/14/2016</c:v>
                </c:pt>
                <c:pt idx="167">
                  <c:v>11/15/2016</c:v>
                </c:pt>
                <c:pt idx="168">
                  <c:v>11/16/2016</c:v>
                </c:pt>
                <c:pt idx="169">
                  <c:v>11/17/2016</c:v>
                </c:pt>
                <c:pt idx="170">
                  <c:v>11/18/2016</c:v>
                </c:pt>
                <c:pt idx="171">
                  <c:v>11/21/2016</c:v>
                </c:pt>
                <c:pt idx="172">
                  <c:v>11/22/2016</c:v>
                </c:pt>
                <c:pt idx="173">
                  <c:v>11/23/2016</c:v>
                </c:pt>
                <c:pt idx="174">
                  <c:v>11/25/2016</c:v>
                </c:pt>
                <c:pt idx="175">
                  <c:v>11/28/2016</c:v>
                </c:pt>
                <c:pt idx="176">
                  <c:v>11/29/2016</c:v>
                </c:pt>
                <c:pt idx="177">
                  <c:v>11/30/2016</c:v>
                </c:pt>
                <c:pt idx="178">
                  <c:v>12/01/2016</c:v>
                </c:pt>
                <c:pt idx="179">
                  <c:v>12/02/2016</c:v>
                </c:pt>
                <c:pt idx="180">
                  <c:v>12/05/2016</c:v>
                </c:pt>
                <c:pt idx="181">
                  <c:v>12/06/2016</c:v>
                </c:pt>
                <c:pt idx="182">
                  <c:v>12/07/2016</c:v>
                </c:pt>
                <c:pt idx="183">
                  <c:v>12/08/2016</c:v>
                </c:pt>
                <c:pt idx="184">
                  <c:v>12/09/2016</c:v>
                </c:pt>
                <c:pt idx="185">
                  <c:v>12/12/2016</c:v>
                </c:pt>
                <c:pt idx="186">
                  <c:v>12/13/2016</c:v>
                </c:pt>
                <c:pt idx="187">
                  <c:v>12/14/2016</c:v>
                </c:pt>
                <c:pt idx="188">
                  <c:v>12/15/2016</c:v>
                </c:pt>
                <c:pt idx="189">
                  <c:v>12/16/2016</c:v>
                </c:pt>
                <c:pt idx="190">
                  <c:v>12/19/2016</c:v>
                </c:pt>
                <c:pt idx="191">
                  <c:v>12/20/2016</c:v>
                </c:pt>
                <c:pt idx="192">
                  <c:v>12/21/2016</c:v>
                </c:pt>
                <c:pt idx="193">
                  <c:v>12/22/2016</c:v>
                </c:pt>
                <c:pt idx="194">
                  <c:v>12/23/2016</c:v>
                </c:pt>
                <c:pt idx="195">
                  <c:v>12/27/2016</c:v>
                </c:pt>
                <c:pt idx="196">
                  <c:v>12/28/2016</c:v>
                </c:pt>
                <c:pt idx="197">
                  <c:v>12/29/2016</c:v>
                </c:pt>
                <c:pt idx="198">
                  <c:v>12/30/2016</c:v>
                </c:pt>
                <c:pt idx="199">
                  <c:v>01/03/2017</c:v>
                </c:pt>
                <c:pt idx="200">
                  <c:v>01/04/2017</c:v>
                </c:pt>
                <c:pt idx="201">
                  <c:v>01/05/2017</c:v>
                </c:pt>
                <c:pt idx="202">
                  <c:v>01/06/2017</c:v>
                </c:pt>
                <c:pt idx="203">
                  <c:v>01/09/2017</c:v>
                </c:pt>
                <c:pt idx="204">
                  <c:v>01/10/2017</c:v>
                </c:pt>
                <c:pt idx="205">
                  <c:v>01/11/2017</c:v>
                </c:pt>
                <c:pt idx="206">
                  <c:v>01/12/2017</c:v>
                </c:pt>
                <c:pt idx="207">
                  <c:v>1/13/2017</c:v>
                </c:pt>
                <c:pt idx="208">
                  <c:v>1/17/2017</c:v>
                </c:pt>
                <c:pt idx="209">
                  <c:v>1/18/2017</c:v>
                </c:pt>
                <c:pt idx="210">
                  <c:v>1/19/2017</c:v>
                </c:pt>
                <c:pt idx="211">
                  <c:v>1/20/2017</c:v>
                </c:pt>
                <c:pt idx="212">
                  <c:v>1/23/2017</c:v>
                </c:pt>
                <c:pt idx="213">
                  <c:v>1/24/2017</c:v>
                </c:pt>
                <c:pt idx="214">
                  <c:v>1/25/2017</c:v>
                </c:pt>
                <c:pt idx="215">
                  <c:v>1/26/2017</c:v>
                </c:pt>
                <c:pt idx="216">
                  <c:v>1/27/2017</c:v>
                </c:pt>
                <c:pt idx="217">
                  <c:v>1/30/2017</c:v>
                </c:pt>
                <c:pt idx="218">
                  <c:v>1/31/2017</c:v>
                </c:pt>
                <c:pt idx="219">
                  <c:v>02/01/2017</c:v>
                </c:pt>
                <c:pt idx="220">
                  <c:v>02/02/2017</c:v>
                </c:pt>
                <c:pt idx="221">
                  <c:v>02/03/2017</c:v>
                </c:pt>
                <c:pt idx="222">
                  <c:v>02/06/2017</c:v>
                </c:pt>
                <c:pt idx="223">
                  <c:v>02/07/2017</c:v>
                </c:pt>
                <c:pt idx="224">
                  <c:v>02/08/2017</c:v>
                </c:pt>
                <c:pt idx="225">
                  <c:v>02/09/2017</c:v>
                </c:pt>
                <c:pt idx="226">
                  <c:v>02/10/2017</c:v>
                </c:pt>
                <c:pt idx="227">
                  <c:v>2/13/2017</c:v>
                </c:pt>
                <c:pt idx="228">
                  <c:v>2/14/2017</c:v>
                </c:pt>
                <c:pt idx="229">
                  <c:v>2/15/2017</c:v>
                </c:pt>
                <c:pt idx="230">
                  <c:v>2/16/2017</c:v>
                </c:pt>
                <c:pt idx="231">
                  <c:v>2/17/2017</c:v>
                </c:pt>
                <c:pt idx="232">
                  <c:v>2/21/2017</c:v>
                </c:pt>
                <c:pt idx="233">
                  <c:v>2/22/2017</c:v>
                </c:pt>
                <c:pt idx="234">
                  <c:v>2/23/2017</c:v>
                </c:pt>
                <c:pt idx="235">
                  <c:v>2/24/2017</c:v>
                </c:pt>
                <c:pt idx="236">
                  <c:v>2/27/2017</c:v>
                </c:pt>
                <c:pt idx="237">
                  <c:v>2/28/2017</c:v>
                </c:pt>
                <c:pt idx="238">
                  <c:v>03/01/2017</c:v>
                </c:pt>
                <c:pt idx="239">
                  <c:v>03/02/2017</c:v>
                </c:pt>
                <c:pt idx="240">
                  <c:v>03/03/2017</c:v>
                </c:pt>
                <c:pt idx="241">
                  <c:v>03/06/2017</c:v>
                </c:pt>
                <c:pt idx="242">
                  <c:v>03/07/2017</c:v>
                </c:pt>
                <c:pt idx="243">
                  <c:v>03/08/2017</c:v>
                </c:pt>
                <c:pt idx="244">
                  <c:v>03/09/2017</c:v>
                </c:pt>
                <c:pt idx="245">
                  <c:v>03/10/2017</c:v>
                </c:pt>
                <c:pt idx="246">
                  <c:v>3/13/2017</c:v>
                </c:pt>
                <c:pt idx="247">
                  <c:v>3/14/2017</c:v>
                </c:pt>
                <c:pt idx="248">
                  <c:v>3/15/2017</c:v>
                </c:pt>
                <c:pt idx="249">
                  <c:v>3/16/2017</c:v>
                </c:pt>
                <c:pt idx="250">
                  <c:v>3/17/2017</c:v>
                </c:pt>
                <c:pt idx="251">
                  <c:v>3/20/2017</c:v>
                </c:pt>
                <c:pt idx="252">
                  <c:v>3/21/2017</c:v>
                </c:pt>
                <c:pt idx="253">
                  <c:v>3/22/2017</c:v>
                </c:pt>
                <c:pt idx="254">
                  <c:v>3/23/2017</c:v>
                </c:pt>
                <c:pt idx="255">
                  <c:v>3/24/2017</c:v>
                </c:pt>
                <c:pt idx="256">
                  <c:v>3/27/2017</c:v>
                </c:pt>
                <c:pt idx="257">
                  <c:v>3/28/2017</c:v>
                </c:pt>
                <c:pt idx="258">
                  <c:v>3/29/2017</c:v>
                </c:pt>
                <c:pt idx="259">
                  <c:v>3/30/2017</c:v>
                </c:pt>
                <c:pt idx="260">
                  <c:v>3/31/2017</c:v>
                </c:pt>
                <c:pt idx="261">
                  <c:v>04/03/2017</c:v>
                </c:pt>
                <c:pt idx="262">
                  <c:v>04/04/2017</c:v>
                </c:pt>
                <c:pt idx="263">
                  <c:v>04/05/2017</c:v>
                </c:pt>
                <c:pt idx="264">
                  <c:v>04/06/2017</c:v>
                </c:pt>
                <c:pt idx="265">
                  <c:v>04/07/2017</c:v>
                </c:pt>
                <c:pt idx="266">
                  <c:v>04/10/2017</c:v>
                </c:pt>
                <c:pt idx="267">
                  <c:v>04/11/2017</c:v>
                </c:pt>
                <c:pt idx="268">
                  <c:v>04/12/2017</c:v>
                </c:pt>
                <c:pt idx="269">
                  <c:v>4/13/2017</c:v>
                </c:pt>
                <c:pt idx="270">
                  <c:v>4/17/2017</c:v>
                </c:pt>
                <c:pt idx="271">
                  <c:v>4/18/2017</c:v>
                </c:pt>
                <c:pt idx="272">
                  <c:v>4/19/2017</c:v>
                </c:pt>
                <c:pt idx="273">
                  <c:v>4/20/2017</c:v>
                </c:pt>
                <c:pt idx="274">
                  <c:v>4/21/2017</c:v>
                </c:pt>
                <c:pt idx="275">
                  <c:v>4/24/2017</c:v>
                </c:pt>
                <c:pt idx="276">
                  <c:v>4/25/2017</c:v>
                </c:pt>
                <c:pt idx="277">
                  <c:v>4/26/2017</c:v>
                </c:pt>
                <c:pt idx="278">
                  <c:v>4/27/2017</c:v>
                </c:pt>
                <c:pt idx="279">
                  <c:v>4/28/2017</c:v>
                </c:pt>
                <c:pt idx="280">
                  <c:v>05/01/2017</c:v>
                </c:pt>
                <c:pt idx="281">
                  <c:v>05/02/2017</c:v>
                </c:pt>
                <c:pt idx="282">
                  <c:v>05/03/2017</c:v>
                </c:pt>
                <c:pt idx="283">
                  <c:v>05/04/2017</c:v>
                </c:pt>
                <c:pt idx="284">
                  <c:v>05/05/2017</c:v>
                </c:pt>
                <c:pt idx="285">
                  <c:v>05/08/2017</c:v>
                </c:pt>
                <c:pt idx="286">
                  <c:v>05/09/2017</c:v>
                </c:pt>
                <c:pt idx="287">
                  <c:v>05/10/2017</c:v>
                </c:pt>
                <c:pt idx="288">
                  <c:v>05/11/2017</c:v>
                </c:pt>
                <c:pt idx="289">
                  <c:v>05/12/2017</c:v>
                </c:pt>
                <c:pt idx="290">
                  <c:v>5/15/2017</c:v>
                </c:pt>
                <c:pt idx="291">
                  <c:v>5/16/2017</c:v>
                </c:pt>
                <c:pt idx="292">
                  <c:v>5/17/2017</c:v>
                </c:pt>
                <c:pt idx="293">
                  <c:v>5/18/2017</c:v>
                </c:pt>
                <c:pt idx="294">
                  <c:v>5/19/2017</c:v>
                </c:pt>
                <c:pt idx="295">
                  <c:v>5/22/2017</c:v>
                </c:pt>
                <c:pt idx="296">
                  <c:v>5/23/2017</c:v>
                </c:pt>
                <c:pt idx="297">
                  <c:v>5/24/2017</c:v>
                </c:pt>
                <c:pt idx="298">
                  <c:v>5/25/2017</c:v>
                </c:pt>
                <c:pt idx="299">
                  <c:v>5/26/2017</c:v>
                </c:pt>
                <c:pt idx="300">
                  <c:v>5/30/2017</c:v>
                </c:pt>
                <c:pt idx="301">
                  <c:v>5/31/2017</c:v>
                </c:pt>
                <c:pt idx="302">
                  <c:v>06/01/2017</c:v>
                </c:pt>
                <c:pt idx="303">
                  <c:v>06/02/2017</c:v>
                </c:pt>
                <c:pt idx="304">
                  <c:v>06/05/2017</c:v>
                </c:pt>
                <c:pt idx="305">
                  <c:v>06/06/2017</c:v>
                </c:pt>
                <c:pt idx="306">
                  <c:v>06/07/2017</c:v>
                </c:pt>
                <c:pt idx="307">
                  <c:v>06/08/2017</c:v>
                </c:pt>
                <c:pt idx="308">
                  <c:v>06/09/2017</c:v>
                </c:pt>
                <c:pt idx="309">
                  <c:v>06/12/2017</c:v>
                </c:pt>
                <c:pt idx="310">
                  <c:v>6/13/2017</c:v>
                </c:pt>
                <c:pt idx="311">
                  <c:v>6/14/2017</c:v>
                </c:pt>
                <c:pt idx="312">
                  <c:v>6/15/2017</c:v>
                </c:pt>
                <c:pt idx="313">
                  <c:v>6/16/2017</c:v>
                </c:pt>
                <c:pt idx="314">
                  <c:v>6/19/2017</c:v>
                </c:pt>
                <c:pt idx="315">
                  <c:v>6/20/2017</c:v>
                </c:pt>
                <c:pt idx="316">
                  <c:v>6/21/2017</c:v>
                </c:pt>
                <c:pt idx="317">
                  <c:v>6/22/2017</c:v>
                </c:pt>
                <c:pt idx="318">
                  <c:v>6/23/2017</c:v>
                </c:pt>
                <c:pt idx="319">
                  <c:v>6/26/2017</c:v>
                </c:pt>
                <c:pt idx="320">
                  <c:v>6/27/2017</c:v>
                </c:pt>
                <c:pt idx="321">
                  <c:v>6/28/2017</c:v>
                </c:pt>
                <c:pt idx="322">
                  <c:v>6/29/2017</c:v>
                </c:pt>
                <c:pt idx="323">
                  <c:v>6/30/2017</c:v>
                </c:pt>
                <c:pt idx="324">
                  <c:v>07/03/2017</c:v>
                </c:pt>
                <c:pt idx="325">
                  <c:v>07/05/2017</c:v>
                </c:pt>
                <c:pt idx="326">
                  <c:v>07/06/2017</c:v>
                </c:pt>
                <c:pt idx="327">
                  <c:v>07/07/2017</c:v>
                </c:pt>
                <c:pt idx="328">
                  <c:v>07/10/2017</c:v>
                </c:pt>
                <c:pt idx="329">
                  <c:v>07/11/2017</c:v>
                </c:pt>
                <c:pt idx="330">
                  <c:v>07/12/2017</c:v>
                </c:pt>
                <c:pt idx="331">
                  <c:v>7/13/2017</c:v>
                </c:pt>
                <c:pt idx="332">
                  <c:v>7/14/2017</c:v>
                </c:pt>
                <c:pt idx="333">
                  <c:v>7/17/2017</c:v>
                </c:pt>
                <c:pt idx="334">
                  <c:v>7/18/2017</c:v>
                </c:pt>
                <c:pt idx="335">
                  <c:v>7/19/2017</c:v>
                </c:pt>
                <c:pt idx="336">
                  <c:v>7/20/2017</c:v>
                </c:pt>
                <c:pt idx="337">
                  <c:v>7/21/2017</c:v>
                </c:pt>
                <c:pt idx="338">
                  <c:v>7/24/2017</c:v>
                </c:pt>
                <c:pt idx="339">
                  <c:v>7/25/2017</c:v>
                </c:pt>
                <c:pt idx="340">
                  <c:v>7/26/2017</c:v>
                </c:pt>
                <c:pt idx="341">
                  <c:v>7/27/2017</c:v>
                </c:pt>
                <c:pt idx="342">
                  <c:v>7/28/2017</c:v>
                </c:pt>
                <c:pt idx="343">
                  <c:v>7/31/2017</c:v>
                </c:pt>
                <c:pt idx="344">
                  <c:v>08/01/2017</c:v>
                </c:pt>
                <c:pt idx="345">
                  <c:v>08/02/2017</c:v>
                </c:pt>
                <c:pt idx="346">
                  <c:v>08/03/2017</c:v>
                </c:pt>
                <c:pt idx="347">
                  <c:v>08/04/2017</c:v>
                </c:pt>
                <c:pt idx="348">
                  <c:v>08/07/2017</c:v>
                </c:pt>
                <c:pt idx="349">
                  <c:v>08/08/2017</c:v>
                </c:pt>
                <c:pt idx="350">
                  <c:v>08/09/2017</c:v>
                </c:pt>
                <c:pt idx="351">
                  <c:v>08/10/2017</c:v>
                </c:pt>
                <c:pt idx="352">
                  <c:v>08/11/2017</c:v>
                </c:pt>
                <c:pt idx="353">
                  <c:v>8/14/2017</c:v>
                </c:pt>
                <c:pt idx="354">
                  <c:v>8/15/2017</c:v>
                </c:pt>
                <c:pt idx="355">
                  <c:v>8/16/2017</c:v>
                </c:pt>
                <c:pt idx="356">
                  <c:v>8/17/2017</c:v>
                </c:pt>
                <c:pt idx="357">
                  <c:v>8/18/2017</c:v>
                </c:pt>
                <c:pt idx="358">
                  <c:v>8/21/2017</c:v>
                </c:pt>
                <c:pt idx="359">
                  <c:v>8/22/2017</c:v>
                </c:pt>
                <c:pt idx="360">
                  <c:v>8/23/2017</c:v>
                </c:pt>
                <c:pt idx="361">
                  <c:v>8/24/2017</c:v>
                </c:pt>
                <c:pt idx="362">
                  <c:v>8/25/2017</c:v>
                </c:pt>
                <c:pt idx="363">
                  <c:v>8/28/2017</c:v>
                </c:pt>
                <c:pt idx="364">
                  <c:v>8/29/2017</c:v>
                </c:pt>
                <c:pt idx="365">
                  <c:v>8/30/2017</c:v>
                </c:pt>
                <c:pt idx="366">
                  <c:v>8/31/2017</c:v>
                </c:pt>
                <c:pt idx="367">
                  <c:v>09/01/2017</c:v>
                </c:pt>
                <c:pt idx="368">
                  <c:v>09/05/2017</c:v>
                </c:pt>
                <c:pt idx="369">
                  <c:v>09/06/2017</c:v>
                </c:pt>
                <c:pt idx="370">
                  <c:v>09/07/2017</c:v>
                </c:pt>
                <c:pt idx="371">
                  <c:v>09/08/2017</c:v>
                </c:pt>
                <c:pt idx="372">
                  <c:v>09/11/2017</c:v>
                </c:pt>
                <c:pt idx="373">
                  <c:v>09/12/2017</c:v>
                </c:pt>
                <c:pt idx="374">
                  <c:v>9/13/2017</c:v>
                </c:pt>
                <c:pt idx="375">
                  <c:v>9/14/2017</c:v>
                </c:pt>
                <c:pt idx="376">
                  <c:v>9/15/2017</c:v>
                </c:pt>
                <c:pt idx="377">
                  <c:v>9/18/2017</c:v>
                </c:pt>
                <c:pt idx="378">
                  <c:v>9/19/2017</c:v>
                </c:pt>
                <c:pt idx="379">
                  <c:v>9/20/2017</c:v>
                </c:pt>
                <c:pt idx="380">
                  <c:v>9/21/2017</c:v>
                </c:pt>
                <c:pt idx="381">
                  <c:v>9/22/2017</c:v>
                </c:pt>
                <c:pt idx="382">
                  <c:v>9/25/2017</c:v>
                </c:pt>
                <c:pt idx="383">
                  <c:v>9/26/2017</c:v>
                </c:pt>
                <c:pt idx="384">
                  <c:v>9/27/2017</c:v>
                </c:pt>
                <c:pt idx="385">
                  <c:v>9/28/2017</c:v>
                </c:pt>
                <c:pt idx="386">
                  <c:v>9/29/2017</c:v>
                </c:pt>
                <c:pt idx="387">
                  <c:v>10/02/2017</c:v>
                </c:pt>
                <c:pt idx="388">
                  <c:v>10/03/2017</c:v>
                </c:pt>
                <c:pt idx="389">
                  <c:v>10/04/2017</c:v>
                </c:pt>
                <c:pt idx="390">
                  <c:v>10/05/2017</c:v>
                </c:pt>
                <c:pt idx="391">
                  <c:v>10/06/2017</c:v>
                </c:pt>
                <c:pt idx="392">
                  <c:v>10/09/2017</c:v>
                </c:pt>
                <c:pt idx="393">
                  <c:v>10/10/2017</c:v>
                </c:pt>
                <c:pt idx="394">
                  <c:v>10/11/2017</c:v>
                </c:pt>
                <c:pt idx="395">
                  <c:v>10/12/2017</c:v>
                </c:pt>
                <c:pt idx="396">
                  <c:v>10/13/2017</c:v>
                </c:pt>
                <c:pt idx="397">
                  <c:v>10/16/2017</c:v>
                </c:pt>
                <c:pt idx="398">
                  <c:v>10/17/2017</c:v>
                </c:pt>
                <c:pt idx="399">
                  <c:v>10/18/2017</c:v>
                </c:pt>
                <c:pt idx="400">
                  <c:v>10/19/2017</c:v>
                </c:pt>
                <c:pt idx="401">
                  <c:v>10/20/2017</c:v>
                </c:pt>
                <c:pt idx="402">
                  <c:v>10/23/2017</c:v>
                </c:pt>
                <c:pt idx="403">
                  <c:v>10/24/2017</c:v>
                </c:pt>
                <c:pt idx="404">
                  <c:v>10/25/2017</c:v>
                </c:pt>
                <c:pt idx="405">
                  <c:v>10/26/2017</c:v>
                </c:pt>
                <c:pt idx="406">
                  <c:v>10/27/2017</c:v>
                </c:pt>
                <c:pt idx="407">
                  <c:v>10/30/2017</c:v>
                </c:pt>
                <c:pt idx="408">
                  <c:v>10/31/2017</c:v>
                </c:pt>
                <c:pt idx="409">
                  <c:v>11/01/2017</c:v>
                </c:pt>
                <c:pt idx="410">
                  <c:v>11/02/2017</c:v>
                </c:pt>
                <c:pt idx="411">
                  <c:v>11/03/2017</c:v>
                </c:pt>
                <c:pt idx="412">
                  <c:v>11/06/2017</c:v>
                </c:pt>
                <c:pt idx="413">
                  <c:v>11/07/2017</c:v>
                </c:pt>
                <c:pt idx="414">
                  <c:v>11/08/2017</c:v>
                </c:pt>
                <c:pt idx="415">
                  <c:v>11/09/2017</c:v>
                </c:pt>
                <c:pt idx="416">
                  <c:v>11/10/2017</c:v>
                </c:pt>
                <c:pt idx="417">
                  <c:v>11/13/2017</c:v>
                </c:pt>
                <c:pt idx="418">
                  <c:v>11/14/2017</c:v>
                </c:pt>
                <c:pt idx="419">
                  <c:v>11/15/2017</c:v>
                </c:pt>
                <c:pt idx="420">
                  <c:v>11/16/2017</c:v>
                </c:pt>
                <c:pt idx="421">
                  <c:v>11/17/2017</c:v>
                </c:pt>
                <c:pt idx="422">
                  <c:v>11/20/2017</c:v>
                </c:pt>
                <c:pt idx="423">
                  <c:v>11/21/2017</c:v>
                </c:pt>
                <c:pt idx="424">
                  <c:v>11/22/2017</c:v>
                </c:pt>
                <c:pt idx="425">
                  <c:v>11/24/2017</c:v>
                </c:pt>
                <c:pt idx="426">
                  <c:v>11/27/2017</c:v>
                </c:pt>
                <c:pt idx="427">
                  <c:v>11/28/2017</c:v>
                </c:pt>
                <c:pt idx="428">
                  <c:v>11/29/2017</c:v>
                </c:pt>
                <c:pt idx="429">
                  <c:v>11/30/2017</c:v>
                </c:pt>
                <c:pt idx="430">
                  <c:v>12/01/2017</c:v>
                </c:pt>
                <c:pt idx="431">
                  <c:v>12/04/2017</c:v>
                </c:pt>
                <c:pt idx="432">
                  <c:v>12/05/2017</c:v>
                </c:pt>
                <c:pt idx="433">
                  <c:v>12/06/2017</c:v>
                </c:pt>
                <c:pt idx="434">
                  <c:v>12/07/2017</c:v>
                </c:pt>
                <c:pt idx="435">
                  <c:v>12/08/2017</c:v>
                </c:pt>
                <c:pt idx="436">
                  <c:v>12/11/2017</c:v>
                </c:pt>
                <c:pt idx="437">
                  <c:v>12/12/2017</c:v>
                </c:pt>
                <c:pt idx="438">
                  <c:v>12/13/2017</c:v>
                </c:pt>
                <c:pt idx="439">
                  <c:v>12/14/2017</c:v>
                </c:pt>
                <c:pt idx="440">
                  <c:v>12/15/2017</c:v>
                </c:pt>
                <c:pt idx="441">
                  <c:v>12/18/2017</c:v>
                </c:pt>
                <c:pt idx="442">
                  <c:v>12/19/2017</c:v>
                </c:pt>
                <c:pt idx="443">
                  <c:v>12/20/2017</c:v>
                </c:pt>
                <c:pt idx="444">
                  <c:v>12/21/2017</c:v>
                </c:pt>
                <c:pt idx="445">
                  <c:v>12/22/2017</c:v>
                </c:pt>
                <c:pt idx="446">
                  <c:v>12/26/2017</c:v>
                </c:pt>
                <c:pt idx="447">
                  <c:v>12/27/2017</c:v>
                </c:pt>
                <c:pt idx="448">
                  <c:v>12/28/2017</c:v>
                </c:pt>
                <c:pt idx="449">
                  <c:v>12/29/2017</c:v>
                </c:pt>
                <c:pt idx="450">
                  <c:v>01/02/2018</c:v>
                </c:pt>
                <c:pt idx="451">
                  <c:v>01/03/2018</c:v>
                </c:pt>
                <c:pt idx="452">
                  <c:v>01/04/2018</c:v>
                </c:pt>
                <c:pt idx="453">
                  <c:v>01/05/2018</c:v>
                </c:pt>
                <c:pt idx="454">
                  <c:v>01/08/2018</c:v>
                </c:pt>
                <c:pt idx="455">
                  <c:v>01/09/2018</c:v>
                </c:pt>
                <c:pt idx="456">
                  <c:v>01/10/2018</c:v>
                </c:pt>
                <c:pt idx="457">
                  <c:v>01/11/2018</c:v>
                </c:pt>
                <c:pt idx="458">
                  <c:v>01/12/2018</c:v>
                </c:pt>
                <c:pt idx="459">
                  <c:v>1/16/2018</c:v>
                </c:pt>
                <c:pt idx="460">
                  <c:v>1/17/2018</c:v>
                </c:pt>
                <c:pt idx="461">
                  <c:v>1/18/2018</c:v>
                </c:pt>
                <c:pt idx="462">
                  <c:v>1/19/2018</c:v>
                </c:pt>
                <c:pt idx="463">
                  <c:v>1/22/2018</c:v>
                </c:pt>
                <c:pt idx="464">
                  <c:v>1/23/2018</c:v>
                </c:pt>
                <c:pt idx="465">
                  <c:v>1/24/2018</c:v>
                </c:pt>
                <c:pt idx="466">
                  <c:v>1/25/2018</c:v>
                </c:pt>
                <c:pt idx="467">
                  <c:v>1/26/2018</c:v>
                </c:pt>
                <c:pt idx="468">
                  <c:v>1/29/2018</c:v>
                </c:pt>
                <c:pt idx="469">
                  <c:v>1/30/2018</c:v>
                </c:pt>
                <c:pt idx="470">
                  <c:v>1/31/2018</c:v>
                </c:pt>
                <c:pt idx="471">
                  <c:v>02/01/2018</c:v>
                </c:pt>
                <c:pt idx="472">
                  <c:v>02/02/2018</c:v>
                </c:pt>
                <c:pt idx="473">
                  <c:v>02/05/2018</c:v>
                </c:pt>
                <c:pt idx="474">
                  <c:v>02/06/2018</c:v>
                </c:pt>
                <c:pt idx="475">
                  <c:v>02/07/2018</c:v>
                </c:pt>
                <c:pt idx="476">
                  <c:v>02/08/2018</c:v>
                </c:pt>
                <c:pt idx="477">
                  <c:v>02/09/2018</c:v>
                </c:pt>
                <c:pt idx="478">
                  <c:v>02/12/2018</c:v>
                </c:pt>
                <c:pt idx="479">
                  <c:v>2/13/2018</c:v>
                </c:pt>
                <c:pt idx="480">
                  <c:v>2/14/2018</c:v>
                </c:pt>
                <c:pt idx="481">
                  <c:v>2/15/2018</c:v>
                </c:pt>
                <c:pt idx="482">
                  <c:v>2/16/2018</c:v>
                </c:pt>
                <c:pt idx="483">
                  <c:v>2/20/2018</c:v>
                </c:pt>
                <c:pt idx="484">
                  <c:v>2/21/2018</c:v>
                </c:pt>
                <c:pt idx="485">
                  <c:v>2/22/2018</c:v>
                </c:pt>
                <c:pt idx="486">
                  <c:v>2/23/2018</c:v>
                </c:pt>
                <c:pt idx="487">
                  <c:v>2/26/2018</c:v>
                </c:pt>
                <c:pt idx="488">
                  <c:v>2/27/2018</c:v>
                </c:pt>
                <c:pt idx="489">
                  <c:v>2/28/2018</c:v>
                </c:pt>
                <c:pt idx="490">
                  <c:v>03/01/2018</c:v>
                </c:pt>
                <c:pt idx="491">
                  <c:v>03/02/2018</c:v>
                </c:pt>
                <c:pt idx="492">
                  <c:v>03/05/2018</c:v>
                </c:pt>
                <c:pt idx="493">
                  <c:v>03/06/2018</c:v>
                </c:pt>
                <c:pt idx="494">
                  <c:v>03/07/2018</c:v>
                </c:pt>
                <c:pt idx="495">
                  <c:v>03/08/2018</c:v>
                </c:pt>
                <c:pt idx="496">
                  <c:v>03/09/2018</c:v>
                </c:pt>
                <c:pt idx="497">
                  <c:v>03/12/2018</c:v>
                </c:pt>
                <c:pt idx="498">
                  <c:v>3/13/2018</c:v>
                </c:pt>
                <c:pt idx="499">
                  <c:v>3/14/2018</c:v>
                </c:pt>
                <c:pt idx="500">
                  <c:v>3/15/2018</c:v>
                </c:pt>
                <c:pt idx="501">
                  <c:v>3/16/2018</c:v>
                </c:pt>
                <c:pt idx="502">
                  <c:v>3/19/2018</c:v>
                </c:pt>
                <c:pt idx="503">
                  <c:v>3/20/2018</c:v>
                </c:pt>
                <c:pt idx="504">
                  <c:v>3/21/2018</c:v>
                </c:pt>
                <c:pt idx="505">
                  <c:v>3/22/2018</c:v>
                </c:pt>
                <c:pt idx="506">
                  <c:v>3/23/2018</c:v>
                </c:pt>
                <c:pt idx="507">
                  <c:v>3/26/2018</c:v>
                </c:pt>
                <c:pt idx="508">
                  <c:v>3/27/2018</c:v>
                </c:pt>
                <c:pt idx="509">
                  <c:v>3/28/2018</c:v>
                </c:pt>
                <c:pt idx="510">
                  <c:v>3/29/2018</c:v>
                </c:pt>
                <c:pt idx="511">
                  <c:v>04/02/2018</c:v>
                </c:pt>
                <c:pt idx="512">
                  <c:v>04/03/2018</c:v>
                </c:pt>
                <c:pt idx="513">
                  <c:v>04/04/2018</c:v>
                </c:pt>
                <c:pt idx="514">
                  <c:v>04/05/2018</c:v>
                </c:pt>
                <c:pt idx="515">
                  <c:v>04/06/2018</c:v>
                </c:pt>
                <c:pt idx="516">
                  <c:v>04/09/2018</c:v>
                </c:pt>
                <c:pt idx="517">
                  <c:v>04/10/2018</c:v>
                </c:pt>
                <c:pt idx="518">
                  <c:v>04/11/2018</c:v>
                </c:pt>
                <c:pt idx="519">
                  <c:v>04/12/2018</c:v>
                </c:pt>
                <c:pt idx="520">
                  <c:v>4/13/2018</c:v>
                </c:pt>
                <c:pt idx="521">
                  <c:v>4/16/2018</c:v>
                </c:pt>
                <c:pt idx="522">
                  <c:v>4/17/2018</c:v>
                </c:pt>
                <c:pt idx="523">
                  <c:v>4/18/2018</c:v>
                </c:pt>
                <c:pt idx="524">
                  <c:v>4/19/2018</c:v>
                </c:pt>
                <c:pt idx="525">
                  <c:v>4/20/2018</c:v>
                </c:pt>
                <c:pt idx="526">
                  <c:v>4/23/2018</c:v>
                </c:pt>
                <c:pt idx="527">
                  <c:v>4/24/2018</c:v>
                </c:pt>
                <c:pt idx="528">
                  <c:v>4/25/2018</c:v>
                </c:pt>
                <c:pt idx="529">
                  <c:v>4/26/2018</c:v>
                </c:pt>
                <c:pt idx="530">
                  <c:v>4/27/2018</c:v>
                </c:pt>
                <c:pt idx="531">
                  <c:v>4/30/2018</c:v>
                </c:pt>
                <c:pt idx="532">
                  <c:v>05/01/2018</c:v>
                </c:pt>
                <c:pt idx="533">
                  <c:v>05/02/2018</c:v>
                </c:pt>
                <c:pt idx="534">
                  <c:v>05/03/2018</c:v>
                </c:pt>
                <c:pt idx="535">
                  <c:v>05/04/2018</c:v>
                </c:pt>
                <c:pt idx="536">
                  <c:v>05/07/2018</c:v>
                </c:pt>
                <c:pt idx="537">
                  <c:v>05/08/2018</c:v>
                </c:pt>
              </c:strCache>
            </c:strRef>
          </c:cat>
          <c:val>
            <c:numRef>
              <c:f>LSTM!$U$2:$U$539</c:f>
              <c:numCache>
                <c:formatCode>General</c:formatCode>
                <c:ptCount val="538"/>
                <c:pt idx="0">
                  <c:v>100</c:v>
                </c:pt>
                <c:pt idx="1">
                  <c:v>100</c:v>
                </c:pt>
                <c:pt idx="2">
                  <c:v>99.339997762704201</c:v>
                </c:pt>
                <c:pt idx="3">
                  <c:v>99.295760324611194</c:v>
                </c:pt>
                <c:pt idx="4">
                  <c:v>99.354743575401898</c:v>
                </c:pt>
                <c:pt idx="5">
                  <c:v>100.273560249356</c:v>
                </c:pt>
                <c:pt idx="6">
                  <c:v>100.713392248787</c:v>
                </c:pt>
                <c:pt idx="7">
                  <c:v>100.46932362482499</c:v>
                </c:pt>
                <c:pt idx="8">
                  <c:v>101.153732724517</c:v>
                </c:pt>
                <c:pt idx="9">
                  <c:v>100.82576551106899</c:v>
                </c:pt>
                <c:pt idx="10">
                  <c:v>99.818982437228598</c:v>
                </c:pt>
                <c:pt idx="11">
                  <c:v>100.909155624256</c:v>
                </c:pt>
                <c:pt idx="12">
                  <c:v>99.701524411947105</c:v>
                </c:pt>
                <c:pt idx="13">
                  <c:v>99.970508374604606</c:v>
                </c:pt>
                <c:pt idx="14">
                  <c:v>99.736100800341703</c:v>
                </c:pt>
                <c:pt idx="15">
                  <c:v>100.664578523994</c:v>
                </c:pt>
                <c:pt idx="16">
                  <c:v>101.68153112383401</c:v>
                </c:pt>
                <c:pt idx="17">
                  <c:v>101.686615886833</c:v>
                </c:pt>
                <c:pt idx="18">
                  <c:v>101.57373414825101</c:v>
                </c:pt>
                <c:pt idx="19">
                  <c:v>102.28763487333801</c:v>
                </c:pt>
                <c:pt idx="20">
                  <c:v>102.61051732378699</c:v>
                </c:pt>
                <c:pt idx="21">
                  <c:v>102.708144773372</c:v>
                </c:pt>
                <c:pt idx="22">
                  <c:v>102.155431035359</c:v>
                </c:pt>
                <c:pt idx="23">
                  <c:v>102.155431035359</c:v>
                </c:pt>
                <c:pt idx="24">
                  <c:v>101.979498235587</c:v>
                </c:pt>
                <c:pt idx="25">
                  <c:v>102.131024172963</c:v>
                </c:pt>
                <c:pt idx="26">
                  <c:v>102.341533361129</c:v>
                </c:pt>
                <c:pt idx="27">
                  <c:v>101.41254716117599</c:v>
                </c:pt>
                <c:pt idx="28">
                  <c:v>100.864918186163</c:v>
                </c:pt>
                <c:pt idx="29">
                  <c:v>101.666785311136</c:v>
                </c:pt>
                <c:pt idx="30">
                  <c:v>100.782036549276</c:v>
                </c:pt>
                <c:pt idx="31">
                  <c:v>100.21966176156501</c:v>
                </c:pt>
                <c:pt idx="32">
                  <c:v>100.20033966216801</c:v>
                </c:pt>
                <c:pt idx="33">
                  <c:v>100.56695107441</c:v>
                </c:pt>
                <c:pt idx="34">
                  <c:v>100.64983271129699</c:v>
                </c:pt>
                <c:pt idx="35">
                  <c:v>101.901701361699</c:v>
                </c:pt>
                <c:pt idx="36">
                  <c:v>100.94830829935</c:v>
                </c:pt>
                <c:pt idx="37">
                  <c:v>100.977291448445</c:v>
                </c:pt>
                <c:pt idx="38">
                  <c:v>100.097627449584</c:v>
                </c:pt>
                <c:pt idx="39">
                  <c:v>101.085088424028</c:v>
                </c:pt>
                <c:pt idx="40">
                  <c:v>100.141356411377</c:v>
                </c:pt>
                <c:pt idx="41">
                  <c:v>100.17084803677299</c:v>
                </c:pt>
                <c:pt idx="42">
                  <c:v>99.824067200227702</c:v>
                </c:pt>
                <c:pt idx="43">
                  <c:v>100.45457781212799</c:v>
                </c:pt>
                <c:pt idx="44">
                  <c:v>100.317797687449</c:v>
                </c:pt>
                <c:pt idx="45">
                  <c:v>101.617971586344</c:v>
                </c:pt>
                <c:pt idx="46">
                  <c:v>102.30746544903501</c:v>
                </c:pt>
                <c:pt idx="47">
                  <c:v>102.33644859813</c:v>
                </c:pt>
                <c:pt idx="48">
                  <c:v>102.776280597561</c:v>
                </c:pt>
                <c:pt idx="49">
                  <c:v>102.581025698392</c:v>
                </c:pt>
                <c:pt idx="50">
                  <c:v>102.79102641025899</c:v>
                </c:pt>
                <c:pt idx="51">
                  <c:v>103.104247811009</c:v>
                </c:pt>
                <c:pt idx="52">
                  <c:v>102.796111173258</c:v>
                </c:pt>
                <c:pt idx="53">
                  <c:v>103.319333285875</c:v>
                </c:pt>
                <c:pt idx="54">
                  <c:v>103.48052027295</c:v>
                </c:pt>
                <c:pt idx="55">
                  <c:v>103.81764005979601</c:v>
                </c:pt>
                <c:pt idx="56">
                  <c:v>103.675775172119</c:v>
                </c:pt>
                <c:pt idx="57">
                  <c:v>102.693398960674</c:v>
                </c:pt>
                <c:pt idx="58">
                  <c:v>101.901701361699</c:v>
                </c:pt>
                <c:pt idx="59">
                  <c:v>101.70085322323099</c:v>
                </c:pt>
                <c:pt idx="60">
                  <c:v>101.55949681185299</c:v>
                </c:pt>
                <c:pt idx="61">
                  <c:v>101.862548686605</c:v>
                </c:pt>
                <c:pt idx="62">
                  <c:v>101.483225366865</c:v>
                </c:pt>
                <c:pt idx="63">
                  <c:v>102.136617412262</c:v>
                </c:pt>
                <c:pt idx="64">
                  <c:v>102.426448903216</c:v>
                </c:pt>
                <c:pt idx="65">
                  <c:v>102.259668676842</c:v>
                </c:pt>
                <c:pt idx="66">
                  <c:v>103.591368106332</c:v>
                </c:pt>
                <c:pt idx="67">
                  <c:v>99.871355496120302</c:v>
                </c:pt>
                <c:pt idx="68">
                  <c:v>98.082535873002897</c:v>
                </c:pt>
                <c:pt idx="69">
                  <c:v>99.851524920423401</c:v>
                </c:pt>
                <c:pt idx="70">
                  <c:v>101.551869667354</c:v>
                </c:pt>
                <c:pt idx="71">
                  <c:v>102.937976060935</c:v>
                </c:pt>
                <c:pt idx="72">
                  <c:v>103.154078488401</c:v>
                </c:pt>
                <c:pt idx="73">
                  <c:v>102.412211566818</c:v>
                </c:pt>
                <c:pt idx="74">
                  <c:v>103.026450937121</c:v>
                </c:pt>
                <c:pt idx="75">
                  <c:v>102.96238292333101</c:v>
                </c:pt>
                <c:pt idx="76">
                  <c:v>104.495438967589</c:v>
                </c:pt>
                <c:pt idx="77">
                  <c:v>104.864084285031</c:v>
                </c:pt>
                <c:pt idx="78">
                  <c:v>105.62578178231099</c:v>
                </c:pt>
                <c:pt idx="79">
                  <c:v>105.611035969613</c:v>
                </c:pt>
                <c:pt idx="80">
                  <c:v>106.20086847752</c:v>
                </c:pt>
                <c:pt idx="81">
                  <c:v>106.057986637242</c:v>
                </c:pt>
                <c:pt idx="82">
                  <c:v>106.343241841497</c:v>
                </c:pt>
                <c:pt idx="83">
                  <c:v>106.23493638961401</c:v>
                </c:pt>
                <c:pt idx="84">
                  <c:v>106.677310770544</c:v>
                </c:pt>
                <c:pt idx="85">
                  <c:v>106.27408906470799</c:v>
                </c:pt>
                <c:pt idx="86">
                  <c:v>106.75103983403299</c:v>
                </c:pt>
                <c:pt idx="87">
                  <c:v>106.46120834307899</c:v>
                </c:pt>
                <c:pt idx="88">
                  <c:v>106.51002206787101</c:v>
                </c:pt>
                <c:pt idx="89">
                  <c:v>106.397140329289</c:v>
                </c:pt>
                <c:pt idx="90">
                  <c:v>106.520191593869</c:v>
                </c:pt>
                <c:pt idx="91">
                  <c:v>106.69205658324201</c:v>
                </c:pt>
                <c:pt idx="92">
                  <c:v>106.60358170705599</c:v>
                </c:pt>
                <c:pt idx="93">
                  <c:v>105.920698036264</c:v>
                </c:pt>
                <c:pt idx="94">
                  <c:v>106.229851626615</c:v>
                </c:pt>
                <c:pt idx="95">
                  <c:v>106.343241841497</c:v>
                </c:pt>
                <c:pt idx="96">
                  <c:v>107.21273631436</c:v>
                </c:pt>
                <c:pt idx="97">
                  <c:v>107.14917677686999</c:v>
                </c:pt>
                <c:pt idx="98">
                  <c:v>107.21273631436</c:v>
                </c:pt>
                <c:pt idx="99">
                  <c:v>106.94731168580201</c:v>
                </c:pt>
                <c:pt idx="100">
                  <c:v>107.444093030823</c:v>
                </c:pt>
                <c:pt idx="101">
                  <c:v>107.350533391638</c:v>
                </c:pt>
                <c:pt idx="102">
                  <c:v>107.660195458289</c:v>
                </c:pt>
                <c:pt idx="103">
                  <c:v>107.104939338777</c:v>
                </c:pt>
                <c:pt idx="104">
                  <c:v>107.306295953545</c:v>
                </c:pt>
                <c:pt idx="105">
                  <c:v>107.54680524340699</c:v>
                </c:pt>
                <c:pt idx="106">
                  <c:v>107.389686066732</c:v>
                </c:pt>
                <c:pt idx="107">
                  <c:v>107.38510978003301</c:v>
                </c:pt>
                <c:pt idx="108">
                  <c:v>107.601212207499</c:v>
                </c:pt>
                <c:pt idx="109">
                  <c:v>107.050532374686</c:v>
                </c:pt>
                <c:pt idx="110">
                  <c:v>106.976803311197</c:v>
                </c:pt>
                <c:pt idx="111">
                  <c:v>106.775446696429</c:v>
                </c:pt>
                <c:pt idx="112">
                  <c:v>107.301211190546</c:v>
                </c:pt>
                <c:pt idx="113">
                  <c:v>107.124261438174</c:v>
                </c:pt>
                <c:pt idx="114">
                  <c:v>106.81968413452201</c:v>
                </c:pt>
                <c:pt idx="115">
                  <c:v>106.824768897521</c:v>
                </c:pt>
                <c:pt idx="116">
                  <c:v>107.306295953545</c:v>
                </c:pt>
                <c:pt idx="117">
                  <c:v>107.630703832894</c:v>
                </c:pt>
                <c:pt idx="118">
                  <c:v>107.620534306895</c:v>
                </c:pt>
                <c:pt idx="119">
                  <c:v>107.374940254034</c:v>
                </c:pt>
                <c:pt idx="120">
                  <c:v>104.80510103424</c:v>
                </c:pt>
                <c:pt idx="121">
                  <c:v>106.308665453103</c:v>
                </c:pt>
                <c:pt idx="122">
                  <c:v>104.780694171844</c:v>
                </c:pt>
                <c:pt idx="123">
                  <c:v>104.74103302045</c:v>
                </c:pt>
                <c:pt idx="124">
                  <c:v>105.787985721985</c:v>
                </c:pt>
                <c:pt idx="125">
                  <c:v>105.37917077685</c:v>
                </c:pt>
                <c:pt idx="126">
                  <c:v>105.398492876247</c:v>
                </c:pt>
                <c:pt idx="127">
                  <c:v>105.403577639246</c:v>
                </c:pt>
                <c:pt idx="128">
                  <c:v>106.588835894358</c:v>
                </c:pt>
                <c:pt idx="129">
                  <c:v>107.260533086552</c:v>
                </c:pt>
                <c:pt idx="130">
                  <c:v>106.67273448384501</c:v>
                </c:pt>
                <c:pt idx="131">
                  <c:v>105.80883325028201</c:v>
                </c:pt>
                <c:pt idx="132">
                  <c:v>106.465276153478</c:v>
                </c:pt>
                <c:pt idx="133">
                  <c:v>106.994091505394</c:v>
                </c:pt>
                <c:pt idx="134">
                  <c:v>106.02595263034701</c:v>
                </c:pt>
                <c:pt idx="135">
                  <c:v>106.82578585012099</c:v>
                </c:pt>
                <c:pt idx="136">
                  <c:v>106.56900531866199</c:v>
                </c:pt>
                <c:pt idx="137">
                  <c:v>106.02595263034701</c:v>
                </c:pt>
                <c:pt idx="138">
                  <c:v>106.495276255173</c:v>
                </c:pt>
                <c:pt idx="139">
                  <c:v>106.56900531866199</c:v>
                </c:pt>
                <c:pt idx="140">
                  <c:v>106.203919335319</c:v>
                </c:pt>
                <c:pt idx="141">
                  <c:v>106.756633073332</c:v>
                </c:pt>
                <c:pt idx="142">
                  <c:v>105.408662402245</c:v>
                </c:pt>
                <c:pt idx="143">
                  <c:v>105.54696795582301</c:v>
                </c:pt>
                <c:pt idx="144">
                  <c:v>105.201204071878</c:v>
                </c:pt>
                <c:pt idx="145">
                  <c:v>105.255611035969</c:v>
                </c:pt>
                <c:pt idx="146">
                  <c:v>104.890016576327</c:v>
                </c:pt>
                <c:pt idx="147">
                  <c:v>105.54696795582301</c:v>
                </c:pt>
                <c:pt idx="148">
                  <c:v>105.82815534967899</c:v>
                </c:pt>
                <c:pt idx="149">
                  <c:v>105.63086654531</c:v>
                </c:pt>
                <c:pt idx="150">
                  <c:v>105.680188746402</c:v>
                </c:pt>
                <c:pt idx="151">
                  <c:v>106.129681795531</c:v>
                </c:pt>
                <c:pt idx="152">
                  <c:v>105.774256861887</c:v>
                </c:pt>
                <c:pt idx="153">
                  <c:v>105.561713768521</c:v>
                </c:pt>
                <c:pt idx="154">
                  <c:v>105.280017898365</c:v>
                </c:pt>
                <c:pt idx="155">
                  <c:v>104.96883040281401</c:v>
                </c:pt>
                <c:pt idx="156">
                  <c:v>104.97391516581401</c:v>
                </c:pt>
                <c:pt idx="157">
                  <c:v>104.21323462113401</c:v>
                </c:pt>
                <c:pt idx="158">
                  <c:v>103.58628334333299</c:v>
                </c:pt>
                <c:pt idx="159">
                  <c:v>103.111874955508</c:v>
                </c:pt>
                <c:pt idx="160">
                  <c:v>102.998484740626</c:v>
                </c:pt>
                <c:pt idx="161">
                  <c:v>105.27035684866701</c:v>
                </c:pt>
                <c:pt idx="162">
                  <c:v>105.744256760192</c:v>
                </c:pt>
                <c:pt idx="163">
                  <c:v>106.86544700151499</c:v>
                </c:pt>
                <c:pt idx="164">
                  <c:v>107.132397058973</c:v>
                </c:pt>
                <c:pt idx="165">
                  <c:v>106.88527757721199</c:v>
                </c:pt>
                <c:pt idx="166">
                  <c:v>106.96917616669801</c:v>
                </c:pt>
                <c:pt idx="167">
                  <c:v>107.804094251167</c:v>
                </c:pt>
                <c:pt idx="168">
                  <c:v>107.601212207499</c:v>
                </c:pt>
                <c:pt idx="169">
                  <c:v>108.154434421811</c:v>
                </c:pt>
                <c:pt idx="170">
                  <c:v>107.912399703049</c:v>
                </c:pt>
                <c:pt idx="171">
                  <c:v>108.727487211821</c:v>
                </c:pt>
                <c:pt idx="172">
                  <c:v>108.94003030518699</c:v>
                </c:pt>
                <c:pt idx="173">
                  <c:v>108.999013555978</c:v>
                </c:pt>
                <c:pt idx="174">
                  <c:v>109.40426916701399</c:v>
                </c:pt>
                <c:pt idx="175">
                  <c:v>108.890199627795</c:v>
                </c:pt>
                <c:pt idx="176">
                  <c:v>109.10274272116099</c:v>
                </c:pt>
                <c:pt idx="177">
                  <c:v>108.840877426703</c:v>
                </c:pt>
                <c:pt idx="178">
                  <c:v>108.44121505496599</c:v>
                </c:pt>
                <c:pt idx="179">
                  <c:v>108.495113542757</c:v>
                </c:pt>
                <c:pt idx="180">
                  <c:v>109.147488635554</c:v>
                </c:pt>
                <c:pt idx="181">
                  <c:v>109.49274404320001</c:v>
                </c:pt>
                <c:pt idx="182">
                  <c:v>110.925121780073</c:v>
                </c:pt>
                <c:pt idx="183">
                  <c:v>111.19664812422999</c:v>
                </c:pt>
                <c:pt idx="184">
                  <c:v>111.868345316424</c:v>
                </c:pt>
                <c:pt idx="185">
                  <c:v>111.74020928884499</c:v>
                </c:pt>
                <c:pt idx="186">
                  <c:v>112.485635544527</c:v>
                </c:pt>
                <c:pt idx="187">
                  <c:v>111.557157820874</c:v>
                </c:pt>
                <c:pt idx="188">
                  <c:v>112.01682039600099</c:v>
                </c:pt>
                <c:pt idx="189">
                  <c:v>111.797667110736</c:v>
                </c:pt>
                <c:pt idx="190">
                  <c:v>112.041227258397</c:v>
                </c:pt>
                <c:pt idx="191">
                  <c:v>112.473432113329</c:v>
                </c:pt>
                <c:pt idx="192">
                  <c:v>112.16021071257801</c:v>
                </c:pt>
                <c:pt idx="193">
                  <c:v>111.966481242309</c:v>
                </c:pt>
                <c:pt idx="194">
                  <c:v>112.130210610883</c:v>
                </c:pt>
                <c:pt idx="195">
                  <c:v>112.40885562323901</c:v>
                </c:pt>
                <c:pt idx="196">
                  <c:v>111.47936094698601</c:v>
                </c:pt>
                <c:pt idx="197">
                  <c:v>111.45495408459</c:v>
                </c:pt>
                <c:pt idx="198">
                  <c:v>111.047156092054</c:v>
                </c:pt>
                <c:pt idx="199">
                  <c:v>111.89681998922001</c:v>
                </c:pt>
                <c:pt idx="200">
                  <c:v>112.56241546581499</c:v>
                </c:pt>
                <c:pt idx="201">
                  <c:v>112.473432113329</c:v>
                </c:pt>
                <c:pt idx="202">
                  <c:v>112.875636866565</c:v>
                </c:pt>
                <c:pt idx="203">
                  <c:v>112.50292373872399</c:v>
                </c:pt>
                <c:pt idx="204">
                  <c:v>112.50292373872399</c:v>
                </c:pt>
                <c:pt idx="205">
                  <c:v>112.820721426174</c:v>
                </c:pt>
                <c:pt idx="206">
                  <c:v>112.538008603419</c:v>
                </c:pt>
                <c:pt idx="207">
                  <c:v>112.796314563778</c:v>
                </c:pt>
                <c:pt idx="208">
                  <c:v>112.398686097241</c:v>
                </c:pt>
                <c:pt idx="209">
                  <c:v>112.646822531601</c:v>
                </c:pt>
                <c:pt idx="210">
                  <c:v>112.229871965667</c:v>
                </c:pt>
                <c:pt idx="211">
                  <c:v>112.642246244902</c:v>
                </c:pt>
                <c:pt idx="212">
                  <c:v>112.34885541984799</c:v>
                </c:pt>
                <c:pt idx="213">
                  <c:v>113.069366336835</c:v>
                </c:pt>
                <c:pt idx="214">
                  <c:v>114.04818321418</c:v>
                </c:pt>
                <c:pt idx="215">
                  <c:v>113.928691283699</c:v>
                </c:pt>
                <c:pt idx="216">
                  <c:v>113.74970762612701</c:v>
                </c:pt>
                <c:pt idx="217">
                  <c:v>113.044450998139</c:v>
                </c:pt>
                <c:pt idx="218">
                  <c:v>113.03478994843999</c:v>
                </c:pt>
                <c:pt idx="219">
                  <c:v>113.079027386533</c:v>
                </c:pt>
                <c:pt idx="220">
                  <c:v>113.153773402621</c:v>
                </c:pt>
                <c:pt idx="221">
                  <c:v>113.933776046698</c:v>
                </c:pt>
                <c:pt idx="222">
                  <c:v>113.72987705043001</c:v>
                </c:pt>
                <c:pt idx="223">
                  <c:v>113.734961813429</c:v>
                </c:pt>
                <c:pt idx="224">
                  <c:v>113.88394536930601</c:v>
                </c:pt>
                <c:pt idx="225">
                  <c:v>114.559710371899</c:v>
                </c:pt>
                <c:pt idx="226">
                  <c:v>115.011745802528</c:v>
                </c:pt>
                <c:pt idx="227">
                  <c:v>115.637680127729</c:v>
                </c:pt>
                <c:pt idx="228">
                  <c:v>116.099885084356</c:v>
                </c:pt>
                <c:pt idx="229">
                  <c:v>116.70598883386</c:v>
                </c:pt>
                <c:pt idx="230">
                  <c:v>116.606327479076</c:v>
                </c:pt>
                <c:pt idx="231">
                  <c:v>116.790395899647</c:v>
                </c:pt>
                <c:pt idx="232">
                  <c:v>117.48599147793701</c:v>
                </c:pt>
                <c:pt idx="233">
                  <c:v>117.381245360153</c:v>
                </c:pt>
                <c:pt idx="234">
                  <c:v>117.461076139241</c:v>
                </c:pt>
                <c:pt idx="235">
                  <c:v>117.610059695117</c:v>
                </c:pt>
                <c:pt idx="236">
                  <c:v>117.793619639388</c:v>
                </c:pt>
                <c:pt idx="237">
                  <c:v>117.475821951938</c:v>
                </c:pt>
                <c:pt idx="238">
                  <c:v>119.12023430587899</c:v>
                </c:pt>
                <c:pt idx="239">
                  <c:v>118.370231763497</c:v>
                </c:pt>
                <c:pt idx="240">
                  <c:v>118.444469303285</c:v>
                </c:pt>
                <c:pt idx="241">
                  <c:v>118.09209522744101</c:v>
                </c:pt>
                <c:pt idx="242">
                  <c:v>117.739212675297</c:v>
                </c:pt>
                <c:pt idx="243">
                  <c:v>117.52056786633101</c:v>
                </c:pt>
                <c:pt idx="244">
                  <c:v>117.669551422208</c:v>
                </c:pt>
                <c:pt idx="245">
                  <c:v>118.081925701443</c:v>
                </c:pt>
                <c:pt idx="246">
                  <c:v>118.141417428533</c:v>
                </c:pt>
                <c:pt idx="247">
                  <c:v>117.689381997905</c:v>
                </c:pt>
                <c:pt idx="248">
                  <c:v>118.707860026644</c:v>
                </c:pt>
                <c:pt idx="249">
                  <c:v>118.47446940498099</c:v>
                </c:pt>
                <c:pt idx="250">
                  <c:v>118.266502598313</c:v>
                </c:pt>
                <c:pt idx="251">
                  <c:v>118.136841141834</c:v>
                </c:pt>
                <c:pt idx="252">
                  <c:v>116.620056339174</c:v>
                </c:pt>
                <c:pt idx="253">
                  <c:v>116.89412506483001</c:v>
                </c:pt>
                <c:pt idx="254">
                  <c:v>116.76954837135</c:v>
                </c:pt>
                <c:pt idx="255">
                  <c:v>116.68463282926299</c:v>
                </c:pt>
                <c:pt idx="256">
                  <c:v>116.565140898782</c:v>
                </c:pt>
                <c:pt idx="257">
                  <c:v>117.41327936704801</c:v>
                </c:pt>
                <c:pt idx="258">
                  <c:v>117.523110247831</c:v>
                </c:pt>
                <c:pt idx="259">
                  <c:v>117.897348804572</c:v>
                </c:pt>
                <c:pt idx="260">
                  <c:v>117.622771602615</c:v>
                </c:pt>
                <c:pt idx="261">
                  <c:v>117.418364130047</c:v>
                </c:pt>
                <c:pt idx="262">
                  <c:v>117.493110146136</c:v>
                </c:pt>
                <c:pt idx="263">
                  <c:v>117.143786928091</c:v>
                </c:pt>
                <c:pt idx="264">
                  <c:v>117.47277109413901</c:v>
                </c:pt>
                <c:pt idx="265">
                  <c:v>117.353279163658</c:v>
                </c:pt>
                <c:pt idx="266">
                  <c:v>117.422940416747</c:v>
                </c:pt>
                <c:pt idx="267">
                  <c:v>117.28361791056901</c:v>
                </c:pt>
                <c:pt idx="268">
                  <c:v>116.76954837135</c:v>
                </c:pt>
                <c:pt idx="269">
                  <c:v>116.01090173187001</c:v>
                </c:pt>
                <c:pt idx="270">
                  <c:v>117.039040810307</c:v>
                </c:pt>
                <c:pt idx="271">
                  <c:v>116.68971759226299</c:v>
                </c:pt>
                <c:pt idx="272">
                  <c:v>116.475140593696</c:v>
                </c:pt>
                <c:pt idx="273">
                  <c:v>117.422940416747</c:v>
                </c:pt>
                <c:pt idx="274">
                  <c:v>117.04870186000601</c:v>
                </c:pt>
                <c:pt idx="275">
                  <c:v>118.33616385140201</c:v>
                </c:pt>
                <c:pt idx="276">
                  <c:v>119.024640761494</c:v>
                </c:pt>
                <c:pt idx="277">
                  <c:v>118.949894745405</c:v>
                </c:pt>
                <c:pt idx="278">
                  <c:v>119.04955610019</c:v>
                </c:pt>
                <c:pt idx="279">
                  <c:v>118.790233187231</c:v>
                </c:pt>
                <c:pt idx="280">
                  <c:v>119.08972572788301</c:v>
                </c:pt>
                <c:pt idx="281">
                  <c:v>119.134471642276</c:v>
                </c:pt>
                <c:pt idx="282">
                  <c:v>118.990064373099</c:v>
                </c:pt>
                <c:pt idx="283">
                  <c:v>119.12938687927701</c:v>
                </c:pt>
                <c:pt idx="284">
                  <c:v>119.598710504103</c:v>
                </c:pt>
                <c:pt idx="285">
                  <c:v>119.578371452106</c:v>
                </c:pt>
                <c:pt idx="286">
                  <c:v>119.469049047623</c:v>
                </c:pt>
                <c:pt idx="287">
                  <c:v>119.68311756989</c:v>
                </c:pt>
                <c:pt idx="288">
                  <c:v>119.43904894592799</c:v>
                </c:pt>
                <c:pt idx="289">
                  <c:v>119.23921776006</c:v>
                </c:pt>
                <c:pt idx="290">
                  <c:v>119.897694568456</c:v>
                </c:pt>
                <c:pt idx="291">
                  <c:v>119.78837216397299</c:v>
                </c:pt>
                <c:pt idx="292">
                  <c:v>117.662432754009</c:v>
                </c:pt>
                <c:pt idx="293">
                  <c:v>118.136841141834</c:v>
                </c:pt>
                <c:pt idx="294">
                  <c:v>118.905148831012</c:v>
                </c:pt>
                <c:pt idx="295">
                  <c:v>119.508710199017</c:v>
                </c:pt>
                <c:pt idx="296">
                  <c:v>119.773117874975</c:v>
                </c:pt>
                <c:pt idx="297">
                  <c:v>120.05277983993101</c:v>
                </c:pt>
                <c:pt idx="298">
                  <c:v>120.626341106241</c:v>
                </c:pt>
                <c:pt idx="299">
                  <c:v>120.601425767544</c:v>
                </c:pt>
                <c:pt idx="300">
                  <c:v>120.49667964976101</c:v>
                </c:pt>
                <c:pt idx="301">
                  <c:v>120.466679548066</c:v>
                </c:pt>
                <c:pt idx="302">
                  <c:v>121.424648897114</c:v>
                </c:pt>
                <c:pt idx="303">
                  <c:v>121.82888755555</c:v>
                </c:pt>
                <c:pt idx="304">
                  <c:v>121.738887250465</c:v>
                </c:pt>
                <c:pt idx="305">
                  <c:v>121.349902881026</c:v>
                </c:pt>
                <c:pt idx="306">
                  <c:v>121.574649405591</c:v>
                </c:pt>
                <c:pt idx="307">
                  <c:v>121.63414113268099</c:v>
                </c:pt>
                <c:pt idx="308">
                  <c:v>121.44956423581</c:v>
                </c:pt>
                <c:pt idx="309">
                  <c:v>121.424648897114</c:v>
                </c:pt>
                <c:pt idx="310">
                  <c:v>122.018549215421</c:v>
                </c:pt>
                <c:pt idx="311">
                  <c:v>121.86397242024501</c:v>
                </c:pt>
                <c:pt idx="312">
                  <c:v>121.629056369682</c:v>
                </c:pt>
                <c:pt idx="313">
                  <c:v>121.656005613578</c:v>
                </c:pt>
                <c:pt idx="314">
                  <c:v>122.668890403018</c:v>
                </c:pt>
                <c:pt idx="315">
                  <c:v>121.841599463048</c:v>
                </c:pt>
                <c:pt idx="316">
                  <c:v>121.81109088505301</c:v>
                </c:pt>
                <c:pt idx="317">
                  <c:v>121.75617544466201</c:v>
                </c:pt>
                <c:pt idx="318">
                  <c:v>121.901599666439</c:v>
                </c:pt>
                <c:pt idx="319">
                  <c:v>121.981938921826</c:v>
                </c:pt>
                <c:pt idx="320">
                  <c:v>120.999054234082</c:v>
                </c:pt>
                <c:pt idx="321">
                  <c:v>122.08210875291</c:v>
                </c:pt>
                <c:pt idx="322">
                  <c:v>121.00922376008</c:v>
                </c:pt>
                <c:pt idx="323">
                  <c:v>121.234478760944</c:v>
                </c:pt>
                <c:pt idx="324">
                  <c:v>121.440411662412</c:v>
                </c:pt>
                <c:pt idx="325">
                  <c:v>121.72109057996801</c:v>
                </c:pt>
                <c:pt idx="326">
                  <c:v>120.608035959443</c:v>
                </c:pt>
                <c:pt idx="327">
                  <c:v>121.39007250872</c:v>
                </c:pt>
                <c:pt idx="328">
                  <c:v>121.52024244149899</c:v>
                </c:pt>
                <c:pt idx="329">
                  <c:v>121.430242136413</c:v>
                </c:pt>
                <c:pt idx="330">
                  <c:v>122.34295709476901</c:v>
                </c:pt>
                <c:pt idx="331">
                  <c:v>122.548381519937</c:v>
                </c:pt>
                <c:pt idx="332">
                  <c:v>123.119908881046</c:v>
                </c:pt>
                <c:pt idx="333">
                  <c:v>123.104654592049</c:v>
                </c:pt>
                <c:pt idx="334">
                  <c:v>123.170248034739</c:v>
                </c:pt>
                <c:pt idx="335">
                  <c:v>123.83686046393299</c:v>
                </c:pt>
                <c:pt idx="336">
                  <c:v>123.89228438062401</c:v>
                </c:pt>
                <c:pt idx="337">
                  <c:v>123.78194502354199</c:v>
                </c:pt>
                <c:pt idx="338">
                  <c:v>123.751436445547</c:v>
                </c:pt>
                <c:pt idx="339">
                  <c:v>124.05245441509901</c:v>
                </c:pt>
                <c:pt idx="340">
                  <c:v>124.057539178098</c:v>
                </c:pt>
                <c:pt idx="341">
                  <c:v>123.942115058017</c:v>
                </c:pt>
                <c:pt idx="342">
                  <c:v>123.79669083624</c:v>
                </c:pt>
                <c:pt idx="343">
                  <c:v>123.726521106851</c:v>
                </c:pt>
                <c:pt idx="344">
                  <c:v>124.002115261407</c:v>
                </c:pt>
                <c:pt idx="345">
                  <c:v>124.062623941098</c:v>
                </c:pt>
                <c:pt idx="346">
                  <c:v>123.82160617493599</c:v>
                </c:pt>
                <c:pt idx="347">
                  <c:v>124.0473696521</c:v>
                </c:pt>
                <c:pt idx="348">
                  <c:v>124.278217892264</c:v>
                </c:pt>
                <c:pt idx="349">
                  <c:v>123.972115159712</c:v>
                </c:pt>
                <c:pt idx="350">
                  <c:v>123.967030396713</c:v>
                </c:pt>
                <c:pt idx="351">
                  <c:v>122.217363448689</c:v>
                </c:pt>
                <c:pt idx="352">
                  <c:v>122.397872535161</c:v>
                </c:pt>
                <c:pt idx="353">
                  <c:v>123.611096986769</c:v>
                </c:pt>
                <c:pt idx="354">
                  <c:v>123.596351174071</c:v>
                </c:pt>
                <c:pt idx="355">
                  <c:v>123.811945125237</c:v>
                </c:pt>
                <c:pt idx="356">
                  <c:v>121.881260614442</c:v>
                </c:pt>
                <c:pt idx="357">
                  <c:v>121.691090478272</c:v>
                </c:pt>
                <c:pt idx="358">
                  <c:v>121.786175546357</c:v>
                </c:pt>
                <c:pt idx="359">
                  <c:v>123.059908677656</c:v>
                </c:pt>
                <c:pt idx="360">
                  <c:v>122.618551249326</c:v>
                </c:pt>
                <c:pt idx="361">
                  <c:v>122.332787568771</c:v>
                </c:pt>
                <c:pt idx="362">
                  <c:v>122.618551249326</c:v>
                </c:pt>
                <c:pt idx="363">
                  <c:v>122.62363601232499</c:v>
                </c:pt>
                <c:pt idx="364">
                  <c:v>122.763975471103</c:v>
                </c:pt>
                <c:pt idx="365">
                  <c:v>123.345672358211</c:v>
                </c:pt>
                <c:pt idx="366">
                  <c:v>124.087539279794</c:v>
                </c:pt>
                <c:pt idx="367">
                  <c:v>124.262963603266</c:v>
                </c:pt>
                <c:pt idx="368">
                  <c:v>123.37058769690699</c:v>
                </c:pt>
                <c:pt idx="369">
                  <c:v>123.79160607324</c:v>
                </c:pt>
                <c:pt idx="370">
                  <c:v>123.776860260543</c:v>
                </c:pt>
                <c:pt idx="371">
                  <c:v>123.631436038766</c:v>
                </c:pt>
                <c:pt idx="372">
                  <c:v>124.949915084457</c:v>
                </c:pt>
                <c:pt idx="373">
                  <c:v>125.37093346079099</c:v>
                </c:pt>
                <c:pt idx="374">
                  <c:v>125.431442140481</c:v>
                </c:pt>
                <c:pt idx="375">
                  <c:v>125.39127251278801</c:v>
                </c:pt>
                <c:pt idx="376">
                  <c:v>125.56008664436099</c:v>
                </c:pt>
                <c:pt idx="377">
                  <c:v>125.827036701819</c:v>
                </c:pt>
                <c:pt idx="378">
                  <c:v>125.953138824199</c:v>
                </c:pt>
                <c:pt idx="379">
                  <c:v>125.998393214892</c:v>
                </c:pt>
                <c:pt idx="380">
                  <c:v>125.66076495174499</c:v>
                </c:pt>
                <c:pt idx="381">
                  <c:v>125.686188766741</c:v>
                </c:pt>
                <c:pt idx="382">
                  <c:v>125.428899758982</c:v>
                </c:pt>
                <c:pt idx="383">
                  <c:v>125.50466272767</c:v>
                </c:pt>
                <c:pt idx="384">
                  <c:v>125.993308451893</c:v>
                </c:pt>
                <c:pt idx="385">
                  <c:v>126.14432591296899</c:v>
                </c:pt>
                <c:pt idx="386">
                  <c:v>126.587717246499</c:v>
                </c:pt>
                <c:pt idx="387">
                  <c:v>127.136871650412</c:v>
                </c:pt>
                <c:pt idx="388">
                  <c:v>127.409414947169</c:v>
                </c:pt>
                <c:pt idx="389">
                  <c:v>127.56043240824501</c:v>
                </c:pt>
                <c:pt idx="390">
                  <c:v>128.31602818992599</c:v>
                </c:pt>
                <c:pt idx="391">
                  <c:v>128.170095491849</c:v>
                </c:pt>
                <c:pt idx="392">
                  <c:v>127.95856935108201</c:v>
                </c:pt>
                <c:pt idx="393">
                  <c:v>128.29619761422899</c:v>
                </c:pt>
                <c:pt idx="394">
                  <c:v>128.49755422899699</c:v>
                </c:pt>
                <c:pt idx="395">
                  <c:v>128.30585866392701</c:v>
                </c:pt>
                <c:pt idx="396">
                  <c:v>128.462469364302</c:v>
                </c:pt>
                <c:pt idx="397">
                  <c:v>128.63382587737499</c:v>
                </c:pt>
                <c:pt idx="398">
                  <c:v>128.72433465876099</c:v>
                </c:pt>
                <c:pt idx="399">
                  <c:v>128.85043678114101</c:v>
                </c:pt>
                <c:pt idx="400">
                  <c:v>128.88552164583601</c:v>
                </c:pt>
                <c:pt idx="401">
                  <c:v>129.55060864613</c:v>
                </c:pt>
                <c:pt idx="402">
                  <c:v>129.04670863291</c:v>
                </c:pt>
                <c:pt idx="403">
                  <c:v>129.273489062674</c:v>
                </c:pt>
                <c:pt idx="404">
                  <c:v>128.63382587737499</c:v>
                </c:pt>
                <c:pt idx="405">
                  <c:v>128.80009762744899</c:v>
                </c:pt>
                <c:pt idx="406">
                  <c:v>129.853152044583</c:v>
                </c:pt>
                <c:pt idx="407">
                  <c:v>129.369082607059</c:v>
                </c:pt>
                <c:pt idx="408">
                  <c:v>129.57094769812699</c:v>
                </c:pt>
                <c:pt idx="409">
                  <c:v>129.74230421120001</c:v>
                </c:pt>
                <c:pt idx="410">
                  <c:v>129.792643364892</c:v>
                </c:pt>
                <c:pt idx="411">
                  <c:v>130.22586517242399</c:v>
                </c:pt>
                <c:pt idx="412">
                  <c:v>130.427221787192</c:v>
                </c:pt>
                <c:pt idx="413">
                  <c:v>130.33671300580599</c:v>
                </c:pt>
                <c:pt idx="414">
                  <c:v>130.55840867257101</c:v>
                </c:pt>
                <c:pt idx="415">
                  <c:v>130.08450876104601</c:v>
                </c:pt>
                <c:pt idx="416">
                  <c:v>130.044339133352</c:v>
                </c:pt>
                <c:pt idx="417">
                  <c:v>130.165356492733</c:v>
                </c:pt>
                <c:pt idx="418">
                  <c:v>129.86281309428099</c:v>
                </c:pt>
                <c:pt idx="419">
                  <c:v>129.212980382984</c:v>
                </c:pt>
                <c:pt idx="420">
                  <c:v>130.31128919080999</c:v>
                </c:pt>
                <c:pt idx="421">
                  <c:v>129.92840653697101</c:v>
                </c:pt>
                <c:pt idx="422">
                  <c:v>130.150102203736</c:v>
                </c:pt>
                <c:pt idx="423">
                  <c:v>131.00180000610101</c:v>
                </c:pt>
                <c:pt idx="424">
                  <c:v>130.885867409719</c:v>
                </c:pt>
                <c:pt idx="425">
                  <c:v>131.18841080817199</c:v>
                </c:pt>
                <c:pt idx="426">
                  <c:v>131.12281736548201</c:v>
                </c:pt>
                <c:pt idx="427">
                  <c:v>132.45299136607201</c:v>
                </c:pt>
                <c:pt idx="428">
                  <c:v>132.372143634385</c:v>
                </c:pt>
                <c:pt idx="429">
                  <c:v>133.531469598201</c:v>
                </c:pt>
                <c:pt idx="430">
                  <c:v>133.25384153844499</c:v>
                </c:pt>
                <c:pt idx="431">
                  <c:v>133.092654551371</c:v>
                </c:pt>
                <c:pt idx="432">
                  <c:v>132.614178353146</c:v>
                </c:pt>
                <c:pt idx="433">
                  <c:v>132.63960216814201</c:v>
                </c:pt>
                <c:pt idx="434">
                  <c:v>133.057569686676</c:v>
                </c:pt>
                <c:pt idx="435">
                  <c:v>133.78316536666199</c:v>
                </c:pt>
                <c:pt idx="436">
                  <c:v>134.18638707249801</c:v>
                </c:pt>
                <c:pt idx="437">
                  <c:v>134.42333702826099</c:v>
                </c:pt>
                <c:pt idx="438">
                  <c:v>134.40808273926299</c:v>
                </c:pt>
                <c:pt idx="439">
                  <c:v>133.85892833534999</c:v>
                </c:pt>
                <c:pt idx="440">
                  <c:v>134.97350838477399</c:v>
                </c:pt>
                <c:pt idx="441">
                  <c:v>135.829273997538</c:v>
                </c:pt>
                <c:pt idx="442">
                  <c:v>135.30757731382101</c:v>
                </c:pt>
                <c:pt idx="443">
                  <c:v>135.23689910813201</c:v>
                </c:pt>
                <c:pt idx="444">
                  <c:v>135.51554412048799</c:v>
                </c:pt>
                <c:pt idx="445">
                  <c:v>135.479950779494</c:v>
                </c:pt>
                <c:pt idx="446">
                  <c:v>135.31774683981899</c:v>
                </c:pt>
                <c:pt idx="447">
                  <c:v>135.38384875880899</c:v>
                </c:pt>
                <c:pt idx="448">
                  <c:v>135.66198529486499</c:v>
                </c:pt>
                <c:pt idx="449">
                  <c:v>135.15045813714599</c:v>
                </c:pt>
                <c:pt idx="450">
                  <c:v>136.11808853589301</c:v>
                </c:pt>
                <c:pt idx="451">
                  <c:v>136.978938911657</c:v>
                </c:pt>
                <c:pt idx="452">
                  <c:v>137.556567988365</c:v>
                </c:pt>
                <c:pt idx="453">
                  <c:v>138.472842280821</c:v>
                </c:pt>
                <c:pt idx="454">
                  <c:v>138.726063478181</c:v>
                </c:pt>
                <c:pt idx="455">
                  <c:v>139.040301831531</c:v>
                </c:pt>
                <c:pt idx="456">
                  <c:v>138.827250261865</c:v>
                </c:pt>
                <c:pt idx="457">
                  <c:v>139.84064352760501</c:v>
                </c:pt>
                <c:pt idx="458">
                  <c:v>140.75183305706099</c:v>
                </c:pt>
                <c:pt idx="459">
                  <c:v>140.27081447733701</c:v>
                </c:pt>
                <c:pt idx="460">
                  <c:v>141.60810714612501</c:v>
                </c:pt>
                <c:pt idx="461">
                  <c:v>141.36963176146301</c:v>
                </c:pt>
                <c:pt idx="462">
                  <c:v>142.01285428086101</c:v>
                </c:pt>
                <c:pt idx="463">
                  <c:v>143.167603957979</c:v>
                </c:pt>
                <c:pt idx="464">
                  <c:v>143.47167278533101</c:v>
                </c:pt>
                <c:pt idx="465">
                  <c:v>143.41574039234001</c:v>
                </c:pt>
                <c:pt idx="466">
                  <c:v>143.47675754833</c:v>
                </c:pt>
                <c:pt idx="467">
                  <c:v>145.137949620168</c:v>
                </c:pt>
                <c:pt idx="468">
                  <c:v>144.17540398442</c:v>
                </c:pt>
                <c:pt idx="469">
                  <c:v>142.696754904253</c:v>
                </c:pt>
                <c:pt idx="470">
                  <c:v>142.767433109942</c:v>
                </c:pt>
                <c:pt idx="471">
                  <c:v>142.605737646568</c:v>
                </c:pt>
                <c:pt idx="472">
                  <c:v>139.50098135925799</c:v>
                </c:pt>
                <c:pt idx="473">
                  <c:v>133.66672429398</c:v>
                </c:pt>
                <c:pt idx="474">
                  <c:v>136.30012305126399</c:v>
                </c:pt>
                <c:pt idx="475">
                  <c:v>135.56079851118099</c:v>
                </c:pt>
                <c:pt idx="476">
                  <c:v>130.47603551198401</c:v>
                </c:pt>
                <c:pt idx="477">
                  <c:v>132.436211648175</c:v>
                </c:pt>
                <c:pt idx="478">
                  <c:v>134.38113349536701</c:v>
                </c:pt>
                <c:pt idx="479">
                  <c:v>134.715202424414</c:v>
                </c:pt>
                <c:pt idx="480">
                  <c:v>136.533513672927</c:v>
                </c:pt>
                <c:pt idx="481">
                  <c:v>138.27555347645199</c:v>
                </c:pt>
                <c:pt idx="482">
                  <c:v>138.31623158044599</c:v>
                </c:pt>
                <c:pt idx="483">
                  <c:v>137.449787965382</c:v>
                </c:pt>
                <c:pt idx="484">
                  <c:v>136.76639581828999</c:v>
                </c:pt>
                <c:pt idx="485">
                  <c:v>136.94334557066199</c:v>
                </c:pt>
                <c:pt idx="486">
                  <c:v>139.126234326218</c:v>
                </c:pt>
                <c:pt idx="487">
                  <c:v>140.74166353106199</c:v>
                </c:pt>
                <c:pt idx="488">
                  <c:v>138.98436943854</c:v>
                </c:pt>
                <c:pt idx="489">
                  <c:v>137.576398564062</c:v>
                </c:pt>
                <c:pt idx="490">
                  <c:v>135.57605280017799</c:v>
                </c:pt>
                <c:pt idx="491">
                  <c:v>136.275207712568</c:v>
                </c:pt>
                <c:pt idx="492">
                  <c:v>137.84995881341899</c:v>
                </c:pt>
                <c:pt idx="493">
                  <c:v>138.19928203146401</c:v>
                </c:pt>
                <c:pt idx="494">
                  <c:v>138.14894287777199</c:v>
                </c:pt>
                <c:pt idx="495">
                  <c:v>138.81758921216601</c:v>
                </c:pt>
                <c:pt idx="496">
                  <c:v>141.23336011308501</c:v>
                </c:pt>
                <c:pt idx="497">
                  <c:v>141.055901884413</c:v>
                </c:pt>
                <c:pt idx="498">
                  <c:v>140.14420387865701</c:v>
                </c:pt>
                <c:pt idx="499">
                  <c:v>139.42521839057</c:v>
                </c:pt>
                <c:pt idx="500">
                  <c:v>139.27318397689399</c:v>
                </c:pt>
                <c:pt idx="501">
                  <c:v>139.42420143797</c:v>
                </c:pt>
                <c:pt idx="502">
                  <c:v>137.537754365269</c:v>
                </c:pt>
                <c:pt idx="503">
                  <c:v>137.77165346323201</c:v>
                </c:pt>
                <c:pt idx="504">
                  <c:v>137.50724578727301</c:v>
                </c:pt>
                <c:pt idx="505">
                  <c:v>134.06994599981601</c:v>
                </c:pt>
                <c:pt idx="506">
                  <c:v>131.21230919426799</c:v>
                </c:pt>
                <c:pt idx="507">
                  <c:v>134.802151871701</c:v>
                </c:pt>
                <c:pt idx="508">
                  <c:v>132.50892375906301</c:v>
                </c:pt>
                <c:pt idx="509">
                  <c:v>132.11739700812501</c:v>
                </c:pt>
                <c:pt idx="510">
                  <c:v>133.805538323858</c:v>
                </c:pt>
                <c:pt idx="511">
                  <c:v>130.91739294031501</c:v>
                </c:pt>
                <c:pt idx="512">
                  <c:v>132.595364730049</c:v>
                </c:pt>
                <c:pt idx="513">
                  <c:v>134.01401360682499</c:v>
                </c:pt>
                <c:pt idx="514">
                  <c:v>135.071644310658</c:v>
                </c:pt>
                <c:pt idx="515">
                  <c:v>132.06146461513401</c:v>
                </c:pt>
                <c:pt idx="516">
                  <c:v>132.71231427903101</c:v>
                </c:pt>
                <c:pt idx="517">
                  <c:v>134.82249092369699</c:v>
                </c:pt>
                <c:pt idx="518">
                  <c:v>134.115708866809</c:v>
                </c:pt>
                <c:pt idx="519">
                  <c:v>135.219102437635</c:v>
                </c:pt>
                <c:pt idx="520">
                  <c:v>134.82249092369699</c:v>
                </c:pt>
                <c:pt idx="521">
                  <c:v>135.93096925752201</c:v>
                </c:pt>
                <c:pt idx="522">
                  <c:v>137.385211475293</c:v>
                </c:pt>
                <c:pt idx="523">
                  <c:v>137.48690673527699</c:v>
                </c:pt>
                <c:pt idx="524">
                  <c:v>136.72419228539701</c:v>
                </c:pt>
                <c:pt idx="525">
                  <c:v>135.56486632158001</c:v>
                </c:pt>
                <c:pt idx="526">
                  <c:v>135.544527269583</c:v>
                </c:pt>
                <c:pt idx="527">
                  <c:v>133.71909735287201</c:v>
                </c:pt>
                <c:pt idx="528">
                  <c:v>134.04960694782</c:v>
                </c:pt>
                <c:pt idx="529">
                  <c:v>135.41232343160399</c:v>
                </c:pt>
                <c:pt idx="530">
                  <c:v>135.53944250658401</c:v>
                </c:pt>
                <c:pt idx="531">
                  <c:v>134.49706609174899</c:v>
                </c:pt>
                <c:pt idx="532">
                  <c:v>134.736049952711</c:v>
                </c:pt>
                <c:pt idx="533">
                  <c:v>133.83096213885401</c:v>
                </c:pt>
                <c:pt idx="534">
                  <c:v>133.536045884901</c:v>
                </c:pt>
                <c:pt idx="535">
                  <c:v>135.26486530462799</c:v>
                </c:pt>
                <c:pt idx="536">
                  <c:v>135.72249397455499</c:v>
                </c:pt>
                <c:pt idx="537">
                  <c:v>135.72249397455499</c:v>
                </c:pt>
              </c:numCache>
            </c:numRef>
          </c:val>
          <c:smooth val="0"/>
          <c:extLst>
            <c:ext xmlns:c16="http://schemas.microsoft.com/office/drawing/2014/chart" uri="{C3380CC4-5D6E-409C-BE32-E72D297353CC}">
              <c16:uniqueId val="{00000003-CEFB-4AA0-9686-A92A14108921}"/>
            </c:ext>
          </c:extLst>
        </c:ser>
        <c:dLbls>
          <c:showLegendKey val="0"/>
          <c:showVal val="0"/>
          <c:showCatName val="0"/>
          <c:showSerName val="0"/>
          <c:showPercent val="0"/>
          <c:showBubbleSize val="0"/>
        </c:dLbls>
        <c:smooth val="0"/>
        <c:axId val="187545320"/>
        <c:axId val="187545712"/>
      </c:lineChart>
      <c:catAx>
        <c:axId val="187545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545712"/>
        <c:crosses val="autoZero"/>
        <c:auto val="1"/>
        <c:lblAlgn val="ctr"/>
        <c:lblOffset val="100"/>
        <c:tickLblSkip val="100"/>
        <c:noMultiLvlLbl val="0"/>
      </c:catAx>
      <c:valAx>
        <c:axId val="187545712"/>
        <c:scaling>
          <c:orientation val="minMax"/>
          <c:min val="9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545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S&amp;P 500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6304081158753914E-2"/>
          <c:y val="8.8449484823204472E-2"/>
          <c:w val="0.91219900264885323"/>
          <c:h val="0.73506876265399534"/>
        </c:manualLayout>
      </c:layout>
      <c:lineChart>
        <c:grouping val="standard"/>
        <c:varyColors val="0"/>
        <c:ser>
          <c:idx val="0"/>
          <c:order val="0"/>
          <c:tx>
            <c:strRef>
              <c:f>'QAS-LSTM-Model-v4'!$AU$1</c:f>
              <c:strCache>
                <c:ptCount val="1"/>
                <c:pt idx="0">
                  <c:v>Prediction Value</c:v>
                </c:pt>
              </c:strCache>
            </c:strRef>
          </c:tx>
          <c:spPr>
            <a:ln w="19050" cap="rnd">
              <a:solidFill>
                <a:srgbClr val="FF0000"/>
              </a:solidFill>
              <a:round/>
            </a:ln>
            <a:effectLst/>
          </c:spPr>
          <c:marker>
            <c:symbol val="none"/>
          </c:marker>
          <c:cat>
            <c:numRef>
              <c:f>'QAS-LSTM-Model-v4'!$B$2:$B$517</c:f>
              <c:numCache>
                <c:formatCode>m/d/yyyy</c:formatCode>
                <c:ptCount val="516"/>
                <c:pt idx="0">
                  <c:v>42556</c:v>
                </c:pt>
                <c:pt idx="1">
                  <c:v>42557</c:v>
                </c:pt>
                <c:pt idx="2">
                  <c:v>42558</c:v>
                </c:pt>
                <c:pt idx="3">
                  <c:v>42559</c:v>
                </c:pt>
                <c:pt idx="4">
                  <c:v>42562</c:v>
                </c:pt>
                <c:pt idx="5">
                  <c:v>42563</c:v>
                </c:pt>
                <c:pt idx="6">
                  <c:v>42564</c:v>
                </c:pt>
                <c:pt idx="7">
                  <c:v>42565</c:v>
                </c:pt>
                <c:pt idx="8">
                  <c:v>42566</c:v>
                </c:pt>
                <c:pt idx="9">
                  <c:v>42569</c:v>
                </c:pt>
                <c:pt idx="10">
                  <c:v>42570</c:v>
                </c:pt>
                <c:pt idx="11">
                  <c:v>42571</c:v>
                </c:pt>
                <c:pt idx="12">
                  <c:v>42572</c:v>
                </c:pt>
                <c:pt idx="13">
                  <c:v>42573</c:v>
                </c:pt>
                <c:pt idx="14">
                  <c:v>42576</c:v>
                </c:pt>
                <c:pt idx="15">
                  <c:v>42577</c:v>
                </c:pt>
                <c:pt idx="16">
                  <c:v>42578</c:v>
                </c:pt>
                <c:pt idx="17">
                  <c:v>42579</c:v>
                </c:pt>
                <c:pt idx="18">
                  <c:v>42580</c:v>
                </c:pt>
                <c:pt idx="19">
                  <c:v>42583</c:v>
                </c:pt>
                <c:pt idx="20">
                  <c:v>42584</c:v>
                </c:pt>
                <c:pt idx="21">
                  <c:v>42585</c:v>
                </c:pt>
                <c:pt idx="22">
                  <c:v>42586</c:v>
                </c:pt>
                <c:pt idx="23">
                  <c:v>42587</c:v>
                </c:pt>
                <c:pt idx="24">
                  <c:v>42590</c:v>
                </c:pt>
                <c:pt idx="25">
                  <c:v>42591</c:v>
                </c:pt>
                <c:pt idx="26">
                  <c:v>42592</c:v>
                </c:pt>
                <c:pt idx="27">
                  <c:v>42593</c:v>
                </c:pt>
                <c:pt idx="28">
                  <c:v>42594</c:v>
                </c:pt>
                <c:pt idx="29">
                  <c:v>42597</c:v>
                </c:pt>
                <c:pt idx="30">
                  <c:v>42598</c:v>
                </c:pt>
                <c:pt idx="31">
                  <c:v>42599</c:v>
                </c:pt>
                <c:pt idx="32">
                  <c:v>42600</c:v>
                </c:pt>
                <c:pt idx="33">
                  <c:v>42601</c:v>
                </c:pt>
                <c:pt idx="34">
                  <c:v>42604</c:v>
                </c:pt>
                <c:pt idx="35">
                  <c:v>42605</c:v>
                </c:pt>
                <c:pt idx="36">
                  <c:v>42606</c:v>
                </c:pt>
                <c:pt idx="37">
                  <c:v>42607</c:v>
                </c:pt>
                <c:pt idx="38">
                  <c:v>42608</c:v>
                </c:pt>
                <c:pt idx="39">
                  <c:v>42611</c:v>
                </c:pt>
                <c:pt idx="40">
                  <c:v>42612</c:v>
                </c:pt>
                <c:pt idx="41">
                  <c:v>42613</c:v>
                </c:pt>
                <c:pt idx="42">
                  <c:v>42614</c:v>
                </c:pt>
                <c:pt idx="43">
                  <c:v>42615</c:v>
                </c:pt>
                <c:pt idx="44">
                  <c:v>42619</c:v>
                </c:pt>
                <c:pt idx="45">
                  <c:v>42620</c:v>
                </c:pt>
                <c:pt idx="46">
                  <c:v>42621</c:v>
                </c:pt>
                <c:pt idx="47">
                  <c:v>42622</c:v>
                </c:pt>
                <c:pt idx="48">
                  <c:v>42625</c:v>
                </c:pt>
                <c:pt idx="49">
                  <c:v>42626</c:v>
                </c:pt>
                <c:pt idx="50">
                  <c:v>42627</c:v>
                </c:pt>
                <c:pt idx="51">
                  <c:v>42628</c:v>
                </c:pt>
                <c:pt idx="52">
                  <c:v>42629</c:v>
                </c:pt>
                <c:pt idx="53">
                  <c:v>42632</c:v>
                </c:pt>
                <c:pt idx="54">
                  <c:v>42633</c:v>
                </c:pt>
                <c:pt idx="55">
                  <c:v>42634</c:v>
                </c:pt>
                <c:pt idx="56">
                  <c:v>42635</c:v>
                </c:pt>
                <c:pt idx="57">
                  <c:v>42636</c:v>
                </c:pt>
                <c:pt idx="58">
                  <c:v>42639</c:v>
                </c:pt>
                <c:pt idx="59">
                  <c:v>42640</c:v>
                </c:pt>
                <c:pt idx="60">
                  <c:v>42641</c:v>
                </c:pt>
                <c:pt idx="61">
                  <c:v>42642</c:v>
                </c:pt>
                <c:pt idx="62">
                  <c:v>42643</c:v>
                </c:pt>
                <c:pt idx="63">
                  <c:v>42646</c:v>
                </c:pt>
                <c:pt idx="64">
                  <c:v>42647</c:v>
                </c:pt>
                <c:pt idx="65">
                  <c:v>42648</c:v>
                </c:pt>
                <c:pt idx="66">
                  <c:v>42649</c:v>
                </c:pt>
                <c:pt idx="67">
                  <c:v>42650</c:v>
                </c:pt>
                <c:pt idx="68">
                  <c:v>42653</c:v>
                </c:pt>
                <c:pt idx="69">
                  <c:v>42654</c:v>
                </c:pt>
                <c:pt idx="70">
                  <c:v>42655</c:v>
                </c:pt>
                <c:pt idx="71">
                  <c:v>42656</c:v>
                </c:pt>
                <c:pt idx="72">
                  <c:v>42657</c:v>
                </c:pt>
                <c:pt idx="73">
                  <c:v>42660</c:v>
                </c:pt>
                <c:pt idx="74">
                  <c:v>42661</c:v>
                </c:pt>
                <c:pt idx="75">
                  <c:v>42662</c:v>
                </c:pt>
                <c:pt idx="76">
                  <c:v>42663</c:v>
                </c:pt>
                <c:pt idx="77">
                  <c:v>42664</c:v>
                </c:pt>
                <c:pt idx="78">
                  <c:v>42667</c:v>
                </c:pt>
                <c:pt idx="79">
                  <c:v>42668</c:v>
                </c:pt>
                <c:pt idx="80">
                  <c:v>42669</c:v>
                </c:pt>
                <c:pt idx="81">
                  <c:v>42670</c:v>
                </c:pt>
                <c:pt idx="82">
                  <c:v>42671</c:v>
                </c:pt>
                <c:pt idx="83">
                  <c:v>42674</c:v>
                </c:pt>
                <c:pt idx="84">
                  <c:v>42675</c:v>
                </c:pt>
                <c:pt idx="85">
                  <c:v>42676</c:v>
                </c:pt>
                <c:pt idx="86">
                  <c:v>42677</c:v>
                </c:pt>
                <c:pt idx="87">
                  <c:v>42678</c:v>
                </c:pt>
                <c:pt idx="88">
                  <c:v>42681</c:v>
                </c:pt>
                <c:pt idx="89">
                  <c:v>42682</c:v>
                </c:pt>
                <c:pt idx="90">
                  <c:v>42683</c:v>
                </c:pt>
                <c:pt idx="91">
                  <c:v>42684</c:v>
                </c:pt>
                <c:pt idx="92">
                  <c:v>42685</c:v>
                </c:pt>
                <c:pt idx="93">
                  <c:v>42688</c:v>
                </c:pt>
                <c:pt idx="94">
                  <c:v>42689</c:v>
                </c:pt>
                <c:pt idx="95">
                  <c:v>42690</c:v>
                </c:pt>
                <c:pt idx="96">
                  <c:v>42691</c:v>
                </c:pt>
                <c:pt idx="97">
                  <c:v>42692</c:v>
                </c:pt>
                <c:pt idx="98">
                  <c:v>42695</c:v>
                </c:pt>
                <c:pt idx="99">
                  <c:v>42696</c:v>
                </c:pt>
                <c:pt idx="100">
                  <c:v>42697</c:v>
                </c:pt>
                <c:pt idx="101">
                  <c:v>42699</c:v>
                </c:pt>
                <c:pt idx="102">
                  <c:v>42702</c:v>
                </c:pt>
                <c:pt idx="103">
                  <c:v>42703</c:v>
                </c:pt>
                <c:pt idx="104">
                  <c:v>42704</c:v>
                </c:pt>
                <c:pt idx="105">
                  <c:v>42705</c:v>
                </c:pt>
                <c:pt idx="106">
                  <c:v>42706</c:v>
                </c:pt>
                <c:pt idx="107">
                  <c:v>42709</c:v>
                </c:pt>
                <c:pt idx="108">
                  <c:v>42710</c:v>
                </c:pt>
                <c:pt idx="109">
                  <c:v>42711</c:v>
                </c:pt>
                <c:pt idx="110">
                  <c:v>42712</c:v>
                </c:pt>
                <c:pt idx="111">
                  <c:v>42713</c:v>
                </c:pt>
                <c:pt idx="112">
                  <c:v>42716</c:v>
                </c:pt>
                <c:pt idx="113">
                  <c:v>42717</c:v>
                </c:pt>
                <c:pt idx="114">
                  <c:v>42718</c:v>
                </c:pt>
                <c:pt idx="115">
                  <c:v>42719</c:v>
                </c:pt>
                <c:pt idx="116">
                  <c:v>42720</c:v>
                </c:pt>
                <c:pt idx="117">
                  <c:v>42723</c:v>
                </c:pt>
                <c:pt idx="118">
                  <c:v>42724</c:v>
                </c:pt>
                <c:pt idx="119">
                  <c:v>42725</c:v>
                </c:pt>
                <c:pt idx="120">
                  <c:v>42726</c:v>
                </c:pt>
                <c:pt idx="121">
                  <c:v>42727</c:v>
                </c:pt>
                <c:pt idx="122">
                  <c:v>42731</c:v>
                </c:pt>
                <c:pt idx="123">
                  <c:v>42732</c:v>
                </c:pt>
                <c:pt idx="124">
                  <c:v>42733</c:v>
                </c:pt>
                <c:pt idx="125">
                  <c:v>42734</c:v>
                </c:pt>
                <c:pt idx="126">
                  <c:v>42738</c:v>
                </c:pt>
                <c:pt idx="127">
                  <c:v>42739</c:v>
                </c:pt>
                <c:pt idx="128">
                  <c:v>42740</c:v>
                </c:pt>
                <c:pt idx="129">
                  <c:v>42741</c:v>
                </c:pt>
                <c:pt idx="130">
                  <c:v>42744</c:v>
                </c:pt>
                <c:pt idx="131">
                  <c:v>42745</c:v>
                </c:pt>
                <c:pt idx="132">
                  <c:v>42746</c:v>
                </c:pt>
                <c:pt idx="133">
                  <c:v>42747</c:v>
                </c:pt>
                <c:pt idx="134">
                  <c:v>42748</c:v>
                </c:pt>
                <c:pt idx="135">
                  <c:v>42752</c:v>
                </c:pt>
                <c:pt idx="136">
                  <c:v>42753</c:v>
                </c:pt>
                <c:pt idx="137">
                  <c:v>42754</c:v>
                </c:pt>
                <c:pt idx="138">
                  <c:v>42755</c:v>
                </c:pt>
                <c:pt idx="139">
                  <c:v>42758</c:v>
                </c:pt>
                <c:pt idx="140">
                  <c:v>42759</c:v>
                </c:pt>
                <c:pt idx="141">
                  <c:v>42760</c:v>
                </c:pt>
                <c:pt idx="142">
                  <c:v>42761</c:v>
                </c:pt>
                <c:pt idx="143">
                  <c:v>42762</c:v>
                </c:pt>
                <c:pt idx="144">
                  <c:v>42765</c:v>
                </c:pt>
                <c:pt idx="145">
                  <c:v>42766</c:v>
                </c:pt>
                <c:pt idx="146">
                  <c:v>42767</c:v>
                </c:pt>
                <c:pt idx="147">
                  <c:v>42768</c:v>
                </c:pt>
                <c:pt idx="148">
                  <c:v>42769</c:v>
                </c:pt>
                <c:pt idx="149">
                  <c:v>42772</c:v>
                </c:pt>
                <c:pt idx="150">
                  <c:v>42773</c:v>
                </c:pt>
                <c:pt idx="151">
                  <c:v>42774</c:v>
                </c:pt>
                <c:pt idx="152">
                  <c:v>42775</c:v>
                </c:pt>
                <c:pt idx="153">
                  <c:v>42776</c:v>
                </c:pt>
                <c:pt idx="154">
                  <c:v>42779</c:v>
                </c:pt>
                <c:pt idx="155">
                  <c:v>42780</c:v>
                </c:pt>
                <c:pt idx="156">
                  <c:v>42781</c:v>
                </c:pt>
                <c:pt idx="157">
                  <c:v>42782</c:v>
                </c:pt>
                <c:pt idx="158">
                  <c:v>42783</c:v>
                </c:pt>
                <c:pt idx="159">
                  <c:v>42787</c:v>
                </c:pt>
                <c:pt idx="160">
                  <c:v>42788</c:v>
                </c:pt>
                <c:pt idx="161">
                  <c:v>42789</c:v>
                </c:pt>
                <c:pt idx="162">
                  <c:v>42790</c:v>
                </c:pt>
                <c:pt idx="163">
                  <c:v>42793</c:v>
                </c:pt>
                <c:pt idx="164">
                  <c:v>42794</c:v>
                </c:pt>
                <c:pt idx="165">
                  <c:v>42795</c:v>
                </c:pt>
                <c:pt idx="166">
                  <c:v>42796</c:v>
                </c:pt>
                <c:pt idx="167">
                  <c:v>42797</c:v>
                </c:pt>
                <c:pt idx="168">
                  <c:v>42800</c:v>
                </c:pt>
                <c:pt idx="169">
                  <c:v>42801</c:v>
                </c:pt>
                <c:pt idx="170">
                  <c:v>42802</c:v>
                </c:pt>
                <c:pt idx="171">
                  <c:v>42803</c:v>
                </c:pt>
                <c:pt idx="172">
                  <c:v>42804</c:v>
                </c:pt>
                <c:pt idx="173">
                  <c:v>42807</c:v>
                </c:pt>
                <c:pt idx="174">
                  <c:v>42808</c:v>
                </c:pt>
                <c:pt idx="175">
                  <c:v>42809</c:v>
                </c:pt>
                <c:pt idx="176">
                  <c:v>42810</c:v>
                </c:pt>
                <c:pt idx="177">
                  <c:v>42811</c:v>
                </c:pt>
                <c:pt idx="178">
                  <c:v>42814</c:v>
                </c:pt>
                <c:pt idx="179">
                  <c:v>42815</c:v>
                </c:pt>
                <c:pt idx="180">
                  <c:v>42816</c:v>
                </c:pt>
                <c:pt idx="181">
                  <c:v>42817</c:v>
                </c:pt>
                <c:pt idx="182">
                  <c:v>42818</c:v>
                </c:pt>
                <c:pt idx="183">
                  <c:v>42821</c:v>
                </c:pt>
                <c:pt idx="184">
                  <c:v>42822</c:v>
                </c:pt>
                <c:pt idx="185">
                  <c:v>42823</c:v>
                </c:pt>
                <c:pt idx="186">
                  <c:v>42824</c:v>
                </c:pt>
                <c:pt idx="187">
                  <c:v>42825</c:v>
                </c:pt>
                <c:pt idx="188">
                  <c:v>42828</c:v>
                </c:pt>
                <c:pt idx="189">
                  <c:v>42829</c:v>
                </c:pt>
                <c:pt idx="190">
                  <c:v>42830</c:v>
                </c:pt>
                <c:pt idx="191">
                  <c:v>42831</c:v>
                </c:pt>
                <c:pt idx="192">
                  <c:v>42832</c:v>
                </c:pt>
                <c:pt idx="193">
                  <c:v>42835</c:v>
                </c:pt>
                <c:pt idx="194">
                  <c:v>42836</c:v>
                </c:pt>
                <c:pt idx="195">
                  <c:v>42837</c:v>
                </c:pt>
                <c:pt idx="196">
                  <c:v>42838</c:v>
                </c:pt>
                <c:pt idx="197">
                  <c:v>42842</c:v>
                </c:pt>
                <c:pt idx="198">
                  <c:v>42843</c:v>
                </c:pt>
                <c:pt idx="199">
                  <c:v>42844</c:v>
                </c:pt>
                <c:pt idx="200">
                  <c:v>42845</c:v>
                </c:pt>
                <c:pt idx="201">
                  <c:v>42846</c:v>
                </c:pt>
                <c:pt idx="202">
                  <c:v>42849</c:v>
                </c:pt>
                <c:pt idx="203">
                  <c:v>42850</c:v>
                </c:pt>
                <c:pt idx="204">
                  <c:v>42851</c:v>
                </c:pt>
                <c:pt idx="205">
                  <c:v>42852</c:v>
                </c:pt>
                <c:pt idx="206">
                  <c:v>42853</c:v>
                </c:pt>
                <c:pt idx="207">
                  <c:v>42856</c:v>
                </c:pt>
                <c:pt idx="208">
                  <c:v>42857</c:v>
                </c:pt>
                <c:pt idx="209">
                  <c:v>42858</c:v>
                </c:pt>
                <c:pt idx="210">
                  <c:v>42859</c:v>
                </c:pt>
                <c:pt idx="211">
                  <c:v>42860</c:v>
                </c:pt>
                <c:pt idx="212">
                  <c:v>42863</c:v>
                </c:pt>
                <c:pt idx="213">
                  <c:v>42864</c:v>
                </c:pt>
                <c:pt idx="214">
                  <c:v>42865</c:v>
                </c:pt>
                <c:pt idx="215">
                  <c:v>42866</c:v>
                </c:pt>
                <c:pt idx="216">
                  <c:v>42867</c:v>
                </c:pt>
                <c:pt idx="217">
                  <c:v>42870</c:v>
                </c:pt>
                <c:pt idx="218">
                  <c:v>42871</c:v>
                </c:pt>
                <c:pt idx="219">
                  <c:v>42872</c:v>
                </c:pt>
                <c:pt idx="220">
                  <c:v>42873</c:v>
                </c:pt>
                <c:pt idx="221">
                  <c:v>42874</c:v>
                </c:pt>
                <c:pt idx="222">
                  <c:v>42877</c:v>
                </c:pt>
                <c:pt idx="223">
                  <c:v>42878</c:v>
                </c:pt>
                <c:pt idx="224">
                  <c:v>42879</c:v>
                </c:pt>
                <c:pt idx="225">
                  <c:v>42880</c:v>
                </c:pt>
                <c:pt idx="226">
                  <c:v>42881</c:v>
                </c:pt>
                <c:pt idx="227">
                  <c:v>42885</c:v>
                </c:pt>
                <c:pt idx="228">
                  <c:v>42886</c:v>
                </c:pt>
                <c:pt idx="229">
                  <c:v>42887</c:v>
                </c:pt>
                <c:pt idx="230">
                  <c:v>42888</c:v>
                </c:pt>
                <c:pt idx="231">
                  <c:v>42891</c:v>
                </c:pt>
                <c:pt idx="232">
                  <c:v>42892</c:v>
                </c:pt>
                <c:pt idx="233">
                  <c:v>42893</c:v>
                </c:pt>
                <c:pt idx="234">
                  <c:v>42894</c:v>
                </c:pt>
                <c:pt idx="235">
                  <c:v>42895</c:v>
                </c:pt>
                <c:pt idx="236">
                  <c:v>42898</c:v>
                </c:pt>
                <c:pt idx="237">
                  <c:v>42899</c:v>
                </c:pt>
                <c:pt idx="238">
                  <c:v>42900</c:v>
                </c:pt>
                <c:pt idx="239">
                  <c:v>42901</c:v>
                </c:pt>
                <c:pt idx="240">
                  <c:v>42902</c:v>
                </c:pt>
                <c:pt idx="241">
                  <c:v>42905</c:v>
                </c:pt>
                <c:pt idx="242">
                  <c:v>42906</c:v>
                </c:pt>
                <c:pt idx="243">
                  <c:v>42907</c:v>
                </c:pt>
                <c:pt idx="244">
                  <c:v>42908</c:v>
                </c:pt>
                <c:pt idx="245">
                  <c:v>42909</c:v>
                </c:pt>
                <c:pt idx="246">
                  <c:v>42912</c:v>
                </c:pt>
                <c:pt idx="247">
                  <c:v>42913</c:v>
                </c:pt>
                <c:pt idx="248">
                  <c:v>42914</c:v>
                </c:pt>
                <c:pt idx="249">
                  <c:v>42915</c:v>
                </c:pt>
                <c:pt idx="250">
                  <c:v>42916</c:v>
                </c:pt>
                <c:pt idx="251">
                  <c:v>42919</c:v>
                </c:pt>
                <c:pt idx="252">
                  <c:v>42921</c:v>
                </c:pt>
                <c:pt idx="253">
                  <c:v>42922</c:v>
                </c:pt>
                <c:pt idx="254">
                  <c:v>42923</c:v>
                </c:pt>
                <c:pt idx="255">
                  <c:v>42926</c:v>
                </c:pt>
                <c:pt idx="256">
                  <c:v>42927</c:v>
                </c:pt>
                <c:pt idx="257">
                  <c:v>42928</c:v>
                </c:pt>
                <c:pt idx="258">
                  <c:v>42929</c:v>
                </c:pt>
                <c:pt idx="259">
                  <c:v>42930</c:v>
                </c:pt>
                <c:pt idx="260">
                  <c:v>42933</c:v>
                </c:pt>
                <c:pt idx="261">
                  <c:v>42934</c:v>
                </c:pt>
                <c:pt idx="262">
                  <c:v>42935</c:v>
                </c:pt>
                <c:pt idx="263">
                  <c:v>42936</c:v>
                </c:pt>
                <c:pt idx="264">
                  <c:v>42937</c:v>
                </c:pt>
                <c:pt idx="265">
                  <c:v>42940</c:v>
                </c:pt>
                <c:pt idx="266">
                  <c:v>42941</c:v>
                </c:pt>
                <c:pt idx="267">
                  <c:v>42942</c:v>
                </c:pt>
                <c:pt idx="268">
                  <c:v>42943</c:v>
                </c:pt>
                <c:pt idx="269">
                  <c:v>42944</c:v>
                </c:pt>
                <c:pt idx="270">
                  <c:v>42947</c:v>
                </c:pt>
                <c:pt idx="271">
                  <c:v>42948</c:v>
                </c:pt>
                <c:pt idx="272">
                  <c:v>42949</c:v>
                </c:pt>
                <c:pt idx="273">
                  <c:v>42950</c:v>
                </c:pt>
                <c:pt idx="274">
                  <c:v>42951</c:v>
                </c:pt>
                <c:pt idx="275">
                  <c:v>42954</c:v>
                </c:pt>
                <c:pt idx="276">
                  <c:v>42955</c:v>
                </c:pt>
                <c:pt idx="277">
                  <c:v>42956</c:v>
                </c:pt>
                <c:pt idx="278">
                  <c:v>42957</c:v>
                </c:pt>
                <c:pt idx="279">
                  <c:v>42958</c:v>
                </c:pt>
                <c:pt idx="280">
                  <c:v>42961</c:v>
                </c:pt>
                <c:pt idx="281">
                  <c:v>42962</c:v>
                </c:pt>
                <c:pt idx="282">
                  <c:v>42963</c:v>
                </c:pt>
                <c:pt idx="283">
                  <c:v>42964</c:v>
                </c:pt>
                <c:pt idx="284">
                  <c:v>42965</c:v>
                </c:pt>
                <c:pt idx="285">
                  <c:v>42968</c:v>
                </c:pt>
                <c:pt idx="286">
                  <c:v>42969</c:v>
                </c:pt>
                <c:pt idx="287">
                  <c:v>42970</c:v>
                </c:pt>
                <c:pt idx="288">
                  <c:v>42971</c:v>
                </c:pt>
                <c:pt idx="289">
                  <c:v>42972</c:v>
                </c:pt>
                <c:pt idx="290">
                  <c:v>42975</c:v>
                </c:pt>
                <c:pt idx="291">
                  <c:v>42976</c:v>
                </c:pt>
                <c:pt idx="292">
                  <c:v>42977</c:v>
                </c:pt>
                <c:pt idx="293">
                  <c:v>42978</c:v>
                </c:pt>
                <c:pt idx="294">
                  <c:v>42979</c:v>
                </c:pt>
                <c:pt idx="295">
                  <c:v>42983</c:v>
                </c:pt>
                <c:pt idx="296">
                  <c:v>42984</c:v>
                </c:pt>
                <c:pt idx="297">
                  <c:v>42985</c:v>
                </c:pt>
                <c:pt idx="298">
                  <c:v>42986</c:v>
                </c:pt>
                <c:pt idx="299">
                  <c:v>42989</c:v>
                </c:pt>
                <c:pt idx="300">
                  <c:v>42990</c:v>
                </c:pt>
                <c:pt idx="301">
                  <c:v>42991</c:v>
                </c:pt>
                <c:pt idx="302">
                  <c:v>42992</c:v>
                </c:pt>
                <c:pt idx="303">
                  <c:v>42993</c:v>
                </c:pt>
                <c:pt idx="304">
                  <c:v>42996</c:v>
                </c:pt>
                <c:pt idx="305">
                  <c:v>42997</c:v>
                </c:pt>
                <c:pt idx="306">
                  <c:v>42998</c:v>
                </c:pt>
                <c:pt idx="307">
                  <c:v>42999</c:v>
                </c:pt>
                <c:pt idx="308">
                  <c:v>43000</c:v>
                </c:pt>
                <c:pt idx="309">
                  <c:v>43003</c:v>
                </c:pt>
                <c:pt idx="310">
                  <c:v>43004</c:v>
                </c:pt>
                <c:pt idx="311">
                  <c:v>43005</c:v>
                </c:pt>
                <c:pt idx="312">
                  <c:v>43006</c:v>
                </c:pt>
                <c:pt idx="313">
                  <c:v>43007</c:v>
                </c:pt>
                <c:pt idx="314">
                  <c:v>43010</c:v>
                </c:pt>
                <c:pt idx="315">
                  <c:v>43011</c:v>
                </c:pt>
                <c:pt idx="316">
                  <c:v>43012</c:v>
                </c:pt>
                <c:pt idx="317">
                  <c:v>43013</c:v>
                </c:pt>
                <c:pt idx="318">
                  <c:v>43014</c:v>
                </c:pt>
                <c:pt idx="319">
                  <c:v>43017</c:v>
                </c:pt>
                <c:pt idx="320">
                  <c:v>43018</c:v>
                </c:pt>
                <c:pt idx="321">
                  <c:v>43019</c:v>
                </c:pt>
                <c:pt idx="322">
                  <c:v>43020</c:v>
                </c:pt>
                <c:pt idx="323">
                  <c:v>43021</c:v>
                </c:pt>
                <c:pt idx="324">
                  <c:v>43024</c:v>
                </c:pt>
                <c:pt idx="325">
                  <c:v>43025</c:v>
                </c:pt>
                <c:pt idx="326">
                  <c:v>43026</c:v>
                </c:pt>
                <c:pt idx="327">
                  <c:v>43027</c:v>
                </c:pt>
                <c:pt idx="328">
                  <c:v>43028</c:v>
                </c:pt>
                <c:pt idx="329">
                  <c:v>43031</c:v>
                </c:pt>
                <c:pt idx="330">
                  <c:v>43032</c:v>
                </c:pt>
                <c:pt idx="331">
                  <c:v>43033</c:v>
                </c:pt>
                <c:pt idx="332">
                  <c:v>43034</c:v>
                </c:pt>
                <c:pt idx="333">
                  <c:v>43035</c:v>
                </c:pt>
                <c:pt idx="334">
                  <c:v>43038</c:v>
                </c:pt>
                <c:pt idx="335">
                  <c:v>43039</c:v>
                </c:pt>
                <c:pt idx="336">
                  <c:v>43040</c:v>
                </c:pt>
                <c:pt idx="337">
                  <c:v>43041</c:v>
                </c:pt>
                <c:pt idx="338">
                  <c:v>43042</c:v>
                </c:pt>
                <c:pt idx="339">
                  <c:v>43045</c:v>
                </c:pt>
                <c:pt idx="340">
                  <c:v>43046</c:v>
                </c:pt>
                <c:pt idx="341">
                  <c:v>43047</c:v>
                </c:pt>
                <c:pt idx="342">
                  <c:v>43048</c:v>
                </c:pt>
                <c:pt idx="343">
                  <c:v>43049</c:v>
                </c:pt>
                <c:pt idx="344">
                  <c:v>43052</c:v>
                </c:pt>
                <c:pt idx="345">
                  <c:v>43053</c:v>
                </c:pt>
                <c:pt idx="346">
                  <c:v>43054</c:v>
                </c:pt>
                <c:pt idx="347">
                  <c:v>43055</c:v>
                </c:pt>
                <c:pt idx="348">
                  <c:v>43056</c:v>
                </c:pt>
                <c:pt idx="349">
                  <c:v>43059</c:v>
                </c:pt>
                <c:pt idx="350">
                  <c:v>43060</c:v>
                </c:pt>
                <c:pt idx="351">
                  <c:v>43061</c:v>
                </c:pt>
                <c:pt idx="352">
                  <c:v>43063</c:v>
                </c:pt>
                <c:pt idx="353">
                  <c:v>43066</c:v>
                </c:pt>
                <c:pt idx="354">
                  <c:v>43067</c:v>
                </c:pt>
                <c:pt idx="355">
                  <c:v>43068</c:v>
                </c:pt>
                <c:pt idx="356">
                  <c:v>43069</c:v>
                </c:pt>
                <c:pt idx="357">
                  <c:v>43070</c:v>
                </c:pt>
                <c:pt idx="358">
                  <c:v>43073</c:v>
                </c:pt>
                <c:pt idx="359">
                  <c:v>43074</c:v>
                </c:pt>
                <c:pt idx="360">
                  <c:v>43075</c:v>
                </c:pt>
                <c:pt idx="361">
                  <c:v>43076</c:v>
                </c:pt>
                <c:pt idx="362">
                  <c:v>43077</c:v>
                </c:pt>
                <c:pt idx="363">
                  <c:v>43080</c:v>
                </c:pt>
                <c:pt idx="364">
                  <c:v>43081</c:v>
                </c:pt>
                <c:pt idx="365">
                  <c:v>43082</c:v>
                </c:pt>
                <c:pt idx="366">
                  <c:v>43083</c:v>
                </c:pt>
                <c:pt idx="367">
                  <c:v>43084</c:v>
                </c:pt>
                <c:pt idx="368">
                  <c:v>43087</c:v>
                </c:pt>
                <c:pt idx="369">
                  <c:v>43088</c:v>
                </c:pt>
                <c:pt idx="370">
                  <c:v>43089</c:v>
                </c:pt>
                <c:pt idx="371">
                  <c:v>43090</c:v>
                </c:pt>
                <c:pt idx="372">
                  <c:v>43091</c:v>
                </c:pt>
                <c:pt idx="373">
                  <c:v>43095</c:v>
                </c:pt>
                <c:pt idx="374">
                  <c:v>43096</c:v>
                </c:pt>
                <c:pt idx="375">
                  <c:v>43097</c:v>
                </c:pt>
                <c:pt idx="376">
                  <c:v>43098</c:v>
                </c:pt>
                <c:pt idx="377">
                  <c:v>43102</c:v>
                </c:pt>
                <c:pt idx="378">
                  <c:v>43103</c:v>
                </c:pt>
                <c:pt idx="379">
                  <c:v>43104</c:v>
                </c:pt>
                <c:pt idx="380">
                  <c:v>43105</c:v>
                </c:pt>
                <c:pt idx="381">
                  <c:v>43108</c:v>
                </c:pt>
                <c:pt idx="382">
                  <c:v>43109</c:v>
                </c:pt>
                <c:pt idx="383">
                  <c:v>43110</c:v>
                </c:pt>
                <c:pt idx="384">
                  <c:v>43111</c:v>
                </c:pt>
                <c:pt idx="385">
                  <c:v>43112</c:v>
                </c:pt>
                <c:pt idx="386">
                  <c:v>43116</c:v>
                </c:pt>
                <c:pt idx="387">
                  <c:v>43117</c:v>
                </c:pt>
                <c:pt idx="388">
                  <c:v>43118</c:v>
                </c:pt>
                <c:pt idx="389">
                  <c:v>43119</c:v>
                </c:pt>
                <c:pt idx="390">
                  <c:v>43122</c:v>
                </c:pt>
                <c:pt idx="391">
                  <c:v>43123</c:v>
                </c:pt>
                <c:pt idx="392">
                  <c:v>43124</c:v>
                </c:pt>
                <c:pt idx="393">
                  <c:v>43125</c:v>
                </c:pt>
                <c:pt idx="394">
                  <c:v>43126</c:v>
                </c:pt>
                <c:pt idx="395">
                  <c:v>43129</c:v>
                </c:pt>
                <c:pt idx="396">
                  <c:v>43130</c:v>
                </c:pt>
                <c:pt idx="397">
                  <c:v>43131</c:v>
                </c:pt>
                <c:pt idx="398">
                  <c:v>43132</c:v>
                </c:pt>
                <c:pt idx="399">
                  <c:v>43133</c:v>
                </c:pt>
                <c:pt idx="400">
                  <c:v>43136</c:v>
                </c:pt>
                <c:pt idx="401">
                  <c:v>43137</c:v>
                </c:pt>
                <c:pt idx="402">
                  <c:v>43138</c:v>
                </c:pt>
                <c:pt idx="403">
                  <c:v>43139</c:v>
                </c:pt>
                <c:pt idx="404">
                  <c:v>43140</c:v>
                </c:pt>
                <c:pt idx="405">
                  <c:v>43143</c:v>
                </c:pt>
                <c:pt idx="406">
                  <c:v>43144</c:v>
                </c:pt>
                <c:pt idx="407">
                  <c:v>43145</c:v>
                </c:pt>
                <c:pt idx="408">
                  <c:v>43146</c:v>
                </c:pt>
                <c:pt idx="409">
                  <c:v>43147</c:v>
                </c:pt>
                <c:pt idx="410">
                  <c:v>43151</c:v>
                </c:pt>
                <c:pt idx="411">
                  <c:v>43152</c:v>
                </c:pt>
                <c:pt idx="412">
                  <c:v>43153</c:v>
                </c:pt>
                <c:pt idx="413">
                  <c:v>43154</c:v>
                </c:pt>
                <c:pt idx="414">
                  <c:v>43157</c:v>
                </c:pt>
                <c:pt idx="415">
                  <c:v>43158</c:v>
                </c:pt>
                <c:pt idx="416">
                  <c:v>43159</c:v>
                </c:pt>
                <c:pt idx="417">
                  <c:v>43160</c:v>
                </c:pt>
                <c:pt idx="418">
                  <c:v>43161</c:v>
                </c:pt>
                <c:pt idx="419">
                  <c:v>43164</c:v>
                </c:pt>
                <c:pt idx="420">
                  <c:v>43165</c:v>
                </c:pt>
                <c:pt idx="421">
                  <c:v>43166</c:v>
                </c:pt>
                <c:pt idx="422">
                  <c:v>43167</c:v>
                </c:pt>
                <c:pt idx="423">
                  <c:v>43168</c:v>
                </c:pt>
                <c:pt idx="424">
                  <c:v>43171</c:v>
                </c:pt>
                <c:pt idx="425">
                  <c:v>43172</c:v>
                </c:pt>
                <c:pt idx="426">
                  <c:v>43173</c:v>
                </c:pt>
                <c:pt idx="427">
                  <c:v>43174</c:v>
                </c:pt>
                <c:pt idx="428">
                  <c:v>43175</c:v>
                </c:pt>
                <c:pt idx="429">
                  <c:v>43178</c:v>
                </c:pt>
                <c:pt idx="430">
                  <c:v>43179</c:v>
                </c:pt>
                <c:pt idx="431">
                  <c:v>43180</c:v>
                </c:pt>
                <c:pt idx="432">
                  <c:v>43181</c:v>
                </c:pt>
                <c:pt idx="433">
                  <c:v>43182</c:v>
                </c:pt>
                <c:pt idx="434">
                  <c:v>43185</c:v>
                </c:pt>
                <c:pt idx="435">
                  <c:v>43186</c:v>
                </c:pt>
                <c:pt idx="436">
                  <c:v>43187</c:v>
                </c:pt>
                <c:pt idx="437">
                  <c:v>43188</c:v>
                </c:pt>
                <c:pt idx="438">
                  <c:v>43192</c:v>
                </c:pt>
                <c:pt idx="439">
                  <c:v>43193</c:v>
                </c:pt>
                <c:pt idx="440">
                  <c:v>43194</c:v>
                </c:pt>
                <c:pt idx="441">
                  <c:v>43195</c:v>
                </c:pt>
                <c:pt idx="442">
                  <c:v>43196</c:v>
                </c:pt>
                <c:pt idx="443">
                  <c:v>43199</c:v>
                </c:pt>
                <c:pt idx="444">
                  <c:v>43200</c:v>
                </c:pt>
                <c:pt idx="445">
                  <c:v>43201</c:v>
                </c:pt>
                <c:pt idx="446">
                  <c:v>43202</c:v>
                </c:pt>
                <c:pt idx="447">
                  <c:v>43203</c:v>
                </c:pt>
                <c:pt idx="448">
                  <c:v>43206</c:v>
                </c:pt>
                <c:pt idx="449">
                  <c:v>43207</c:v>
                </c:pt>
                <c:pt idx="450">
                  <c:v>43208</c:v>
                </c:pt>
                <c:pt idx="451">
                  <c:v>43209</c:v>
                </c:pt>
                <c:pt idx="452">
                  <c:v>43210</c:v>
                </c:pt>
                <c:pt idx="453">
                  <c:v>43213</c:v>
                </c:pt>
                <c:pt idx="454">
                  <c:v>43214</c:v>
                </c:pt>
                <c:pt idx="455">
                  <c:v>43215</c:v>
                </c:pt>
                <c:pt idx="456">
                  <c:v>43216</c:v>
                </c:pt>
                <c:pt idx="457">
                  <c:v>43217</c:v>
                </c:pt>
                <c:pt idx="458">
                  <c:v>43220</c:v>
                </c:pt>
                <c:pt idx="459">
                  <c:v>43221</c:v>
                </c:pt>
                <c:pt idx="460">
                  <c:v>43222</c:v>
                </c:pt>
                <c:pt idx="461">
                  <c:v>43223</c:v>
                </c:pt>
                <c:pt idx="462">
                  <c:v>43224</c:v>
                </c:pt>
                <c:pt idx="463">
                  <c:v>43227</c:v>
                </c:pt>
                <c:pt idx="464">
                  <c:v>43228</c:v>
                </c:pt>
                <c:pt idx="465">
                  <c:v>43229</c:v>
                </c:pt>
                <c:pt idx="466">
                  <c:v>43230</c:v>
                </c:pt>
                <c:pt idx="467">
                  <c:v>43231</c:v>
                </c:pt>
                <c:pt idx="468">
                  <c:v>43234</c:v>
                </c:pt>
                <c:pt idx="469">
                  <c:v>43235</c:v>
                </c:pt>
                <c:pt idx="470">
                  <c:v>43236</c:v>
                </c:pt>
                <c:pt idx="471">
                  <c:v>43237</c:v>
                </c:pt>
                <c:pt idx="472">
                  <c:v>43238</c:v>
                </c:pt>
                <c:pt idx="473">
                  <c:v>43241</c:v>
                </c:pt>
                <c:pt idx="474">
                  <c:v>43242</c:v>
                </c:pt>
                <c:pt idx="475">
                  <c:v>43243</c:v>
                </c:pt>
                <c:pt idx="476">
                  <c:v>43244</c:v>
                </c:pt>
                <c:pt idx="477">
                  <c:v>43245</c:v>
                </c:pt>
                <c:pt idx="478">
                  <c:v>43249</c:v>
                </c:pt>
                <c:pt idx="479">
                  <c:v>43250</c:v>
                </c:pt>
                <c:pt idx="480">
                  <c:v>43251</c:v>
                </c:pt>
                <c:pt idx="481">
                  <c:v>43252</c:v>
                </c:pt>
                <c:pt idx="482">
                  <c:v>43255</c:v>
                </c:pt>
                <c:pt idx="483">
                  <c:v>43256</c:v>
                </c:pt>
                <c:pt idx="484">
                  <c:v>43257</c:v>
                </c:pt>
                <c:pt idx="485">
                  <c:v>43258</c:v>
                </c:pt>
                <c:pt idx="486">
                  <c:v>43259</c:v>
                </c:pt>
                <c:pt idx="487">
                  <c:v>43262</c:v>
                </c:pt>
                <c:pt idx="488">
                  <c:v>43263</c:v>
                </c:pt>
                <c:pt idx="489">
                  <c:v>43264</c:v>
                </c:pt>
                <c:pt idx="490">
                  <c:v>43265</c:v>
                </c:pt>
                <c:pt idx="491">
                  <c:v>43266</c:v>
                </c:pt>
                <c:pt idx="492">
                  <c:v>43269</c:v>
                </c:pt>
                <c:pt idx="493">
                  <c:v>43270</c:v>
                </c:pt>
                <c:pt idx="494">
                  <c:v>43271</c:v>
                </c:pt>
                <c:pt idx="495">
                  <c:v>43272</c:v>
                </c:pt>
                <c:pt idx="496">
                  <c:v>43273</c:v>
                </c:pt>
                <c:pt idx="497">
                  <c:v>43276</c:v>
                </c:pt>
                <c:pt idx="498">
                  <c:v>43277</c:v>
                </c:pt>
                <c:pt idx="499">
                  <c:v>43278</c:v>
                </c:pt>
                <c:pt idx="500">
                  <c:v>43279</c:v>
                </c:pt>
                <c:pt idx="501">
                  <c:v>43280</c:v>
                </c:pt>
                <c:pt idx="502">
                  <c:v>43283</c:v>
                </c:pt>
                <c:pt idx="503">
                  <c:v>43284</c:v>
                </c:pt>
                <c:pt idx="504">
                  <c:v>43286</c:v>
                </c:pt>
                <c:pt idx="505">
                  <c:v>43287</c:v>
                </c:pt>
                <c:pt idx="506">
                  <c:v>43290</c:v>
                </c:pt>
                <c:pt idx="507">
                  <c:v>43291</c:v>
                </c:pt>
                <c:pt idx="508">
                  <c:v>43292</c:v>
                </c:pt>
                <c:pt idx="509">
                  <c:v>43293</c:v>
                </c:pt>
                <c:pt idx="510">
                  <c:v>43294</c:v>
                </c:pt>
                <c:pt idx="511">
                  <c:v>43297</c:v>
                </c:pt>
                <c:pt idx="512">
                  <c:v>43298</c:v>
                </c:pt>
                <c:pt idx="513">
                  <c:v>43299</c:v>
                </c:pt>
                <c:pt idx="514">
                  <c:v>43300</c:v>
                </c:pt>
                <c:pt idx="515">
                  <c:v>43301</c:v>
                </c:pt>
              </c:numCache>
            </c:numRef>
          </c:cat>
          <c:val>
            <c:numRef>
              <c:f>'QAS-LSTM-Model-v4'!$AU$2:$AU$517</c:f>
              <c:numCache>
                <c:formatCode>General</c:formatCode>
                <c:ptCount val="516"/>
                <c:pt idx="0">
                  <c:v>100</c:v>
                </c:pt>
                <c:pt idx="1">
                  <c:v>100</c:v>
                </c:pt>
                <c:pt idx="2">
                  <c:v>100</c:v>
                </c:pt>
                <c:pt idx="3">
                  <c:v>100</c:v>
                </c:pt>
                <c:pt idx="4">
                  <c:v>100</c:v>
                </c:pt>
                <c:pt idx="5">
                  <c:v>100</c:v>
                </c:pt>
                <c:pt idx="6">
                  <c:v>100</c:v>
                </c:pt>
                <c:pt idx="7">
                  <c:v>100</c:v>
                </c:pt>
                <c:pt idx="8">
                  <c:v>100</c:v>
                </c:pt>
                <c:pt idx="9">
                  <c:v>100</c:v>
                </c:pt>
                <c:pt idx="10">
                  <c:v>100</c:v>
                </c:pt>
                <c:pt idx="11">
                  <c:v>100</c:v>
                </c:pt>
                <c:pt idx="12">
                  <c:v>100</c:v>
                </c:pt>
                <c:pt idx="13">
                  <c:v>100</c:v>
                </c:pt>
                <c:pt idx="14">
                  <c:v>100</c:v>
                </c:pt>
                <c:pt idx="15">
                  <c:v>100</c:v>
                </c:pt>
                <c:pt idx="16">
                  <c:v>100</c:v>
                </c:pt>
                <c:pt idx="17">
                  <c:v>100</c:v>
                </c:pt>
                <c:pt idx="18">
                  <c:v>100</c:v>
                </c:pt>
                <c:pt idx="19">
                  <c:v>100</c:v>
                </c:pt>
                <c:pt idx="20">
                  <c:v>99.751369768405496</c:v>
                </c:pt>
                <c:pt idx="21">
                  <c:v>99.212670933284201</c:v>
                </c:pt>
                <c:pt idx="22">
                  <c:v>99.594824807772</c:v>
                </c:pt>
                <c:pt idx="23">
                  <c:v>99.640867443252404</c:v>
                </c:pt>
                <c:pt idx="24">
                  <c:v>100.557115889313</c:v>
                </c:pt>
                <c:pt idx="25">
                  <c:v>100.43280077351601</c:v>
                </c:pt>
                <c:pt idx="26">
                  <c:v>100.51567751738099</c:v>
                </c:pt>
                <c:pt idx="27">
                  <c:v>100.49265619964</c:v>
                </c:pt>
                <c:pt idx="28">
                  <c:v>100.50646899028401</c:v>
                </c:pt>
                <c:pt idx="29">
                  <c:v>100.782724803167</c:v>
                </c:pt>
                <c:pt idx="30">
                  <c:v>100.649201160274</c:v>
                </c:pt>
                <c:pt idx="31">
                  <c:v>100.372945347391</c:v>
                </c:pt>
                <c:pt idx="32">
                  <c:v>100.529490308025</c:v>
                </c:pt>
                <c:pt idx="33">
                  <c:v>100.51567751738099</c:v>
                </c:pt>
                <c:pt idx="34">
                  <c:v>100.49265619964</c:v>
                </c:pt>
                <c:pt idx="35">
                  <c:v>100.948478290897</c:v>
                </c:pt>
                <c:pt idx="36">
                  <c:v>100.741286431235</c:v>
                </c:pt>
                <c:pt idx="37">
                  <c:v>100.096689534508</c:v>
                </c:pt>
                <c:pt idx="38">
                  <c:v>100.336111239007</c:v>
                </c:pt>
                <c:pt idx="39">
                  <c:v>100.115106588701</c:v>
                </c:pt>
                <c:pt idx="40">
                  <c:v>100.49265619964</c:v>
                </c:pt>
                <c:pt idx="41">
                  <c:v>100.193379069017</c:v>
                </c:pt>
                <c:pt idx="42">
                  <c:v>100.08287674386401</c:v>
                </c:pt>
                <c:pt idx="43">
                  <c:v>100.55251162576501</c:v>
                </c:pt>
                <c:pt idx="44">
                  <c:v>100.695243795754</c:v>
                </c:pt>
                <c:pt idx="45">
                  <c:v>100.759703485427</c:v>
                </c:pt>
                <c:pt idx="46">
                  <c:v>100.65840968737</c:v>
                </c:pt>
                <c:pt idx="47">
                  <c:v>99.898706201943</c:v>
                </c:pt>
                <c:pt idx="48">
                  <c:v>97.789953496938097</c:v>
                </c:pt>
                <c:pt idx="49">
                  <c:v>98.917998066209293</c:v>
                </c:pt>
                <c:pt idx="50">
                  <c:v>98.204337216262203</c:v>
                </c:pt>
                <c:pt idx="51">
                  <c:v>98.052396519176796</c:v>
                </c:pt>
                <c:pt idx="52">
                  <c:v>98.291818223675094</c:v>
                </c:pt>
                <c:pt idx="53">
                  <c:v>98.591095354298105</c:v>
                </c:pt>
                <c:pt idx="54">
                  <c:v>98.720014733643296</c:v>
                </c:pt>
                <c:pt idx="55">
                  <c:v>98.641742253326598</c:v>
                </c:pt>
                <c:pt idx="56">
                  <c:v>99.912518992587096</c:v>
                </c:pt>
                <c:pt idx="57">
                  <c:v>99.783599613241805</c:v>
                </c:pt>
                <c:pt idx="58">
                  <c:v>99.000874810074095</c:v>
                </c:pt>
                <c:pt idx="59">
                  <c:v>98.554261245913693</c:v>
                </c:pt>
                <c:pt idx="60">
                  <c:v>99.373820157465801</c:v>
                </c:pt>
                <c:pt idx="61">
                  <c:v>99.6362631797044</c:v>
                </c:pt>
                <c:pt idx="62">
                  <c:v>99.290943413600999</c:v>
                </c:pt>
                <c:pt idx="63">
                  <c:v>99.290943413600999</c:v>
                </c:pt>
                <c:pt idx="64">
                  <c:v>99.332349144799295</c:v>
                </c:pt>
                <c:pt idx="65">
                  <c:v>99.332349144799295</c:v>
                </c:pt>
                <c:pt idx="66">
                  <c:v>99.332349144799295</c:v>
                </c:pt>
                <c:pt idx="67">
                  <c:v>99.669037703445795</c:v>
                </c:pt>
                <c:pt idx="68">
                  <c:v>99.696710735663402</c:v>
                </c:pt>
                <c:pt idx="69">
                  <c:v>99.466102133850697</c:v>
                </c:pt>
                <c:pt idx="70">
                  <c:v>98.511382522346096</c:v>
                </c:pt>
                <c:pt idx="71">
                  <c:v>97.851841921161807</c:v>
                </c:pt>
                <c:pt idx="72">
                  <c:v>98.769664156376393</c:v>
                </c:pt>
                <c:pt idx="73">
                  <c:v>98.280773920533505</c:v>
                </c:pt>
                <c:pt idx="74">
                  <c:v>98.811173704702696</c:v>
                </c:pt>
                <c:pt idx="75">
                  <c:v>98.709705919905105</c:v>
                </c:pt>
                <c:pt idx="76">
                  <c:v>98.640523339361295</c:v>
                </c:pt>
                <c:pt idx="77">
                  <c:v>98.645135511397498</c:v>
                </c:pt>
                <c:pt idx="78">
                  <c:v>99.161698779457893</c:v>
                </c:pt>
                <c:pt idx="79">
                  <c:v>99.014109274297795</c:v>
                </c:pt>
                <c:pt idx="80">
                  <c:v>98.336119984968505</c:v>
                </c:pt>
                <c:pt idx="81">
                  <c:v>98.336119984968505</c:v>
                </c:pt>
                <c:pt idx="82">
                  <c:v>97.676207538429395</c:v>
                </c:pt>
                <c:pt idx="83">
                  <c:v>97.676207538429395</c:v>
                </c:pt>
                <c:pt idx="84">
                  <c:v>97.676207538429395</c:v>
                </c:pt>
                <c:pt idx="85">
                  <c:v>96.630315681069604</c:v>
                </c:pt>
                <c:pt idx="86">
                  <c:v>96.630315681069604</c:v>
                </c:pt>
                <c:pt idx="87">
                  <c:v>96.133336106158694</c:v>
                </c:pt>
                <c:pt idx="88">
                  <c:v>95.967676247854996</c:v>
                </c:pt>
                <c:pt idx="89">
                  <c:v>97.872764618347105</c:v>
                </c:pt>
                <c:pt idx="90">
                  <c:v>97.725511410966007</c:v>
                </c:pt>
                <c:pt idx="91">
                  <c:v>99.994131137180005</c:v>
                </c:pt>
                <c:pt idx="92">
                  <c:v>99.432728284039797</c:v>
                </c:pt>
                <c:pt idx="93">
                  <c:v>99.869886243452299</c:v>
                </c:pt>
                <c:pt idx="94">
                  <c:v>99.874487906182907</c:v>
                </c:pt>
                <c:pt idx="95">
                  <c:v>100.113774368177</c:v>
                </c:pt>
                <c:pt idx="96">
                  <c:v>100.339255841979</c:v>
                </c:pt>
                <c:pt idx="97">
                  <c:v>100.80862544050601</c:v>
                </c:pt>
                <c:pt idx="98">
                  <c:v>100.85464206781199</c:v>
                </c:pt>
                <c:pt idx="99">
                  <c:v>101.47126487372</c:v>
                </c:pt>
                <c:pt idx="100">
                  <c:v>101.22737674899599</c:v>
                </c:pt>
                <c:pt idx="101">
                  <c:v>101.74276297482901</c:v>
                </c:pt>
                <c:pt idx="102">
                  <c:v>101.77037295121301</c:v>
                </c:pt>
                <c:pt idx="103">
                  <c:v>101.47586653645099</c:v>
                </c:pt>
                <c:pt idx="104">
                  <c:v>101.986651099554</c:v>
                </c:pt>
                <c:pt idx="105">
                  <c:v>101.572501453795</c:v>
                </c:pt>
                <c:pt idx="106">
                  <c:v>101.08472520434501</c:v>
                </c:pt>
                <c:pt idx="107">
                  <c:v>101.53568815195</c:v>
                </c:pt>
                <c:pt idx="108">
                  <c:v>101.797982927597</c:v>
                </c:pt>
                <c:pt idx="109">
                  <c:v>101.936032809517</c:v>
                </c:pt>
                <c:pt idx="110">
                  <c:v>103.339539942367</c:v>
                </c:pt>
                <c:pt idx="111">
                  <c:v>103.72607961174199</c:v>
                </c:pt>
                <c:pt idx="112">
                  <c:v>104.18164422207801</c:v>
                </c:pt>
                <c:pt idx="113">
                  <c:v>104.46694731137799</c:v>
                </c:pt>
                <c:pt idx="114">
                  <c:v>104.646412157874</c:v>
                </c:pt>
                <c:pt idx="115">
                  <c:v>104.07120431654199</c:v>
                </c:pt>
                <c:pt idx="116">
                  <c:v>104.002179375582</c:v>
                </c:pt>
                <c:pt idx="117">
                  <c:v>103.65245300805201</c:v>
                </c:pt>
                <c:pt idx="118">
                  <c:v>104.066602653811</c:v>
                </c:pt>
                <c:pt idx="119">
                  <c:v>104.066602653811</c:v>
                </c:pt>
                <c:pt idx="120">
                  <c:v>103.76762677878401</c:v>
                </c:pt>
                <c:pt idx="121">
                  <c:v>103.68943308839199</c:v>
                </c:pt>
                <c:pt idx="122">
                  <c:v>103.96081119034</c:v>
                </c:pt>
                <c:pt idx="123">
                  <c:v>104.213790776902</c:v>
                </c:pt>
                <c:pt idx="124">
                  <c:v>103.252468347967</c:v>
                </c:pt>
                <c:pt idx="125">
                  <c:v>103.367459069131</c:v>
                </c:pt>
                <c:pt idx="126">
                  <c:v>103.510047563375</c:v>
                </c:pt>
                <c:pt idx="127">
                  <c:v>103.776826036477</c:v>
                </c:pt>
                <c:pt idx="128">
                  <c:v>103.776826036477</c:v>
                </c:pt>
                <c:pt idx="129">
                  <c:v>103.776826036477</c:v>
                </c:pt>
                <c:pt idx="130">
                  <c:v>103.776826036477</c:v>
                </c:pt>
                <c:pt idx="131">
                  <c:v>103.580166412856</c:v>
                </c:pt>
                <c:pt idx="132">
                  <c:v>103.52528465742699</c:v>
                </c:pt>
                <c:pt idx="133">
                  <c:v>103.58931337209501</c:v>
                </c:pt>
                <c:pt idx="134">
                  <c:v>103.694503403333</c:v>
                </c:pt>
                <c:pt idx="135">
                  <c:v>103.50241725933201</c:v>
                </c:pt>
                <c:pt idx="136">
                  <c:v>103.50241725933201</c:v>
                </c:pt>
                <c:pt idx="137">
                  <c:v>103.50241725933201</c:v>
                </c:pt>
                <c:pt idx="138">
                  <c:v>103.50241725933201</c:v>
                </c:pt>
                <c:pt idx="139">
                  <c:v>103.50241725933201</c:v>
                </c:pt>
                <c:pt idx="140">
                  <c:v>103.50241725933201</c:v>
                </c:pt>
                <c:pt idx="141">
                  <c:v>104.553899413468</c:v>
                </c:pt>
                <c:pt idx="142">
                  <c:v>104.553899413468</c:v>
                </c:pt>
                <c:pt idx="143">
                  <c:v>104.553899413468</c:v>
                </c:pt>
                <c:pt idx="144">
                  <c:v>104.553899413468</c:v>
                </c:pt>
                <c:pt idx="145">
                  <c:v>104.553899413468</c:v>
                </c:pt>
                <c:pt idx="146">
                  <c:v>104.553899413468</c:v>
                </c:pt>
                <c:pt idx="147">
                  <c:v>104.553899413468</c:v>
                </c:pt>
                <c:pt idx="148">
                  <c:v>105.10510176517801</c:v>
                </c:pt>
                <c:pt idx="149">
                  <c:v>105.128068529833</c:v>
                </c:pt>
                <c:pt idx="150">
                  <c:v>105.36232952930899</c:v>
                </c:pt>
                <c:pt idx="151">
                  <c:v>105.16022200034899</c:v>
                </c:pt>
                <c:pt idx="152">
                  <c:v>105.16022200034899</c:v>
                </c:pt>
                <c:pt idx="153">
                  <c:v>105.16022200034899</c:v>
                </c:pt>
                <c:pt idx="154">
                  <c:v>105.65188018113</c:v>
                </c:pt>
                <c:pt idx="155">
                  <c:v>105.87039492814399</c:v>
                </c:pt>
                <c:pt idx="156">
                  <c:v>105.87039492814399</c:v>
                </c:pt>
                <c:pt idx="157">
                  <c:v>105.87039492814399</c:v>
                </c:pt>
                <c:pt idx="158">
                  <c:v>105.87039492814399</c:v>
                </c:pt>
                <c:pt idx="159">
                  <c:v>105.87039492814399</c:v>
                </c:pt>
                <c:pt idx="160">
                  <c:v>105.87039492814399</c:v>
                </c:pt>
                <c:pt idx="161">
                  <c:v>105.87039492814399</c:v>
                </c:pt>
                <c:pt idx="162">
                  <c:v>105.87039492814399</c:v>
                </c:pt>
                <c:pt idx="163">
                  <c:v>105.87039492814399</c:v>
                </c:pt>
                <c:pt idx="164">
                  <c:v>105.87039492814399</c:v>
                </c:pt>
                <c:pt idx="165">
                  <c:v>105.87039492814399</c:v>
                </c:pt>
                <c:pt idx="166">
                  <c:v>105.87039492814399</c:v>
                </c:pt>
                <c:pt idx="167">
                  <c:v>105.87039492814399</c:v>
                </c:pt>
                <c:pt idx="168">
                  <c:v>105.87039492814399</c:v>
                </c:pt>
                <c:pt idx="169">
                  <c:v>105.87039492814399</c:v>
                </c:pt>
                <c:pt idx="170">
                  <c:v>105.87039492814399</c:v>
                </c:pt>
                <c:pt idx="171">
                  <c:v>105.58490974758401</c:v>
                </c:pt>
                <c:pt idx="172">
                  <c:v>106.151419402757</c:v>
                </c:pt>
                <c:pt idx="173">
                  <c:v>105.99529469463801</c:v>
                </c:pt>
                <c:pt idx="174">
                  <c:v>105.799023633004</c:v>
                </c:pt>
                <c:pt idx="175">
                  <c:v>105.968530458961</c:v>
                </c:pt>
                <c:pt idx="176">
                  <c:v>106.659939880629</c:v>
                </c:pt>
                <c:pt idx="177">
                  <c:v>106.05328387194</c:v>
                </c:pt>
                <c:pt idx="178">
                  <c:v>105.73211304381</c:v>
                </c:pt>
                <c:pt idx="179">
                  <c:v>105.92838410544501</c:v>
                </c:pt>
                <c:pt idx="180">
                  <c:v>104.277922905335</c:v>
                </c:pt>
                <c:pt idx="181">
                  <c:v>104.505418908593</c:v>
                </c:pt>
                <c:pt idx="182">
                  <c:v>104.550025968056</c:v>
                </c:pt>
                <c:pt idx="183">
                  <c:v>103.457153011226</c:v>
                </c:pt>
                <c:pt idx="184">
                  <c:v>104.05488760802299</c:v>
                </c:pt>
                <c:pt idx="185">
                  <c:v>104.822129030776</c:v>
                </c:pt>
                <c:pt idx="186">
                  <c:v>105.036242916196</c:v>
                </c:pt>
                <c:pt idx="187">
                  <c:v>105.228053271885</c:v>
                </c:pt>
                <c:pt idx="188">
                  <c:v>105.183446212422</c:v>
                </c:pt>
                <c:pt idx="189">
                  <c:v>104.82658973672299</c:v>
                </c:pt>
                <c:pt idx="190">
                  <c:v>105.388638685949</c:v>
                </c:pt>
                <c:pt idx="191">
                  <c:v>104.79982550104501</c:v>
                </c:pt>
                <c:pt idx="192">
                  <c:v>104.89350032591599</c:v>
                </c:pt>
                <c:pt idx="193">
                  <c:v>104.987175150787</c:v>
                </c:pt>
                <c:pt idx="194">
                  <c:v>104.78198267726</c:v>
                </c:pt>
                <c:pt idx="195">
                  <c:v>104.71061138212001</c:v>
                </c:pt>
                <c:pt idx="196">
                  <c:v>104.21993372803399</c:v>
                </c:pt>
                <c:pt idx="197">
                  <c:v>103.983516312883</c:v>
                </c:pt>
                <c:pt idx="198">
                  <c:v>104.255619375603</c:v>
                </c:pt>
                <c:pt idx="199">
                  <c:v>104.612475851303</c:v>
                </c:pt>
                <c:pt idx="200">
                  <c:v>104.447429731292</c:v>
                </c:pt>
                <c:pt idx="201">
                  <c:v>104.938107385379</c:v>
                </c:pt>
                <c:pt idx="202">
                  <c:v>105.799023633004</c:v>
                </c:pt>
                <c:pt idx="203">
                  <c:v>106.12465516707999</c:v>
                </c:pt>
                <c:pt idx="204">
                  <c:v>106.392297523854</c:v>
                </c:pt>
                <c:pt idx="205">
                  <c:v>106.508275878457</c:v>
                </c:pt>
                <c:pt idx="206">
                  <c:v>106.566265055758</c:v>
                </c:pt>
                <c:pt idx="207">
                  <c:v>106.46812952494</c:v>
                </c:pt>
                <c:pt idx="208">
                  <c:v>106.53950082007999</c:v>
                </c:pt>
                <c:pt idx="209">
                  <c:v>106.508275878456</c:v>
                </c:pt>
                <c:pt idx="210">
                  <c:v>106.53504011413401</c:v>
                </c:pt>
                <c:pt idx="211">
                  <c:v>106.695625528199</c:v>
                </c:pt>
                <c:pt idx="212">
                  <c:v>106.945425061188</c:v>
                </c:pt>
                <c:pt idx="213">
                  <c:v>107.03909988605901</c:v>
                </c:pt>
                <c:pt idx="214">
                  <c:v>106.784839647124</c:v>
                </c:pt>
                <c:pt idx="215">
                  <c:v>106.766996823339</c:v>
                </c:pt>
                <c:pt idx="216">
                  <c:v>106.651018468736</c:v>
                </c:pt>
                <c:pt idx="217">
                  <c:v>106.82052529469399</c:v>
                </c:pt>
                <c:pt idx="218">
                  <c:v>107.342427890404</c:v>
                </c:pt>
                <c:pt idx="219">
                  <c:v>107.092628357414</c:v>
                </c:pt>
                <c:pt idx="220">
                  <c:v>105.15222127079799</c:v>
                </c:pt>
                <c:pt idx="221">
                  <c:v>105.865934222197</c:v>
                </c:pt>
                <c:pt idx="222">
                  <c:v>106.566265055758</c:v>
                </c:pt>
                <c:pt idx="223">
                  <c:v>107.034639180113</c:v>
                </c:pt>
                <c:pt idx="224">
                  <c:v>107.199685300124</c:v>
                </c:pt>
                <c:pt idx="225">
                  <c:v>107.59222742339399</c:v>
                </c:pt>
                <c:pt idx="226">
                  <c:v>107.74389142556601</c:v>
                </c:pt>
                <c:pt idx="227">
                  <c:v>107.65467730664101</c:v>
                </c:pt>
                <c:pt idx="228">
                  <c:v>107.877712603953</c:v>
                </c:pt>
                <c:pt idx="229">
                  <c:v>107.935701781254</c:v>
                </c:pt>
                <c:pt idx="230">
                  <c:v>108.58250414346</c:v>
                </c:pt>
                <c:pt idx="231">
                  <c:v>108.58250414346</c:v>
                </c:pt>
                <c:pt idx="232">
                  <c:v>108.58250414346</c:v>
                </c:pt>
                <c:pt idx="233">
                  <c:v>108.58250414346</c:v>
                </c:pt>
                <c:pt idx="234">
                  <c:v>108.58250414346</c:v>
                </c:pt>
                <c:pt idx="235">
                  <c:v>108.58250414346</c:v>
                </c:pt>
                <c:pt idx="236">
                  <c:v>108.58250414346</c:v>
                </c:pt>
                <c:pt idx="237">
                  <c:v>108.58250414346</c:v>
                </c:pt>
                <c:pt idx="238">
                  <c:v>108.974145276529</c:v>
                </c:pt>
                <c:pt idx="239">
                  <c:v>108.003943378698</c:v>
                </c:pt>
                <c:pt idx="240">
                  <c:v>108.043997585489</c:v>
                </c:pt>
                <c:pt idx="241">
                  <c:v>108.40893591403101</c:v>
                </c:pt>
                <c:pt idx="242">
                  <c:v>108.40893591403101</c:v>
                </c:pt>
                <c:pt idx="243">
                  <c:v>108.40893591403101</c:v>
                </c:pt>
                <c:pt idx="244">
                  <c:v>108.40893591403101</c:v>
                </c:pt>
                <c:pt idx="245">
                  <c:v>108.40893591403101</c:v>
                </c:pt>
                <c:pt idx="246">
                  <c:v>108.40893591403101</c:v>
                </c:pt>
                <c:pt idx="247">
                  <c:v>108.40893591403101</c:v>
                </c:pt>
                <c:pt idx="248">
                  <c:v>108.40893591403101</c:v>
                </c:pt>
                <c:pt idx="249">
                  <c:v>108.40893591403101</c:v>
                </c:pt>
                <c:pt idx="250">
                  <c:v>107.79494785049501</c:v>
                </c:pt>
                <c:pt idx="251">
                  <c:v>107.79494785049501</c:v>
                </c:pt>
                <c:pt idx="252">
                  <c:v>107.79494785049501</c:v>
                </c:pt>
                <c:pt idx="253">
                  <c:v>107.79494785049501</c:v>
                </c:pt>
                <c:pt idx="254">
                  <c:v>107.4919152136</c:v>
                </c:pt>
                <c:pt idx="255">
                  <c:v>107.892987821254</c:v>
                </c:pt>
                <c:pt idx="256">
                  <c:v>108.008853241243</c:v>
                </c:pt>
                <c:pt idx="257">
                  <c:v>108.423294935819</c:v>
                </c:pt>
                <c:pt idx="258">
                  <c:v>108.74415302194301</c:v>
                </c:pt>
                <c:pt idx="259">
                  <c:v>108.922407514233</c:v>
                </c:pt>
                <c:pt idx="260">
                  <c:v>109.39032555649599</c:v>
                </c:pt>
                <c:pt idx="261">
                  <c:v>109.207614701898</c:v>
                </c:pt>
                <c:pt idx="262">
                  <c:v>109.63542548339601</c:v>
                </c:pt>
                <c:pt idx="263">
                  <c:v>110.196927134112</c:v>
                </c:pt>
                <c:pt idx="264">
                  <c:v>109.822592700301</c:v>
                </c:pt>
                <c:pt idx="265">
                  <c:v>109.978565381056</c:v>
                </c:pt>
                <c:pt idx="266">
                  <c:v>110.375181626402</c:v>
                </c:pt>
                <c:pt idx="267">
                  <c:v>110.406376162553</c:v>
                </c:pt>
                <c:pt idx="268">
                  <c:v>110.499959771006</c:v>
                </c:pt>
                <c:pt idx="269">
                  <c:v>109.916176308754</c:v>
                </c:pt>
                <c:pt idx="270">
                  <c:v>110.237034394877</c:v>
                </c:pt>
                <c:pt idx="271">
                  <c:v>110.27714165564301</c:v>
                </c:pt>
                <c:pt idx="272">
                  <c:v>110.28159801795</c:v>
                </c:pt>
                <c:pt idx="273">
                  <c:v>110.210296221034</c:v>
                </c:pt>
                <c:pt idx="274">
                  <c:v>110.30387982948599</c:v>
                </c:pt>
                <c:pt idx="275">
                  <c:v>110.290510742564</c:v>
                </c:pt>
                <c:pt idx="276">
                  <c:v>110.299423467179</c:v>
                </c:pt>
                <c:pt idx="277">
                  <c:v>109.835961787223</c:v>
                </c:pt>
                <c:pt idx="278">
                  <c:v>109.75574726569199</c:v>
                </c:pt>
                <c:pt idx="279">
                  <c:v>108.74415302194301</c:v>
                </c:pt>
                <c:pt idx="280">
                  <c:v>108.74415302194301</c:v>
                </c:pt>
                <c:pt idx="281">
                  <c:v>109.359627482224</c:v>
                </c:pt>
                <c:pt idx="282">
                  <c:v>109.417189841819</c:v>
                </c:pt>
                <c:pt idx="283">
                  <c:v>109.031964819916</c:v>
                </c:pt>
                <c:pt idx="284">
                  <c:v>107.55305496571501</c:v>
                </c:pt>
                <c:pt idx="285">
                  <c:v>107.437930246525</c:v>
                </c:pt>
                <c:pt idx="286">
                  <c:v>107.84972251131801</c:v>
                </c:pt>
                <c:pt idx="287">
                  <c:v>108.186240921256</c:v>
                </c:pt>
                <c:pt idx="288">
                  <c:v>108.482908466859</c:v>
                </c:pt>
                <c:pt idx="289">
                  <c:v>108.438629728709</c:v>
                </c:pt>
                <c:pt idx="290">
                  <c:v>108.558182321714</c:v>
                </c:pt>
                <c:pt idx="291">
                  <c:v>107.62390094675401</c:v>
                </c:pt>
                <c:pt idx="292">
                  <c:v>108.407634612004</c:v>
                </c:pt>
                <c:pt idx="293">
                  <c:v>109.244502763035</c:v>
                </c:pt>
                <c:pt idx="294">
                  <c:v>109.244502763035</c:v>
                </c:pt>
                <c:pt idx="295">
                  <c:v>108.953677610471</c:v>
                </c:pt>
                <c:pt idx="296">
                  <c:v>108.953677610471</c:v>
                </c:pt>
                <c:pt idx="297">
                  <c:v>108.953677610471</c:v>
                </c:pt>
                <c:pt idx="298">
                  <c:v>108.953677610471</c:v>
                </c:pt>
                <c:pt idx="299">
                  <c:v>108.953677610471</c:v>
                </c:pt>
                <c:pt idx="300">
                  <c:v>108.953677610471</c:v>
                </c:pt>
                <c:pt idx="301">
                  <c:v>108.953677610471</c:v>
                </c:pt>
                <c:pt idx="302">
                  <c:v>108.953677610471</c:v>
                </c:pt>
                <c:pt idx="303">
                  <c:v>108.953677610471</c:v>
                </c:pt>
                <c:pt idx="304">
                  <c:v>108.953677610471</c:v>
                </c:pt>
                <c:pt idx="305">
                  <c:v>108.953677610471</c:v>
                </c:pt>
                <c:pt idx="306">
                  <c:v>108.953677610471</c:v>
                </c:pt>
                <c:pt idx="307">
                  <c:v>108.953677610471</c:v>
                </c:pt>
                <c:pt idx="308">
                  <c:v>108.591777688842</c:v>
                </c:pt>
                <c:pt idx="309">
                  <c:v>108.63538008903799</c:v>
                </c:pt>
                <c:pt idx="310">
                  <c:v>108.753106569568</c:v>
                </c:pt>
                <c:pt idx="311">
                  <c:v>108.753106569568</c:v>
                </c:pt>
                <c:pt idx="312">
                  <c:v>108.753106569568</c:v>
                </c:pt>
                <c:pt idx="313">
                  <c:v>108.753106569568</c:v>
                </c:pt>
                <c:pt idx="314">
                  <c:v>108.753106569568</c:v>
                </c:pt>
                <c:pt idx="315">
                  <c:v>108.753106569568</c:v>
                </c:pt>
                <c:pt idx="316">
                  <c:v>108.912581242328</c:v>
                </c:pt>
                <c:pt idx="317">
                  <c:v>109.278941977046</c:v>
                </c:pt>
                <c:pt idx="318">
                  <c:v>109.541859680785</c:v>
                </c:pt>
                <c:pt idx="319">
                  <c:v>109.74874574274401</c:v>
                </c:pt>
                <c:pt idx="320">
                  <c:v>109.735815363871</c:v>
                </c:pt>
                <c:pt idx="321">
                  <c:v>109.697024227254</c:v>
                </c:pt>
                <c:pt idx="322">
                  <c:v>109.76167612161601</c:v>
                </c:pt>
                <c:pt idx="323">
                  <c:v>109.968562183575</c:v>
                </c:pt>
                <c:pt idx="324">
                  <c:v>109.99873306761</c:v>
                </c:pt>
                <c:pt idx="325">
                  <c:v>110.007353320192</c:v>
                </c:pt>
                <c:pt idx="326">
                  <c:v>110.296131781676</c:v>
                </c:pt>
                <c:pt idx="327">
                  <c:v>109.83494826856</c:v>
                </c:pt>
                <c:pt idx="328">
                  <c:v>110.64094188494001</c:v>
                </c:pt>
                <c:pt idx="329">
                  <c:v>110.977131735623</c:v>
                </c:pt>
                <c:pt idx="330">
                  <c:v>110.597840622032</c:v>
                </c:pt>
                <c:pt idx="331">
                  <c:v>110.41681531781801</c:v>
                </c:pt>
                <c:pt idx="332">
                  <c:v>110.334922918293</c:v>
                </c:pt>
                <c:pt idx="333">
                  <c:v>110.541808980252</c:v>
                </c:pt>
                <c:pt idx="334">
                  <c:v>110.541808980252</c:v>
                </c:pt>
                <c:pt idx="335">
                  <c:v>110.847827946899</c:v>
                </c:pt>
                <c:pt idx="336">
                  <c:v>111.21849880790801</c:v>
                </c:pt>
                <c:pt idx="337">
                  <c:v>110.94696085158699</c:v>
                </c:pt>
                <c:pt idx="338">
                  <c:v>111.102125398056</c:v>
                </c:pt>
                <c:pt idx="339">
                  <c:v>111.33056209146901</c:v>
                </c:pt>
                <c:pt idx="340">
                  <c:v>111.61934055295301</c:v>
                </c:pt>
                <c:pt idx="341">
                  <c:v>111.403834238412</c:v>
                </c:pt>
                <c:pt idx="342">
                  <c:v>111.084884892893</c:v>
                </c:pt>
                <c:pt idx="343">
                  <c:v>111.084884892893</c:v>
                </c:pt>
                <c:pt idx="344">
                  <c:v>110.903859588679</c:v>
                </c:pt>
                <c:pt idx="345">
                  <c:v>110.94696085158699</c:v>
                </c:pt>
                <c:pt idx="346">
                  <c:v>110.606460874614</c:v>
                </c:pt>
                <c:pt idx="347">
                  <c:v>110.99437224078601</c:v>
                </c:pt>
                <c:pt idx="348">
                  <c:v>111.29608108114201</c:v>
                </c:pt>
                <c:pt idx="349">
                  <c:v>111.261600070816</c:v>
                </c:pt>
                <c:pt idx="350">
                  <c:v>111.70985320506</c:v>
                </c:pt>
                <c:pt idx="351">
                  <c:v>112.06328356090501</c:v>
                </c:pt>
                <c:pt idx="352">
                  <c:v>112.201207602211</c:v>
                </c:pt>
                <c:pt idx="353">
                  <c:v>112.23999873882801</c:v>
                </c:pt>
                <c:pt idx="354">
                  <c:v>112.39085315900699</c:v>
                </c:pt>
                <c:pt idx="355">
                  <c:v>113.364941700728</c:v>
                </c:pt>
                <c:pt idx="356">
                  <c:v>113.364941700728</c:v>
                </c:pt>
                <c:pt idx="357">
                  <c:v>113.364941700728</c:v>
                </c:pt>
                <c:pt idx="358">
                  <c:v>113.364941700728</c:v>
                </c:pt>
                <c:pt idx="359">
                  <c:v>113.364941700728</c:v>
                </c:pt>
                <c:pt idx="360">
                  <c:v>113.364941700728</c:v>
                </c:pt>
                <c:pt idx="361">
                  <c:v>113.364941700728</c:v>
                </c:pt>
                <c:pt idx="362">
                  <c:v>113.364941700728</c:v>
                </c:pt>
                <c:pt idx="363">
                  <c:v>113.856605914621</c:v>
                </c:pt>
                <c:pt idx="364">
                  <c:v>114.241386603755</c:v>
                </c:pt>
                <c:pt idx="365">
                  <c:v>114.177256488899</c:v>
                </c:pt>
                <c:pt idx="366">
                  <c:v>114.177256488899</c:v>
                </c:pt>
                <c:pt idx="367">
                  <c:v>114.177256488899</c:v>
                </c:pt>
                <c:pt idx="368">
                  <c:v>114.177256488899</c:v>
                </c:pt>
                <c:pt idx="369">
                  <c:v>114.339089228421</c:v>
                </c:pt>
                <c:pt idx="370">
                  <c:v>114.249655346054</c:v>
                </c:pt>
                <c:pt idx="371">
                  <c:v>114.02394126198401</c:v>
                </c:pt>
                <c:pt idx="372">
                  <c:v>113.964318673739</c:v>
                </c:pt>
                <c:pt idx="373">
                  <c:v>113.730087077063</c:v>
                </c:pt>
                <c:pt idx="374">
                  <c:v>113.870626035068</c:v>
                </c:pt>
                <c:pt idx="375">
                  <c:v>114.087822606532</c:v>
                </c:pt>
                <c:pt idx="376">
                  <c:v>114.360383009937</c:v>
                </c:pt>
                <c:pt idx="377">
                  <c:v>114.06652882501599</c:v>
                </c:pt>
                <c:pt idx="378">
                  <c:v>114.543509530975</c:v>
                </c:pt>
                <c:pt idx="379">
                  <c:v>114.543509530975</c:v>
                </c:pt>
                <c:pt idx="380">
                  <c:v>115.096798607249</c:v>
                </c:pt>
                <c:pt idx="381">
                  <c:v>115.43468506604199</c:v>
                </c:pt>
                <c:pt idx="382">
                  <c:v>115.895055366148</c:v>
                </c:pt>
                <c:pt idx="383">
                  <c:v>115.895055366148</c:v>
                </c:pt>
                <c:pt idx="384">
                  <c:v>115.895055366148</c:v>
                </c:pt>
                <c:pt idx="385">
                  <c:v>115.895055366148</c:v>
                </c:pt>
                <c:pt idx="386">
                  <c:v>115.895055366148</c:v>
                </c:pt>
                <c:pt idx="387">
                  <c:v>115.895055366148</c:v>
                </c:pt>
                <c:pt idx="388">
                  <c:v>115.895055366148</c:v>
                </c:pt>
                <c:pt idx="389">
                  <c:v>115.895055366148</c:v>
                </c:pt>
                <c:pt idx="390">
                  <c:v>115.895055366148</c:v>
                </c:pt>
                <c:pt idx="391">
                  <c:v>115.895055366148</c:v>
                </c:pt>
                <c:pt idx="392">
                  <c:v>115.895055366148</c:v>
                </c:pt>
                <c:pt idx="393">
                  <c:v>115.895055366148</c:v>
                </c:pt>
                <c:pt idx="394">
                  <c:v>115.895055366148</c:v>
                </c:pt>
                <c:pt idx="395">
                  <c:v>115.895055366148</c:v>
                </c:pt>
                <c:pt idx="396">
                  <c:v>115.895055366148</c:v>
                </c:pt>
                <c:pt idx="397">
                  <c:v>115.948368732028</c:v>
                </c:pt>
                <c:pt idx="398">
                  <c:v>115.948368732028</c:v>
                </c:pt>
                <c:pt idx="399">
                  <c:v>115.948368732028</c:v>
                </c:pt>
                <c:pt idx="400">
                  <c:v>113.20366120313101</c:v>
                </c:pt>
                <c:pt idx="401">
                  <c:v>113.20366120313101</c:v>
                </c:pt>
                <c:pt idx="402">
                  <c:v>116.931534327309</c:v>
                </c:pt>
                <c:pt idx="403">
                  <c:v>116.718139720902</c:v>
                </c:pt>
                <c:pt idx="404">
                  <c:v>113.57819051233599</c:v>
                </c:pt>
                <c:pt idx="405">
                  <c:v>114.89775307848799</c:v>
                </c:pt>
                <c:pt idx="406">
                  <c:v>114.95872296603299</c:v>
                </c:pt>
                <c:pt idx="407">
                  <c:v>115.106792692928</c:v>
                </c:pt>
                <c:pt idx="408">
                  <c:v>118.26851686133099</c:v>
                </c:pt>
                <c:pt idx="409">
                  <c:v>118.595141258894</c:v>
                </c:pt>
                <c:pt idx="410">
                  <c:v>118.468846491836</c:v>
                </c:pt>
                <c:pt idx="411">
                  <c:v>118.41223159625901</c:v>
                </c:pt>
                <c:pt idx="412">
                  <c:v>118.06383223885901</c:v>
                </c:pt>
                <c:pt idx="413">
                  <c:v>118.364326684616</c:v>
                </c:pt>
                <c:pt idx="414">
                  <c:v>120.16729335916</c:v>
                </c:pt>
                <c:pt idx="415">
                  <c:v>121.116681608075</c:v>
                </c:pt>
                <c:pt idx="416">
                  <c:v>120.05841855997301</c:v>
                </c:pt>
                <c:pt idx="417">
                  <c:v>118.198836989851</c:v>
                </c:pt>
                <c:pt idx="418">
                  <c:v>115.755686496085</c:v>
                </c:pt>
                <c:pt idx="419">
                  <c:v>116.596199945812</c:v>
                </c:pt>
                <c:pt idx="420">
                  <c:v>119.021930471708</c:v>
                </c:pt>
                <c:pt idx="421">
                  <c:v>117.767692785069</c:v>
                </c:pt>
                <c:pt idx="422">
                  <c:v>119.130805270896</c:v>
                </c:pt>
                <c:pt idx="423">
                  <c:v>120.067128543908</c:v>
                </c:pt>
                <c:pt idx="424">
                  <c:v>121.591375732532</c:v>
                </c:pt>
                <c:pt idx="425">
                  <c:v>121.87009521845199</c:v>
                </c:pt>
                <c:pt idx="426">
                  <c:v>120.98603184904999</c:v>
                </c:pt>
                <c:pt idx="427">
                  <c:v>120.145518399323</c:v>
                </c:pt>
                <c:pt idx="428">
                  <c:v>119.54452950780799</c:v>
                </c:pt>
                <c:pt idx="429">
                  <c:v>119.043705431546</c:v>
                </c:pt>
                <c:pt idx="430">
                  <c:v>117.994152367379</c:v>
                </c:pt>
                <c:pt idx="431">
                  <c:v>117.976732399509</c:v>
                </c:pt>
                <c:pt idx="432">
                  <c:v>116.674589801227</c:v>
                </c:pt>
                <c:pt idx="433">
                  <c:v>115.045822805383</c:v>
                </c:pt>
                <c:pt idx="434">
                  <c:v>114.157404444013</c:v>
                </c:pt>
                <c:pt idx="435">
                  <c:v>115.916821198883</c:v>
                </c:pt>
                <c:pt idx="436">
                  <c:v>113.556415552499</c:v>
                </c:pt>
                <c:pt idx="437">
                  <c:v>113.717550255296</c:v>
                </c:pt>
                <c:pt idx="438">
                  <c:v>114.34031410664799</c:v>
                </c:pt>
                <c:pt idx="439">
                  <c:v>112.737677062609</c:v>
                </c:pt>
                <c:pt idx="440">
                  <c:v>111.81441876549999</c:v>
                </c:pt>
                <c:pt idx="441">
                  <c:v>115.646811696898</c:v>
                </c:pt>
                <c:pt idx="442">
                  <c:v>114.719198407821</c:v>
                </c:pt>
                <c:pt idx="443">
                  <c:v>113.82642505448401</c:v>
                </c:pt>
                <c:pt idx="444">
                  <c:v>115.089372725058</c:v>
                </c:pt>
                <c:pt idx="445">
                  <c:v>114.740973367658</c:v>
                </c:pt>
                <c:pt idx="446">
                  <c:v>115.52051692984</c:v>
                </c:pt>
                <c:pt idx="447">
                  <c:v>116.45684020285201</c:v>
                </c:pt>
                <c:pt idx="448">
                  <c:v>116.278285532185</c:v>
                </c:pt>
                <c:pt idx="449">
                  <c:v>116.278285532185</c:v>
                </c:pt>
                <c:pt idx="450">
                  <c:v>116.865440577385</c:v>
                </c:pt>
                <c:pt idx="451">
                  <c:v>116.865440577385</c:v>
                </c:pt>
                <c:pt idx="452">
                  <c:v>116.865440577385</c:v>
                </c:pt>
                <c:pt idx="453">
                  <c:v>116.865440577385</c:v>
                </c:pt>
                <c:pt idx="454">
                  <c:v>116.865440577385</c:v>
                </c:pt>
                <c:pt idx="455">
                  <c:v>116.865440577385</c:v>
                </c:pt>
                <c:pt idx="456">
                  <c:v>116.865440577385</c:v>
                </c:pt>
                <c:pt idx="457">
                  <c:v>116.865440577385</c:v>
                </c:pt>
                <c:pt idx="458">
                  <c:v>116.865440577385</c:v>
                </c:pt>
                <c:pt idx="459">
                  <c:v>116.865440577385</c:v>
                </c:pt>
                <c:pt idx="460">
                  <c:v>116.865440577385</c:v>
                </c:pt>
                <c:pt idx="461">
                  <c:v>116.865440577385</c:v>
                </c:pt>
                <c:pt idx="462">
                  <c:v>116.535689848996</c:v>
                </c:pt>
                <c:pt idx="463">
                  <c:v>118.92861067527799</c:v>
                </c:pt>
                <c:pt idx="464">
                  <c:v>118.75482312923501</c:v>
                </c:pt>
                <c:pt idx="465">
                  <c:v>119.280641858287</c:v>
                </c:pt>
                <c:pt idx="466">
                  <c:v>120.465962044118</c:v>
                </c:pt>
                <c:pt idx="467">
                  <c:v>121.276970592317</c:v>
                </c:pt>
                <c:pt idx="468">
                  <c:v>121.80278932137</c:v>
                </c:pt>
                <c:pt idx="469">
                  <c:v>121.02297340963899</c:v>
                </c:pt>
                <c:pt idx="470">
                  <c:v>120.822449318051</c:v>
                </c:pt>
                <c:pt idx="471">
                  <c:v>120.822449318051</c:v>
                </c:pt>
                <c:pt idx="472">
                  <c:v>120.68027389780499</c:v>
                </c:pt>
                <c:pt idx="473">
                  <c:v>121.2978483795</c:v>
                </c:pt>
                <c:pt idx="474">
                  <c:v>121.719931658356</c:v>
                </c:pt>
                <c:pt idx="475">
                  <c:v>120.48033971308401</c:v>
                </c:pt>
                <c:pt idx="476">
                  <c:v>120.48033971308401</c:v>
                </c:pt>
                <c:pt idx="477">
                  <c:v>120.48033971308401</c:v>
                </c:pt>
                <c:pt idx="478">
                  <c:v>119.665774858878</c:v>
                </c:pt>
                <c:pt idx="479">
                  <c:v>119.74988753404099</c:v>
                </c:pt>
                <c:pt idx="480">
                  <c:v>119.74988753404099</c:v>
                </c:pt>
                <c:pt idx="481">
                  <c:v>119.86429124801801</c:v>
                </c:pt>
                <c:pt idx="482">
                  <c:v>120.797121531215</c:v>
                </c:pt>
                <c:pt idx="483">
                  <c:v>121.02592895916899</c:v>
                </c:pt>
                <c:pt idx="484">
                  <c:v>121.35153952971901</c:v>
                </c:pt>
                <c:pt idx="485">
                  <c:v>122.301970384298</c:v>
                </c:pt>
                <c:pt idx="486">
                  <c:v>121.81795467131801</c:v>
                </c:pt>
                <c:pt idx="487">
                  <c:v>122.517577383716</c:v>
                </c:pt>
                <c:pt idx="488">
                  <c:v>122.777185811587</c:v>
                </c:pt>
                <c:pt idx="489">
                  <c:v>122.847588097111</c:v>
                </c:pt>
                <c:pt idx="490">
                  <c:v>122.76838552589599</c:v>
                </c:pt>
                <c:pt idx="491">
                  <c:v>122.76838552589599</c:v>
                </c:pt>
                <c:pt idx="492">
                  <c:v>122.27571413061899</c:v>
                </c:pt>
                <c:pt idx="493">
                  <c:v>121.614380455877</c:v>
                </c:pt>
                <c:pt idx="494">
                  <c:v>122.621915651625</c:v>
                </c:pt>
                <c:pt idx="495">
                  <c:v>122.48432273943</c:v>
                </c:pt>
                <c:pt idx="496">
                  <c:v>122.351168308274</c:v>
                </c:pt>
                <c:pt idx="497">
                  <c:v>121.365825517719</c:v>
                </c:pt>
                <c:pt idx="498">
                  <c:v>120.566898930783</c:v>
                </c:pt>
                <c:pt idx="499">
                  <c:v>120.842084755172</c:v>
                </c:pt>
                <c:pt idx="500">
                  <c:v>120.842084755172</c:v>
                </c:pt>
                <c:pt idx="501">
                  <c:v>122.112028309916</c:v>
                </c:pt>
                <c:pt idx="502">
                  <c:v>120.94080828239601</c:v>
                </c:pt>
                <c:pt idx="503">
                  <c:v>122.44858578908899</c:v>
                </c:pt>
                <c:pt idx="504">
                  <c:v>122.44858578908899</c:v>
                </c:pt>
                <c:pt idx="505">
                  <c:v>122.44858578908899</c:v>
                </c:pt>
                <c:pt idx="506">
                  <c:v>122.44858578908899</c:v>
                </c:pt>
                <c:pt idx="507">
                  <c:v>122.44858578908899</c:v>
                </c:pt>
                <c:pt idx="508">
                  <c:v>122.44858578908899</c:v>
                </c:pt>
                <c:pt idx="509">
                  <c:v>122.44858578908899</c:v>
                </c:pt>
                <c:pt idx="510">
                  <c:v>122.44858578908899</c:v>
                </c:pt>
                <c:pt idx="511">
                  <c:v>122.44858578908899</c:v>
                </c:pt>
                <c:pt idx="512">
                  <c:v>122.44858578908899</c:v>
                </c:pt>
                <c:pt idx="513">
                  <c:v>122.44858578908899</c:v>
                </c:pt>
                <c:pt idx="514">
                  <c:v>122.44858578908899</c:v>
                </c:pt>
                <c:pt idx="515">
                  <c:v>122.44858578908899</c:v>
                </c:pt>
              </c:numCache>
            </c:numRef>
          </c:val>
          <c:smooth val="0"/>
          <c:extLst>
            <c:ext xmlns:c16="http://schemas.microsoft.com/office/drawing/2014/chart" uri="{C3380CC4-5D6E-409C-BE32-E72D297353CC}">
              <c16:uniqueId val="{00000000-48A4-4766-B942-D42616F09F12}"/>
            </c:ext>
          </c:extLst>
        </c:ser>
        <c:ser>
          <c:idx val="1"/>
          <c:order val="1"/>
          <c:tx>
            <c:strRef>
              <c:f>'QAS-LSTM-Model-v4'!$AV$1</c:f>
              <c:strCache>
                <c:ptCount val="1"/>
                <c:pt idx="0">
                  <c:v>Tracked Value</c:v>
                </c:pt>
              </c:strCache>
            </c:strRef>
          </c:tx>
          <c:spPr>
            <a:ln w="19050" cap="rnd">
              <a:solidFill>
                <a:schemeClr val="tx1"/>
              </a:solidFill>
              <a:round/>
            </a:ln>
            <a:effectLst/>
          </c:spPr>
          <c:marker>
            <c:symbol val="none"/>
          </c:marker>
          <c:cat>
            <c:numRef>
              <c:f>'QAS-LSTM-Model-v4'!$B$2:$B$517</c:f>
              <c:numCache>
                <c:formatCode>m/d/yyyy</c:formatCode>
                <c:ptCount val="516"/>
                <c:pt idx="0">
                  <c:v>42556</c:v>
                </c:pt>
                <c:pt idx="1">
                  <c:v>42557</c:v>
                </c:pt>
                <c:pt idx="2">
                  <c:v>42558</c:v>
                </c:pt>
                <c:pt idx="3">
                  <c:v>42559</c:v>
                </c:pt>
                <c:pt idx="4">
                  <c:v>42562</c:v>
                </c:pt>
                <c:pt idx="5">
                  <c:v>42563</c:v>
                </c:pt>
                <c:pt idx="6">
                  <c:v>42564</c:v>
                </c:pt>
                <c:pt idx="7">
                  <c:v>42565</c:v>
                </c:pt>
                <c:pt idx="8">
                  <c:v>42566</c:v>
                </c:pt>
                <c:pt idx="9">
                  <c:v>42569</c:v>
                </c:pt>
                <c:pt idx="10">
                  <c:v>42570</c:v>
                </c:pt>
                <c:pt idx="11">
                  <c:v>42571</c:v>
                </c:pt>
                <c:pt idx="12">
                  <c:v>42572</c:v>
                </c:pt>
                <c:pt idx="13">
                  <c:v>42573</c:v>
                </c:pt>
                <c:pt idx="14">
                  <c:v>42576</c:v>
                </c:pt>
                <c:pt idx="15">
                  <c:v>42577</c:v>
                </c:pt>
                <c:pt idx="16">
                  <c:v>42578</c:v>
                </c:pt>
                <c:pt idx="17">
                  <c:v>42579</c:v>
                </c:pt>
                <c:pt idx="18">
                  <c:v>42580</c:v>
                </c:pt>
                <c:pt idx="19">
                  <c:v>42583</c:v>
                </c:pt>
                <c:pt idx="20">
                  <c:v>42584</c:v>
                </c:pt>
                <c:pt idx="21">
                  <c:v>42585</c:v>
                </c:pt>
                <c:pt idx="22">
                  <c:v>42586</c:v>
                </c:pt>
                <c:pt idx="23">
                  <c:v>42587</c:v>
                </c:pt>
                <c:pt idx="24">
                  <c:v>42590</c:v>
                </c:pt>
                <c:pt idx="25">
                  <c:v>42591</c:v>
                </c:pt>
                <c:pt idx="26">
                  <c:v>42592</c:v>
                </c:pt>
                <c:pt idx="27">
                  <c:v>42593</c:v>
                </c:pt>
                <c:pt idx="28">
                  <c:v>42594</c:v>
                </c:pt>
                <c:pt idx="29">
                  <c:v>42597</c:v>
                </c:pt>
                <c:pt idx="30">
                  <c:v>42598</c:v>
                </c:pt>
                <c:pt idx="31">
                  <c:v>42599</c:v>
                </c:pt>
                <c:pt idx="32">
                  <c:v>42600</c:v>
                </c:pt>
                <c:pt idx="33">
                  <c:v>42601</c:v>
                </c:pt>
                <c:pt idx="34">
                  <c:v>42604</c:v>
                </c:pt>
                <c:pt idx="35">
                  <c:v>42605</c:v>
                </c:pt>
                <c:pt idx="36">
                  <c:v>42606</c:v>
                </c:pt>
                <c:pt idx="37">
                  <c:v>42607</c:v>
                </c:pt>
                <c:pt idx="38">
                  <c:v>42608</c:v>
                </c:pt>
                <c:pt idx="39">
                  <c:v>42611</c:v>
                </c:pt>
                <c:pt idx="40">
                  <c:v>42612</c:v>
                </c:pt>
                <c:pt idx="41">
                  <c:v>42613</c:v>
                </c:pt>
                <c:pt idx="42">
                  <c:v>42614</c:v>
                </c:pt>
                <c:pt idx="43">
                  <c:v>42615</c:v>
                </c:pt>
                <c:pt idx="44">
                  <c:v>42619</c:v>
                </c:pt>
                <c:pt idx="45">
                  <c:v>42620</c:v>
                </c:pt>
                <c:pt idx="46">
                  <c:v>42621</c:v>
                </c:pt>
                <c:pt idx="47">
                  <c:v>42622</c:v>
                </c:pt>
                <c:pt idx="48">
                  <c:v>42625</c:v>
                </c:pt>
                <c:pt idx="49">
                  <c:v>42626</c:v>
                </c:pt>
                <c:pt idx="50">
                  <c:v>42627</c:v>
                </c:pt>
                <c:pt idx="51">
                  <c:v>42628</c:v>
                </c:pt>
                <c:pt idx="52">
                  <c:v>42629</c:v>
                </c:pt>
                <c:pt idx="53">
                  <c:v>42632</c:v>
                </c:pt>
                <c:pt idx="54">
                  <c:v>42633</c:v>
                </c:pt>
                <c:pt idx="55">
                  <c:v>42634</c:v>
                </c:pt>
                <c:pt idx="56">
                  <c:v>42635</c:v>
                </c:pt>
                <c:pt idx="57">
                  <c:v>42636</c:v>
                </c:pt>
                <c:pt idx="58">
                  <c:v>42639</c:v>
                </c:pt>
                <c:pt idx="59">
                  <c:v>42640</c:v>
                </c:pt>
                <c:pt idx="60">
                  <c:v>42641</c:v>
                </c:pt>
                <c:pt idx="61">
                  <c:v>42642</c:v>
                </c:pt>
                <c:pt idx="62">
                  <c:v>42643</c:v>
                </c:pt>
                <c:pt idx="63">
                  <c:v>42646</c:v>
                </c:pt>
                <c:pt idx="64">
                  <c:v>42647</c:v>
                </c:pt>
                <c:pt idx="65">
                  <c:v>42648</c:v>
                </c:pt>
                <c:pt idx="66">
                  <c:v>42649</c:v>
                </c:pt>
                <c:pt idx="67">
                  <c:v>42650</c:v>
                </c:pt>
                <c:pt idx="68">
                  <c:v>42653</c:v>
                </c:pt>
                <c:pt idx="69">
                  <c:v>42654</c:v>
                </c:pt>
                <c:pt idx="70">
                  <c:v>42655</c:v>
                </c:pt>
                <c:pt idx="71">
                  <c:v>42656</c:v>
                </c:pt>
                <c:pt idx="72">
                  <c:v>42657</c:v>
                </c:pt>
                <c:pt idx="73">
                  <c:v>42660</c:v>
                </c:pt>
                <c:pt idx="74">
                  <c:v>42661</c:v>
                </c:pt>
                <c:pt idx="75">
                  <c:v>42662</c:v>
                </c:pt>
                <c:pt idx="76">
                  <c:v>42663</c:v>
                </c:pt>
                <c:pt idx="77">
                  <c:v>42664</c:v>
                </c:pt>
                <c:pt idx="78">
                  <c:v>42667</c:v>
                </c:pt>
                <c:pt idx="79">
                  <c:v>42668</c:v>
                </c:pt>
                <c:pt idx="80">
                  <c:v>42669</c:v>
                </c:pt>
                <c:pt idx="81">
                  <c:v>42670</c:v>
                </c:pt>
                <c:pt idx="82">
                  <c:v>42671</c:v>
                </c:pt>
                <c:pt idx="83">
                  <c:v>42674</c:v>
                </c:pt>
                <c:pt idx="84">
                  <c:v>42675</c:v>
                </c:pt>
                <c:pt idx="85">
                  <c:v>42676</c:v>
                </c:pt>
                <c:pt idx="86">
                  <c:v>42677</c:v>
                </c:pt>
                <c:pt idx="87">
                  <c:v>42678</c:v>
                </c:pt>
                <c:pt idx="88">
                  <c:v>42681</c:v>
                </c:pt>
                <c:pt idx="89">
                  <c:v>42682</c:v>
                </c:pt>
                <c:pt idx="90">
                  <c:v>42683</c:v>
                </c:pt>
                <c:pt idx="91">
                  <c:v>42684</c:v>
                </c:pt>
                <c:pt idx="92">
                  <c:v>42685</c:v>
                </c:pt>
                <c:pt idx="93">
                  <c:v>42688</c:v>
                </c:pt>
                <c:pt idx="94">
                  <c:v>42689</c:v>
                </c:pt>
                <c:pt idx="95">
                  <c:v>42690</c:v>
                </c:pt>
                <c:pt idx="96">
                  <c:v>42691</c:v>
                </c:pt>
                <c:pt idx="97">
                  <c:v>42692</c:v>
                </c:pt>
                <c:pt idx="98">
                  <c:v>42695</c:v>
                </c:pt>
                <c:pt idx="99">
                  <c:v>42696</c:v>
                </c:pt>
                <c:pt idx="100">
                  <c:v>42697</c:v>
                </c:pt>
                <c:pt idx="101">
                  <c:v>42699</c:v>
                </c:pt>
                <c:pt idx="102">
                  <c:v>42702</c:v>
                </c:pt>
                <c:pt idx="103">
                  <c:v>42703</c:v>
                </c:pt>
                <c:pt idx="104">
                  <c:v>42704</c:v>
                </c:pt>
                <c:pt idx="105">
                  <c:v>42705</c:v>
                </c:pt>
                <c:pt idx="106">
                  <c:v>42706</c:v>
                </c:pt>
                <c:pt idx="107">
                  <c:v>42709</c:v>
                </c:pt>
                <c:pt idx="108">
                  <c:v>42710</c:v>
                </c:pt>
                <c:pt idx="109">
                  <c:v>42711</c:v>
                </c:pt>
                <c:pt idx="110">
                  <c:v>42712</c:v>
                </c:pt>
                <c:pt idx="111">
                  <c:v>42713</c:v>
                </c:pt>
                <c:pt idx="112">
                  <c:v>42716</c:v>
                </c:pt>
                <c:pt idx="113">
                  <c:v>42717</c:v>
                </c:pt>
                <c:pt idx="114">
                  <c:v>42718</c:v>
                </c:pt>
                <c:pt idx="115">
                  <c:v>42719</c:v>
                </c:pt>
                <c:pt idx="116">
                  <c:v>42720</c:v>
                </c:pt>
                <c:pt idx="117">
                  <c:v>42723</c:v>
                </c:pt>
                <c:pt idx="118">
                  <c:v>42724</c:v>
                </c:pt>
                <c:pt idx="119">
                  <c:v>42725</c:v>
                </c:pt>
                <c:pt idx="120">
                  <c:v>42726</c:v>
                </c:pt>
                <c:pt idx="121">
                  <c:v>42727</c:v>
                </c:pt>
                <c:pt idx="122">
                  <c:v>42731</c:v>
                </c:pt>
                <c:pt idx="123">
                  <c:v>42732</c:v>
                </c:pt>
                <c:pt idx="124">
                  <c:v>42733</c:v>
                </c:pt>
                <c:pt idx="125">
                  <c:v>42734</c:v>
                </c:pt>
                <c:pt idx="126">
                  <c:v>42738</c:v>
                </c:pt>
                <c:pt idx="127">
                  <c:v>42739</c:v>
                </c:pt>
                <c:pt idx="128">
                  <c:v>42740</c:v>
                </c:pt>
                <c:pt idx="129">
                  <c:v>42741</c:v>
                </c:pt>
                <c:pt idx="130">
                  <c:v>42744</c:v>
                </c:pt>
                <c:pt idx="131">
                  <c:v>42745</c:v>
                </c:pt>
                <c:pt idx="132">
                  <c:v>42746</c:v>
                </c:pt>
                <c:pt idx="133">
                  <c:v>42747</c:v>
                </c:pt>
                <c:pt idx="134">
                  <c:v>42748</c:v>
                </c:pt>
                <c:pt idx="135">
                  <c:v>42752</c:v>
                </c:pt>
                <c:pt idx="136">
                  <c:v>42753</c:v>
                </c:pt>
                <c:pt idx="137">
                  <c:v>42754</c:v>
                </c:pt>
                <c:pt idx="138">
                  <c:v>42755</c:v>
                </c:pt>
                <c:pt idx="139">
                  <c:v>42758</c:v>
                </c:pt>
                <c:pt idx="140">
                  <c:v>42759</c:v>
                </c:pt>
                <c:pt idx="141">
                  <c:v>42760</c:v>
                </c:pt>
                <c:pt idx="142">
                  <c:v>42761</c:v>
                </c:pt>
                <c:pt idx="143">
                  <c:v>42762</c:v>
                </c:pt>
                <c:pt idx="144">
                  <c:v>42765</c:v>
                </c:pt>
                <c:pt idx="145">
                  <c:v>42766</c:v>
                </c:pt>
                <c:pt idx="146">
                  <c:v>42767</c:v>
                </c:pt>
                <c:pt idx="147">
                  <c:v>42768</c:v>
                </c:pt>
                <c:pt idx="148">
                  <c:v>42769</c:v>
                </c:pt>
                <c:pt idx="149">
                  <c:v>42772</c:v>
                </c:pt>
                <c:pt idx="150">
                  <c:v>42773</c:v>
                </c:pt>
                <c:pt idx="151">
                  <c:v>42774</c:v>
                </c:pt>
                <c:pt idx="152">
                  <c:v>42775</c:v>
                </c:pt>
                <c:pt idx="153">
                  <c:v>42776</c:v>
                </c:pt>
                <c:pt idx="154">
                  <c:v>42779</c:v>
                </c:pt>
                <c:pt idx="155">
                  <c:v>42780</c:v>
                </c:pt>
                <c:pt idx="156">
                  <c:v>42781</c:v>
                </c:pt>
                <c:pt idx="157">
                  <c:v>42782</c:v>
                </c:pt>
                <c:pt idx="158">
                  <c:v>42783</c:v>
                </c:pt>
                <c:pt idx="159">
                  <c:v>42787</c:v>
                </c:pt>
                <c:pt idx="160">
                  <c:v>42788</c:v>
                </c:pt>
                <c:pt idx="161">
                  <c:v>42789</c:v>
                </c:pt>
                <c:pt idx="162">
                  <c:v>42790</c:v>
                </c:pt>
                <c:pt idx="163">
                  <c:v>42793</c:v>
                </c:pt>
                <c:pt idx="164">
                  <c:v>42794</c:v>
                </c:pt>
                <c:pt idx="165">
                  <c:v>42795</c:v>
                </c:pt>
                <c:pt idx="166">
                  <c:v>42796</c:v>
                </c:pt>
                <c:pt idx="167">
                  <c:v>42797</c:v>
                </c:pt>
                <c:pt idx="168">
                  <c:v>42800</c:v>
                </c:pt>
                <c:pt idx="169">
                  <c:v>42801</c:v>
                </c:pt>
                <c:pt idx="170">
                  <c:v>42802</c:v>
                </c:pt>
                <c:pt idx="171">
                  <c:v>42803</c:v>
                </c:pt>
                <c:pt idx="172">
                  <c:v>42804</c:v>
                </c:pt>
                <c:pt idx="173">
                  <c:v>42807</c:v>
                </c:pt>
                <c:pt idx="174">
                  <c:v>42808</c:v>
                </c:pt>
                <c:pt idx="175">
                  <c:v>42809</c:v>
                </c:pt>
                <c:pt idx="176">
                  <c:v>42810</c:v>
                </c:pt>
                <c:pt idx="177">
                  <c:v>42811</c:v>
                </c:pt>
                <c:pt idx="178">
                  <c:v>42814</c:v>
                </c:pt>
                <c:pt idx="179">
                  <c:v>42815</c:v>
                </c:pt>
                <c:pt idx="180">
                  <c:v>42816</c:v>
                </c:pt>
                <c:pt idx="181">
                  <c:v>42817</c:v>
                </c:pt>
                <c:pt idx="182">
                  <c:v>42818</c:v>
                </c:pt>
                <c:pt idx="183">
                  <c:v>42821</c:v>
                </c:pt>
                <c:pt idx="184">
                  <c:v>42822</c:v>
                </c:pt>
                <c:pt idx="185">
                  <c:v>42823</c:v>
                </c:pt>
                <c:pt idx="186">
                  <c:v>42824</c:v>
                </c:pt>
                <c:pt idx="187">
                  <c:v>42825</c:v>
                </c:pt>
                <c:pt idx="188">
                  <c:v>42828</c:v>
                </c:pt>
                <c:pt idx="189">
                  <c:v>42829</c:v>
                </c:pt>
                <c:pt idx="190">
                  <c:v>42830</c:v>
                </c:pt>
                <c:pt idx="191">
                  <c:v>42831</c:v>
                </c:pt>
                <c:pt idx="192">
                  <c:v>42832</c:v>
                </c:pt>
                <c:pt idx="193">
                  <c:v>42835</c:v>
                </c:pt>
                <c:pt idx="194">
                  <c:v>42836</c:v>
                </c:pt>
                <c:pt idx="195">
                  <c:v>42837</c:v>
                </c:pt>
                <c:pt idx="196">
                  <c:v>42838</c:v>
                </c:pt>
                <c:pt idx="197">
                  <c:v>42842</c:v>
                </c:pt>
                <c:pt idx="198">
                  <c:v>42843</c:v>
                </c:pt>
                <c:pt idx="199">
                  <c:v>42844</c:v>
                </c:pt>
                <c:pt idx="200">
                  <c:v>42845</c:v>
                </c:pt>
                <c:pt idx="201">
                  <c:v>42846</c:v>
                </c:pt>
                <c:pt idx="202">
                  <c:v>42849</c:v>
                </c:pt>
                <c:pt idx="203">
                  <c:v>42850</c:v>
                </c:pt>
                <c:pt idx="204">
                  <c:v>42851</c:v>
                </c:pt>
                <c:pt idx="205">
                  <c:v>42852</c:v>
                </c:pt>
                <c:pt idx="206">
                  <c:v>42853</c:v>
                </c:pt>
                <c:pt idx="207">
                  <c:v>42856</c:v>
                </c:pt>
                <c:pt idx="208">
                  <c:v>42857</c:v>
                </c:pt>
                <c:pt idx="209">
                  <c:v>42858</c:v>
                </c:pt>
                <c:pt idx="210">
                  <c:v>42859</c:v>
                </c:pt>
                <c:pt idx="211">
                  <c:v>42860</c:v>
                </c:pt>
                <c:pt idx="212">
                  <c:v>42863</c:v>
                </c:pt>
                <c:pt idx="213">
                  <c:v>42864</c:v>
                </c:pt>
                <c:pt idx="214">
                  <c:v>42865</c:v>
                </c:pt>
                <c:pt idx="215">
                  <c:v>42866</c:v>
                </c:pt>
                <c:pt idx="216">
                  <c:v>42867</c:v>
                </c:pt>
                <c:pt idx="217">
                  <c:v>42870</c:v>
                </c:pt>
                <c:pt idx="218">
                  <c:v>42871</c:v>
                </c:pt>
                <c:pt idx="219">
                  <c:v>42872</c:v>
                </c:pt>
                <c:pt idx="220">
                  <c:v>42873</c:v>
                </c:pt>
                <c:pt idx="221">
                  <c:v>42874</c:v>
                </c:pt>
                <c:pt idx="222">
                  <c:v>42877</c:v>
                </c:pt>
                <c:pt idx="223">
                  <c:v>42878</c:v>
                </c:pt>
                <c:pt idx="224">
                  <c:v>42879</c:v>
                </c:pt>
                <c:pt idx="225">
                  <c:v>42880</c:v>
                </c:pt>
                <c:pt idx="226">
                  <c:v>42881</c:v>
                </c:pt>
                <c:pt idx="227">
                  <c:v>42885</c:v>
                </c:pt>
                <c:pt idx="228">
                  <c:v>42886</c:v>
                </c:pt>
                <c:pt idx="229">
                  <c:v>42887</c:v>
                </c:pt>
                <c:pt idx="230">
                  <c:v>42888</c:v>
                </c:pt>
                <c:pt idx="231">
                  <c:v>42891</c:v>
                </c:pt>
                <c:pt idx="232">
                  <c:v>42892</c:v>
                </c:pt>
                <c:pt idx="233">
                  <c:v>42893</c:v>
                </c:pt>
                <c:pt idx="234">
                  <c:v>42894</c:v>
                </c:pt>
                <c:pt idx="235">
                  <c:v>42895</c:v>
                </c:pt>
                <c:pt idx="236">
                  <c:v>42898</c:v>
                </c:pt>
                <c:pt idx="237">
                  <c:v>42899</c:v>
                </c:pt>
                <c:pt idx="238">
                  <c:v>42900</c:v>
                </c:pt>
                <c:pt idx="239">
                  <c:v>42901</c:v>
                </c:pt>
                <c:pt idx="240">
                  <c:v>42902</c:v>
                </c:pt>
                <c:pt idx="241">
                  <c:v>42905</c:v>
                </c:pt>
                <c:pt idx="242">
                  <c:v>42906</c:v>
                </c:pt>
                <c:pt idx="243">
                  <c:v>42907</c:v>
                </c:pt>
                <c:pt idx="244">
                  <c:v>42908</c:v>
                </c:pt>
                <c:pt idx="245">
                  <c:v>42909</c:v>
                </c:pt>
                <c:pt idx="246">
                  <c:v>42912</c:v>
                </c:pt>
                <c:pt idx="247">
                  <c:v>42913</c:v>
                </c:pt>
                <c:pt idx="248">
                  <c:v>42914</c:v>
                </c:pt>
                <c:pt idx="249">
                  <c:v>42915</c:v>
                </c:pt>
                <c:pt idx="250">
                  <c:v>42916</c:v>
                </c:pt>
                <c:pt idx="251">
                  <c:v>42919</c:v>
                </c:pt>
                <c:pt idx="252">
                  <c:v>42921</c:v>
                </c:pt>
                <c:pt idx="253">
                  <c:v>42922</c:v>
                </c:pt>
                <c:pt idx="254">
                  <c:v>42923</c:v>
                </c:pt>
                <c:pt idx="255">
                  <c:v>42926</c:v>
                </c:pt>
                <c:pt idx="256">
                  <c:v>42927</c:v>
                </c:pt>
                <c:pt idx="257">
                  <c:v>42928</c:v>
                </c:pt>
                <c:pt idx="258">
                  <c:v>42929</c:v>
                </c:pt>
                <c:pt idx="259">
                  <c:v>42930</c:v>
                </c:pt>
                <c:pt idx="260">
                  <c:v>42933</c:v>
                </c:pt>
                <c:pt idx="261">
                  <c:v>42934</c:v>
                </c:pt>
                <c:pt idx="262">
                  <c:v>42935</c:v>
                </c:pt>
                <c:pt idx="263">
                  <c:v>42936</c:v>
                </c:pt>
                <c:pt idx="264">
                  <c:v>42937</c:v>
                </c:pt>
                <c:pt idx="265">
                  <c:v>42940</c:v>
                </c:pt>
                <c:pt idx="266">
                  <c:v>42941</c:v>
                </c:pt>
                <c:pt idx="267">
                  <c:v>42942</c:v>
                </c:pt>
                <c:pt idx="268">
                  <c:v>42943</c:v>
                </c:pt>
                <c:pt idx="269">
                  <c:v>42944</c:v>
                </c:pt>
                <c:pt idx="270">
                  <c:v>42947</c:v>
                </c:pt>
                <c:pt idx="271">
                  <c:v>42948</c:v>
                </c:pt>
                <c:pt idx="272">
                  <c:v>42949</c:v>
                </c:pt>
                <c:pt idx="273">
                  <c:v>42950</c:v>
                </c:pt>
                <c:pt idx="274">
                  <c:v>42951</c:v>
                </c:pt>
                <c:pt idx="275">
                  <c:v>42954</c:v>
                </c:pt>
                <c:pt idx="276">
                  <c:v>42955</c:v>
                </c:pt>
                <c:pt idx="277">
                  <c:v>42956</c:v>
                </c:pt>
                <c:pt idx="278">
                  <c:v>42957</c:v>
                </c:pt>
                <c:pt idx="279">
                  <c:v>42958</c:v>
                </c:pt>
                <c:pt idx="280">
                  <c:v>42961</c:v>
                </c:pt>
                <c:pt idx="281">
                  <c:v>42962</c:v>
                </c:pt>
                <c:pt idx="282">
                  <c:v>42963</c:v>
                </c:pt>
                <c:pt idx="283">
                  <c:v>42964</c:v>
                </c:pt>
                <c:pt idx="284">
                  <c:v>42965</c:v>
                </c:pt>
                <c:pt idx="285">
                  <c:v>42968</c:v>
                </c:pt>
                <c:pt idx="286">
                  <c:v>42969</c:v>
                </c:pt>
                <c:pt idx="287">
                  <c:v>42970</c:v>
                </c:pt>
                <c:pt idx="288">
                  <c:v>42971</c:v>
                </c:pt>
                <c:pt idx="289">
                  <c:v>42972</c:v>
                </c:pt>
                <c:pt idx="290">
                  <c:v>42975</c:v>
                </c:pt>
                <c:pt idx="291">
                  <c:v>42976</c:v>
                </c:pt>
                <c:pt idx="292">
                  <c:v>42977</c:v>
                </c:pt>
                <c:pt idx="293">
                  <c:v>42978</c:v>
                </c:pt>
                <c:pt idx="294">
                  <c:v>42979</c:v>
                </c:pt>
                <c:pt idx="295">
                  <c:v>42983</c:v>
                </c:pt>
                <c:pt idx="296">
                  <c:v>42984</c:v>
                </c:pt>
                <c:pt idx="297">
                  <c:v>42985</c:v>
                </c:pt>
                <c:pt idx="298">
                  <c:v>42986</c:v>
                </c:pt>
                <c:pt idx="299">
                  <c:v>42989</c:v>
                </c:pt>
                <c:pt idx="300">
                  <c:v>42990</c:v>
                </c:pt>
                <c:pt idx="301">
                  <c:v>42991</c:v>
                </c:pt>
                <c:pt idx="302">
                  <c:v>42992</c:v>
                </c:pt>
                <c:pt idx="303">
                  <c:v>42993</c:v>
                </c:pt>
                <c:pt idx="304">
                  <c:v>42996</c:v>
                </c:pt>
                <c:pt idx="305">
                  <c:v>42997</c:v>
                </c:pt>
                <c:pt idx="306">
                  <c:v>42998</c:v>
                </c:pt>
                <c:pt idx="307">
                  <c:v>42999</c:v>
                </c:pt>
                <c:pt idx="308">
                  <c:v>43000</c:v>
                </c:pt>
                <c:pt idx="309">
                  <c:v>43003</c:v>
                </c:pt>
                <c:pt idx="310">
                  <c:v>43004</c:v>
                </c:pt>
                <c:pt idx="311">
                  <c:v>43005</c:v>
                </c:pt>
                <c:pt idx="312">
                  <c:v>43006</c:v>
                </c:pt>
                <c:pt idx="313">
                  <c:v>43007</c:v>
                </c:pt>
                <c:pt idx="314">
                  <c:v>43010</c:v>
                </c:pt>
                <c:pt idx="315">
                  <c:v>43011</c:v>
                </c:pt>
                <c:pt idx="316">
                  <c:v>43012</c:v>
                </c:pt>
                <c:pt idx="317">
                  <c:v>43013</c:v>
                </c:pt>
                <c:pt idx="318">
                  <c:v>43014</c:v>
                </c:pt>
                <c:pt idx="319">
                  <c:v>43017</c:v>
                </c:pt>
                <c:pt idx="320">
                  <c:v>43018</c:v>
                </c:pt>
                <c:pt idx="321">
                  <c:v>43019</c:v>
                </c:pt>
                <c:pt idx="322">
                  <c:v>43020</c:v>
                </c:pt>
                <c:pt idx="323">
                  <c:v>43021</c:v>
                </c:pt>
                <c:pt idx="324">
                  <c:v>43024</c:v>
                </c:pt>
                <c:pt idx="325">
                  <c:v>43025</c:v>
                </c:pt>
                <c:pt idx="326">
                  <c:v>43026</c:v>
                </c:pt>
                <c:pt idx="327">
                  <c:v>43027</c:v>
                </c:pt>
                <c:pt idx="328">
                  <c:v>43028</c:v>
                </c:pt>
                <c:pt idx="329">
                  <c:v>43031</c:v>
                </c:pt>
                <c:pt idx="330">
                  <c:v>43032</c:v>
                </c:pt>
                <c:pt idx="331">
                  <c:v>43033</c:v>
                </c:pt>
                <c:pt idx="332">
                  <c:v>43034</c:v>
                </c:pt>
                <c:pt idx="333">
                  <c:v>43035</c:v>
                </c:pt>
                <c:pt idx="334">
                  <c:v>43038</c:v>
                </c:pt>
                <c:pt idx="335">
                  <c:v>43039</c:v>
                </c:pt>
                <c:pt idx="336">
                  <c:v>43040</c:v>
                </c:pt>
                <c:pt idx="337">
                  <c:v>43041</c:v>
                </c:pt>
                <c:pt idx="338">
                  <c:v>43042</c:v>
                </c:pt>
                <c:pt idx="339">
                  <c:v>43045</c:v>
                </c:pt>
                <c:pt idx="340">
                  <c:v>43046</c:v>
                </c:pt>
                <c:pt idx="341">
                  <c:v>43047</c:v>
                </c:pt>
                <c:pt idx="342">
                  <c:v>43048</c:v>
                </c:pt>
                <c:pt idx="343">
                  <c:v>43049</c:v>
                </c:pt>
                <c:pt idx="344">
                  <c:v>43052</c:v>
                </c:pt>
                <c:pt idx="345">
                  <c:v>43053</c:v>
                </c:pt>
                <c:pt idx="346">
                  <c:v>43054</c:v>
                </c:pt>
                <c:pt idx="347">
                  <c:v>43055</c:v>
                </c:pt>
                <c:pt idx="348">
                  <c:v>43056</c:v>
                </c:pt>
                <c:pt idx="349">
                  <c:v>43059</c:v>
                </c:pt>
                <c:pt idx="350">
                  <c:v>43060</c:v>
                </c:pt>
                <c:pt idx="351">
                  <c:v>43061</c:v>
                </c:pt>
                <c:pt idx="352">
                  <c:v>43063</c:v>
                </c:pt>
                <c:pt idx="353">
                  <c:v>43066</c:v>
                </c:pt>
                <c:pt idx="354">
                  <c:v>43067</c:v>
                </c:pt>
                <c:pt idx="355">
                  <c:v>43068</c:v>
                </c:pt>
                <c:pt idx="356">
                  <c:v>43069</c:v>
                </c:pt>
                <c:pt idx="357">
                  <c:v>43070</c:v>
                </c:pt>
                <c:pt idx="358">
                  <c:v>43073</c:v>
                </c:pt>
                <c:pt idx="359">
                  <c:v>43074</c:v>
                </c:pt>
                <c:pt idx="360">
                  <c:v>43075</c:v>
                </c:pt>
                <c:pt idx="361">
                  <c:v>43076</c:v>
                </c:pt>
                <c:pt idx="362">
                  <c:v>43077</c:v>
                </c:pt>
                <c:pt idx="363">
                  <c:v>43080</c:v>
                </c:pt>
                <c:pt idx="364">
                  <c:v>43081</c:v>
                </c:pt>
                <c:pt idx="365">
                  <c:v>43082</c:v>
                </c:pt>
                <c:pt idx="366">
                  <c:v>43083</c:v>
                </c:pt>
                <c:pt idx="367">
                  <c:v>43084</c:v>
                </c:pt>
                <c:pt idx="368">
                  <c:v>43087</c:v>
                </c:pt>
                <c:pt idx="369">
                  <c:v>43088</c:v>
                </c:pt>
                <c:pt idx="370">
                  <c:v>43089</c:v>
                </c:pt>
                <c:pt idx="371">
                  <c:v>43090</c:v>
                </c:pt>
                <c:pt idx="372">
                  <c:v>43091</c:v>
                </c:pt>
                <c:pt idx="373">
                  <c:v>43095</c:v>
                </c:pt>
                <c:pt idx="374">
                  <c:v>43096</c:v>
                </c:pt>
                <c:pt idx="375">
                  <c:v>43097</c:v>
                </c:pt>
                <c:pt idx="376">
                  <c:v>43098</c:v>
                </c:pt>
                <c:pt idx="377">
                  <c:v>43102</c:v>
                </c:pt>
                <c:pt idx="378">
                  <c:v>43103</c:v>
                </c:pt>
                <c:pt idx="379">
                  <c:v>43104</c:v>
                </c:pt>
                <c:pt idx="380">
                  <c:v>43105</c:v>
                </c:pt>
                <c:pt idx="381">
                  <c:v>43108</c:v>
                </c:pt>
                <c:pt idx="382">
                  <c:v>43109</c:v>
                </c:pt>
                <c:pt idx="383">
                  <c:v>43110</c:v>
                </c:pt>
                <c:pt idx="384">
                  <c:v>43111</c:v>
                </c:pt>
                <c:pt idx="385">
                  <c:v>43112</c:v>
                </c:pt>
                <c:pt idx="386">
                  <c:v>43116</c:v>
                </c:pt>
                <c:pt idx="387">
                  <c:v>43117</c:v>
                </c:pt>
                <c:pt idx="388">
                  <c:v>43118</c:v>
                </c:pt>
                <c:pt idx="389">
                  <c:v>43119</c:v>
                </c:pt>
                <c:pt idx="390">
                  <c:v>43122</c:v>
                </c:pt>
                <c:pt idx="391">
                  <c:v>43123</c:v>
                </c:pt>
                <c:pt idx="392">
                  <c:v>43124</c:v>
                </c:pt>
                <c:pt idx="393">
                  <c:v>43125</c:v>
                </c:pt>
                <c:pt idx="394">
                  <c:v>43126</c:v>
                </c:pt>
                <c:pt idx="395">
                  <c:v>43129</c:v>
                </c:pt>
                <c:pt idx="396">
                  <c:v>43130</c:v>
                </c:pt>
                <c:pt idx="397">
                  <c:v>43131</c:v>
                </c:pt>
                <c:pt idx="398">
                  <c:v>43132</c:v>
                </c:pt>
                <c:pt idx="399">
                  <c:v>43133</c:v>
                </c:pt>
                <c:pt idx="400">
                  <c:v>43136</c:v>
                </c:pt>
                <c:pt idx="401">
                  <c:v>43137</c:v>
                </c:pt>
                <c:pt idx="402">
                  <c:v>43138</c:v>
                </c:pt>
                <c:pt idx="403">
                  <c:v>43139</c:v>
                </c:pt>
                <c:pt idx="404">
                  <c:v>43140</c:v>
                </c:pt>
                <c:pt idx="405">
                  <c:v>43143</c:v>
                </c:pt>
                <c:pt idx="406">
                  <c:v>43144</c:v>
                </c:pt>
                <c:pt idx="407">
                  <c:v>43145</c:v>
                </c:pt>
                <c:pt idx="408">
                  <c:v>43146</c:v>
                </c:pt>
                <c:pt idx="409">
                  <c:v>43147</c:v>
                </c:pt>
                <c:pt idx="410">
                  <c:v>43151</c:v>
                </c:pt>
                <c:pt idx="411">
                  <c:v>43152</c:v>
                </c:pt>
                <c:pt idx="412">
                  <c:v>43153</c:v>
                </c:pt>
                <c:pt idx="413">
                  <c:v>43154</c:v>
                </c:pt>
                <c:pt idx="414">
                  <c:v>43157</c:v>
                </c:pt>
                <c:pt idx="415">
                  <c:v>43158</c:v>
                </c:pt>
                <c:pt idx="416">
                  <c:v>43159</c:v>
                </c:pt>
                <c:pt idx="417">
                  <c:v>43160</c:v>
                </c:pt>
                <c:pt idx="418">
                  <c:v>43161</c:v>
                </c:pt>
                <c:pt idx="419">
                  <c:v>43164</c:v>
                </c:pt>
                <c:pt idx="420">
                  <c:v>43165</c:v>
                </c:pt>
                <c:pt idx="421">
                  <c:v>43166</c:v>
                </c:pt>
                <c:pt idx="422">
                  <c:v>43167</c:v>
                </c:pt>
                <c:pt idx="423">
                  <c:v>43168</c:v>
                </c:pt>
                <c:pt idx="424">
                  <c:v>43171</c:v>
                </c:pt>
                <c:pt idx="425">
                  <c:v>43172</c:v>
                </c:pt>
                <c:pt idx="426">
                  <c:v>43173</c:v>
                </c:pt>
                <c:pt idx="427">
                  <c:v>43174</c:v>
                </c:pt>
                <c:pt idx="428">
                  <c:v>43175</c:v>
                </c:pt>
                <c:pt idx="429">
                  <c:v>43178</c:v>
                </c:pt>
                <c:pt idx="430">
                  <c:v>43179</c:v>
                </c:pt>
                <c:pt idx="431">
                  <c:v>43180</c:v>
                </c:pt>
                <c:pt idx="432">
                  <c:v>43181</c:v>
                </c:pt>
                <c:pt idx="433">
                  <c:v>43182</c:v>
                </c:pt>
                <c:pt idx="434">
                  <c:v>43185</c:v>
                </c:pt>
                <c:pt idx="435">
                  <c:v>43186</c:v>
                </c:pt>
                <c:pt idx="436">
                  <c:v>43187</c:v>
                </c:pt>
                <c:pt idx="437">
                  <c:v>43188</c:v>
                </c:pt>
                <c:pt idx="438">
                  <c:v>43192</c:v>
                </c:pt>
                <c:pt idx="439">
                  <c:v>43193</c:v>
                </c:pt>
                <c:pt idx="440">
                  <c:v>43194</c:v>
                </c:pt>
                <c:pt idx="441">
                  <c:v>43195</c:v>
                </c:pt>
                <c:pt idx="442">
                  <c:v>43196</c:v>
                </c:pt>
                <c:pt idx="443">
                  <c:v>43199</c:v>
                </c:pt>
                <c:pt idx="444">
                  <c:v>43200</c:v>
                </c:pt>
                <c:pt idx="445">
                  <c:v>43201</c:v>
                </c:pt>
                <c:pt idx="446">
                  <c:v>43202</c:v>
                </c:pt>
                <c:pt idx="447">
                  <c:v>43203</c:v>
                </c:pt>
                <c:pt idx="448">
                  <c:v>43206</c:v>
                </c:pt>
                <c:pt idx="449">
                  <c:v>43207</c:v>
                </c:pt>
                <c:pt idx="450">
                  <c:v>43208</c:v>
                </c:pt>
                <c:pt idx="451">
                  <c:v>43209</c:v>
                </c:pt>
                <c:pt idx="452">
                  <c:v>43210</c:v>
                </c:pt>
                <c:pt idx="453">
                  <c:v>43213</c:v>
                </c:pt>
                <c:pt idx="454">
                  <c:v>43214</c:v>
                </c:pt>
                <c:pt idx="455">
                  <c:v>43215</c:v>
                </c:pt>
                <c:pt idx="456">
                  <c:v>43216</c:v>
                </c:pt>
                <c:pt idx="457">
                  <c:v>43217</c:v>
                </c:pt>
                <c:pt idx="458">
                  <c:v>43220</c:v>
                </c:pt>
                <c:pt idx="459">
                  <c:v>43221</c:v>
                </c:pt>
                <c:pt idx="460">
                  <c:v>43222</c:v>
                </c:pt>
                <c:pt idx="461">
                  <c:v>43223</c:v>
                </c:pt>
                <c:pt idx="462">
                  <c:v>43224</c:v>
                </c:pt>
                <c:pt idx="463">
                  <c:v>43227</c:v>
                </c:pt>
                <c:pt idx="464">
                  <c:v>43228</c:v>
                </c:pt>
                <c:pt idx="465">
                  <c:v>43229</c:v>
                </c:pt>
                <c:pt idx="466">
                  <c:v>43230</c:v>
                </c:pt>
                <c:pt idx="467">
                  <c:v>43231</c:v>
                </c:pt>
                <c:pt idx="468">
                  <c:v>43234</c:v>
                </c:pt>
                <c:pt idx="469">
                  <c:v>43235</c:v>
                </c:pt>
                <c:pt idx="470">
                  <c:v>43236</c:v>
                </c:pt>
                <c:pt idx="471">
                  <c:v>43237</c:v>
                </c:pt>
                <c:pt idx="472">
                  <c:v>43238</c:v>
                </c:pt>
                <c:pt idx="473">
                  <c:v>43241</c:v>
                </c:pt>
                <c:pt idx="474">
                  <c:v>43242</c:v>
                </c:pt>
                <c:pt idx="475">
                  <c:v>43243</c:v>
                </c:pt>
                <c:pt idx="476">
                  <c:v>43244</c:v>
                </c:pt>
                <c:pt idx="477">
                  <c:v>43245</c:v>
                </c:pt>
                <c:pt idx="478">
                  <c:v>43249</c:v>
                </c:pt>
                <c:pt idx="479">
                  <c:v>43250</c:v>
                </c:pt>
                <c:pt idx="480">
                  <c:v>43251</c:v>
                </c:pt>
                <c:pt idx="481">
                  <c:v>43252</c:v>
                </c:pt>
                <c:pt idx="482">
                  <c:v>43255</c:v>
                </c:pt>
                <c:pt idx="483">
                  <c:v>43256</c:v>
                </c:pt>
                <c:pt idx="484">
                  <c:v>43257</c:v>
                </c:pt>
                <c:pt idx="485">
                  <c:v>43258</c:v>
                </c:pt>
                <c:pt idx="486">
                  <c:v>43259</c:v>
                </c:pt>
                <c:pt idx="487">
                  <c:v>43262</c:v>
                </c:pt>
                <c:pt idx="488">
                  <c:v>43263</c:v>
                </c:pt>
                <c:pt idx="489">
                  <c:v>43264</c:v>
                </c:pt>
                <c:pt idx="490">
                  <c:v>43265</c:v>
                </c:pt>
                <c:pt idx="491">
                  <c:v>43266</c:v>
                </c:pt>
                <c:pt idx="492">
                  <c:v>43269</c:v>
                </c:pt>
                <c:pt idx="493">
                  <c:v>43270</c:v>
                </c:pt>
                <c:pt idx="494">
                  <c:v>43271</c:v>
                </c:pt>
                <c:pt idx="495">
                  <c:v>43272</c:v>
                </c:pt>
                <c:pt idx="496">
                  <c:v>43273</c:v>
                </c:pt>
                <c:pt idx="497">
                  <c:v>43276</c:v>
                </c:pt>
                <c:pt idx="498">
                  <c:v>43277</c:v>
                </c:pt>
                <c:pt idx="499">
                  <c:v>43278</c:v>
                </c:pt>
                <c:pt idx="500">
                  <c:v>43279</c:v>
                </c:pt>
                <c:pt idx="501">
                  <c:v>43280</c:v>
                </c:pt>
                <c:pt idx="502">
                  <c:v>43283</c:v>
                </c:pt>
                <c:pt idx="503">
                  <c:v>43284</c:v>
                </c:pt>
                <c:pt idx="504">
                  <c:v>43286</c:v>
                </c:pt>
                <c:pt idx="505">
                  <c:v>43287</c:v>
                </c:pt>
                <c:pt idx="506">
                  <c:v>43290</c:v>
                </c:pt>
                <c:pt idx="507">
                  <c:v>43291</c:v>
                </c:pt>
                <c:pt idx="508">
                  <c:v>43292</c:v>
                </c:pt>
                <c:pt idx="509">
                  <c:v>43293</c:v>
                </c:pt>
                <c:pt idx="510">
                  <c:v>43294</c:v>
                </c:pt>
                <c:pt idx="511">
                  <c:v>43297</c:v>
                </c:pt>
                <c:pt idx="512">
                  <c:v>43298</c:v>
                </c:pt>
                <c:pt idx="513">
                  <c:v>43299</c:v>
                </c:pt>
                <c:pt idx="514">
                  <c:v>43300</c:v>
                </c:pt>
                <c:pt idx="515">
                  <c:v>43301</c:v>
                </c:pt>
              </c:numCache>
            </c:numRef>
          </c:cat>
          <c:val>
            <c:numRef>
              <c:f>'QAS-LSTM-Model-v4'!$AV$2:$AV$517</c:f>
              <c:numCache>
                <c:formatCode>General</c:formatCode>
                <c:ptCount val="516"/>
                <c:pt idx="0">
                  <c:v>100</c:v>
                </c:pt>
                <c:pt idx="1">
                  <c:v>100</c:v>
                </c:pt>
                <c:pt idx="2">
                  <c:v>100</c:v>
                </c:pt>
                <c:pt idx="3">
                  <c:v>100</c:v>
                </c:pt>
                <c:pt idx="4">
                  <c:v>100</c:v>
                </c:pt>
                <c:pt idx="5">
                  <c:v>100</c:v>
                </c:pt>
                <c:pt idx="6">
                  <c:v>100</c:v>
                </c:pt>
                <c:pt idx="7">
                  <c:v>100</c:v>
                </c:pt>
                <c:pt idx="8">
                  <c:v>100</c:v>
                </c:pt>
                <c:pt idx="9">
                  <c:v>100</c:v>
                </c:pt>
                <c:pt idx="10">
                  <c:v>100</c:v>
                </c:pt>
                <c:pt idx="11">
                  <c:v>100</c:v>
                </c:pt>
                <c:pt idx="12">
                  <c:v>100</c:v>
                </c:pt>
                <c:pt idx="13">
                  <c:v>100</c:v>
                </c:pt>
                <c:pt idx="14">
                  <c:v>100</c:v>
                </c:pt>
                <c:pt idx="15">
                  <c:v>100</c:v>
                </c:pt>
                <c:pt idx="16">
                  <c:v>100</c:v>
                </c:pt>
                <c:pt idx="17">
                  <c:v>100</c:v>
                </c:pt>
                <c:pt idx="18">
                  <c:v>100</c:v>
                </c:pt>
                <c:pt idx="19">
                  <c:v>100</c:v>
                </c:pt>
                <c:pt idx="20">
                  <c:v>99.751369768405496</c:v>
                </c:pt>
                <c:pt idx="21">
                  <c:v>99.212670933284201</c:v>
                </c:pt>
                <c:pt idx="22">
                  <c:v>99.594824807772</c:v>
                </c:pt>
                <c:pt idx="23">
                  <c:v>99.640867443252404</c:v>
                </c:pt>
                <c:pt idx="24">
                  <c:v>100.557115889313</c:v>
                </c:pt>
                <c:pt idx="25">
                  <c:v>100.43280077351601</c:v>
                </c:pt>
                <c:pt idx="26">
                  <c:v>100.51567751738099</c:v>
                </c:pt>
                <c:pt idx="27">
                  <c:v>100.49265619964</c:v>
                </c:pt>
                <c:pt idx="28">
                  <c:v>100.50646899028401</c:v>
                </c:pt>
                <c:pt idx="29">
                  <c:v>100.782724803167</c:v>
                </c:pt>
                <c:pt idx="30">
                  <c:v>100.649201160274</c:v>
                </c:pt>
                <c:pt idx="31">
                  <c:v>100.372945347391</c:v>
                </c:pt>
                <c:pt idx="32">
                  <c:v>100.529490308025</c:v>
                </c:pt>
                <c:pt idx="33">
                  <c:v>100.51567751738099</c:v>
                </c:pt>
                <c:pt idx="34">
                  <c:v>100.49265619964</c:v>
                </c:pt>
                <c:pt idx="35">
                  <c:v>100.948478290897</c:v>
                </c:pt>
                <c:pt idx="36">
                  <c:v>100.741286431235</c:v>
                </c:pt>
                <c:pt idx="37">
                  <c:v>100.096689534508</c:v>
                </c:pt>
                <c:pt idx="38">
                  <c:v>100.336111239007</c:v>
                </c:pt>
                <c:pt idx="39">
                  <c:v>100.115106588701</c:v>
                </c:pt>
                <c:pt idx="40">
                  <c:v>100.49265619964</c:v>
                </c:pt>
                <c:pt idx="41">
                  <c:v>100.193379069017</c:v>
                </c:pt>
                <c:pt idx="42">
                  <c:v>100.08287674386401</c:v>
                </c:pt>
                <c:pt idx="43">
                  <c:v>100.55251162576501</c:v>
                </c:pt>
                <c:pt idx="44">
                  <c:v>100.695243795754</c:v>
                </c:pt>
                <c:pt idx="45">
                  <c:v>100.759703485427</c:v>
                </c:pt>
                <c:pt idx="46">
                  <c:v>100.65840968737</c:v>
                </c:pt>
                <c:pt idx="47">
                  <c:v>99.898706201943</c:v>
                </c:pt>
                <c:pt idx="48">
                  <c:v>97.789953496938097</c:v>
                </c:pt>
                <c:pt idx="49">
                  <c:v>98.917998066209293</c:v>
                </c:pt>
                <c:pt idx="50">
                  <c:v>98.204337216262203</c:v>
                </c:pt>
                <c:pt idx="51">
                  <c:v>98.052396519176796</c:v>
                </c:pt>
                <c:pt idx="52">
                  <c:v>98.291818223675094</c:v>
                </c:pt>
                <c:pt idx="53">
                  <c:v>98.591095354298105</c:v>
                </c:pt>
                <c:pt idx="54">
                  <c:v>98.720014733643296</c:v>
                </c:pt>
                <c:pt idx="55">
                  <c:v>98.641742253326598</c:v>
                </c:pt>
                <c:pt idx="56">
                  <c:v>99.912518992587096</c:v>
                </c:pt>
                <c:pt idx="57">
                  <c:v>99.783599613241805</c:v>
                </c:pt>
                <c:pt idx="58">
                  <c:v>99.000874810074095</c:v>
                </c:pt>
                <c:pt idx="59">
                  <c:v>98.554261245913693</c:v>
                </c:pt>
                <c:pt idx="60">
                  <c:v>99.373820157465801</c:v>
                </c:pt>
                <c:pt idx="61">
                  <c:v>99.6362631797044</c:v>
                </c:pt>
                <c:pt idx="62">
                  <c:v>99.290943413600999</c:v>
                </c:pt>
                <c:pt idx="63">
                  <c:v>99.369215893917698</c:v>
                </c:pt>
                <c:pt idx="64">
                  <c:v>99.410654265850198</c:v>
                </c:pt>
                <c:pt idx="65">
                  <c:v>99.180441088447907</c:v>
                </c:pt>
                <c:pt idx="66">
                  <c:v>99.162024034255694</c:v>
                </c:pt>
                <c:pt idx="67">
                  <c:v>99.498135273263003</c:v>
                </c:pt>
                <c:pt idx="68">
                  <c:v>99.525760854551294</c:v>
                </c:pt>
                <c:pt idx="69">
                  <c:v>99.295547677149003</c:v>
                </c:pt>
                <c:pt idx="70">
                  <c:v>98.342465122703601</c:v>
                </c:pt>
                <c:pt idx="71">
                  <c:v>97.684055435333093</c:v>
                </c:pt>
                <c:pt idx="72">
                  <c:v>98.600303881394197</c:v>
                </c:pt>
                <c:pt idx="73">
                  <c:v>98.112251945301395</c:v>
                </c:pt>
                <c:pt idx="74">
                  <c:v>98.641742253326598</c:v>
                </c:pt>
                <c:pt idx="75">
                  <c:v>98.540448455269598</c:v>
                </c:pt>
                <c:pt idx="76">
                  <c:v>98.471384502048906</c:v>
                </c:pt>
                <c:pt idx="77">
                  <c:v>98.475988765596895</c:v>
                </c:pt>
                <c:pt idx="78">
                  <c:v>98.991666282978002</c:v>
                </c:pt>
                <c:pt idx="79">
                  <c:v>98.844329849440598</c:v>
                </c:pt>
                <c:pt idx="80">
                  <c:v>98.167503107877906</c:v>
                </c:pt>
                <c:pt idx="81">
                  <c:v>98.798287213960094</c:v>
                </c:pt>
                <c:pt idx="82">
                  <c:v>98.135273263041498</c:v>
                </c:pt>
                <c:pt idx="83">
                  <c:v>98.038583728532601</c:v>
                </c:pt>
                <c:pt idx="84">
                  <c:v>98.038583728532601</c:v>
                </c:pt>
                <c:pt idx="85">
                  <c:v>96.988811639578202</c:v>
                </c:pt>
                <c:pt idx="86">
                  <c:v>96.684930245407202</c:v>
                </c:pt>
                <c:pt idx="87">
                  <c:v>96.187669782218293</c:v>
                </c:pt>
                <c:pt idx="88">
                  <c:v>96.021916294488705</c:v>
                </c:pt>
                <c:pt idx="89">
                  <c:v>97.928081403379494</c:v>
                </c:pt>
                <c:pt idx="90">
                  <c:v>97.780744969842004</c:v>
                </c:pt>
                <c:pt idx="91">
                  <c:v>100.050646899028</c:v>
                </c:pt>
                <c:pt idx="92">
                  <c:v>99.488926746166896</c:v>
                </c:pt>
                <c:pt idx="93">
                  <c:v>99.926331783231205</c:v>
                </c:pt>
                <c:pt idx="94">
                  <c:v>99.930936046779294</c:v>
                </c:pt>
                <c:pt idx="95">
                  <c:v>100.170357751277</c:v>
                </c:pt>
                <c:pt idx="96">
                  <c:v>100.395966665131</c:v>
                </c:pt>
                <c:pt idx="97">
                  <c:v>100.865601547032</c:v>
                </c:pt>
                <c:pt idx="98">
                  <c:v>100.911644182513</c:v>
                </c:pt>
                <c:pt idx="99">
                  <c:v>101.52861549795099</c:v>
                </c:pt>
                <c:pt idx="100">
                  <c:v>101.284589529904</c:v>
                </c:pt>
                <c:pt idx="101">
                  <c:v>101.800267047285</c:v>
                </c:pt>
                <c:pt idx="102">
                  <c:v>101.82789262857401</c:v>
                </c:pt>
                <c:pt idx="103">
                  <c:v>101.533219761499</c:v>
                </c:pt>
                <c:pt idx="104">
                  <c:v>102.044293015332</c:v>
                </c:pt>
                <c:pt idx="105">
                  <c:v>101.62990929600799</c:v>
                </c:pt>
                <c:pt idx="106">
                  <c:v>101.14185735991499</c:v>
                </c:pt>
                <c:pt idx="107">
                  <c:v>101.593075187623</c:v>
                </c:pt>
                <c:pt idx="108">
                  <c:v>101.855518209862</c:v>
                </c:pt>
                <c:pt idx="109">
                  <c:v>101.993646116303</c:v>
                </c:pt>
                <c:pt idx="110">
                  <c:v>103.397946498457</c:v>
                </c:pt>
                <c:pt idx="111">
                  <c:v>103.784704636493</c:v>
                </c:pt>
                <c:pt idx="112">
                  <c:v>104.240526727749</c:v>
                </c:pt>
                <c:pt idx="113">
                  <c:v>104.525991067728</c:v>
                </c:pt>
                <c:pt idx="114">
                  <c:v>104.705557346102</c:v>
                </c:pt>
                <c:pt idx="115">
                  <c:v>104.13002440259601</c:v>
                </c:pt>
                <c:pt idx="116">
                  <c:v>104.060960449376</c:v>
                </c:pt>
                <c:pt idx="117">
                  <c:v>103.711036419724</c:v>
                </c:pt>
                <c:pt idx="118">
                  <c:v>104.125420139048</c:v>
                </c:pt>
                <c:pt idx="119">
                  <c:v>104.171462774529</c:v>
                </c:pt>
                <c:pt idx="120">
                  <c:v>103.87218564390599</c:v>
                </c:pt>
                <c:pt idx="121">
                  <c:v>103.793913163589</c:v>
                </c:pt>
                <c:pt idx="122">
                  <c:v>104.065564712924</c:v>
                </c:pt>
                <c:pt idx="123">
                  <c:v>104.318799208066</c:v>
                </c:pt>
                <c:pt idx="124">
                  <c:v>103.356508126525</c:v>
                </c:pt>
                <c:pt idx="125">
                  <c:v>103.471614715226</c:v>
                </c:pt>
                <c:pt idx="126">
                  <c:v>103.614346885215</c:v>
                </c:pt>
                <c:pt idx="127">
                  <c:v>103.881394171002</c:v>
                </c:pt>
                <c:pt idx="128">
                  <c:v>104.180671301625</c:v>
                </c:pt>
                <c:pt idx="129">
                  <c:v>104.300382153874</c:v>
                </c:pt>
                <c:pt idx="130">
                  <c:v>104.4753441687</c:v>
                </c:pt>
                <c:pt idx="131">
                  <c:v>104.27736083613399</c:v>
                </c:pt>
                <c:pt idx="132">
                  <c:v>104.222109673557</c:v>
                </c:pt>
                <c:pt idx="133">
                  <c:v>104.28656936323</c:v>
                </c:pt>
                <c:pt idx="134">
                  <c:v>104.392467424835</c:v>
                </c:pt>
                <c:pt idx="135">
                  <c:v>104.199088355817</c:v>
                </c:pt>
                <c:pt idx="136">
                  <c:v>104.304986417422</c:v>
                </c:pt>
                <c:pt idx="137">
                  <c:v>104.443114323863</c:v>
                </c:pt>
                <c:pt idx="138">
                  <c:v>104.37865463419099</c:v>
                </c:pt>
                <c:pt idx="139">
                  <c:v>104.39707168838299</c:v>
                </c:pt>
                <c:pt idx="140">
                  <c:v>104.240526727749</c:v>
                </c:pt>
                <c:pt idx="141">
                  <c:v>105.2995073438</c:v>
                </c:pt>
                <c:pt idx="142">
                  <c:v>105.621805792163</c:v>
                </c:pt>
                <c:pt idx="143">
                  <c:v>105.63101431925899</c:v>
                </c:pt>
                <c:pt idx="144">
                  <c:v>105.055481375753</c:v>
                </c:pt>
                <c:pt idx="145">
                  <c:v>104.507574013536</c:v>
                </c:pt>
                <c:pt idx="146">
                  <c:v>104.760808508678</c:v>
                </c:pt>
                <c:pt idx="147">
                  <c:v>104.80224688061099</c:v>
                </c:pt>
                <c:pt idx="148">
                  <c:v>105.354758506376</c:v>
                </c:pt>
                <c:pt idx="149">
                  <c:v>105.377779824117</c:v>
                </c:pt>
                <c:pt idx="150">
                  <c:v>105.612597265067</c:v>
                </c:pt>
                <c:pt idx="151">
                  <c:v>105.41000966895299</c:v>
                </c:pt>
                <c:pt idx="152">
                  <c:v>105.54813757539399</c:v>
                </c:pt>
                <c:pt idx="153">
                  <c:v>106.35848795985</c:v>
                </c:pt>
                <c:pt idx="154">
                  <c:v>106.855748423039</c:v>
                </c:pt>
                <c:pt idx="155">
                  <c:v>107.076753073345</c:v>
                </c:pt>
                <c:pt idx="156">
                  <c:v>107.48653252912101</c:v>
                </c:pt>
                <c:pt idx="157">
                  <c:v>108.17717206132799</c:v>
                </c:pt>
                <c:pt idx="158">
                  <c:v>107.71674570652399</c:v>
                </c:pt>
                <c:pt idx="159">
                  <c:v>108.43961508356701</c:v>
                </c:pt>
                <c:pt idx="160">
                  <c:v>108.669828260969</c:v>
                </c:pt>
                <c:pt idx="161">
                  <c:v>109.06579492610101</c:v>
                </c:pt>
                <c:pt idx="162">
                  <c:v>108.411989502279</c:v>
                </c:pt>
                <c:pt idx="163">
                  <c:v>108.955292600948</c:v>
                </c:pt>
                <c:pt idx="164">
                  <c:v>108.969105391592</c:v>
                </c:pt>
                <c:pt idx="165">
                  <c:v>109.761038721856</c:v>
                </c:pt>
                <c:pt idx="166">
                  <c:v>110.29973755697699</c:v>
                </c:pt>
                <c:pt idx="167">
                  <c:v>109.659744923799</c:v>
                </c:pt>
                <c:pt idx="168">
                  <c:v>109.35125926608001</c:v>
                </c:pt>
                <c:pt idx="169">
                  <c:v>109.28679957640701</c:v>
                </c:pt>
                <c:pt idx="170">
                  <c:v>109.277591049311</c:v>
                </c:pt>
                <c:pt idx="171">
                  <c:v>108.98291818223601</c:v>
                </c:pt>
                <c:pt idx="172">
                  <c:v>109.567659652838</c:v>
                </c:pt>
                <c:pt idx="173">
                  <c:v>109.40651042865601</c:v>
                </c:pt>
                <c:pt idx="174">
                  <c:v>109.20392283254201</c:v>
                </c:pt>
                <c:pt idx="175">
                  <c:v>109.378884847368</c:v>
                </c:pt>
                <c:pt idx="176">
                  <c:v>110.092545697315</c:v>
                </c:pt>
                <c:pt idx="177">
                  <c:v>109.466365854781</c:v>
                </c:pt>
                <c:pt idx="178">
                  <c:v>109.134858879322</c:v>
                </c:pt>
                <c:pt idx="179">
                  <c:v>109.337446475436</c:v>
                </c:pt>
                <c:pt idx="180">
                  <c:v>107.63386896265899</c:v>
                </c:pt>
                <c:pt idx="181">
                  <c:v>107.868686403609</c:v>
                </c:pt>
                <c:pt idx="182">
                  <c:v>107.91472903909001</c:v>
                </c:pt>
                <c:pt idx="183">
                  <c:v>106.78668446981899</c:v>
                </c:pt>
                <c:pt idx="184">
                  <c:v>107.403655785257</c:v>
                </c:pt>
                <c:pt idx="185">
                  <c:v>108.19558911551999</c:v>
                </c:pt>
                <c:pt idx="186">
                  <c:v>108.416593765827</c:v>
                </c:pt>
                <c:pt idx="187">
                  <c:v>108.614577098393</c:v>
                </c:pt>
                <c:pt idx="188">
                  <c:v>108.568534462912</c:v>
                </c:pt>
                <c:pt idx="189">
                  <c:v>108.200193379068</c:v>
                </c:pt>
                <c:pt idx="190">
                  <c:v>108.78033058612201</c:v>
                </c:pt>
                <c:pt idx="191">
                  <c:v>108.17256779778</c:v>
                </c:pt>
                <c:pt idx="192">
                  <c:v>108.269257332289</c:v>
                </c:pt>
                <c:pt idx="193">
                  <c:v>108.365946866798</c:v>
                </c:pt>
                <c:pt idx="194">
                  <c:v>108.154150743588</c:v>
                </c:pt>
                <c:pt idx="195">
                  <c:v>108.080482526819</c:v>
                </c:pt>
                <c:pt idx="196">
                  <c:v>107.574013536534</c:v>
                </c:pt>
                <c:pt idx="197">
                  <c:v>107.32998756848799</c:v>
                </c:pt>
                <c:pt idx="198">
                  <c:v>107.61084764491901</c:v>
                </c:pt>
                <c:pt idx="199">
                  <c:v>107.979188728762</c:v>
                </c:pt>
                <c:pt idx="200">
                  <c:v>107.808830977485</c:v>
                </c:pt>
                <c:pt idx="201">
                  <c:v>108.31529996777</c:v>
                </c:pt>
                <c:pt idx="202">
                  <c:v>109.20392283254201</c:v>
                </c:pt>
                <c:pt idx="203">
                  <c:v>109.54003407155</c:v>
                </c:pt>
                <c:pt idx="204">
                  <c:v>109.816289884432</c:v>
                </c:pt>
                <c:pt idx="205">
                  <c:v>109.936000736682</c:v>
                </c:pt>
                <c:pt idx="206">
                  <c:v>109.99585616280601</c:v>
                </c:pt>
                <c:pt idx="207">
                  <c:v>109.89456236474901</c:v>
                </c:pt>
                <c:pt idx="208">
                  <c:v>109.968230581518</c:v>
                </c:pt>
                <c:pt idx="209">
                  <c:v>109.936000736682</c:v>
                </c:pt>
                <c:pt idx="210">
                  <c:v>109.96362631797</c:v>
                </c:pt>
                <c:pt idx="211">
                  <c:v>110.1293798057</c:v>
                </c:pt>
                <c:pt idx="212">
                  <c:v>110.38721856439</c:v>
                </c:pt>
                <c:pt idx="213">
                  <c:v>110.48390809889899</c:v>
                </c:pt>
                <c:pt idx="214">
                  <c:v>110.22146507666</c:v>
                </c:pt>
                <c:pt idx="215">
                  <c:v>110.203048022468</c:v>
                </c:pt>
                <c:pt idx="216">
                  <c:v>110.083337170219</c:v>
                </c:pt>
                <c:pt idx="217">
                  <c:v>110.258299185045</c:v>
                </c:pt>
                <c:pt idx="218">
                  <c:v>110.796998020166</c:v>
                </c:pt>
                <c:pt idx="219">
                  <c:v>110.539159261476</c:v>
                </c:pt>
                <c:pt idx="220">
                  <c:v>108.536304618076</c:v>
                </c:pt>
                <c:pt idx="221">
                  <c:v>109.272986785763</c:v>
                </c:pt>
                <c:pt idx="222">
                  <c:v>109.99585616280601</c:v>
                </c:pt>
                <c:pt idx="223">
                  <c:v>110.479303835351</c:v>
                </c:pt>
                <c:pt idx="224">
                  <c:v>110.64966158662899</c:v>
                </c:pt>
                <c:pt idx="225">
                  <c:v>111.05483677885699</c:v>
                </c:pt>
                <c:pt idx="226">
                  <c:v>111.21138173948999</c:v>
                </c:pt>
                <c:pt idx="227">
                  <c:v>111.119296468529</c:v>
                </c:pt>
                <c:pt idx="228">
                  <c:v>111.349509645932</c:v>
                </c:pt>
                <c:pt idx="229">
                  <c:v>111.409365072056</c:v>
                </c:pt>
                <c:pt idx="230">
                  <c:v>112.076983286523</c:v>
                </c:pt>
                <c:pt idx="231">
                  <c:v>112.330217781665</c:v>
                </c:pt>
                <c:pt idx="232">
                  <c:v>112.04014917813799</c:v>
                </c:pt>
                <c:pt idx="233">
                  <c:v>112.159860030388</c:v>
                </c:pt>
                <c:pt idx="234">
                  <c:v>112.23813251070401</c:v>
                </c:pt>
                <c:pt idx="235">
                  <c:v>112.38546894424201</c:v>
                </c:pt>
                <c:pt idx="236">
                  <c:v>111.943459643629</c:v>
                </c:pt>
                <c:pt idx="237">
                  <c:v>112.334822045213</c:v>
                </c:pt>
                <c:pt idx="238">
                  <c:v>112.739997237441</c:v>
                </c:pt>
                <c:pt idx="239">
                  <c:v>111.73626778396699</c:v>
                </c:pt>
                <c:pt idx="240">
                  <c:v>111.77770615590001</c:v>
                </c:pt>
                <c:pt idx="241">
                  <c:v>112.15525576684</c:v>
                </c:pt>
                <c:pt idx="242">
                  <c:v>112.459137161011</c:v>
                </c:pt>
                <c:pt idx="243">
                  <c:v>112.095400340715</c:v>
                </c:pt>
                <c:pt idx="244">
                  <c:v>111.865187163313</c:v>
                </c:pt>
                <c:pt idx="245">
                  <c:v>111.842165845572</c:v>
                </c:pt>
                <c:pt idx="246">
                  <c:v>112.297987936829</c:v>
                </c:pt>
                <c:pt idx="247">
                  <c:v>111.902021271697</c:v>
                </c:pt>
                <c:pt idx="248">
                  <c:v>111.653391040103</c:v>
                </c:pt>
                <c:pt idx="249">
                  <c:v>112.187485611676</c:v>
                </c:pt>
                <c:pt idx="250">
                  <c:v>111.552097242046</c:v>
                </c:pt>
                <c:pt idx="251">
                  <c:v>111.828353054928</c:v>
                </c:pt>
                <c:pt idx="252">
                  <c:v>111.71324646622701</c:v>
                </c:pt>
                <c:pt idx="253">
                  <c:v>111.37253096367201</c:v>
                </c:pt>
                <c:pt idx="254">
                  <c:v>111.059441042405</c:v>
                </c:pt>
                <c:pt idx="255">
                  <c:v>111.47382476172901</c:v>
                </c:pt>
                <c:pt idx="256">
                  <c:v>111.59353561397801</c:v>
                </c:pt>
                <c:pt idx="257">
                  <c:v>112.02173212394599</c:v>
                </c:pt>
                <c:pt idx="258">
                  <c:v>112.353239099406</c:v>
                </c:pt>
                <c:pt idx="259">
                  <c:v>112.537409641327</c:v>
                </c:pt>
                <c:pt idx="260">
                  <c:v>113.020857313872</c:v>
                </c:pt>
                <c:pt idx="261">
                  <c:v>112.832082508402</c:v>
                </c:pt>
                <c:pt idx="262">
                  <c:v>113.274091809015</c:v>
                </c:pt>
                <c:pt idx="263">
                  <c:v>113.854229016068</c:v>
                </c:pt>
                <c:pt idx="264">
                  <c:v>113.467470878033</c:v>
                </c:pt>
                <c:pt idx="265">
                  <c:v>113.628620102214</c:v>
                </c:pt>
                <c:pt idx="266">
                  <c:v>114.03839955799</c:v>
                </c:pt>
                <c:pt idx="267">
                  <c:v>114.070629402826</c:v>
                </c:pt>
                <c:pt idx="268">
                  <c:v>114.167318937335</c:v>
                </c:pt>
                <c:pt idx="269">
                  <c:v>113.564160412541</c:v>
                </c:pt>
                <c:pt idx="270">
                  <c:v>113.895667388001</c:v>
                </c:pt>
                <c:pt idx="271">
                  <c:v>113.937105759933</c:v>
                </c:pt>
                <c:pt idx="272">
                  <c:v>113.94171002348099</c:v>
                </c:pt>
                <c:pt idx="273">
                  <c:v>113.868041806712</c:v>
                </c:pt>
                <c:pt idx="274">
                  <c:v>113.964731341221</c:v>
                </c:pt>
                <c:pt idx="275">
                  <c:v>113.950918550577</c:v>
                </c:pt>
                <c:pt idx="276">
                  <c:v>113.96012707767299</c:v>
                </c:pt>
                <c:pt idx="277">
                  <c:v>113.48128366867699</c:v>
                </c:pt>
                <c:pt idx="278">
                  <c:v>113.39840692481199</c:v>
                </c:pt>
                <c:pt idx="279">
                  <c:v>112.353239099406</c:v>
                </c:pt>
                <c:pt idx="280">
                  <c:v>113.07610847644899</c:v>
                </c:pt>
                <c:pt idx="281">
                  <c:v>113.716101109627</c:v>
                </c:pt>
                <c:pt idx="282">
                  <c:v>113.775956535752</c:v>
                </c:pt>
                <c:pt idx="283">
                  <c:v>113.375385607072</c:v>
                </c:pt>
                <c:pt idx="284">
                  <c:v>111.83756158202399</c:v>
                </c:pt>
                <c:pt idx="285">
                  <c:v>111.71785072977499</c:v>
                </c:pt>
                <c:pt idx="286">
                  <c:v>112.146047239743</c:v>
                </c:pt>
                <c:pt idx="287">
                  <c:v>112.495971269395</c:v>
                </c:pt>
                <c:pt idx="288">
                  <c:v>112.804456927114</c:v>
                </c:pt>
                <c:pt idx="289">
                  <c:v>112.758414291633</c:v>
                </c:pt>
                <c:pt idx="290">
                  <c:v>112.882729407431</c:v>
                </c:pt>
                <c:pt idx="291">
                  <c:v>111.911229798793</c:v>
                </c:pt>
                <c:pt idx="292">
                  <c:v>112.72618444679701</c:v>
                </c:pt>
                <c:pt idx="293">
                  <c:v>113.596390257378</c:v>
                </c:pt>
                <c:pt idx="294">
                  <c:v>114.148901883143</c:v>
                </c:pt>
                <c:pt idx="295">
                  <c:v>113.845020488972</c:v>
                </c:pt>
                <c:pt idx="296">
                  <c:v>113.651641419954</c:v>
                </c:pt>
                <c:pt idx="297">
                  <c:v>113.84041622542399</c:v>
                </c:pt>
                <c:pt idx="298">
                  <c:v>113.513513513513</c:v>
                </c:pt>
                <c:pt idx="299">
                  <c:v>114.20415304572001</c:v>
                </c:pt>
                <c:pt idx="300">
                  <c:v>114.936230949859</c:v>
                </c:pt>
                <c:pt idx="301">
                  <c:v>114.977669321791</c:v>
                </c:pt>
                <c:pt idx="302">
                  <c:v>115.01450343017601</c:v>
                </c:pt>
                <c:pt idx="303">
                  <c:v>114.503430176343</c:v>
                </c:pt>
                <c:pt idx="304">
                  <c:v>114.927022422763</c:v>
                </c:pt>
                <c:pt idx="305">
                  <c:v>115.106588701137</c:v>
                </c:pt>
                <c:pt idx="306">
                  <c:v>115.138818545973</c:v>
                </c:pt>
                <c:pt idx="307">
                  <c:v>115.05133753856001</c:v>
                </c:pt>
                <c:pt idx="308">
                  <c:v>114.66918366407199</c:v>
                </c:pt>
                <c:pt idx="309">
                  <c:v>114.715226299553</c:v>
                </c:pt>
                <c:pt idx="310">
                  <c:v>114.83954141535</c:v>
                </c:pt>
                <c:pt idx="311">
                  <c:v>115.05133753856001</c:v>
                </c:pt>
                <c:pt idx="312">
                  <c:v>114.982273585339</c:v>
                </c:pt>
                <c:pt idx="313">
                  <c:v>115.26313366177</c:v>
                </c:pt>
                <c:pt idx="314">
                  <c:v>115.792623969795</c:v>
                </c:pt>
                <c:pt idx="315">
                  <c:v>116.174777844283</c:v>
                </c:pt>
                <c:pt idx="316">
                  <c:v>116.345135595561</c:v>
                </c:pt>
                <c:pt idx="317">
                  <c:v>116.73649799714499</c:v>
                </c:pt>
                <c:pt idx="318">
                  <c:v>117.01735807357601</c:v>
                </c:pt>
                <c:pt idx="319">
                  <c:v>117.23836272388201</c:v>
                </c:pt>
                <c:pt idx="320">
                  <c:v>117.22454993323799</c:v>
                </c:pt>
                <c:pt idx="321">
                  <c:v>117.183111561305</c:v>
                </c:pt>
                <c:pt idx="322">
                  <c:v>117.252175514526</c:v>
                </c:pt>
                <c:pt idx="323">
                  <c:v>117.473180164832</c:v>
                </c:pt>
                <c:pt idx="324">
                  <c:v>117.505410009668</c:v>
                </c:pt>
                <c:pt idx="325">
                  <c:v>117.514618536765</c:v>
                </c:pt>
                <c:pt idx="326">
                  <c:v>117.823104194484</c:v>
                </c:pt>
                <c:pt idx="327">
                  <c:v>117.330447994843</c:v>
                </c:pt>
                <c:pt idx="328">
                  <c:v>118.191445278327</c:v>
                </c:pt>
                <c:pt idx="329">
                  <c:v>118.550577835075</c:v>
                </c:pt>
                <c:pt idx="330">
                  <c:v>118.145402642847</c:v>
                </c:pt>
                <c:pt idx="331">
                  <c:v>117.952023573829</c:v>
                </c:pt>
                <c:pt idx="332">
                  <c:v>117.86454256641601</c:v>
                </c:pt>
                <c:pt idx="333">
                  <c:v>118.08554721672201</c:v>
                </c:pt>
                <c:pt idx="334">
                  <c:v>118.08554721672201</c:v>
                </c:pt>
                <c:pt idx="335">
                  <c:v>118.412449928633</c:v>
                </c:pt>
                <c:pt idx="336">
                  <c:v>118.808416593765</c:v>
                </c:pt>
                <c:pt idx="337">
                  <c:v>118.518347990238</c:v>
                </c:pt>
                <c:pt idx="338">
                  <c:v>118.684101477968</c:v>
                </c:pt>
                <c:pt idx="339">
                  <c:v>118.928127446014</c:v>
                </c:pt>
                <c:pt idx="340">
                  <c:v>119.236613103734</c:v>
                </c:pt>
                <c:pt idx="341">
                  <c:v>119.006399926331</c:v>
                </c:pt>
                <c:pt idx="342">
                  <c:v>118.665684423776</c:v>
                </c:pt>
                <c:pt idx="343">
                  <c:v>118.665684423776</c:v>
                </c:pt>
                <c:pt idx="344">
                  <c:v>118.47230535475801</c:v>
                </c:pt>
                <c:pt idx="345">
                  <c:v>118.518347990238</c:v>
                </c:pt>
                <c:pt idx="346">
                  <c:v>118.154611169943</c:v>
                </c:pt>
                <c:pt idx="347">
                  <c:v>118.568994889267</c:v>
                </c:pt>
                <c:pt idx="348">
                  <c:v>118.89129333763</c:v>
                </c:pt>
                <c:pt idx="349">
                  <c:v>118.854459229246</c:v>
                </c:pt>
                <c:pt idx="350">
                  <c:v>119.333302638242</c:v>
                </c:pt>
                <c:pt idx="351">
                  <c:v>119.710852249182</c:v>
                </c:pt>
                <c:pt idx="352">
                  <c:v>119.85818868272</c:v>
                </c:pt>
                <c:pt idx="353">
                  <c:v>119.899627054652</c:v>
                </c:pt>
                <c:pt idx="354">
                  <c:v>120.060776278834</c:v>
                </c:pt>
                <c:pt idx="355">
                  <c:v>121.10133984069201</c:v>
                </c:pt>
                <c:pt idx="356">
                  <c:v>121.44205534324701</c:v>
                </c:pt>
                <c:pt idx="357">
                  <c:v>121.902481698052</c:v>
                </c:pt>
                <c:pt idx="358">
                  <c:v>122.616142547999</c:v>
                </c:pt>
                <c:pt idx="359">
                  <c:v>121.179612321009</c:v>
                </c:pt>
                <c:pt idx="360">
                  <c:v>121.230259220037</c:v>
                </c:pt>
                <c:pt idx="361">
                  <c:v>121.584787513237</c:v>
                </c:pt>
                <c:pt idx="362">
                  <c:v>122.086652239974</c:v>
                </c:pt>
                <c:pt idx="363">
                  <c:v>122.616142547999</c:v>
                </c:pt>
                <c:pt idx="364">
                  <c:v>123.030526267323</c:v>
                </c:pt>
                <c:pt idx="365">
                  <c:v>122.96146231410199</c:v>
                </c:pt>
                <c:pt idx="366">
                  <c:v>122.975275104746</c:v>
                </c:pt>
                <c:pt idx="367">
                  <c:v>122.220175882867</c:v>
                </c:pt>
                <c:pt idx="368">
                  <c:v>123.440305723099</c:v>
                </c:pt>
                <c:pt idx="369">
                  <c:v>123.615267737925</c:v>
                </c:pt>
                <c:pt idx="370">
                  <c:v>123.518578203416</c:v>
                </c:pt>
                <c:pt idx="371">
                  <c:v>123.274552235369</c:v>
                </c:pt>
                <c:pt idx="372">
                  <c:v>123.21009254569699</c:v>
                </c:pt>
                <c:pt idx="373">
                  <c:v>122.956858050554</c:v>
                </c:pt>
                <c:pt idx="374">
                  <c:v>123.10879874763999</c:v>
                </c:pt>
                <c:pt idx="375">
                  <c:v>123.34361618859</c:v>
                </c:pt>
                <c:pt idx="376">
                  <c:v>123.638289055665</c:v>
                </c:pt>
                <c:pt idx="377">
                  <c:v>123.32059487085</c:v>
                </c:pt>
                <c:pt idx="378">
                  <c:v>123.836272388231</c:v>
                </c:pt>
                <c:pt idx="379">
                  <c:v>124.867627422993</c:v>
                </c:pt>
                <c:pt idx="380">
                  <c:v>125.47078594778699</c:v>
                </c:pt>
                <c:pt idx="381">
                  <c:v>125.83912703163099</c:v>
                </c:pt>
                <c:pt idx="382">
                  <c:v>126.34099175836801</c:v>
                </c:pt>
                <c:pt idx="383">
                  <c:v>126.009484782908</c:v>
                </c:pt>
                <c:pt idx="384">
                  <c:v>126.50214098254899</c:v>
                </c:pt>
                <c:pt idx="385">
                  <c:v>127.27105299507301</c:v>
                </c:pt>
                <c:pt idx="386">
                  <c:v>128.62010221464999</c:v>
                </c:pt>
                <c:pt idx="387">
                  <c:v>128.01233942630799</c:v>
                </c:pt>
                <c:pt idx="388">
                  <c:v>128.679957640775</c:v>
                </c:pt>
                <c:pt idx="389">
                  <c:v>128.82729407431199</c:v>
                </c:pt>
                <c:pt idx="390">
                  <c:v>128.99765182559</c:v>
                </c:pt>
                <c:pt idx="391">
                  <c:v>130.180947557438</c:v>
                </c:pt>
                <c:pt idx="392">
                  <c:v>130.770293291587</c:v>
                </c:pt>
                <c:pt idx="393">
                  <c:v>130.83475298126001</c:v>
                </c:pt>
                <c:pt idx="394">
                  <c:v>130.87619135319201</c:v>
                </c:pt>
                <c:pt idx="395">
                  <c:v>131.64970762926399</c:v>
                </c:pt>
                <c:pt idx="396">
                  <c:v>130.11648786776499</c:v>
                </c:pt>
                <c:pt idx="397">
                  <c:v>130.176343293889</c:v>
                </c:pt>
                <c:pt idx="398">
                  <c:v>129.412035544914</c:v>
                </c:pt>
                <c:pt idx="399">
                  <c:v>128.956213453657</c:v>
                </c:pt>
                <c:pt idx="400">
                  <c:v>125.903586721303</c:v>
                </c:pt>
                <c:pt idx="401">
                  <c:v>119.683226667894</c:v>
                </c:pt>
                <c:pt idx="402">
                  <c:v>123.624476265021</c:v>
                </c:pt>
                <c:pt idx="403">
                  <c:v>123.398867351167</c:v>
                </c:pt>
                <c:pt idx="404">
                  <c:v>120.079193333026</c:v>
                </c:pt>
                <c:pt idx="405">
                  <c:v>121.474285188084</c:v>
                </c:pt>
                <c:pt idx="406">
                  <c:v>121.538744877756</c:v>
                </c:pt>
                <c:pt idx="407">
                  <c:v>121.69528983839</c:v>
                </c:pt>
                <c:pt idx="408">
                  <c:v>125.037985174271</c:v>
                </c:pt>
                <c:pt idx="409">
                  <c:v>125.383304940374</c:v>
                </c:pt>
                <c:pt idx="410">
                  <c:v>125.24978129748099</c:v>
                </c:pt>
                <c:pt idx="411">
                  <c:v>125.189925871356</c:v>
                </c:pt>
                <c:pt idx="412">
                  <c:v>124.821584787513</c:v>
                </c:pt>
                <c:pt idx="413">
                  <c:v>125.139278972328</c:v>
                </c:pt>
                <c:pt idx="414">
                  <c:v>127.045444081219</c:v>
                </c:pt>
                <c:pt idx="415">
                  <c:v>128.04917353469199</c:v>
                </c:pt>
                <c:pt idx="416">
                  <c:v>126.930337492517</c:v>
                </c:pt>
                <c:pt idx="417">
                  <c:v>124.96431695750201</c:v>
                </c:pt>
                <c:pt idx="418">
                  <c:v>122.38132510704899</c:v>
                </c:pt>
                <c:pt idx="419">
                  <c:v>123.269947971821</c:v>
                </c:pt>
                <c:pt idx="420">
                  <c:v>125.834522768083</c:v>
                </c:pt>
                <c:pt idx="421">
                  <c:v>124.508494866246</c:v>
                </c:pt>
                <c:pt idx="422">
                  <c:v>125.949629356784</c:v>
                </c:pt>
                <c:pt idx="423">
                  <c:v>126.939546019614</c:v>
                </c:pt>
                <c:pt idx="424">
                  <c:v>128.551038261429</c:v>
                </c:pt>
                <c:pt idx="425">
                  <c:v>128.84571112850401</c:v>
                </c:pt>
                <c:pt idx="426">
                  <c:v>127.911045628251</c:v>
                </c:pt>
                <c:pt idx="427">
                  <c:v>127.022422763478</c:v>
                </c:pt>
                <c:pt idx="428">
                  <c:v>126.387034393848</c:v>
                </c:pt>
                <c:pt idx="429">
                  <c:v>125.85754408582299</c:v>
                </c:pt>
                <c:pt idx="430">
                  <c:v>124.747916570744</c:v>
                </c:pt>
                <c:pt idx="431">
                  <c:v>124.729499516552</c:v>
                </c:pt>
                <c:pt idx="432">
                  <c:v>123.352824715686</c:v>
                </c:pt>
                <c:pt idx="433">
                  <c:v>121.630830148717</c:v>
                </c:pt>
                <c:pt idx="434">
                  <c:v>120.691560384916</c:v>
                </c:pt>
                <c:pt idx="435">
                  <c:v>122.551682858326</c:v>
                </c:pt>
                <c:pt idx="436">
                  <c:v>120.05617201528599</c:v>
                </c:pt>
                <c:pt idx="437">
                  <c:v>120.226529766563</c:v>
                </c:pt>
                <c:pt idx="438">
                  <c:v>120.884939453934</c:v>
                </c:pt>
                <c:pt idx="439">
                  <c:v>119.190570468253</c:v>
                </c:pt>
                <c:pt idx="440">
                  <c:v>118.214466596067</c:v>
                </c:pt>
                <c:pt idx="441">
                  <c:v>122.266218518347</c:v>
                </c:pt>
                <c:pt idx="442">
                  <c:v>121.28551038261401</c:v>
                </c:pt>
                <c:pt idx="443">
                  <c:v>120.341636355264</c:v>
                </c:pt>
                <c:pt idx="444">
                  <c:v>121.676872784198</c:v>
                </c:pt>
                <c:pt idx="445">
                  <c:v>121.308531700354</c:v>
                </c:pt>
                <c:pt idx="446">
                  <c:v>122.13269487545401</c:v>
                </c:pt>
                <c:pt idx="447">
                  <c:v>123.122611538284</c:v>
                </c:pt>
                <c:pt idx="448">
                  <c:v>122.933836732814</c:v>
                </c:pt>
                <c:pt idx="449">
                  <c:v>124.006630139509</c:v>
                </c:pt>
                <c:pt idx="450">
                  <c:v>124.632809982043</c:v>
                </c:pt>
                <c:pt idx="451">
                  <c:v>124.15396657304601</c:v>
                </c:pt>
                <c:pt idx="452">
                  <c:v>123.76720843501001</c:v>
                </c:pt>
                <c:pt idx="453">
                  <c:v>123.053547585063</c:v>
                </c:pt>
                <c:pt idx="454">
                  <c:v>123.269947971821</c:v>
                </c:pt>
                <c:pt idx="455">
                  <c:v>121.050692941663</c:v>
                </c:pt>
                <c:pt idx="456">
                  <c:v>121.916294488696</c:v>
                </c:pt>
                <c:pt idx="457">
                  <c:v>122.933836732814</c:v>
                </c:pt>
                <c:pt idx="458">
                  <c:v>123.053547585063</c:v>
                </c:pt>
                <c:pt idx="459">
                  <c:v>121.492702242276</c:v>
                </c:pt>
                <c:pt idx="460">
                  <c:v>121.902481698052</c:v>
                </c:pt>
                <c:pt idx="461">
                  <c:v>120.75141581104</c:v>
                </c:pt>
                <c:pt idx="462">
                  <c:v>120.410700308485</c:v>
                </c:pt>
                <c:pt idx="463">
                  <c:v>122.883189833785</c:v>
                </c:pt>
                <c:pt idx="464">
                  <c:v>122.70362355541199</c:v>
                </c:pt>
                <c:pt idx="465">
                  <c:v>123.24692665408099</c:v>
                </c:pt>
                <c:pt idx="466">
                  <c:v>124.471660757861</c:v>
                </c:pt>
                <c:pt idx="467">
                  <c:v>125.309636723605</c:v>
                </c:pt>
                <c:pt idx="468">
                  <c:v>125.852939822275</c:v>
                </c:pt>
                <c:pt idx="469">
                  <c:v>125.04719370136699</c:v>
                </c:pt>
                <c:pt idx="470">
                  <c:v>124.840001841705</c:v>
                </c:pt>
                <c:pt idx="471">
                  <c:v>125.208342925548</c:v>
                </c:pt>
                <c:pt idx="472">
                  <c:v>125.061006492011</c:v>
                </c:pt>
                <c:pt idx="473">
                  <c:v>125.700999125189</c:v>
                </c:pt>
                <c:pt idx="474">
                  <c:v>126.13840416225401</c:v>
                </c:pt>
                <c:pt idx="475">
                  <c:v>124.853814632349</c:v>
                </c:pt>
                <c:pt idx="476">
                  <c:v>125.65495648970899</c:v>
                </c:pt>
                <c:pt idx="477">
                  <c:v>125.30503246005701</c:v>
                </c:pt>
                <c:pt idx="478">
                  <c:v>124.45784796721701</c:v>
                </c:pt>
                <c:pt idx="479">
                  <c:v>124.54532897463</c:v>
                </c:pt>
                <c:pt idx="480">
                  <c:v>125.30503246005701</c:v>
                </c:pt>
                <c:pt idx="481">
                  <c:v>125.424743312307</c:v>
                </c:pt>
                <c:pt idx="482">
                  <c:v>126.40084718449199</c:v>
                </c:pt>
                <c:pt idx="483">
                  <c:v>126.640268888991</c:v>
                </c:pt>
                <c:pt idx="484">
                  <c:v>126.980984391546</c:v>
                </c:pt>
                <c:pt idx="485">
                  <c:v>127.975505317924</c:v>
                </c:pt>
                <c:pt idx="486">
                  <c:v>127.469036327639</c:v>
                </c:pt>
                <c:pt idx="487">
                  <c:v>128.20111423177801</c:v>
                </c:pt>
                <c:pt idx="488">
                  <c:v>128.472765781113</c:v>
                </c:pt>
                <c:pt idx="489">
                  <c:v>128.54643399788199</c:v>
                </c:pt>
                <c:pt idx="490">
                  <c:v>128.46355725401699</c:v>
                </c:pt>
                <c:pt idx="491">
                  <c:v>127.35392973893801</c:v>
                </c:pt>
                <c:pt idx="492">
                  <c:v>126.842856485105</c:v>
                </c:pt>
                <c:pt idx="493">
                  <c:v>126.156821216446</c:v>
                </c:pt>
                <c:pt idx="494">
                  <c:v>127.201989041852</c:v>
                </c:pt>
                <c:pt idx="495">
                  <c:v>127.059256871863</c:v>
                </c:pt>
                <c:pt idx="496">
                  <c:v>126.921128965421</c:v>
                </c:pt>
                <c:pt idx="497">
                  <c:v>125.898982457755</c:v>
                </c:pt>
                <c:pt idx="498">
                  <c:v>125.070215019107</c:v>
                </c:pt>
                <c:pt idx="499">
                  <c:v>125.355679359086</c:v>
                </c:pt>
                <c:pt idx="500">
                  <c:v>123.988213085316</c:v>
                </c:pt>
                <c:pt idx="501">
                  <c:v>125.291219669413</c:v>
                </c:pt>
                <c:pt idx="502">
                  <c:v>124.08950688337301</c:v>
                </c:pt>
                <c:pt idx="503">
                  <c:v>125.63653943551699</c:v>
                </c:pt>
                <c:pt idx="504">
                  <c:v>125.31424098715399</c:v>
                </c:pt>
                <c:pt idx="505">
                  <c:v>125.760854551314</c:v>
                </c:pt>
                <c:pt idx="506">
                  <c:v>127.33090842119699</c:v>
                </c:pt>
                <c:pt idx="507">
                  <c:v>128.187301441134</c:v>
                </c:pt>
                <c:pt idx="508">
                  <c:v>127.60716423408</c:v>
                </c:pt>
                <c:pt idx="509">
                  <c:v>128.12744601500901</c:v>
                </c:pt>
                <c:pt idx="510">
                  <c:v>128.53722547078499</c:v>
                </c:pt>
                <c:pt idx="511">
                  <c:v>128.75362585754399</c:v>
                </c:pt>
                <c:pt idx="512">
                  <c:v>128.21492702242199</c:v>
                </c:pt>
                <c:pt idx="513">
                  <c:v>129.17721810396401</c:v>
                </c:pt>
                <c:pt idx="514">
                  <c:v>129.06211151526301</c:v>
                </c:pt>
                <c:pt idx="515">
                  <c:v>128.81348128366801</c:v>
                </c:pt>
              </c:numCache>
            </c:numRef>
          </c:val>
          <c:smooth val="0"/>
          <c:extLst>
            <c:ext xmlns:c16="http://schemas.microsoft.com/office/drawing/2014/chart" uri="{C3380CC4-5D6E-409C-BE32-E72D297353CC}">
              <c16:uniqueId val="{00000001-48A4-4766-B942-D42616F09F12}"/>
            </c:ext>
          </c:extLst>
        </c:ser>
        <c:dLbls>
          <c:showLegendKey val="0"/>
          <c:showVal val="0"/>
          <c:showCatName val="0"/>
          <c:showSerName val="0"/>
          <c:showPercent val="0"/>
          <c:showBubbleSize val="0"/>
        </c:dLbls>
        <c:smooth val="0"/>
        <c:axId val="400100847"/>
        <c:axId val="892281519"/>
      </c:lineChart>
      <c:dateAx>
        <c:axId val="400100847"/>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2281519"/>
        <c:crosses val="autoZero"/>
        <c:auto val="1"/>
        <c:lblOffset val="100"/>
        <c:baseTimeUnit val="days"/>
      </c:dateAx>
      <c:valAx>
        <c:axId val="892281519"/>
        <c:scaling>
          <c:orientation val="minMax"/>
          <c:min val="9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1008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B8EB65-FCB1-492D-96F1-1EEFDB36395A}" type="datetimeFigureOut">
              <a:rPr lang="en-US" smtClean="0"/>
              <a:t>9/25/2018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B7C37-3688-416D-8869-513F3AB67DF6}" type="slidenum">
              <a:rPr lang="en-US" smtClean="0"/>
              <a:t>‹#›</a:t>
            </a:fld>
            <a:endParaRPr lang="en-US"/>
          </a:p>
        </p:txBody>
      </p:sp>
    </p:spTree>
    <p:extLst>
      <p:ext uri="{BB962C8B-B14F-4D97-AF65-F5344CB8AC3E}">
        <p14:creationId xmlns:p14="http://schemas.microsoft.com/office/powerpoint/2010/main" val="2679227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2A57C-5FAA-4E66-BDD9-A79C3D547D7C}" type="datetimeFigureOut">
              <a:rPr lang="en-US" smtClean="0"/>
              <a:t>9/25/2018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9303DE-3E45-4DD3-9505-92EF4803EF97}" type="slidenum">
              <a:rPr lang="en-US" smtClean="0"/>
              <a:t>‹#›</a:t>
            </a:fld>
            <a:endParaRPr lang="en-US"/>
          </a:p>
        </p:txBody>
      </p:sp>
    </p:spTree>
    <p:extLst>
      <p:ext uri="{BB962C8B-B14F-4D97-AF65-F5344CB8AC3E}">
        <p14:creationId xmlns:p14="http://schemas.microsoft.com/office/powerpoint/2010/main" val="587102967"/>
      </p:ext>
    </p:extLst>
  </p:cSld>
  <p:clrMap bg1="lt1" tx1="dk1" bg2="lt2" tx2="dk2" accent1="accent1" accent2="accent2" accent3="accent3" accent4="accent4" accent5="accent5" accent6="accent6" hlink="hlink" folHlink="folHlink"/>
  <p:notesStyle>
    <a:lvl1pPr marL="114300" indent="-114300"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1pPr>
    <a:lvl2pPr marL="228600" indent="-114300" algn="l" defTabSz="914400" rtl="0" eaLnBrk="1" latinLnBrk="0" hangingPunct="1">
      <a:lnSpc>
        <a:spcPct val="100000"/>
      </a:lnSpc>
      <a:spcBef>
        <a:spcPts val="300"/>
      </a:spcBef>
      <a:buFont typeface="Arial" panose="020B0604020202020204" pitchFamily="34" charset="0"/>
      <a:buChar char="•"/>
      <a:defRPr sz="1100" kern="1200">
        <a:solidFill>
          <a:schemeClr val="tx1"/>
        </a:solidFill>
        <a:latin typeface="+mn-lt"/>
        <a:ea typeface="+mn-ea"/>
        <a:cs typeface="+mn-cs"/>
      </a:defRPr>
    </a:lvl2pPr>
    <a:lvl3pPr marL="3429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3pPr>
    <a:lvl4pPr marL="4572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4pPr>
    <a:lvl5pPr marL="5715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1" y="358928"/>
            <a:ext cx="4866908" cy="2742289"/>
          </a:xfrm>
        </p:spPr>
        <p:txBody>
          <a:bodyPr/>
          <a:lstStyle>
            <a:lvl1pPr>
              <a:lnSpc>
                <a:spcPct val="90000"/>
              </a:lnSpc>
              <a:defRPr sz="6600" kern="100" cap="all" spc="-200" baseline="0">
                <a:solidFill>
                  <a:schemeClr val="bg1"/>
                </a:solidFill>
              </a:defRPr>
            </a:lvl1pPr>
          </a:lstStyle>
          <a:p>
            <a:r>
              <a:rPr lang="en-US" dirty="0"/>
              <a:t>add </a:t>
            </a:r>
            <a:r>
              <a:rPr lang="en-US" dirty="0" err="1"/>
              <a:t>slidedoc</a:t>
            </a:r>
            <a:r>
              <a:rPr lang="en-US" dirty="0"/>
              <a:t> title</a:t>
            </a:r>
          </a:p>
        </p:txBody>
      </p:sp>
      <p:sp>
        <p:nvSpPr>
          <p:cNvPr id="60" name="Text Placeholder 59"/>
          <p:cNvSpPr>
            <a:spLocks noGrp="1"/>
          </p:cNvSpPr>
          <p:nvPr>
            <p:ph type="body" sz="quarter" idx="10"/>
          </p:nvPr>
        </p:nvSpPr>
        <p:spPr>
          <a:xfrm>
            <a:off x="457202" y="3496727"/>
            <a:ext cx="1497013" cy="2512484"/>
          </a:xfrm>
        </p:spPr>
        <p:txBody>
          <a:bodyPr anchor="b"/>
          <a:lstStyle>
            <a:lvl1pPr>
              <a:lnSpc>
                <a:spcPct val="100000"/>
              </a:lnSpc>
              <a:defRPr sz="1300">
                <a:solidFill>
                  <a:schemeClr val="tx2"/>
                </a:solidFill>
              </a:defRPr>
            </a:lvl1pPr>
            <a:lvl2pPr>
              <a:defRPr b="1"/>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2" name="Straight Connector 61"/>
          <p:cNvCxnSpPr/>
          <p:nvPr userDrawn="1"/>
        </p:nvCxnSpPr>
        <p:spPr>
          <a:xfrm>
            <a:off x="457200" y="6178550"/>
            <a:ext cx="149719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Text Placeholder 59"/>
          <p:cNvSpPr>
            <a:spLocks noGrp="1"/>
          </p:cNvSpPr>
          <p:nvPr>
            <p:ph type="body" sz="quarter" idx="11"/>
          </p:nvPr>
        </p:nvSpPr>
        <p:spPr>
          <a:xfrm>
            <a:off x="5509346" y="5181602"/>
            <a:ext cx="1497013" cy="1022351"/>
          </a:xfrm>
        </p:spPr>
        <p:txBody>
          <a:bodyPr anchor="b"/>
          <a:lstStyle>
            <a:lvl1pPr algn="r">
              <a:lnSpc>
                <a:spcPct val="100000"/>
              </a:lnSpc>
              <a:defRPr sz="1300" b="1">
                <a:solidFill>
                  <a:schemeClr val="bg1"/>
                </a:solidFill>
              </a:defRPr>
            </a:lvl1pPr>
            <a:lvl2pPr>
              <a:defRPr b="1"/>
            </a:lvl2pPr>
          </a:lstStyle>
          <a:p>
            <a:pPr lvl="0"/>
            <a:r>
              <a:rPr lang="en-US" dirty="0"/>
              <a:t>Click to edit Master text styles</a:t>
            </a:r>
          </a:p>
        </p:txBody>
      </p:sp>
      <p:sp>
        <p:nvSpPr>
          <p:cNvPr id="64" name="Text Placeholder 59"/>
          <p:cNvSpPr>
            <a:spLocks noGrp="1"/>
          </p:cNvSpPr>
          <p:nvPr>
            <p:ph type="body" sz="quarter" idx="12"/>
          </p:nvPr>
        </p:nvSpPr>
        <p:spPr>
          <a:xfrm>
            <a:off x="7189789" y="5181602"/>
            <a:ext cx="1497013" cy="1022351"/>
          </a:xfrm>
        </p:spPr>
        <p:txBody>
          <a:bodyPr anchor="b"/>
          <a:lstStyle>
            <a:lvl1pPr algn="r">
              <a:lnSpc>
                <a:spcPct val="100000"/>
              </a:lnSpc>
              <a:defRPr sz="1300" b="1">
                <a:solidFill>
                  <a:schemeClr val="bg1"/>
                </a:solidFill>
              </a:defRPr>
            </a:lvl1pPr>
            <a:lvl2pPr>
              <a:defRPr b="1"/>
            </a:lvl2pPr>
          </a:lstStyle>
          <a:p>
            <a:pPr lvl="0"/>
            <a:r>
              <a:rPr lang="en-US" dirty="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531001" y="241737"/>
            <a:ext cx="1292094" cy="526097"/>
          </a:xfrm>
          <a:prstGeom prst="rect">
            <a:avLst/>
          </a:prstGeom>
        </p:spPr>
      </p:pic>
    </p:spTree>
    <p:extLst>
      <p:ext uri="{BB962C8B-B14F-4D97-AF65-F5344CB8AC3E}">
        <p14:creationId xmlns:p14="http://schemas.microsoft.com/office/powerpoint/2010/main" val="3368647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pter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48104"/>
            <a:ext cx="4229100" cy="2543773"/>
          </a:xfrm>
        </p:spPr>
        <p:txBody>
          <a:bodyPr>
            <a:spAutoFit/>
          </a:bodyPr>
          <a:lstStyle>
            <a:lvl1pPr>
              <a:defRPr sz="5800" kern="100" spc="-200" baseline="0">
                <a:solidFill>
                  <a:schemeClr val="bg1"/>
                </a:solidFill>
              </a:defRPr>
            </a:lvl1pPr>
          </a:lstStyle>
          <a:p>
            <a:r>
              <a:rPr lang="en-US" dirty="0"/>
              <a:t>Click to edit Master 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531002" y="241736"/>
            <a:ext cx="1292094" cy="526097"/>
          </a:xfrm>
          <a:prstGeom prst="rect">
            <a:avLst/>
          </a:prstGeom>
        </p:spPr>
      </p:pic>
    </p:spTree>
    <p:extLst>
      <p:ext uri="{BB962C8B-B14F-4D97-AF65-F5344CB8AC3E}">
        <p14:creationId xmlns:p14="http://schemas.microsoft.com/office/powerpoint/2010/main" val="3072106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4" name="Group 3"/>
          <p:cNvGrpSpPr/>
          <p:nvPr userDrawn="1"/>
        </p:nvGrpSpPr>
        <p:grpSpPr>
          <a:xfrm>
            <a:off x="0" y="0"/>
            <a:ext cx="9144000" cy="6858000"/>
            <a:chOff x="0" y="0"/>
            <a:chExt cx="9144000" cy="6858000"/>
          </a:xfrm>
        </p:grpSpPr>
        <p:cxnSp>
          <p:nvCxnSpPr>
            <p:cNvPr id="49" name="Straight Connector 48"/>
            <p:cNvCxnSpPr/>
            <p:nvPr userDrawn="1"/>
          </p:nvCxnSpPr>
          <p:spPr>
            <a:xfrm>
              <a:off x="45720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868680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11372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30062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95439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214305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9682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990753"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63925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82907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78749"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67033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532410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551276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616653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635519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00896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719761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85139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040049"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0" y="4572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0" y="6858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0" y="617855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0" y="640715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flipH="1">
              <a:off x="0" y="34290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492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3182052" cy="1228028"/>
          </a:xfrm>
        </p:spPr>
        <p:txBody>
          <a:bodyPr/>
          <a:lstStyle/>
          <a:p>
            <a:r>
              <a:rPr lang="en-US"/>
              <a:t>Click to edit Master title style</a:t>
            </a:r>
          </a:p>
        </p:txBody>
      </p:sp>
      <p:sp>
        <p:nvSpPr>
          <p:cNvPr id="34" name="Text Placeholder 33"/>
          <p:cNvSpPr>
            <a:spLocks noGrp="1"/>
          </p:cNvSpPr>
          <p:nvPr>
            <p:ph type="body" sz="quarter" idx="10" hasCustomPrompt="1"/>
          </p:nvPr>
        </p:nvSpPr>
        <p:spPr>
          <a:xfrm>
            <a:off x="457202" y="2319874"/>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46" indent="0">
              <a:buNone/>
              <a:defRPr/>
            </a:lvl5pPr>
          </a:lstStyle>
          <a:p>
            <a:pPr lvl="0"/>
            <a:r>
              <a:rPr lang="en-US" dirty="0"/>
              <a:t>##</a:t>
            </a:r>
          </a:p>
        </p:txBody>
      </p:sp>
      <p:sp>
        <p:nvSpPr>
          <p:cNvPr id="37" name="Text Placeholder 36"/>
          <p:cNvSpPr>
            <a:spLocks noGrp="1"/>
          </p:cNvSpPr>
          <p:nvPr>
            <p:ph type="body" sz="quarter" idx="11"/>
          </p:nvPr>
        </p:nvSpPr>
        <p:spPr>
          <a:xfrm>
            <a:off x="3829050" y="685800"/>
            <a:ext cx="4857750" cy="122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33"/>
          <p:cNvSpPr>
            <a:spLocks noGrp="1"/>
          </p:cNvSpPr>
          <p:nvPr>
            <p:ph type="body" sz="quarter" idx="12" hasCustomPrompt="1"/>
          </p:nvPr>
        </p:nvSpPr>
        <p:spPr>
          <a:xfrm>
            <a:off x="2140349" y="2319874"/>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46" indent="0">
              <a:buNone/>
              <a:defRPr/>
            </a:lvl5pPr>
          </a:lstStyle>
          <a:p>
            <a:pPr lvl="0"/>
            <a:r>
              <a:rPr lang="en-US" dirty="0"/>
              <a:t>##</a:t>
            </a:r>
          </a:p>
        </p:txBody>
      </p:sp>
      <p:sp>
        <p:nvSpPr>
          <p:cNvPr id="40" name="Text Placeholder 33"/>
          <p:cNvSpPr>
            <a:spLocks noGrp="1"/>
          </p:cNvSpPr>
          <p:nvPr>
            <p:ph type="body" sz="quarter" idx="13" hasCustomPrompt="1"/>
          </p:nvPr>
        </p:nvSpPr>
        <p:spPr>
          <a:xfrm>
            <a:off x="3823496" y="2319874"/>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46" indent="0">
              <a:buNone/>
              <a:defRPr/>
            </a:lvl5pPr>
          </a:lstStyle>
          <a:p>
            <a:pPr lvl="0"/>
            <a:r>
              <a:rPr lang="en-US" dirty="0"/>
              <a:t>##</a:t>
            </a:r>
          </a:p>
        </p:txBody>
      </p:sp>
      <p:sp>
        <p:nvSpPr>
          <p:cNvPr id="42" name="Text Placeholder 33"/>
          <p:cNvSpPr>
            <a:spLocks noGrp="1"/>
          </p:cNvSpPr>
          <p:nvPr>
            <p:ph type="body" sz="quarter" idx="14" hasCustomPrompt="1"/>
          </p:nvPr>
        </p:nvSpPr>
        <p:spPr>
          <a:xfrm>
            <a:off x="5506643" y="2319874"/>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46" indent="0">
              <a:buNone/>
              <a:defRPr/>
            </a:lvl5pPr>
          </a:lstStyle>
          <a:p>
            <a:pPr lvl="0"/>
            <a:r>
              <a:rPr lang="en-US" dirty="0"/>
              <a:t>##</a:t>
            </a:r>
          </a:p>
        </p:txBody>
      </p:sp>
      <p:sp>
        <p:nvSpPr>
          <p:cNvPr id="44" name="Text Placeholder 33"/>
          <p:cNvSpPr>
            <a:spLocks noGrp="1"/>
          </p:cNvSpPr>
          <p:nvPr>
            <p:ph type="body" sz="quarter" idx="15" hasCustomPrompt="1"/>
          </p:nvPr>
        </p:nvSpPr>
        <p:spPr>
          <a:xfrm>
            <a:off x="7189789" y="2319874"/>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46" indent="0">
              <a:buNone/>
              <a:defRPr/>
            </a:lvl5pPr>
          </a:lstStyle>
          <a:p>
            <a:pPr lvl="0"/>
            <a:r>
              <a:rPr lang="en-US" dirty="0"/>
              <a:t>##</a:t>
            </a:r>
          </a:p>
        </p:txBody>
      </p:sp>
      <p:sp>
        <p:nvSpPr>
          <p:cNvPr id="25" name="Text Placeholder 33"/>
          <p:cNvSpPr>
            <a:spLocks noGrp="1"/>
          </p:cNvSpPr>
          <p:nvPr>
            <p:ph type="body" sz="quarter" idx="21" hasCustomPrompt="1"/>
          </p:nvPr>
        </p:nvSpPr>
        <p:spPr>
          <a:xfrm>
            <a:off x="457202"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46" indent="0">
              <a:buNone/>
              <a:defRPr/>
            </a:lvl5pPr>
          </a:lstStyle>
          <a:p>
            <a:pPr lvl="0"/>
            <a:r>
              <a:rPr lang="en-US" dirty="0"/>
              <a:t>Insert</a:t>
            </a:r>
          </a:p>
        </p:txBody>
      </p:sp>
      <p:sp>
        <p:nvSpPr>
          <p:cNvPr id="26" name="Text Placeholder 33"/>
          <p:cNvSpPr>
            <a:spLocks noGrp="1"/>
          </p:cNvSpPr>
          <p:nvPr>
            <p:ph type="body" sz="quarter" idx="22" hasCustomPrompt="1"/>
          </p:nvPr>
        </p:nvSpPr>
        <p:spPr>
          <a:xfrm>
            <a:off x="2140349"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46" indent="0">
              <a:buNone/>
              <a:defRPr/>
            </a:lvl5pPr>
          </a:lstStyle>
          <a:p>
            <a:pPr lvl="0"/>
            <a:r>
              <a:rPr lang="en-US" dirty="0"/>
              <a:t>Insert</a:t>
            </a:r>
          </a:p>
        </p:txBody>
      </p:sp>
      <p:sp>
        <p:nvSpPr>
          <p:cNvPr id="27" name="Text Placeholder 33"/>
          <p:cNvSpPr>
            <a:spLocks noGrp="1"/>
          </p:cNvSpPr>
          <p:nvPr>
            <p:ph type="body" sz="quarter" idx="23" hasCustomPrompt="1"/>
          </p:nvPr>
        </p:nvSpPr>
        <p:spPr>
          <a:xfrm>
            <a:off x="3823496"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46" indent="0">
              <a:buNone/>
              <a:defRPr/>
            </a:lvl5pPr>
          </a:lstStyle>
          <a:p>
            <a:pPr lvl="0"/>
            <a:r>
              <a:rPr lang="en-US" dirty="0"/>
              <a:t>Insert</a:t>
            </a:r>
          </a:p>
        </p:txBody>
      </p:sp>
      <p:sp>
        <p:nvSpPr>
          <p:cNvPr id="28" name="Text Placeholder 33"/>
          <p:cNvSpPr>
            <a:spLocks noGrp="1"/>
          </p:cNvSpPr>
          <p:nvPr>
            <p:ph type="body" sz="quarter" idx="24" hasCustomPrompt="1"/>
          </p:nvPr>
        </p:nvSpPr>
        <p:spPr>
          <a:xfrm>
            <a:off x="5506643"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46" indent="0">
              <a:buNone/>
              <a:defRPr/>
            </a:lvl5pPr>
          </a:lstStyle>
          <a:p>
            <a:pPr lvl="0"/>
            <a:r>
              <a:rPr lang="en-US" dirty="0"/>
              <a:t>Insert</a:t>
            </a:r>
          </a:p>
        </p:txBody>
      </p:sp>
      <p:sp>
        <p:nvSpPr>
          <p:cNvPr id="29" name="Text Placeholder 33"/>
          <p:cNvSpPr>
            <a:spLocks noGrp="1"/>
          </p:cNvSpPr>
          <p:nvPr>
            <p:ph type="body" sz="quarter" idx="25" hasCustomPrompt="1"/>
          </p:nvPr>
        </p:nvSpPr>
        <p:spPr>
          <a:xfrm>
            <a:off x="7189789"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46" indent="0">
              <a:buNone/>
              <a:defRPr/>
            </a:lvl5pPr>
          </a:lstStyle>
          <a:p>
            <a:pPr lvl="0"/>
            <a:r>
              <a:rPr lang="en-US" dirty="0"/>
              <a:t>Insert</a:t>
            </a:r>
          </a:p>
        </p:txBody>
      </p:sp>
      <p:sp>
        <p:nvSpPr>
          <p:cNvPr id="71" name="Text Placeholder 33"/>
          <p:cNvSpPr>
            <a:spLocks noGrp="1"/>
          </p:cNvSpPr>
          <p:nvPr>
            <p:ph type="body" sz="quarter" idx="31" hasCustomPrompt="1"/>
          </p:nvPr>
        </p:nvSpPr>
        <p:spPr>
          <a:xfrm>
            <a:off x="457202" y="4428073"/>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46" indent="0">
              <a:buNone/>
              <a:defRPr/>
            </a:lvl5pPr>
          </a:lstStyle>
          <a:p>
            <a:pPr lvl="0"/>
            <a:r>
              <a:rPr lang="en-US" dirty="0"/>
              <a:t>##</a:t>
            </a:r>
          </a:p>
        </p:txBody>
      </p:sp>
      <p:sp>
        <p:nvSpPr>
          <p:cNvPr id="72" name="Text Placeholder 33"/>
          <p:cNvSpPr>
            <a:spLocks noGrp="1"/>
          </p:cNvSpPr>
          <p:nvPr>
            <p:ph type="body" sz="quarter" idx="32" hasCustomPrompt="1"/>
          </p:nvPr>
        </p:nvSpPr>
        <p:spPr>
          <a:xfrm>
            <a:off x="2140349" y="4428073"/>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46" indent="0">
              <a:buNone/>
              <a:defRPr/>
            </a:lvl5pPr>
          </a:lstStyle>
          <a:p>
            <a:pPr lvl="0"/>
            <a:r>
              <a:rPr lang="en-US" dirty="0"/>
              <a:t>##</a:t>
            </a:r>
          </a:p>
        </p:txBody>
      </p:sp>
      <p:sp>
        <p:nvSpPr>
          <p:cNvPr id="73" name="Text Placeholder 33"/>
          <p:cNvSpPr>
            <a:spLocks noGrp="1"/>
          </p:cNvSpPr>
          <p:nvPr>
            <p:ph type="body" sz="quarter" idx="33" hasCustomPrompt="1"/>
          </p:nvPr>
        </p:nvSpPr>
        <p:spPr>
          <a:xfrm>
            <a:off x="3823496" y="4428073"/>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46" indent="0">
              <a:buNone/>
              <a:defRPr/>
            </a:lvl5pPr>
          </a:lstStyle>
          <a:p>
            <a:pPr lvl="0"/>
            <a:r>
              <a:rPr lang="en-US" dirty="0"/>
              <a:t>##</a:t>
            </a:r>
          </a:p>
        </p:txBody>
      </p:sp>
      <p:sp>
        <p:nvSpPr>
          <p:cNvPr id="74" name="Text Placeholder 33"/>
          <p:cNvSpPr>
            <a:spLocks noGrp="1"/>
          </p:cNvSpPr>
          <p:nvPr>
            <p:ph type="body" sz="quarter" idx="34" hasCustomPrompt="1"/>
          </p:nvPr>
        </p:nvSpPr>
        <p:spPr>
          <a:xfrm>
            <a:off x="5506643" y="4428073"/>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46" indent="0">
              <a:buNone/>
              <a:defRPr/>
            </a:lvl5pPr>
          </a:lstStyle>
          <a:p>
            <a:pPr lvl="0"/>
            <a:r>
              <a:rPr lang="en-US" dirty="0"/>
              <a:t>##</a:t>
            </a:r>
          </a:p>
        </p:txBody>
      </p:sp>
      <p:sp>
        <p:nvSpPr>
          <p:cNvPr id="75" name="Text Placeholder 33"/>
          <p:cNvSpPr>
            <a:spLocks noGrp="1"/>
          </p:cNvSpPr>
          <p:nvPr>
            <p:ph type="body" sz="quarter" idx="35" hasCustomPrompt="1"/>
          </p:nvPr>
        </p:nvSpPr>
        <p:spPr>
          <a:xfrm>
            <a:off x="7189789" y="4428073"/>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46" indent="0">
              <a:buNone/>
              <a:defRPr/>
            </a:lvl5pPr>
          </a:lstStyle>
          <a:p>
            <a:pPr lvl="0"/>
            <a:r>
              <a:rPr lang="en-US" dirty="0"/>
              <a:t>##</a:t>
            </a:r>
          </a:p>
        </p:txBody>
      </p:sp>
      <p:sp>
        <p:nvSpPr>
          <p:cNvPr id="76" name="Text Placeholder 33"/>
          <p:cNvSpPr>
            <a:spLocks noGrp="1"/>
          </p:cNvSpPr>
          <p:nvPr>
            <p:ph type="body" sz="quarter" idx="36" hasCustomPrompt="1"/>
          </p:nvPr>
        </p:nvSpPr>
        <p:spPr>
          <a:xfrm>
            <a:off x="457202"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46" indent="0">
              <a:buNone/>
              <a:defRPr/>
            </a:lvl5pPr>
          </a:lstStyle>
          <a:p>
            <a:pPr lvl="0"/>
            <a:r>
              <a:rPr lang="en-US" dirty="0"/>
              <a:t>Insert</a:t>
            </a:r>
          </a:p>
        </p:txBody>
      </p:sp>
      <p:sp>
        <p:nvSpPr>
          <p:cNvPr id="77" name="Text Placeholder 33"/>
          <p:cNvSpPr>
            <a:spLocks noGrp="1"/>
          </p:cNvSpPr>
          <p:nvPr>
            <p:ph type="body" sz="quarter" idx="37" hasCustomPrompt="1"/>
          </p:nvPr>
        </p:nvSpPr>
        <p:spPr>
          <a:xfrm>
            <a:off x="2140349"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46" indent="0">
              <a:buNone/>
              <a:defRPr/>
            </a:lvl5pPr>
          </a:lstStyle>
          <a:p>
            <a:pPr lvl="0"/>
            <a:r>
              <a:rPr lang="en-US" dirty="0"/>
              <a:t>Insert</a:t>
            </a:r>
          </a:p>
        </p:txBody>
      </p:sp>
      <p:sp>
        <p:nvSpPr>
          <p:cNvPr id="78" name="Text Placeholder 33"/>
          <p:cNvSpPr>
            <a:spLocks noGrp="1"/>
          </p:cNvSpPr>
          <p:nvPr>
            <p:ph type="body" sz="quarter" idx="38" hasCustomPrompt="1"/>
          </p:nvPr>
        </p:nvSpPr>
        <p:spPr>
          <a:xfrm>
            <a:off x="3823496"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46" indent="0">
              <a:buNone/>
              <a:defRPr/>
            </a:lvl5pPr>
          </a:lstStyle>
          <a:p>
            <a:pPr lvl="0"/>
            <a:r>
              <a:rPr lang="en-US" dirty="0"/>
              <a:t>Insert</a:t>
            </a:r>
          </a:p>
        </p:txBody>
      </p:sp>
      <p:sp>
        <p:nvSpPr>
          <p:cNvPr id="79" name="Text Placeholder 33"/>
          <p:cNvSpPr>
            <a:spLocks noGrp="1"/>
          </p:cNvSpPr>
          <p:nvPr>
            <p:ph type="body" sz="quarter" idx="39" hasCustomPrompt="1"/>
          </p:nvPr>
        </p:nvSpPr>
        <p:spPr>
          <a:xfrm>
            <a:off x="5506643"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46" indent="0">
              <a:buNone/>
              <a:defRPr/>
            </a:lvl5pPr>
          </a:lstStyle>
          <a:p>
            <a:pPr lvl="0"/>
            <a:r>
              <a:rPr lang="en-US" dirty="0"/>
              <a:t>Insert</a:t>
            </a:r>
          </a:p>
        </p:txBody>
      </p:sp>
      <p:sp>
        <p:nvSpPr>
          <p:cNvPr id="80" name="Text Placeholder 33"/>
          <p:cNvSpPr>
            <a:spLocks noGrp="1"/>
          </p:cNvSpPr>
          <p:nvPr>
            <p:ph type="body" sz="quarter" idx="40" hasCustomPrompt="1"/>
          </p:nvPr>
        </p:nvSpPr>
        <p:spPr>
          <a:xfrm>
            <a:off x="7189789"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46" indent="0">
              <a:buNone/>
              <a:defRPr/>
            </a:lvl5pPr>
          </a:lstStyle>
          <a:p>
            <a:pPr lvl="0"/>
            <a:r>
              <a:rPr lang="en-US" dirty="0"/>
              <a:t>Insert</a:t>
            </a:r>
          </a:p>
        </p:txBody>
      </p:sp>
    </p:spTree>
    <p:extLst>
      <p:ext uri="{BB962C8B-B14F-4D97-AF65-F5344CB8AC3E}">
        <p14:creationId xmlns:p14="http://schemas.microsoft.com/office/powerpoint/2010/main" val="141977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
          <p:cNvSpPr>
            <a:spLocks noGrp="1"/>
          </p:cNvSpPr>
          <p:nvPr>
            <p:ph type="body" sz="quarter" idx="10" hasCustomPrompt="1"/>
          </p:nvPr>
        </p:nvSpPr>
        <p:spPr>
          <a:xfrm>
            <a:off x="1301264"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3033233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3"/>
          </p:nvPr>
        </p:nvSpPr>
        <p:spPr>
          <a:xfrm>
            <a:off x="1301264" y="3429000"/>
            <a:ext cx="2321755"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0" hasCustomPrompt="1"/>
          </p:nvPr>
        </p:nvSpPr>
        <p:spPr>
          <a:xfrm>
            <a:off x="1301264"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392806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27587" y="3429000"/>
            <a:ext cx="4859215"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2"/>
          <p:cNvSpPr>
            <a:spLocks noGrp="1"/>
          </p:cNvSpPr>
          <p:nvPr>
            <p:ph type="body" sz="quarter" idx="10" hasCustomPrompt="1"/>
          </p:nvPr>
        </p:nvSpPr>
        <p:spPr>
          <a:xfrm>
            <a:off x="1301264"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83775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27587" y="685800"/>
            <a:ext cx="2321755" cy="5492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2"/>
          <p:cNvSpPr>
            <a:spLocks noGrp="1"/>
          </p:cNvSpPr>
          <p:nvPr>
            <p:ph idx="10"/>
          </p:nvPr>
        </p:nvSpPr>
        <p:spPr>
          <a:xfrm>
            <a:off x="6353908" y="685800"/>
            <a:ext cx="2332892" cy="5492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p:cNvSpPr>
            <a:spLocks noGrp="1"/>
          </p:cNvSpPr>
          <p:nvPr>
            <p:ph type="body" sz="quarter" idx="11" hasCustomPrompt="1"/>
          </p:nvPr>
        </p:nvSpPr>
        <p:spPr>
          <a:xfrm>
            <a:off x="1301264"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273749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2"/>
          <p:cNvSpPr>
            <a:spLocks noGrp="1"/>
          </p:cNvSpPr>
          <p:nvPr>
            <p:ph idx="1"/>
          </p:nvPr>
        </p:nvSpPr>
        <p:spPr>
          <a:xfrm>
            <a:off x="3827587" y="3429000"/>
            <a:ext cx="2321755"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0"/>
          </p:nvPr>
        </p:nvSpPr>
        <p:spPr>
          <a:xfrm>
            <a:off x="6353908" y="3429000"/>
            <a:ext cx="2332892"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sz="quarter" idx="11" hasCustomPrompt="1"/>
          </p:nvPr>
        </p:nvSpPr>
        <p:spPr>
          <a:xfrm>
            <a:off x="1301264"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1811932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3827587" y="3429000"/>
            <a:ext cx="2321755"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0"/>
          </p:nvPr>
        </p:nvSpPr>
        <p:spPr>
          <a:xfrm>
            <a:off x="6353908" y="3429000"/>
            <a:ext cx="2332892"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1"/>
          </p:nvPr>
        </p:nvSpPr>
        <p:spPr>
          <a:xfrm>
            <a:off x="1301264" y="3429000"/>
            <a:ext cx="2321755"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2"/>
          <p:cNvSpPr>
            <a:spLocks noGrp="1"/>
          </p:cNvSpPr>
          <p:nvPr>
            <p:ph type="body" sz="quarter" idx="12" hasCustomPrompt="1"/>
          </p:nvPr>
        </p:nvSpPr>
        <p:spPr>
          <a:xfrm>
            <a:off x="1301264"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332792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hasCustomPrompt="1"/>
          </p:nvPr>
        </p:nvSpPr>
        <p:spPr>
          <a:xfrm>
            <a:off x="457202" y="6407150"/>
            <a:ext cx="7582849"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374890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3182052" cy="1228028"/>
          </a:xfrm>
          <a:prstGeom prst="rect">
            <a:avLst/>
          </a:prstGeom>
        </p:spPr>
        <p:txBody>
          <a:bodyPr vert="horz" wrap="square" lIns="0" tIns="0" rIns="0" bIns="0" rtlCol="0" anchor="t">
            <a:noAutofit/>
          </a:bodyPr>
          <a:lstStyle/>
          <a:p>
            <a:r>
              <a:rPr lang="en-US" dirty="0"/>
              <a:t>All Click To Edit Master Title </a:t>
            </a:r>
            <a:br>
              <a:rPr lang="en-US" dirty="0"/>
            </a:br>
            <a:r>
              <a:rPr lang="en-US" dirty="0"/>
              <a:t>Style</a:t>
            </a:r>
          </a:p>
        </p:txBody>
      </p:sp>
      <p:sp>
        <p:nvSpPr>
          <p:cNvPr id="3" name="Text Placeholder 2"/>
          <p:cNvSpPr>
            <a:spLocks noGrp="1"/>
          </p:cNvSpPr>
          <p:nvPr>
            <p:ph type="body" idx="1"/>
          </p:nvPr>
        </p:nvSpPr>
        <p:spPr>
          <a:xfrm>
            <a:off x="3829078" y="685800"/>
            <a:ext cx="4857722" cy="549275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More</a:t>
            </a:r>
          </a:p>
          <a:p>
            <a:pPr lvl="8"/>
            <a:r>
              <a:rPr lang="en-US" dirty="0"/>
              <a:t>More</a:t>
            </a:r>
          </a:p>
        </p:txBody>
      </p:sp>
      <p:cxnSp>
        <p:nvCxnSpPr>
          <p:cNvPr id="69" name="Straight Connector 68"/>
          <p:cNvCxnSpPr/>
          <p:nvPr userDrawn="1"/>
        </p:nvCxnSpPr>
        <p:spPr>
          <a:xfrm>
            <a:off x="457200" y="460057"/>
            <a:ext cx="3182052" cy="0"/>
          </a:xfrm>
          <a:prstGeom prst="line">
            <a:avLst/>
          </a:prstGeom>
          <a:ln w="12700">
            <a:solidFill>
              <a:schemeClr val="tx2"/>
            </a:solidFill>
            <a:beve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829078" y="460057"/>
            <a:ext cx="4857722" cy="0"/>
          </a:xfrm>
          <a:prstGeom prst="line">
            <a:avLst/>
          </a:prstGeom>
          <a:ln w="12700">
            <a:solidFill>
              <a:schemeClr val="tx2"/>
            </a:solidFill>
            <a:bevel/>
          </a:ln>
        </p:spPr>
        <p:style>
          <a:lnRef idx="1">
            <a:schemeClr val="accent1"/>
          </a:lnRef>
          <a:fillRef idx="0">
            <a:schemeClr val="accent1"/>
          </a:fillRef>
          <a:effectRef idx="0">
            <a:schemeClr val="accent1"/>
          </a:effectRef>
          <a:fontRef idx="minor">
            <a:schemeClr val="tx1"/>
          </a:fontRef>
        </p:style>
      </p:cxnSp>
      <p:sp>
        <p:nvSpPr>
          <p:cNvPr id="76" name="TextBox 75"/>
          <p:cNvSpPr txBox="1"/>
          <p:nvPr userDrawn="1"/>
        </p:nvSpPr>
        <p:spPr>
          <a:xfrm>
            <a:off x="8561765" y="6397719"/>
            <a:ext cx="125035" cy="123111"/>
          </a:xfrm>
          <a:prstGeom prst="rect">
            <a:avLst/>
          </a:prstGeom>
          <a:noFill/>
        </p:spPr>
        <p:txBody>
          <a:bodyPr wrap="none" lIns="0" tIns="0" rIns="0" bIns="0" rtlCol="0">
            <a:spAutoFit/>
          </a:bodyPr>
          <a:lstStyle/>
          <a:p>
            <a:pPr algn="r"/>
            <a:fld id="{2385CB4A-7E96-44CA-B116-B71B544B697D}" type="slidenum">
              <a:rPr lang="en-US" sz="800" smtClean="0">
                <a:solidFill>
                  <a:schemeClr val="bg2"/>
                </a:solidFill>
              </a:rPr>
              <a:pPr algn="r"/>
              <a:t>‹#›</a:t>
            </a:fld>
            <a:endParaRPr lang="en-US" sz="800" dirty="0">
              <a:solidFill>
                <a:schemeClr val="bg2"/>
              </a:solidFill>
            </a:endParaRPr>
          </a:p>
        </p:txBody>
      </p:sp>
      <p:sp>
        <p:nvSpPr>
          <p:cNvPr id="117" name="TextBox 116"/>
          <p:cNvSpPr txBox="1"/>
          <p:nvPr userDrawn="1"/>
        </p:nvSpPr>
        <p:spPr>
          <a:xfrm>
            <a:off x="8331890" y="6397719"/>
            <a:ext cx="24046" cy="123111"/>
          </a:xfrm>
          <a:prstGeom prst="rect">
            <a:avLst/>
          </a:prstGeom>
          <a:noFill/>
        </p:spPr>
        <p:txBody>
          <a:bodyPr wrap="none" lIns="0" tIns="0" rIns="0" bIns="0" rtlCol="0">
            <a:spAutoFit/>
          </a:bodyPr>
          <a:lstStyle/>
          <a:p>
            <a:pPr algn="r"/>
            <a:r>
              <a:rPr lang="en-US" sz="800" dirty="0">
                <a:solidFill>
                  <a:schemeClr val="bg2"/>
                </a:solidFill>
              </a:rPr>
              <a:t>|</a:t>
            </a:r>
          </a:p>
        </p:txBody>
      </p:sp>
    </p:spTree>
    <p:extLst>
      <p:ext uri="{BB962C8B-B14F-4D97-AF65-F5344CB8AC3E}">
        <p14:creationId xmlns:p14="http://schemas.microsoft.com/office/powerpoint/2010/main" val="372813708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6" r:id="rId4"/>
    <p:sldLayoutId id="2147483658" r:id="rId5"/>
    <p:sldLayoutId id="2147483650" r:id="rId6"/>
    <p:sldLayoutId id="2147483657" r:id="rId7"/>
    <p:sldLayoutId id="2147483659" r:id="rId8"/>
    <p:sldLayoutId id="2147483654" r:id="rId9"/>
    <p:sldLayoutId id="2147483660" r:id="rId10"/>
    <p:sldLayoutId id="2147483655" r:id="rId11"/>
  </p:sldLayoutIdLst>
  <p:txStyles>
    <p:titleStyle>
      <a:lvl1pPr algn="l" defTabSz="914377" rtl="0" eaLnBrk="1" latinLnBrk="0" hangingPunct="1">
        <a:lnSpc>
          <a:spcPct val="95000"/>
        </a:lnSpc>
        <a:spcBef>
          <a:spcPct val="0"/>
        </a:spcBef>
        <a:buNone/>
        <a:defRPr sz="2800" b="1" kern="1200" spc="-151">
          <a:solidFill>
            <a:schemeClr val="tx2"/>
          </a:solidFill>
          <a:latin typeface="+mj-lt"/>
          <a:ea typeface="+mj-ea"/>
          <a:cs typeface="+mj-cs"/>
        </a:defRPr>
      </a:lvl1pPr>
    </p:titleStyle>
    <p:bodyStyle>
      <a:lvl1pPr marL="0" indent="0" algn="l" defTabSz="914377"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377"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377"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46" indent="-171446" algn="l" defTabSz="914377"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79" indent="-173034" algn="l" defTabSz="914377"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377"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46" indent="-171446" algn="l" defTabSz="914377"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79" indent="-173034" algn="l" defTabSz="914377"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27595" y="1068790"/>
            <a:ext cx="8123275" cy="2742289"/>
          </a:xfrm>
        </p:spPr>
        <p:txBody>
          <a:bodyPr/>
          <a:lstStyle/>
          <a:p>
            <a:r>
              <a:rPr lang="en-US" dirty="0"/>
              <a:t>Qas Momentum score Analysis</a:t>
            </a:r>
          </a:p>
        </p:txBody>
      </p:sp>
      <p:sp>
        <p:nvSpPr>
          <p:cNvPr id="3" name="Text Placeholder 2"/>
          <p:cNvSpPr>
            <a:spLocks noGrp="1"/>
          </p:cNvSpPr>
          <p:nvPr>
            <p:ph type="body" sz="quarter" idx="10"/>
          </p:nvPr>
        </p:nvSpPr>
        <p:spPr>
          <a:xfrm>
            <a:off x="457203" y="5089359"/>
            <a:ext cx="2638925" cy="919853"/>
          </a:xfrm>
        </p:spPr>
        <p:txBody>
          <a:bodyPr/>
          <a:lstStyle/>
          <a:p>
            <a:r>
              <a:rPr lang="en-US" dirty="0"/>
              <a:t>An overview of work into predicting movements in the S&amp;P 500 using QAS momentum scores</a:t>
            </a:r>
          </a:p>
        </p:txBody>
      </p:sp>
      <p:sp>
        <p:nvSpPr>
          <p:cNvPr id="4" name="Text Placeholder 3"/>
          <p:cNvSpPr>
            <a:spLocks noGrp="1"/>
          </p:cNvSpPr>
          <p:nvPr>
            <p:ph type="body" sz="quarter" idx="11"/>
          </p:nvPr>
        </p:nvSpPr>
        <p:spPr>
          <a:xfrm>
            <a:off x="5295014" y="6009211"/>
            <a:ext cx="1328574" cy="194740"/>
          </a:xfrm>
        </p:spPr>
        <p:txBody>
          <a:bodyPr/>
          <a:lstStyle/>
          <a:p>
            <a:r>
              <a:rPr lang="en-US" dirty="0"/>
              <a:t>September 2018</a:t>
            </a:r>
          </a:p>
        </p:txBody>
      </p:sp>
      <p:sp>
        <p:nvSpPr>
          <p:cNvPr id="6" name="Text Placeholder 5"/>
          <p:cNvSpPr>
            <a:spLocks noGrp="1"/>
          </p:cNvSpPr>
          <p:nvPr>
            <p:ph type="body" sz="quarter" idx="12"/>
          </p:nvPr>
        </p:nvSpPr>
        <p:spPr>
          <a:xfrm>
            <a:off x="6956595" y="3657603"/>
            <a:ext cx="1996017" cy="2546351"/>
          </a:xfrm>
        </p:spPr>
        <p:txBody>
          <a:bodyPr/>
          <a:lstStyle/>
          <a:p>
            <a:r>
              <a:rPr lang="en-US" dirty="0"/>
              <a:t>Prepared by:</a:t>
            </a:r>
          </a:p>
          <a:p>
            <a:pPr>
              <a:spcAft>
                <a:spcPts val="0"/>
              </a:spcAft>
              <a:buNone/>
            </a:pPr>
            <a:r>
              <a:rPr lang="en-US" dirty="0"/>
              <a:t>Adam De Bell</a:t>
            </a:r>
          </a:p>
          <a:p>
            <a:pPr>
              <a:spcAft>
                <a:spcPts val="0"/>
              </a:spcAft>
            </a:pPr>
            <a:r>
              <a:rPr lang="en-US" dirty="0"/>
              <a:t>Conor Spicer</a:t>
            </a:r>
          </a:p>
          <a:p>
            <a:pPr>
              <a:spcAft>
                <a:spcPts val="0"/>
              </a:spcAft>
            </a:pPr>
            <a:r>
              <a:rPr lang="en-US" dirty="0"/>
              <a:t>Damien Holliday</a:t>
            </a:r>
          </a:p>
          <a:p>
            <a:pPr>
              <a:spcAft>
                <a:spcPts val="0"/>
              </a:spcAft>
            </a:pPr>
            <a:r>
              <a:rPr lang="en-US" dirty="0"/>
              <a:t>David Robson</a:t>
            </a:r>
          </a:p>
          <a:p>
            <a:pPr>
              <a:spcAft>
                <a:spcPts val="0"/>
              </a:spcAft>
            </a:pPr>
            <a:r>
              <a:rPr lang="en-US" dirty="0"/>
              <a:t>Jack Cheetham-Blake</a:t>
            </a:r>
          </a:p>
          <a:p>
            <a:pPr>
              <a:spcAft>
                <a:spcPts val="0"/>
              </a:spcAft>
            </a:pPr>
            <a:r>
              <a:rPr lang="en-US" dirty="0"/>
              <a:t>James Whitfield</a:t>
            </a:r>
          </a:p>
        </p:txBody>
      </p:sp>
    </p:spTree>
    <p:extLst>
      <p:ext uri="{BB962C8B-B14F-4D97-AF65-F5344CB8AC3E}">
        <p14:creationId xmlns:p14="http://schemas.microsoft.com/office/powerpoint/2010/main" val="1907083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1" y="2953581"/>
            <a:ext cx="4229100" cy="2543773"/>
          </a:xfrm>
        </p:spPr>
        <p:txBody>
          <a:bodyPr/>
          <a:lstStyle/>
          <a:p>
            <a:r>
              <a:rPr lang="en-US" dirty="0"/>
              <a:t>Recurrent Neural Network</a:t>
            </a:r>
          </a:p>
        </p:txBody>
      </p:sp>
      <p:graphicFrame>
        <p:nvGraphicFramePr>
          <p:cNvPr id="12" name="Table 11"/>
          <p:cNvGraphicFramePr>
            <a:graphicFrameLocks noGrp="1"/>
          </p:cNvGraphicFramePr>
          <p:nvPr>
            <p:extLst>
              <p:ext uri="{D42A27DB-BD31-4B8C-83A1-F6EECF244321}">
                <p14:modId xmlns:p14="http://schemas.microsoft.com/office/powerpoint/2010/main" val="2840735240"/>
              </p:ext>
            </p:extLst>
          </p:nvPr>
        </p:nvGraphicFramePr>
        <p:xfrm>
          <a:off x="7230745" y="4006851"/>
          <a:ext cx="1463040" cy="1036320"/>
        </p:xfrm>
        <a:graphic>
          <a:graphicData uri="http://schemas.openxmlformats.org/drawingml/2006/table">
            <a:tbl>
              <a:tblPr>
                <a:tableStyleId>{5C22544A-7EE6-4342-B048-85BDC9FD1C3A}</a:tableStyleId>
              </a:tblPr>
              <a:tblGrid>
                <a:gridCol w="1463040">
                  <a:extLst>
                    <a:ext uri="{9D8B030D-6E8A-4147-A177-3AD203B41FA5}">
                      <a16:colId xmlns:a16="http://schemas.microsoft.com/office/drawing/2014/main" val="20000"/>
                    </a:ext>
                  </a:extLst>
                </a:gridCol>
              </a:tblGrid>
              <a:tr h="731520">
                <a:tc>
                  <a:txBody>
                    <a:bodyPr/>
                    <a:lstStyle/>
                    <a:p>
                      <a:r>
                        <a:rPr lang="en-US" sz="1400" i="1" kern="100" spc="-50" baseline="0" dirty="0">
                          <a:solidFill>
                            <a:schemeClr val="tx2"/>
                          </a:solidFill>
                          <a:latin typeface="Corbel" panose="020B0503020204020204" pitchFamily="34" charset="0"/>
                        </a:rPr>
                        <a:t>Our approach to using Long Short- Term Memory neural networks</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765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848985" y="685801"/>
            <a:ext cx="4844121" cy="3471530"/>
          </a:xfrm>
        </p:spPr>
        <p:txBody>
          <a:bodyPr/>
          <a:lstStyle/>
          <a:p>
            <a:pPr fontAlgn="t"/>
            <a:r>
              <a:rPr lang="en-GB" sz="1200" i="0" dirty="0">
                <a:solidFill>
                  <a:schemeClr val="tx2"/>
                </a:solidFill>
                <a:latin typeface="Microsoft New Tai Lue" panose="020B0502040204020203" pitchFamily="34" charset="0"/>
                <a:cs typeface="Microsoft New Tai Lue" panose="020B0502040204020203" pitchFamily="34" charset="0"/>
              </a:rPr>
              <a:t>A</a:t>
            </a:r>
            <a:r>
              <a:rPr lang="en-GB" sz="1200" i="0" dirty="0"/>
              <a:t> </a:t>
            </a:r>
            <a:r>
              <a:rPr lang="en-GB" sz="1200" b="1" i="0" dirty="0"/>
              <a:t>Recurrent Neural Network (RNN) </a:t>
            </a:r>
            <a:r>
              <a:rPr lang="en-GB" sz="1200" i="0" dirty="0">
                <a:solidFill>
                  <a:schemeClr val="tx2"/>
                </a:solidFill>
                <a:latin typeface="Microsoft New Tai Lue" panose="020B0502040204020203" pitchFamily="34" charset="0"/>
                <a:cs typeface="Microsoft New Tai Lue" panose="020B0502040204020203" pitchFamily="34" charset="0"/>
              </a:rPr>
              <a:t>is a type of deep learning model which, unlike traditional feed forward neural networks, holds an internal state which can be used in processing sequential inputs. In this case utilising the momentum scores and price movements over previous days.</a:t>
            </a:r>
            <a:br>
              <a:rPr lang="en-GB" sz="1200" i="0" dirty="0"/>
            </a:br>
            <a:br>
              <a:rPr lang="en-GB" sz="1200" i="0" dirty="0"/>
            </a:br>
            <a:r>
              <a:rPr lang="en-GB" sz="1200" i="0" dirty="0">
                <a:solidFill>
                  <a:schemeClr val="tx2"/>
                </a:solidFill>
                <a:latin typeface="Microsoft New Tai Lue" panose="020B0502040204020203" pitchFamily="34" charset="0"/>
                <a:cs typeface="Microsoft New Tai Lue" panose="020B0502040204020203" pitchFamily="34" charset="0"/>
              </a:rPr>
              <a:t>Specifically a </a:t>
            </a:r>
            <a:r>
              <a:rPr lang="en-GB" sz="1200" b="1" i="0" dirty="0"/>
              <a:t>Long Short Term Memory (LSTM) Neural Network </a:t>
            </a:r>
            <a:r>
              <a:rPr lang="en-GB" sz="1200" i="0" dirty="0">
                <a:solidFill>
                  <a:schemeClr val="tx2"/>
                </a:solidFill>
                <a:latin typeface="Microsoft New Tai Lue" panose="020B0502040204020203" pitchFamily="34" charset="0"/>
                <a:cs typeface="Microsoft New Tai Lue" panose="020B0502040204020203" pitchFamily="34" charset="0"/>
              </a:rPr>
              <a:t>was selected, a common form of RNN. This type of model allows for capturing the effects of previous values in preceding time periods and not just the most recent. To each periods different weights are assigned during the model training phase.</a:t>
            </a:r>
            <a:br>
              <a:rPr lang="en-GB" sz="1200" i="0" dirty="0">
                <a:solidFill>
                  <a:schemeClr val="tx2"/>
                </a:solidFill>
                <a:latin typeface="Microsoft New Tai Lue" panose="020B0502040204020203" pitchFamily="34" charset="0"/>
                <a:cs typeface="Microsoft New Tai Lue" panose="020B0502040204020203" pitchFamily="34" charset="0"/>
              </a:rPr>
            </a:br>
            <a:br>
              <a:rPr lang="en-GB" sz="1200" i="0" dirty="0">
                <a:solidFill>
                  <a:schemeClr val="tx2"/>
                </a:solidFill>
                <a:latin typeface="Microsoft New Tai Lue" panose="020B0502040204020203" pitchFamily="34" charset="0"/>
                <a:cs typeface="Microsoft New Tai Lue" panose="020B0502040204020203" pitchFamily="34" charset="0"/>
              </a:rPr>
            </a:br>
            <a:r>
              <a:rPr lang="en-GB" sz="1200" i="0" dirty="0">
                <a:solidFill>
                  <a:schemeClr val="tx2"/>
                </a:solidFill>
                <a:latin typeface="Microsoft New Tai Lue" panose="020B0502040204020203" pitchFamily="34" charset="0"/>
                <a:cs typeface="Microsoft New Tai Lue" panose="020B0502040204020203" pitchFamily="34" charset="0"/>
              </a:rPr>
              <a:t>A limitation of this type of modelling compared to more traditional approaches is that it tends to hide the actual determination of outputs so model interpretation can be difficult.</a:t>
            </a:r>
          </a:p>
        </p:txBody>
      </p:sp>
      <p:sp>
        <p:nvSpPr>
          <p:cNvPr id="2" name="Title 1"/>
          <p:cNvSpPr>
            <a:spLocks noGrp="1"/>
          </p:cNvSpPr>
          <p:nvPr>
            <p:ph type="title"/>
          </p:nvPr>
        </p:nvSpPr>
        <p:spPr>
          <a:xfrm>
            <a:off x="457200" y="100797"/>
            <a:ext cx="4094922" cy="1228028"/>
          </a:xfrm>
        </p:spPr>
        <p:txBody>
          <a:bodyPr/>
          <a:lstStyle/>
          <a:p>
            <a:r>
              <a:rPr lang="en-US" dirty="0"/>
              <a:t>Recurrent Neural Network</a:t>
            </a:r>
          </a:p>
        </p:txBody>
      </p:sp>
      <p:sp>
        <p:nvSpPr>
          <p:cNvPr id="7" name="Content Placeholder 7"/>
          <p:cNvSpPr txBox="1">
            <a:spLocks/>
          </p:cNvSpPr>
          <p:nvPr/>
        </p:nvSpPr>
        <p:spPr>
          <a:xfrm>
            <a:off x="4284922" y="3613593"/>
            <a:ext cx="2321755" cy="811619"/>
          </a:xfrm>
          <a:prstGeom prst="rect">
            <a:avLst/>
          </a:prstGeom>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lvl="3"/>
            <a:endParaRPr lang="en-US" dirty="0"/>
          </a:p>
        </p:txBody>
      </p:sp>
      <p:sp>
        <p:nvSpPr>
          <p:cNvPr id="11" name="Content Placeholder 2">
            <a:extLst>
              <a:ext uri="{FF2B5EF4-FFF2-40B4-BE49-F238E27FC236}">
                <a16:creationId xmlns:a16="http://schemas.microsoft.com/office/drawing/2014/main" id="{0B05F28B-0978-4B33-9441-153A3C2D66AA}"/>
              </a:ext>
            </a:extLst>
          </p:cNvPr>
          <p:cNvSpPr txBox="1">
            <a:spLocks/>
          </p:cNvSpPr>
          <p:nvPr/>
        </p:nvSpPr>
        <p:spPr>
          <a:xfrm>
            <a:off x="457200" y="2531974"/>
            <a:ext cx="3179135" cy="1620838"/>
          </a:xfrm>
          <a:prstGeom prst="rect">
            <a:avLst/>
          </a:prstGeom>
        </p:spPr>
        <p:txBody>
          <a:bodyPr vert="horz" lIns="0" tIns="0" rIns="0" bIns="0" rtlCol="0">
            <a:noAutofit/>
          </a:bodyPr>
          <a:lstStyle>
            <a:lvl1pPr marL="0" indent="0" algn="l" defTabSz="914377"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377"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377"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46" indent="-171446" algn="l" defTabSz="914377"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79" indent="-173034" algn="l" defTabSz="914377"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377"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46" indent="-171446" algn="l" defTabSz="914377"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79" indent="-173034" algn="l" defTabSz="914377"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a:spcBef>
                <a:spcPts val="0"/>
              </a:spcBef>
              <a:spcAft>
                <a:spcPts val="600"/>
              </a:spcAft>
            </a:pPr>
            <a:r>
              <a:rPr lang="en-GB" sz="1600" i="0" dirty="0">
                <a:latin typeface="Microsoft New Tai Lue" panose="020B0502040204020203" pitchFamily="34" charset="0"/>
                <a:cs typeface="Microsoft New Tai Lue" panose="020B0502040204020203" pitchFamily="34" charset="0"/>
              </a:rPr>
              <a:t>4</a:t>
            </a:r>
            <a:r>
              <a:rPr lang="en-GB" sz="1600" i="0" baseline="30000" dirty="0">
                <a:latin typeface="Microsoft New Tai Lue" panose="020B0502040204020203" pitchFamily="34" charset="0"/>
                <a:cs typeface="Microsoft New Tai Lue" panose="020B0502040204020203" pitchFamily="34" charset="0"/>
              </a:rPr>
              <a:t>th</a:t>
            </a:r>
            <a:r>
              <a:rPr lang="en-GB" sz="1600" i="0" dirty="0">
                <a:latin typeface="Microsoft New Tai Lue" panose="020B0502040204020203" pitchFamily="34" charset="0"/>
                <a:cs typeface="Microsoft New Tai Lue" panose="020B0502040204020203" pitchFamily="34" charset="0"/>
              </a:rPr>
              <a:t> Law of Data Mining</a:t>
            </a:r>
          </a:p>
          <a:p>
            <a:pPr marL="179388" indent="-179388">
              <a:spcBef>
                <a:spcPts val="0"/>
              </a:spcBef>
              <a:spcAft>
                <a:spcPts val="600"/>
              </a:spcAft>
            </a:pPr>
            <a:r>
              <a:rPr lang="en-GB" sz="1200" dirty="0">
                <a:solidFill>
                  <a:srgbClr val="00B0F0"/>
                </a:solidFill>
                <a:latin typeface="Microsoft New Tai Lue" panose="020B0502040204020203" pitchFamily="34" charset="0"/>
                <a:cs typeface="Microsoft New Tai Lue" panose="020B0502040204020203" pitchFamily="34" charset="0"/>
              </a:rPr>
              <a:t>“The right model for a given application can only be discovered by experiment. In data mining, models are selected through trail and error”</a:t>
            </a:r>
          </a:p>
          <a:p>
            <a:pPr marL="179388" indent="-179388">
              <a:spcBef>
                <a:spcPts val="0"/>
              </a:spcBef>
              <a:spcAft>
                <a:spcPts val="600"/>
              </a:spcAft>
            </a:pPr>
            <a:r>
              <a:rPr lang="en-GB" sz="1200" dirty="0">
                <a:solidFill>
                  <a:schemeClr val="tx1"/>
                </a:solidFill>
                <a:latin typeface="Microsoft New Tai Lue" panose="020B0502040204020203" pitchFamily="34" charset="0"/>
                <a:cs typeface="Microsoft New Tai Lue" panose="020B0502040204020203" pitchFamily="34" charset="0"/>
              </a:rPr>
              <a:t>- Tom </a:t>
            </a:r>
            <a:r>
              <a:rPr lang="en-GB" sz="1200" dirty="0" err="1">
                <a:solidFill>
                  <a:schemeClr val="tx1"/>
                </a:solidFill>
                <a:latin typeface="Microsoft New Tai Lue" panose="020B0502040204020203" pitchFamily="34" charset="0"/>
                <a:cs typeface="Microsoft New Tai Lue" panose="020B0502040204020203" pitchFamily="34" charset="0"/>
              </a:rPr>
              <a:t>Khabaza</a:t>
            </a:r>
            <a:endParaRPr lang="en-GB" sz="1200" dirty="0">
              <a:solidFill>
                <a:schemeClr val="tx1"/>
              </a:solidFill>
              <a:latin typeface="Microsoft New Tai Lue" panose="020B0502040204020203" pitchFamily="34" charset="0"/>
              <a:cs typeface="Microsoft New Tai Lue" panose="020B0502040204020203" pitchFamily="34" charset="0"/>
            </a:endParaRPr>
          </a:p>
          <a:p>
            <a:pPr>
              <a:spcBef>
                <a:spcPts val="0"/>
              </a:spcBef>
              <a:spcAft>
                <a:spcPts val="600"/>
              </a:spcAft>
            </a:pPr>
            <a:endParaRPr lang="en-GB" sz="800" dirty="0">
              <a:solidFill>
                <a:srgbClr val="00B0F0"/>
              </a:solidFill>
              <a:latin typeface="Microsoft New Tai Lue" panose="020B0502040204020203" pitchFamily="34" charset="0"/>
              <a:cs typeface="Microsoft New Tai Lue" panose="020B0502040204020203" pitchFamily="34" charset="0"/>
            </a:endParaRPr>
          </a:p>
        </p:txBody>
      </p:sp>
      <p:sp>
        <p:nvSpPr>
          <p:cNvPr id="13" name="Content Placeholder 2">
            <a:extLst>
              <a:ext uri="{FF2B5EF4-FFF2-40B4-BE49-F238E27FC236}">
                <a16:creationId xmlns:a16="http://schemas.microsoft.com/office/drawing/2014/main" id="{5E03ADF9-AF6F-43CA-9549-D16987B91518}"/>
              </a:ext>
            </a:extLst>
          </p:cNvPr>
          <p:cNvSpPr txBox="1">
            <a:spLocks/>
          </p:cNvSpPr>
          <p:nvPr/>
        </p:nvSpPr>
        <p:spPr>
          <a:xfrm>
            <a:off x="457201" y="701502"/>
            <a:ext cx="3179134" cy="1620838"/>
          </a:xfrm>
          <a:prstGeom prst="rect">
            <a:avLst/>
          </a:prstGeom>
        </p:spPr>
        <p:txBody>
          <a:bodyPr vert="horz" lIns="0" tIns="0" rIns="0" bIns="0" rtlCol="0">
            <a:noAutofit/>
          </a:bodyPr>
          <a:lstStyle>
            <a:lvl1pPr marL="0" indent="0" algn="l" defTabSz="914377"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377"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377"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46" indent="-171446" algn="l" defTabSz="914377"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79" indent="-173034" algn="l" defTabSz="914377"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377"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46" indent="-171446" algn="l" defTabSz="914377"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79" indent="-173034" algn="l" defTabSz="914377"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a:spcBef>
                <a:spcPts val="0"/>
              </a:spcBef>
              <a:spcAft>
                <a:spcPts val="600"/>
              </a:spcAft>
            </a:pPr>
            <a:r>
              <a:rPr lang="en-GB" sz="1600" i="0" dirty="0">
                <a:latin typeface="Microsoft New Tai Lue" panose="020B0502040204020203" pitchFamily="34" charset="0"/>
                <a:cs typeface="Microsoft New Tai Lue" panose="020B0502040204020203" pitchFamily="34" charset="0"/>
              </a:rPr>
              <a:t>Long-Short Term Memory RNNs</a:t>
            </a:r>
          </a:p>
          <a:p>
            <a:pPr marL="179388" indent="-179388">
              <a:spcBef>
                <a:spcPts val="0"/>
              </a:spcBef>
              <a:spcAft>
                <a:spcPts val="600"/>
              </a:spcAft>
            </a:pPr>
            <a:r>
              <a:rPr lang="en-GB" sz="1200" dirty="0">
                <a:solidFill>
                  <a:srgbClr val="00B0F0"/>
                </a:solidFill>
                <a:latin typeface="Microsoft New Tai Lue" panose="020B0502040204020203" pitchFamily="34" charset="0"/>
                <a:cs typeface="Microsoft New Tai Lue" panose="020B0502040204020203" pitchFamily="34" charset="0"/>
              </a:rPr>
              <a:t>“An LSTM is well-suited to classify, process and predict time series given time lags of unknown size and duration between important events”</a:t>
            </a:r>
          </a:p>
          <a:p>
            <a:pPr>
              <a:spcBef>
                <a:spcPts val="0"/>
              </a:spcBef>
              <a:spcAft>
                <a:spcPts val="600"/>
              </a:spcAft>
            </a:pPr>
            <a:endParaRPr lang="en-GB" sz="800" dirty="0">
              <a:solidFill>
                <a:srgbClr val="00B0F0"/>
              </a:solidFill>
              <a:latin typeface="Microsoft New Tai Lue" panose="020B0502040204020203" pitchFamily="34" charset="0"/>
              <a:cs typeface="Microsoft New Tai Lue" panose="020B0502040204020203" pitchFamily="34" charset="0"/>
            </a:endParaRPr>
          </a:p>
        </p:txBody>
      </p:sp>
      <p:sp>
        <p:nvSpPr>
          <p:cNvPr id="9" name="Content Placeholder 7"/>
          <p:cNvSpPr>
            <a:spLocks noGrp="1"/>
          </p:cNvSpPr>
          <p:nvPr>
            <p:ph idx="1"/>
          </p:nvPr>
        </p:nvSpPr>
        <p:spPr>
          <a:xfrm>
            <a:off x="457201" y="4207472"/>
            <a:ext cx="8235906" cy="2343016"/>
          </a:xfrm>
        </p:spPr>
        <p:txBody>
          <a:bodyPr/>
          <a:lstStyle/>
          <a:p>
            <a:pPr>
              <a:spcBef>
                <a:spcPts val="0"/>
              </a:spcBef>
              <a:buNone/>
            </a:pPr>
            <a:r>
              <a:rPr lang="en-GB" sz="1200" i="0" dirty="0">
                <a:solidFill>
                  <a:schemeClr val="tx2"/>
                </a:solidFill>
                <a:latin typeface="Microsoft New Tai Lue" panose="020B0502040204020203" pitchFamily="34" charset="0"/>
                <a:cs typeface="Microsoft New Tai Lue" panose="020B0502040204020203" pitchFamily="34" charset="0"/>
              </a:rPr>
              <a:t>We have experimented with multiple different methods for utilising LSTM neural networks, using different combinations of the inputs, as well as using different predicted variables in the model. We began by experimenting with using just a window of previous price data to inform our neural network, and tried a few different models. The first models we experimented with predicted the price for a short window of time after each period, and then used the gradients of those predictions to inform our buy sell strategy. </a:t>
            </a:r>
          </a:p>
          <a:p>
            <a:pPr>
              <a:spcBef>
                <a:spcPts val="0"/>
              </a:spcBef>
              <a:buNone/>
            </a:pPr>
            <a:r>
              <a:rPr lang="en-GB" sz="1200" i="0" dirty="0">
                <a:solidFill>
                  <a:schemeClr val="tx2"/>
                </a:solidFill>
                <a:latin typeface="Microsoft New Tai Lue" panose="020B0502040204020203" pitchFamily="34" charset="0"/>
                <a:cs typeface="Microsoft New Tai Lue" panose="020B0502040204020203" pitchFamily="34" charset="0"/>
              </a:rPr>
              <a:t>After those models failed to beat tracking the market, we changed our predicted variable to just be tomorrow’s price change. Whether this prediction was positive or negative would then inform our buy sell strategy. </a:t>
            </a:r>
          </a:p>
          <a:p>
            <a:pPr>
              <a:spcBef>
                <a:spcPts val="0"/>
              </a:spcBef>
              <a:buNone/>
            </a:pPr>
            <a:r>
              <a:rPr lang="en-GB" sz="1200" i="0" dirty="0">
                <a:solidFill>
                  <a:schemeClr val="tx2"/>
                </a:solidFill>
                <a:latin typeface="Microsoft New Tai Lue" panose="020B0502040204020203" pitchFamily="34" charset="0"/>
                <a:cs typeface="Microsoft New Tai Lue" panose="020B0502040204020203" pitchFamily="34" charset="0"/>
              </a:rPr>
              <a:t>Once we had settle on this model we then added in the QAS momentum scores. We experimented again with combinations of scores, but the best results came from using just short-term scores. </a:t>
            </a:r>
            <a:endParaRPr lang="en-US" dirty="0"/>
          </a:p>
        </p:txBody>
      </p:sp>
    </p:spTree>
    <p:extLst>
      <p:ext uri="{BB962C8B-B14F-4D97-AF65-F5344CB8AC3E}">
        <p14:creationId xmlns:p14="http://schemas.microsoft.com/office/powerpoint/2010/main" val="337483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199" y="3061041"/>
            <a:ext cx="3098980" cy="2256394"/>
          </a:xfrm>
        </p:spPr>
        <p:txBody>
          <a:bodyPr/>
          <a:lstStyle/>
          <a:p>
            <a:pPr lvl="3"/>
            <a:r>
              <a:rPr lang="en-US" dirty="0"/>
              <a:t>Transforming the linear one- dimensional momentum scores into a 2 dimensional circle, much like hours on a clock face, allows the correct reflection of ‘differences’ between the scores.</a:t>
            </a:r>
          </a:p>
          <a:p>
            <a:pPr lvl="3"/>
            <a:r>
              <a:rPr lang="en-US" dirty="0"/>
              <a:t>Equation for calculating the coordinates are as follows:</a:t>
            </a:r>
          </a:p>
          <a:p>
            <a:pPr lvl="3"/>
            <a:r>
              <a:rPr lang="en-US" dirty="0"/>
              <a:t>X = sin(</a:t>
            </a:r>
            <a:r>
              <a:rPr lang="el-GR" dirty="0"/>
              <a:t>π</a:t>
            </a:r>
            <a:r>
              <a:rPr lang="en-GB" dirty="0"/>
              <a:t>/4 * QAS score)</a:t>
            </a:r>
          </a:p>
          <a:p>
            <a:pPr lvl="3"/>
            <a:r>
              <a:rPr lang="en-US" dirty="0"/>
              <a:t>Y = cos(</a:t>
            </a:r>
            <a:r>
              <a:rPr lang="el-GR" dirty="0"/>
              <a:t>π</a:t>
            </a:r>
            <a:r>
              <a:rPr lang="en-GB" dirty="0"/>
              <a:t>/4 * QAS score)</a:t>
            </a:r>
            <a:endParaRPr lang="en-US" dirty="0"/>
          </a:p>
        </p:txBody>
      </p:sp>
      <p:sp>
        <p:nvSpPr>
          <p:cNvPr id="9" name="Content Placeholder 8"/>
          <p:cNvSpPr>
            <a:spLocks noGrp="1"/>
          </p:cNvSpPr>
          <p:nvPr>
            <p:ph idx="10"/>
          </p:nvPr>
        </p:nvSpPr>
        <p:spPr>
          <a:xfrm>
            <a:off x="458157" y="878196"/>
            <a:ext cx="3148738" cy="1592050"/>
          </a:xfrm>
        </p:spPr>
        <p:txBody>
          <a:bodyPr/>
          <a:lstStyle/>
          <a:p>
            <a:r>
              <a:rPr lang="en-US" dirty="0"/>
              <a:t>Using momentum scores as 1 – 8 inputs into a model would not be appropriate in this scenario. Scores of 1 and 8 are roughly similar but would be treated as opposites</a:t>
            </a:r>
          </a:p>
        </p:txBody>
      </p:sp>
      <p:grpSp>
        <p:nvGrpSpPr>
          <p:cNvPr id="4" name="Group 3">
            <a:extLst>
              <a:ext uri="{FF2B5EF4-FFF2-40B4-BE49-F238E27FC236}">
                <a16:creationId xmlns:a16="http://schemas.microsoft.com/office/drawing/2014/main" id="{993D4C43-6FBB-BD44-AE80-399B8775CD7D}"/>
              </a:ext>
            </a:extLst>
          </p:cNvPr>
          <p:cNvGrpSpPr/>
          <p:nvPr/>
        </p:nvGrpSpPr>
        <p:grpSpPr>
          <a:xfrm>
            <a:off x="4583559" y="2790519"/>
            <a:ext cx="4711328" cy="3600000"/>
            <a:chOff x="6493404" y="2400299"/>
            <a:chExt cx="4711328" cy="3600000"/>
          </a:xfrm>
        </p:grpSpPr>
        <p:sp>
          <p:nvSpPr>
            <p:cNvPr id="19" name="Oval 18"/>
            <p:cNvSpPr/>
            <p:nvPr/>
          </p:nvSpPr>
          <p:spPr>
            <a:xfrm>
              <a:off x="7179677" y="2759432"/>
              <a:ext cx="2880000" cy="2880000"/>
            </a:xfrm>
            <a:prstGeom prst="ellipse">
              <a:avLst/>
            </a:prstGeom>
            <a:noFill/>
            <a:ln w="9525"/>
          </p:spPr>
          <p:style>
            <a:lnRef idx="2">
              <a:schemeClr val="accent2"/>
            </a:lnRef>
            <a:fillRef idx="1">
              <a:schemeClr val="lt1"/>
            </a:fillRef>
            <a:effectRef idx="0">
              <a:schemeClr val="accent2"/>
            </a:effectRef>
            <a:fontRef idx="minor">
              <a:schemeClr val="dk1"/>
            </a:fontRef>
          </p:style>
          <p:txBody>
            <a:bodyPr rtlCol="0" anchor="ctr"/>
            <a:lstStyle/>
            <a:p>
              <a:pPr algn="ctr">
                <a:lnSpc>
                  <a:spcPct val="95000"/>
                </a:lnSpc>
              </a:pPr>
              <a:endParaRPr lang="en-GB" b="1" dirty="0">
                <a:solidFill>
                  <a:schemeClr val="tx2"/>
                </a:solidFill>
                <a:latin typeface="+mj-lt"/>
              </a:endParaRPr>
            </a:p>
          </p:txBody>
        </p:sp>
        <p:cxnSp>
          <p:nvCxnSpPr>
            <p:cNvPr id="13" name="Straight Arrow Connector 12"/>
            <p:cNvCxnSpPr/>
            <p:nvPr/>
          </p:nvCxnSpPr>
          <p:spPr>
            <a:xfrm flipH="1">
              <a:off x="8620125" y="2400299"/>
              <a:ext cx="0" cy="3600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819677" y="4199432"/>
              <a:ext cx="3600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118272" y="2547318"/>
              <a:ext cx="720192" cy="261610"/>
            </a:xfrm>
            <a:prstGeom prst="rect">
              <a:avLst/>
            </a:prstGeom>
            <a:noFill/>
          </p:spPr>
          <p:txBody>
            <a:bodyPr wrap="square" rtlCol="0">
              <a:spAutoFit/>
            </a:bodyPr>
            <a:lstStyle/>
            <a:p>
              <a:r>
                <a:rPr lang="en-GB" sz="1100" dirty="0">
                  <a:solidFill>
                    <a:schemeClr val="bg2"/>
                  </a:solidFill>
                </a:rPr>
                <a:t>(1,0) </a:t>
              </a:r>
              <a:r>
                <a:rPr lang="en-GB" sz="1100" b="1" dirty="0">
                  <a:solidFill>
                    <a:schemeClr val="accent1"/>
                  </a:solidFill>
                </a:rPr>
                <a:t>8</a:t>
              </a:r>
            </a:p>
          </p:txBody>
        </p:sp>
        <p:sp>
          <p:nvSpPr>
            <p:cNvPr id="33" name="TextBox 32"/>
            <p:cNvSpPr txBox="1"/>
            <p:nvPr/>
          </p:nvSpPr>
          <p:spPr>
            <a:xfrm>
              <a:off x="9659075" y="3041750"/>
              <a:ext cx="1188567" cy="261610"/>
            </a:xfrm>
            <a:prstGeom prst="rect">
              <a:avLst/>
            </a:prstGeom>
            <a:noFill/>
          </p:spPr>
          <p:txBody>
            <a:bodyPr wrap="square" rtlCol="0">
              <a:spAutoFit/>
            </a:bodyPr>
            <a:lstStyle/>
            <a:p>
              <a:r>
                <a:rPr lang="en-GB" sz="1100" b="1" dirty="0">
                  <a:solidFill>
                    <a:schemeClr val="accent1"/>
                  </a:solidFill>
                </a:rPr>
                <a:t>1</a:t>
              </a:r>
              <a:r>
                <a:rPr lang="en-GB" sz="1100" dirty="0">
                  <a:solidFill>
                    <a:schemeClr val="bg2"/>
                  </a:solidFill>
                </a:rPr>
                <a:t> (0.707,0.707)</a:t>
              </a:r>
            </a:p>
          </p:txBody>
        </p:sp>
        <p:sp>
          <p:nvSpPr>
            <p:cNvPr id="34" name="TextBox 33"/>
            <p:cNvSpPr txBox="1"/>
            <p:nvPr/>
          </p:nvSpPr>
          <p:spPr>
            <a:xfrm>
              <a:off x="10016165" y="3952280"/>
              <a:ext cx="1188567" cy="261610"/>
            </a:xfrm>
            <a:prstGeom prst="rect">
              <a:avLst/>
            </a:prstGeom>
            <a:noFill/>
          </p:spPr>
          <p:txBody>
            <a:bodyPr wrap="square" rtlCol="0">
              <a:spAutoFit/>
            </a:bodyPr>
            <a:lstStyle/>
            <a:p>
              <a:r>
                <a:rPr lang="en-GB" sz="1100" b="1" dirty="0">
                  <a:solidFill>
                    <a:schemeClr val="accent1"/>
                  </a:solidFill>
                </a:rPr>
                <a:t>2</a:t>
              </a:r>
              <a:r>
                <a:rPr lang="en-GB" sz="1100" dirty="0">
                  <a:solidFill>
                    <a:schemeClr val="bg2"/>
                  </a:solidFill>
                </a:rPr>
                <a:t> (0,1)</a:t>
              </a:r>
            </a:p>
          </p:txBody>
        </p:sp>
        <p:sp>
          <p:nvSpPr>
            <p:cNvPr id="35" name="TextBox 34"/>
            <p:cNvSpPr txBox="1"/>
            <p:nvPr/>
          </p:nvSpPr>
          <p:spPr>
            <a:xfrm>
              <a:off x="9566269" y="5160971"/>
              <a:ext cx="1188567" cy="261610"/>
            </a:xfrm>
            <a:prstGeom prst="rect">
              <a:avLst/>
            </a:prstGeom>
            <a:noFill/>
          </p:spPr>
          <p:txBody>
            <a:bodyPr wrap="square" rtlCol="0">
              <a:spAutoFit/>
            </a:bodyPr>
            <a:lstStyle/>
            <a:p>
              <a:r>
                <a:rPr lang="en-GB" sz="1100" b="1" dirty="0">
                  <a:solidFill>
                    <a:schemeClr val="accent1"/>
                  </a:solidFill>
                </a:rPr>
                <a:t>3</a:t>
              </a:r>
              <a:r>
                <a:rPr lang="en-GB" sz="1100" dirty="0">
                  <a:solidFill>
                    <a:schemeClr val="bg2"/>
                  </a:solidFill>
                </a:rPr>
                <a:t> (0.707,-0.707)</a:t>
              </a:r>
            </a:p>
          </p:txBody>
        </p:sp>
        <p:sp>
          <p:nvSpPr>
            <p:cNvPr id="36" name="TextBox 35"/>
            <p:cNvSpPr txBox="1"/>
            <p:nvPr/>
          </p:nvSpPr>
          <p:spPr>
            <a:xfrm>
              <a:off x="8590951" y="5645411"/>
              <a:ext cx="1188567" cy="261610"/>
            </a:xfrm>
            <a:prstGeom prst="rect">
              <a:avLst/>
            </a:prstGeom>
            <a:noFill/>
          </p:spPr>
          <p:txBody>
            <a:bodyPr wrap="square" rtlCol="0">
              <a:spAutoFit/>
            </a:bodyPr>
            <a:lstStyle/>
            <a:p>
              <a:r>
                <a:rPr lang="en-GB" sz="1100" b="1" dirty="0">
                  <a:solidFill>
                    <a:schemeClr val="accent1"/>
                  </a:solidFill>
                </a:rPr>
                <a:t>4</a:t>
              </a:r>
              <a:r>
                <a:rPr lang="en-GB" sz="1100" dirty="0">
                  <a:solidFill>
                    <a:schemeClr val="bg2"/>
                  </a:solidFill>
                </a:rPr>
                <a:t> (0,-1)</a:t>
              </a:r>
            </a:p>
          </p:txBody>
        </p:sp>
        <p:sp>
          <p:nvSpPr>
            <p:cNvPr id="37" name="TextBox 36"/>
            <p:cNvSpPr txBox="1"/>
            <p:nvPr/>
          </p:nvSpPr>
          <p:spPr>
            <a:xfrm>
              <a:off x="6493404" y="5143296"/>
              <a:ext cx="1188567" cy="261610"/>
            </a:xfrm>
            <a:prstGeom prst="rect">
              <a:avLst/>
            </a:prstGeom>
            <a:noFill/>
          </p:spPr>
          <p:txBody>
            <a:bodyPr wrap="square" rtlCol="0">
              <a:spAutoFit/>
            </a:bodyPr>
            <a:lstStyle/>
            <a:p>
              <a:r>
                <a:rPr lang="en-GB" sz="1100" dirty="0">
                  <a:solidFill>
                    <a:schemeClr val="bg2"/>
                  </a:solidFill>
                </a:rPr>
                <a:t>(-0.707,-0.707) </a:t>
              </a:r>
              <a:r>
                <a:rPr lang="en-GB" sz="1100" b="1" dirty="0">
                  <a:solidFill>
                    <a:schemeClr val="accent1"/>
                  </a:solidFill>
                </a:rPr>
                <a:t>5</a:t>
              </a:r>
            </a:p>
          </p:txBody>
        </p:sp>
        <p:sp>
          <p:nvSpPr>
            <p:cNvPr id="38" name="TextBox 37"/>
            <p:cNvSpPr txBox="1"/>
            <p:nvPr/>
          </p:nvSpPr>
          <p:spPr>
            <a:xfrm>
              <a:off x="6611079" y="3952672"/>
              <a:ext cx="1188567" cy="261610"/>
            </a:xfrm>
            <a:prstGeom prst="rect">
              <a:avLst/>
            </a:prstGeom>
            <a:noFill/>
          </p:spPr>
          <p:txBody>
            <a:bodyPr wrap="square" rtlCol="0">
              <a:spAutoFit/>
            </a:bodyPr>
            <a:lstStyle/>
            <a:p>
              <a:r>
                <a:rPr lang="en-GB" sz="1100" dirty="0">
                  <a:solidFill>
                    <a:schemeClr val="bg2"/>
                  </a:solidFill>
                </a:rPr>
                <a:t>(-1,0) </a:t>
              </a:r>
              <a:r>
                <a:rPr lang="en-GB" sz="1100" b="1" dirty="0">
                  <a:solidFill>
                    <a:schemeClr val="accent1"/>
                  </a:solidFill>
                </a:rPr>
                <a:t>6</a:t>
              </a:r>
            </a:p>
          </p:txBody>
        </p:sp>
        <p:sp>
          <p:nvSpPr>
            <p:cNvPr id="39" name="TextBox 38"/>
            <p:cNvSpPr txBox="1"/>
            <p:nvPr/>
          </p:nvSpPr>
          <p:spPr>
            <a:xfrm>
              <a:off x="6535847" y="3041750"/>
              <a:ext cx="1188567" cy="261610"/>
            </a:xfrm>
            <a:prstGeom prst="rect">
              <a:avLst/>
            </a:prstGeom>
            <a:noFill/>
          </p:spPr>
          <p:txBody>
            <a:bodyPr wrap="square" rtlCol="0">
              <a:spAutoFit/>
            </a:bodyPr>
            <a:lstStyle/>
            <a:p>
              <a:r>
                <a:rPr lang="en-GB" sz="1100" dirty="0">
                  <a:solidFill>
                    <a:schemeClr val="bg2"/>
                  </a:solidFill>
                </a:rPr>
                <a:t>(-0.707,0.707) </a:t>
              </a:r>
              <a:r>
                <a:rPr lang="en-GB" sz="1100" b="1" dirty="0">
                  <a:solidFill>
                    <a:schemeClr val="accent1"/>
                  </a:solidFill>
                </a:rPr>
                <a:t>7</a:t>
              </a:r>
            </a:p>
          </p:txBody>
        </p:sp>
      </p:grpSp>
      <p:grpSp>
        <p:nvGrpSpPr>
          <p:cNvPr id="3" name="Group 2">
            <a:extLst>
              <a:ext uri="{FF2B5EF4-FFF2-40B4-BE49-F238E27FC236}">
                <a16:creationId xmlns:a16="http://schemas.microsoft.com/office/drawing/2014/main" id="{3F1F92E3-496D-F047-A533-5678A9FC69CD}"/>
              </a:ext>
            </a:extLst>
          </p:cNvPr>
          <p:cNvGrpSpPr/>
          <p:nvPr/>
        </p:nvGrpSpPr>
        <p:grpSpPr>
          <a:xfrm>
            <a:off x="4583560" y="1234020"/>
            <a:ext cx="3765421" cy="262822"/>
            <a:chOff x="2243658" y="3940253"/>
            <a:chExt cx="3765421" cy="262821"/>
          </a:xfrm>
        </p:grpSpPr>
        <p:cxnSp>
          <p:nvCxnSpPr>
            <p:cNvPr id="41" name="Straight Arrow Connector 40"/>
            <p:cNvCxnSpPr/>
            <p:nvPr/>
          </p:nvCxnSpPr>
          <p:spPr>
            <a:xfrm flipH="1">
              <a:off x="2372902" y="4199432"/>
              <a:ext cx="3600000"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243658" y="3941465"/>
              <a:ext cx="316776" cy="261609"/>
            </a:xfrm>
            <a:prstGeom prst="rect">
              <a:avLst/>
            </a:prstGeom>
            <a:noFill/>
          </p:spPr>
          <p:txBody>
            <a:bodyPr wrap="square" rtlCol="0">
              <a:spAutoFit/>
            </a:bodyPr>
            <a:lstStyle/>
            <a:p>
              <a:r>
                <a:rPr lang="en-GB" sz="1100" b="1" dirty="0">
                  <a:solidFill>
                    <a:schemeClr val="accent1"/>
                  </a:solidFill>
                </a:rPr>
                <a:t>1</a:t>
              </a:r>
            </a:p>
          </p:txBody>
        </p:sp>
        <p:cxnSp>
          <p:nvCxnSpPr>
            <p:cNvPr id="44" name="Straight Connector 43"/>
            <p:cNvCxnSpPr/>
            <p:nvPr/>
          </p:nvCxnSpPr>
          <p:spPr>
            <a:xfrm>
              <a:off x="2376545" y="4129391"/>
              <a:ext cx="0" cy="720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697347" y="3940860"/>
              <a:ext cx="316776" cy="261609"/>
            </a:xfrm>
            <a:prstGeom prst="rect">
              <a:avLst/>
            </a:prstGeom>
            <a:noFill/>
          </p:spPr>
          <p:txBody>
            <a:bodyPr wrap="square" rtlCol="0">
              <a:spAutoFit/>
            </a:bodyPr>
            <a:lstStyle/>
            <a:p>
              <a:r>
                <a:rPr lang="en-GB" sz="1100" b="1" dirty="0">
                  <a:solidFill>
                    <a:schemeClr val="accent1"/>
                  </a:solidFill>
                </a:rPr>
                <a:t>2</a:t>
              </a:r>
            </a:p>
          </p:txBody>
        </p:sp>
        <p:cxnSp>
          <p:nvCxnSpPr>
            <p:cNvPr id="49" name="Straight Connector 48"/>
            <p:cNvCxnSpPr/>
            <p:nvPr/>
          </p:nvCxnSpPr>
          <p:spPr>
            <a:xfrm>
              <a:off x="2826757" y="4128785"/>
              <a:ext cx="0" cy="7200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224081" y="3940860"/>
              <a:ext cx="316776" cy="261609"/>
            </a:xfrm>
            <a:prstGeom prst="rect">
              <a:avLst/>
            </a:prstGeom>
            <a:noFill/>
          </p:spPr>
          <p:txBody>
            <a:bodyPr wrap="square" rtlCol="0">
              <a:spAutoFit/>
            </a:bodyPr>
            <a:lstStyle/>
            <a:p>
              <a:r>
                <a:rPr lang="en-GB" sz="1100" b="1" dirty="0">
                  <a:solidFill>
                    <a:schemeClr val="accent1"/>
                  </a:solidFill>
                </a:rPr>
                <a:t>3</a:t>
              </a:r>
            </a:p>
          </p:txBody>
        </p:sp>
        <p:cxnSp>
          <p:nvCxnSpPr>
            <p:cNvPr id="51" name="Straight Connector 50"/>
            <p:cNvCxnSpPr/>
            <p:nvPr/>
          </p:nvCxnSpPr>
          <p:spPr>
            <a:xfrm>
              <a:off x="3356967" y="4128785"/>
              <a:ext cx="0" cy="7200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54319" y="3940904"/>
              <a:ext cx="316776" cy="261609"/>
            </a:xfrm>
            <a:prstGeom prst="rect">
              <a:avLst/>
            </a:prstGeom>
            <a:noFill/>
          </p:spPr>
          <p:txBody>
            <a:bodyPr wrap="square" rtlCol="0">
              <a:spAutoFit/>
            </a:bodyPr>
            <a:lstStyle/>
            <a:p>
              <a:r>
                <a:rPr lang="en-GB" sz="1100" b="1" dirty="0">
                  <a:solidFill>
                    <a:schemeClr val="accent1"/>
                  </a:solidFill>
                </a:rPr>
                <a:t>4</a:t>
              </a:r>
            </a:p>
          </p:txBody>
        </p:sp>
        <p:cxnSp>
          <p:nvCxnSpPr>
            <p:cNvPr id="55" name="Straight Connector 54"/>
            <p:cNvCxnSpPr/>
            <p:nvPr/>
          </p:nvCxnSpPr>
          <p:spPr>
            <a:xfrm>
              <a:off x="3887203" y="4128830"/>
              <a:ext cx="0" cy="7200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249758" y="3940904"/>
              <a:ext cx="316776" cy="261609"/>
            </a:xfrm>
            <a:prstGeom prst="rect">
              <a:avLst/>
            </a:prstGeom>
            <a:noFill/>
          </p:spPr>
          <p:txBody>
            <a:bodyPr wrap="square" rtlCol="0">
              <a:spAutoFit/>
            </a:bodyPr>
            <a:lstStyle/>
            <a:p>
              <a:r>
                <a:rPr lang="en-GB" sz="1100" b="1" dirty="0">
                  <a:solidFill>
                    <a:schemeClr val="accent1"/>
                  </a:solidFill>
                </a:rPr>
                <a:t>5</a:t>
              </a:r>
            </a:p>
          </p:txBody>
        </p:sp>
        <p:cxnSp>
          <p:nvCxnSpPr>
            <p:cNvPr id="57" name="Straight Connector 56"/>
            <p:cNvCxnSpPr/>
            <p:nvPr/>
          </p:nvCxnSpPr>
          <p:spPr>
            <a:xfrm>
              <a:off x="4382648" y="4128830"/>
              <a:ext cx="0" cy="72000"/>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732691" y="3940253"/>
              <a:ext cx="316776" cy="261609"/>
            </a:xfrm>
            <a:prstGeom prst="rect">
              <a:avLst/>
            </a:prstGeom>
            <a:noFill/>
          </p:spPr>
          <p:txBody>
            <a:bodyPr wrap="square" rtlCol="0">
              <a:spAutoFit/>
            </a:bodyPr>
            <a:lstStyle/>
            <a:p>
              <a:r>
                <a:rPr lang="en-GB" sz="1100" b="1" dirty="0">
                  <a:solidFill>
                    <a:schemeClr val="accent1"/>
                  </a:solidFill>
                </a:rPr>
                <a:t>6</a:t>
              </a:r>
            </a:p>
          </p:txBody>
        </p:sp>
        <p:cxnSp>
          <p:nvCxnSpPr>
            <p:cNvPr id="61" name="Straight Connector 60"/>
            <p:cNvCxnSpPr/>
            <p:nvPr/>
          </p:nvCxnSpPr>
          <p:spPr>
            <a:xfrm>
              <a:off x="4869054" y="4128179"/>
              <a:ext cx="0" cy="72000"/>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240662" y="3940253"/>
              <a:ext cx="316776" cy="261609"/>
            </a:xfrm>
            <a:prstGeom prst="rect">
              <a:avLst/>
            </a:prstGeom>
            <a:noFill/>
          </p:spPr>
          <p:txBody>
            <a:bodyPr wrap="square" rtlCol="0">
              <a:spAutoFit/>
            </a:bodyPr>
            <a:lstStyle/>
            <a:p>
              <a:r>
                <a:rPr lang="en-GB" sz="1100" b="1" dirty="0">
                  <a:solidFill>
                    <a:schemeClr val="accent1"/>
                  </a:solidFill>
                </a:rPr>
                <a:t>7</a:t>
              </a:r>
            </a:p>
          </p:txBody>
        </p:sp>
        <p:cxnSp>
          <p:nvCxnSpPr>
            <p:cNvPr id="63" name="Straight Connector 62"/>
            <p:cNvCxnSpPr/>
            <p:nvPr/>
          </p:nvCxnSpPr>
          <p:spPr>
            <a:xfrm>
              <a:off x="5373549" y="4128179"/>
              <a:ext cx="0" cy="72000"/>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692303" y="3940298"/>
              <a:ext cx="316776" cy="261609"/>
            </a:xfrm>
            <a:prstGeom prst="rect">
              <a:avLst/>
            </a:prstGeom>
            <a:noFill/>
          </p:spPr>
          <p:txBody>
            <a:bodyPr wrap="square" rtlCol="0">
              <a:spAutoFit/>
            </a:bodyPr>
            <a:lstStyle/>
            <a:p>
              <a:r>
                <a:rPr lang="en-GB" sz="1100" b="1" dirty="0">
                  <a:solidFill>
                    <a:schemeClr val="accent1"/>
                  </a:solidFill>
                </a:rPr>
                <a:t>8</a:t>
              </a:r>
            </a:p>
          </p:txBody>
        </p:sp>
        <p:cxnSp>
          <p:nvCxnSpPr>
            <p:cNvPr id="67" name="Straight Connector 66"/>
            <p:cNvCxnSpPr/>
            <p:nvPr/>
          </p:nvCxnSpPr>
          <p:spPr>
            <a:xfrm>
              <a:off x="5825190" y="4128224"/>
              <a:ext cx="0" cy="720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0" name="Content Placeholder 7">
            <a:extLst>
              <a:ext uri="{FF2B5EF4-FFF2-40B4-BE49-F238E27FC236}">
                <a16:creationId xmlns:a16="http://schemas.microsoft.com/office/drawing/2014/main" id="{C50E3BA2-8317-1645-97A3-6E28F5123A25}"/>
              </a:ext>
            </a:extLst>
          </p:cNvPr>
          <p:cNvSpPr txBox="1">
            <a:spLocks/>
          </p:cNvSpPr>
          <p:nvPr/>
        </p:nvSpPr>
        <p:spPr>
          <a:xfrm>
            <a:off x="4071223" y="1333022"/>
            <a:ext cx="694179" cy="187543"/>
          </a:xfrm>
          <a:prstGeom prst="rect">
            <a:avLst/>
          </a:prstGeom>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lvl="3"/>
            <a:r>
              <a:rPr lang="en-US" dirty="0"/>
              <a:t>Original:</a:t>
            </a:r>
          </a:p>
        </p:txBody>
      </p:sp>
      <p:sp>
        <p:nvSpPr>
          <p:cNvPr id="43" name="Content Placeholder 7">
            <a:extLst>
              <a:ext uri="{FF2B5EF4-FFF2-40B4-BE49-F238E27FC236}">
                <a16:creationId xmlns:a16="http://schemas.microsoft.com/office/drawing/2014/main" id="{3D341389-C46C-A64C-831C-BF5475F41A8D}"/>
              </a:ext>
            </a:extLst>
          </p:cNvPr>
          <p:cNvSpPr txBox="1">
            <a:spLocks/>
          </p:cNvSpPr>
          <p:nvPr/>
        </p:nvSpPr>
        <p:spPr>
          <a:xfrm>
            <a:off x="3773052" y="2645556"/>
            <a:ext cx="888148" cy="289931"/>
          </a:xfrm>
          <a:prstGeom prst="rect">
            <a:avLst/>
          </a:prstGeom>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lvl="3"/>
            <a:r>
              <a:rPr lang="en-US" dirty="0"/>
              <a:t>Transformed:</a:t>
            </a:r>
          </a:p>
        </p:txBody>
      </p:sp>
      <p:sp>
        <p:nvSpPr>
          <p:cNvPr id="45" name="Title 1"/>
          <p:cNvSpPr txBox="1">
            <a:spLocks/>
          </p:cNvSpPr>
          <p:nvPr/>
        </p:nvSpPr>
        <p:spPr>
          <a:xfrm>
            <a:off x="457199" y="100797"/>
            <a:ext cx="8165806" cy="1228028"/>
          </a:xfrm>
          <a:prstGeom prst="rect">
            <a:avLst/>
          </a:prstGeom>
        </p:spPr>
        <p:txBody>
          <a:bodyPr vert="horz" wrap="square" lIns="0" tIns="0" rIns="0" bIns="0" rtlCol="0" anchor="t">
            <a:noAutofit/>
          </a:bodyPr>
          <a:lstStyle>
            <a:lvl1pPr algn="l" defTabSz="914377" rtl="0" eaLnBrk="1" latinLnBrk="0" hangingPunct="1">
              <a:lnSpc>
                <a:spcPct val="95000"/>
              </a:lnSpc>
              <a:spcBef>
                <a:spcPct val="0"/>
              </a:spcBef>
              <a:buNone/>
              <a:defRPr sz="2800" b="1" kern="1200" spc="-151">
                <a:solidFill>
                  <a:schemeClr val="tx2"/>
                </a:solidFill>
                <a:latin typeface="+mj-lt"/>
                <a:ea typeface="+mj-ea"/>
                <a:cs typeface="+mj-cs"/>
              </a:defRPr>
            </a:lvl1pPr>
          </a:lstStyle>
          <a:p>
            <a:r>
              <a:rPr lang="en-US" dirty="0"/>
              <a:t>Recurrent Neural Network – QAS </a:t>
            </a:r>
          </a:p>
        </p:txBody>
      </p:sp>
    </p:spTree>
    <p:extLst>
      <p:ext uri="{BB962C8B-B14F-4D97-AF65-F5344CB8AC3E}">
        <p14:creationId xmlns:p14="http://schemas.microsoft.com/office/powerpoint/2010/main" val="1580965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7270" y="2605218"/>
            <a:ext cx="2321755" cy="357718"/>
          </a:xfrm>
        </p:spPr>
        <p:txBody>
          <a:bodyPr/>
          <a:lstStyle/>
          <a:p>
            <a:r>
              <a:rPr lang="en-GB" sz="2000" dirty="0"/>
              <a:t>Inputs</a:t>
            </a:r>
          </a:p>
        </p:txBody>
      </p:sp>
      <p:sp>
        <p:nvSpPr>
          <p:cNvPr id="4" name="Content Placeholder 3"/>
          <p:cNvSpPr>
            <a:spLocks noGrp="1"/>
          </p:cNvSpPr>
          <p:nvPr>
            <p:ph idx="10"/>
          </p:nvPr>
        </p:nvSpPr>
        <p:spPr>
          <a:xfrm>
            <a:off x="6596900" y="2606659"/>
            <a:ext cx="2332892" cy="356277"/>
          </a:xfrm>
        </p:spPr>
        <p:txBody>
          <a:bodyPr/>
          <a:lstStyle/>
          <a:p>
            <a:r>
              <a:rPr lang="en-GB" sz="2000" dirty="0"/>
              <a:t>Outputs</a:t>
            </a:r>
          </a:p>
          <a:p>
            <a:endParaRPr lang="en-GB" dirty="0"/>
          </a:p>
        </p:txBody>
      </p:sp>
      <p:sp>
        <p:nvSpPr>
          <p:cNvPr id="6" name="Title 1"/>
          <p:cNvSpPr txBox="1">
            <a:spLocks/>
          </p:cNvSpPr>
          <p:nvPr/>
        </p:nvSpPr>
        <p:spPr>
          <a:xfrm>
            <a:off x="457199" y="100797"/>
            <a:ext cx="6687880" cy="1228028"/>
          </a:xfrm>
          <a:prstGeom prst="rect">
            <a:avLst/>
          </a:prstGeom>
        </p:spPr>
        <p:txBody>
          <a:bodyPr vert="horz" wrap="square" lIns="0" tIns="0" rIns="0" bIns="0" rtlCol="0" anchor="t">
            <a:noAutofit/>
          </a:bodyPr>
          <a:lstStyle>
            <a:lvl1pPr algn="l" defTabSz="914377" rtl="0" eaLnBrk="1" latinLnBrk="0" hangingPunct="1">
              <a:lnSpc>
                <a:spcPct val="95000"/>
              </a:lnSpc>
              <a:spcBef>
                <a:spcPct val="0"/>
              </a:spcBef>
              <a:buNone/>
              <a:defRPr sz="2800" b="1" kern="1200" spc="-151">
                <a:solidFill>
                  <a:schemeClr val="tx2"/>
                </a:solidFill>
                <a:latin typeface="+mj-lt"/>
                <a:ea typeface="+mj-ea"/>
                <a:cs typeface="+mj-cs"/>
              </a:defRPr>
            </a:lvl1pPr>
          </a:lstStyle>
          <a:p>
            <a:r>
              <a:rPr lang="en-US" dirty="0"/>
              <a:t>Recurrent Neural Network – QAS </a:t>
            </a:r>
          </a:p>
          <a:p>
            <a:endParaRPr lang="en-US" dirty="0"/>
          </a:p>
        </p:txBody>
      </p:sp>
      <p:sp>
        <p:nvSpPr>
          <p:cNvPr id="8" name="Content Placeholder 7"/>
          <p:cNvSpPr txBox="1">
            <a:spLocks/>
          </p:cNvSpPr>
          <p:nvPr/>
        </p:nvSpPr>
        <p:spPr>
          <a:xfrm>
            <a:off x="450893" y="866559"/>
            <a:ext cx="8235908" cy="1791586"/>
          </a:xfrm>
          <a:prstGeom prst="rect">
            <a:avLst/>
          </a:prstGeom>
        </p:spPr>
        <p:txBody>
          <a:bodyPr vert="horz" lIns="0" tIns="0" rIns="0" bIns="0" rtlCol="0">
            <a:noAutofit/>
          </a:bodyPr>
          <a:lstStyle>
            <a:lvl1pPr marL="0" indent="0" algn="l" defTabSz="914377"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377"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377"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46" indent="-171446" algn="l" defTabSz="914377"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79" indent="-173034" algn="l" defTabSz="914377"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377"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46" indent="-171446" algn="l" defTabSz="914377"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79" indent="-173034" algn="l" defTabSz="914377"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fontAlgn="t">
              <a:spcAft>
                <a:spcPts val="600"/>
              </a:spcAft>
            </a:pPr>
            <a:r>
              <a:rPr lang="en-GB" sz="1200" i="0" dirty="0">
                <a:solidFill>
                  <a:schemeClr val="tx2"/>
                </a:solidFill>
                <a:latin typeface="Microsoft New Tai Lue" panose="020B0502040204020203" pitchFamily="34" charset="0"/>
                <a:cs typeface="Microsoft New Tai Lue" panose="020B0502040204020203" pitchFamily="34" charset="0"/>
              </a:rPr>
              <a:t>The final</a:t>
            </a:r>
            <a:r>
              <a:rPr lang="en-GB" sz="1200" i="0" dirty="0"/>
              <a:t> </a:t>
            </a:r>
            <a:r>
              <a:rPr lang="en-GB" sz="1200" b="1" i="0" dirty="0"/>
              <a:t>Recurrent Neural Network (RNN) </a:t>
            </a:r>
            <a:r>
              <a:rPr lang="en-GB" sz="1200" i="0" dirty="0">
                <a:solidFill>
                  <a:schemeClr val="tx2"/>
                </a:solidFill>
                <a:latin typeface="Microsoft New Tai Lue" panose="020B0502040204020203" pitchFamily="34" charset="0"/>
                <a:cs typeface="Microsoft New Tai Lue" panose="020B0502040204020203" pitchFamily="34" charset="0"/>
              </a:rPr>
              <a:t>that we have used takes a combination of intraday price changes and the 2 dimensional short-term, intermediate-term and long-term momentum scores over a specific window of working days and uses that to predict the change in price the next day.</a:t>
            </a:r>
          </a:p>
          <a:p>
            <a:pPr fontAlgn="t">
              <a:spcAft>
                <a:spcPts val="600"/>
              </a:spcAft>
            </a:pPr>
            <a:r>
              <a:rPr lang="en-GB" sz="1200" i="0" dirty="0">
                <a:solidFill>
                  <a:schemeClr val="tx2"/>
                </a:solidFill>
                <a:latin typeface="Microsoft New Tai Lue" panose="020B0502040204020203" pitchFamily="34" charset="0"/>
                <a:cs typeface="Microsoft New Tai Lue" panose="020B0502040204020203" pitchFamily="34" charset="0"/>
              </a:rPr>
              <a:t>The RNN is trained on the inputs and the predicted variable which is tomorrow’s price change.</a:t>
            </a:r>
          </a:p>
          <a:p>
            <a:pPr fontAlgn="t">
              <a:spcAft>
                <a:spcPts val="600"/>
              </a:spcAft>
            </a:pPr>
            <a:r>
              <a:rPr lang="en-US" sz="1200" i="0" dirty="0">
                <a:solidFill>
                  <a:schemeClr val="tx2"/>
                </a:solidFill>
                <a:latin typeface="Microsoft New Tai Lue" panose="020B0502040204020203" pitchFamily="34" charset="0"/>
                <a:cs typeface="Microsoft New Tai Lue" panose="020B0502040204020203" pitchFamily="34" charset="0"/>
              </a:rPr>
              <a:t>Once the model is trained, it takes the inputs for the specific window and generates a prediction for tomorrow’s price change for each period.</a:t>
            </a:r>
          </a:p>
        </p:txBody>
      </p:sp>
      <p:sp>
        <p:nvSpPr>
          <p:cNvPr id="5" name="Right Arrow 4"/>
          <p:cNvSpPr/>
          <p:nvPr/>
        </p:nvSpPr>
        <p:spPr>
          <a:xfrm>
            <a:off x="4420481" y="3983455"/>
            <a:ext cx="1855382" cy="552669"/>
          </a:xfrm>
          <a:prstGeom prst="rightArrow">
            <a:avLst/>
          </a:prstGeom>
          <a:solidFill>
            <a:srgbClr val="E34A06"/>
          </a:solidFill>
          <a:ln>
            <a:solidFill>
              <a:srgbClr val="E34A06"/>
            </a:solidFill>
          </a:ln>
          <a:effectLst>
            <a:outerShdw dist="38100" dir="5400000" algn="t" rotWithShape="0">
              <a:schemeClr val="bg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GB" b="1" dirty="0">
              <a:solidFill>
                <a:schemeClr val="tx2"/>
              </a:solidFill>
              <a:latin typeface="+mj-lt"/>
            </a:endParaRPr>
          </a:p>
        </p:txBody>
      </p:sp>
      <p:sp>
        <p:nvSpPr>
          <p:cNvPr id="9" name="Content Placeholder 7"/>
          <p:cNvSpPr txBox="1">
            <a:spLocks/>
          </p:cNvSpPr>
          <p:nvPr/>
        </p:nvSpPr>
        <p:spPr>
          <a:xfrm>
            <a:off x="450892" y="6257647"/>
            <a:ext cx="8172245" cy="438354"/>
          </a:xfrm>
          <a:prstGeom prst="rect">
            <a:avLst/>
          </a:prstGeom>
        </p:spPr>
        <p:txBody>
          <a:bodyPr vert="horz" lIns="0" tIns="0" rIns="0" bIns="0" rtlCol="0">
            <a:noAutofit/>
          </a:bodyPr>
          <a:lstStyle>
            <a:lvl1pPr marL="0" indent="0" algn="l" defTabSz="914377"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377"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377"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46" indent="-171446" algn="l" defTabSz="914377"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79" indent="-173034" algn="l" defTabSz="914377"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377"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46" indent="-171446" algn="l" defTabSz="914377"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79" indent="-173034" algn="l" defTabSz="914377"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fontAlgn="t">
              <a:buNone/>
            </a:pPr>
            <a:r>
              <a:rPr lang="en-GB" sz="1200" i="0" dirty="0">
                <a:solidFill>
                  <a:schemeClr val="tx2"/>
                </a:solidFill>
                <a:latin typeface="Microsoft New Tai Lue" panose="020B0502040204020203" pitchFamily="34" charset="0"/>
                <a:cs typeface="Microsoft New Tai Lue" panose="020B0502040204020203" pitchFamily="34" charset="0"/>
              </a:rPr>
              <a:t>Given the prediction of tomorrow’s price change, we buy or sell stock in line with the predicted movement.</a:t>
            </a:r>
          </a:p>
        </p:txBody>
      </p:sp>
      <p:graphicFrame>
        <p:nvGraphicFramePr>
          <p:cNvPr id="7" name="Table 6"/>
          <p:cNvGraphicFramePr>
            <a:graphicFrameLocks noGrp="1"/>
          </p:cNvGraphicFramePr>
          <p:nvPr>
            <p:extLst>
              <p:ext uri="{D42A27DB-BD31-4B8C-83A1-F6EECF244321}">
                <p14:modId xmlns:p14="http://schemas.microsoft.com/office/powerpoint/2010/main" val="1658434892"/>
              </p:ext>
            </p:extLst>
          </p:nvPr>
        </p:nvGraphicFramePr>
        <p:xfrm>
          <a:off x="1939907" y="2962936"/>
          <a:ext cx="2321755" cy="3114040"/>
        </p:xfrm>
        <a:graphic>
          <a:graphicData uri="http://schemas.openxmlformats.org/drawingml/2006/table">
            <a:tbl>
              <a:tblPr firstRow="1" bandRow="1">
                <a:tableStyleId>{5C22544A-7EE6-4342-B048-85BDC9FD1C3A}</a:tableStyleId>
              </a:tblPr>
              <a:tblGrid>
                <a:gridCol w="2321755">
                  <a:extLst>
                    <a:ext uri="{9D8B030D-6E8A-4147-A177-3AD203B41FA5}">
                      <a16:colId xmlns:a16="http://schemas.microsoft.com/office/drawing/2014/main" val="20000"/>
                    </a:ext>
                  </a:extLst>
                </a:gridCol>
              </a:tblGrid>
              <a:tr h="370840">
                <a:tc>
                  <a:txBody>
                    <a:bodyPr/>
                    <a:lstStyle/>
                    <a:p>
                      <a:r>
                        <a:rPr lang="en-GB" sz="1200" b="0" dirty="0">
                          <a:solidFill>
                            <a:schemeClr val="tx1"/>
                          </a:solidFill>
                        </a:rPr>
                        <a:t>Intraday price</a:t>
                      </a:r>
                      <a:r>
                        <a:rPr lang="en-GB" sz="1200" b="0" baseline="0" dirty="0">
                          <a:solidFill>
                            <a:schemeClr val="tx1"/>
                          </a:solidFill>
                        </a:rPr>
                        <a:t> change</a:t>
                      </a:r>
                      <a:endParaRPr lang="en-GB" sz="1200" b="0" dirty="0">
                        <a:solidFill>
                          <a:schemeClr val="tx1"/>
                        </a:solidFill>
                      </a:endParaRPr>
                    </a:p>
                  </a:txBody>
                  <a:tcPr>
                    <a:lnB w="12700" cap="flat" cmpd="sng" algn="ctr">
                      <a:solidFill>
                        <a:schemeClr val="bg1"/>
                      </a:solidFill>
                      <a:prstDash val="solid"/>
                      <a:round/>
                      <a:headEnd type="none" w="med" len="med"/>
                      <a:tailEnd type="none" w="med" len="med"/>
                    </a:lnB>
                    <a:solidFill>
                      <a:srgbClr val="FAE9E7"/>
                    </a:solidFill>
                  </a:tcPr>
                </a:tc>
                <a:extLst>
                  <a:ext uri="{0D108BD9-81ED-4DB2-BD59-A6C34878D82A}">
                    <a16:rowId xmlns:a16="http://schemas.microsoft.com/office/drawing/2014/main" val="10000"/>
                  </a:ext>
                </a:extLst>
              </a:tr>
              <a:tr h="370840">
                <a:tc>
                  <a:txBody>
                    <a:bodyPr/>
                    <a:lstStyle/>
                    <a:p>
                      <a:r>
                        <a:rPr lang="en-GB" sz="1200" dirty="0"/>
                        <a:t>Short-term</a:t>
                      </a:r>
                      <a:r>
                        <a:rPr lang="en-GB" sz="1200" baseline="0" dirty="0"/>
                        <a:t> Momentum Score – X Dimension</a:t>
                      </a:r>
                      <a:endParaRPr lang="en-GB" sz="1200" dirty="0"/>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1200" dirty="0"/>
                        <a:t>Short-term</a:t>
                      </a:r>
                      <a:r>
                        <a:rPr lang="en-GB" sz="1200" baseline="0" dirty="0"/>
                        <a:t> Momentum Score – Y Dimension</a:t>
                      </a:r>
                      <a:endParaRPr lang="en-GB" sz="1800" dirty="0"/>
                    </a:p>
                  </a:txBody>
                  <a:tcPr/>
                </a:tc>
                <a:extLst>
                  <a:ext uri="{0D108BD9-81ED-4DB2-BD59-A6C34878D82A}">
                    <a16:rowId xmlns:a16="http://schemas.microsoft.com/office/drawing/2014/main" val="10002"/>
                  </a:ext>
                </a:extLst>
              </a:tr>
              <a:tr h="370840">
                <a:tc>
                  <a:txBody>
                    <a:bodyPr/>
                    <a:lstStyle/>
                    <a:p>
                      <a:r>
                        <a:rPr lang="en-GB" sz="1200" dirty="0"/>
                        <a:t>Intermediate-term</a:t>
                      </a:r>
                      <a:r>
                        <a:rPr lang="en-GB" sz="1200" baseline="0" dirty="0"/>
                        <a:t> Momentum Score – X Dimension</a:t>
                      </a:r>
                      <a:endParaRPr lang="en-GB" sz="1200" dirty="0"/>
                    </a:p>
                  </a:txBody>
                  <a:tcPr/>
                </a:tc>
                <a:extLst>
                  <a:ext uri="{0D108BD9-81ED-4DB2-BD59-A6C34878D82A}">
                    <a16:rowId xmlns:a16="http://schemas.microsoft.com/office/drawing/2014/main" val="208411009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1200" dirty="0"/>
                        <a:t>Intermediate-term</a:t>
                      </a:r>
                      <a:r>
                        <a:rPr lang="en-GB" sz="1200" baseline="0" dirty="0"/>
                        <a:t> Momentum Score – Y Dimension</a:t>
                      </a:r>
                      <a:endParaRPr lang="en-GB" sz="1800" dirty="0"/>
                    </a:p>
                  </a:txBody>
                  <a:tcPr/>
                </a:tc>
                <a:extLst>
                  <a:ext uri="{0D108BD9-81ED-4DB2-BD59-A6C34878D82A}">
                    <a16:rowId xmlns:a16="http://schemas.microsoft.com/office/drawing/2014/main" val="845087214"/>
                  </a:ext>
                </a:extLst>
              </a:tr>
              <a:tr h="370840">
                <a:tc>
                  <a:txBody>
                    <a:bodyPr/>
                    <a:lstStyle/>
                    <a:p>
                      <a:r>
                        <a:rPr lang="en-GB" sz="1200" dirty="0"/>
                        <a:t>Long-term</a:t>
                      </a:r>
                      <a:r>
                        <a:rPr lang="en-GB" sz="1200" baseline="0" dirty="0"/>
                        <a:t> Momentum Score – X Dimension</a:t>
                      </a:r>
                      <a:endParaRPr lang="en-GB" sz="1200" dirty="0"/>
                    </a:p>
                  </a:txBody>
                  <a:tcPr/>
                </a:tc>
                <a:extLst>
                  <a:ext uri="{0D108BD9-81ED-4DB2-BD59-A6C34878D82A}">
                    <a16:rowId xmlns:a16="http://schemas.microsoft.com/office/drawing/2014/main" val="3300037879"/>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1200" dirty="0"/>
                        <a:t>Long-term</a:t>
                      </a:r>
                      <a:r>
                        <a:rPr lang="en-GB" sz="1200" baseline="0" dirty="0"/>
                        <a:t> Momentum Score – Y Dimension</a:t>
                      </a:r>
                      <a:endParaRPr lang="en-GB" sz="1800" dirty="0"/>
                    </a:p>
                  </a:txBody>
                  <a:tcPr/>
                </a:tc>
                <a:extLst>
                  <a:ext uri="{0D108BD9-81ED-4DB2-BD59-A6C34878D82A}">
                    <a16:rowId xmlns:a16="http://schemas.microsoft.com/office/drawing/2014/main" val="2367607189"/>
                  </a:ext>
                </a:extLst>
              </a:tr>
            </a:tbl>
          </a:graphicData>
        </a:graphic>
      </p:graphicFrame>
      <p:sp>
        <p:nvSpPr>
          <p:cNvPr id="10" name="Right Arrow 9"/>
          <p:cNvSpPr/>
          <p:nvPr/>
        </p:nvSpPr>
        <p:spPr>
          <a:xfrm flipH="1">
            <a:off x="522897" y="3045460"/>
            <a:ext cx="1295271" cy="225608"/>
          </a:xfrm>
          <a:prstGeom prst="rightArrow">
            <a:avLst/>
          </a:prstGeom>
          <a:solidFill>
            <a:srgbClr val="909091"/>
          </a:solidFill>
          <a:ln>
            <a:noFill/>
          </a:ln>
          <a:effectLst>
            <a:outerShdw dist="38100" dir="5400000" algn="t" rotWithShape="0">
              <a:schemeClr val="bg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GB" b="1" dirty="0">
              <a:solidFill>
                <a:schemeClr val="tx2"/>
              </a:solidFill>
              <a:latin typeface="+mj-lt"/>
            </a:endParaRPr>
          </a:p>
        </p:txBody>
      </p:sp>
      <p:sp>
        <p:nvSpPr>
          <p:cNvPr id="11" name="Right Arrow 10"/>
          <p:cNvSpPr/>
          <p:nvPr/>
        </p:nvSpPr>
        <p:spPr>
          <a:xfrm flipH="1">
            <a:off x="526438" y="3453038"/>
            <a:ext cx="1295271" cy="225608"/>
          </a:xfrm>
          <a:prstGeom prst="rightArrow">
            <a:avLst/>
          </a:prstGeom>
          <a:solidFill>
            <a:srgbClr val="909091"/>
          </a:solidFill>
          <a:ln>
            <a:noFill/>
          </a:ln>
          <a:effectLst>
            <a:outerShdw dist="38100" dir="5400000" algn="t" rotWithShape="0">
              <a:schemeClr val="bg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GB" b="1" dirty="0">
              <a:solidFill>
                <a:schemeClr val="tx2"/>
              </a:solidFill>
              <a:latin typeface="+mj-lt"/>
            </a:endParaRPr>
          </a:p>
        </p:txBody>
      </p:sp>
      <p:sp>
        <p:nvSpPr>
          <p:cNvPr id="12" name="Right Arrow 11"/>
          <p:cNvSpPr/>
          <p:nvPr/>
        </p:nvSpPr>
        <p:spPr>
          <a:xfrm flipH="1">
            <a:off x="526438" y="3888981"/>
            <a:ext cx="1295271" cy="225608"/>
          </a:xfrm>
          <a:prstGeom prst="rightArrow">
            <a:avLst/>
          </a:prstGeom>
          <a:solidFill>
            <a:srgbClr val="909091"/>
          </a:solidFill>
          <a:ln>
            <a:noFill/>
          </a:ln>
          <a:effectLst>
            <a:outerShdw dist="38100" dir="5400000" algn="t" rotWithShape="0">
              <a:schemeClr val="bg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GB" b="1" dirty="0">
              <a:solidFill>
                <a:schemeClr val="tx2"/>
              </a:solidFill>
              <a:latin typeface="+mj-lt"/>
            </a:endParaRPr>
          </a:p>
        </p:txBody>
      </p:sp>
      <p:sp>
        <p:nvSpPr>
          <p:cNvPr id="15" name="Content Placeholder 7"/>
          <p:cNvSpPr txBox="1">
            <a:spLocks/>
          </p:cNvSpPr>
          <p:nvPr/>
        </p:nvSpPr>
        <p:spPr>
          <a:xfrm>
            <a:off x="672961" y="2762702"/>
            <a:ext cx="1125490" cy="309866"/>
          </a:xfrm>
          <a:prstGeom prst="rect">
            <a:avLst/>
          </a:prstGeom>
        </p:spPr>
        <p:txBody>
          <a:bodyPr vert="horz" lIns="0" tIns="0" rIns="0" bIns="0" rtlCol="0">
            <a:noAutofit/>
          </a:bodyPr>
          <a:lstStyle>
            <a:lvl1pPr marL="0" indent="0" algn="l" defTabSz="914377"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377"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377"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46" indent="-171446" algn="l" defTabSz="914377"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79" indent="-173034" algn="l" defTabSz="914377"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377"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46" indent="-171446" algn="l" defTabSz="914377"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79" indent="-173034" algn="l" defTabSz="914377"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fontAlgn="t"/>
            <a:r>
              <a:rPr lang="en-GB" sz="1200" i="0" dirty="0">
                <a:solidFill>
                  <a:schemeClr val="tx2"/>
                </a:solidFill>
                <a:latin typeface="Microsoft New Tai Lue" panose="020B0502040204020203" pitchFamily="34" charset="0"/>
                <a:cs typeface="Microsoft New Tai Lue" panose="020B0502040204020203" pitchFamily="34" charset="0"/>
              </a:rPr>
              <a:t>20 day window</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1143105547"/>
              </p:ext>
            </p:extLst>
          </p:nvPr>
        </p:nvGraphicFramePr>
        <p:xfrm>
          <a:off x="6483563" y="4029963"/>
          <a:ext cx="2293729" cy="457200"/>
        </p:xfrm>
        <a:graphic>
          <a:graphicData uri="http://schemas.openxmlformats.org/drawingml/2006/table">
            <a:tbl>
              <a:tblPr firstRow="1" bandRow="1">
                <a:tableStyleId>{5C22544A-7EE6-4342-B048-85BDC9FD1C3A}</a:tableStyleId>
              </a:tblPr>
              <a:tblGrid>
                <a:gridCol w="2293729">
                  <a:extLst>
                    <a:ext uri="{9D8B030D-6E8A-4147-A177-3AD203B41FA5}">
                      <a16:colId xmlns:a16="http://schemas.microsoft.com/office/drawing/2014/main" val="20000"/>
                    </a:ext>
                  </a:extLst>
                </a:gridCol>
              </a:tblGrid>
              <a:tr h="370840">
                <a:tc>
                  <a:txBody>
                    <a:bodyPr/>
                    <a:lstStyle/>
                    <a:p>
                      <a:r>
                        <a:rPr lang="en-GB" sz="1200" b="0" dirty="0">
                          <a:solidFill>
                            <a:schemeClr val="tx1"/>
                          </a:solidFill>
                        </a:rPr>
                        <a:t>Tomorrow’s price</a:t>
                      </a:r>
                      <a:r>
                        <a:rPr lang="en-GB" sz="1200" b="0" baseline="0" dirty="0">
                          <a:solidFill>
                            <a:schemeClr val="tx1"/>
                          </a:solidFill>
                        </a:rPr>
                        <a:t> change prediction</a:t>
                      </a:r>
                      <a:endParaRPr lang="en-GB" sz="1200" b="0" dirty="0">
                        <a:solidFill>
                          <a:schemeClr val="tx1"/>
                        </a:solidFill>
                      </a:endParaRPr>
                    </a:p>
                  </a:txBody>
                  <a:tcPr>
                    <a:lnB w="12700" cap="flat" cmpd="sng" algn="ctr">
                      <a:solidFill>
                        <a:schemeClr val="bg1"/>
                      </a:solidFill>
                      <a:prstDash val="solid"/>
                      <a:round/>
                      <a:headEnd type="none" w="med" len="med"/>
                      <a:tailEnd type="none" w="med" len="med"/>
                    </a:lnB>
                    <a:solidFill>
                      <a:srgbClr val="FAE9E7"/>
                    </a:solidFill>
                  </a:tcPr>
                </a:tc>
                <a:extLst>
                  <a:ext uri="{0D108BD9-81ED-4DB2-BD59-A6C34878D82A}">
                    <a16:rowId xmlns:a16="http://schemas.microsoft.com/office/drawing/2014/main" val="10000"/>
                  </a:ext>
                </a:extLst>
              </a:tr>
            </a:tbl>
          </a:graphicData>
        </a:graphic>
      </p:graphicFrame>
      <p:sp>
        <p:nvSpPr>
          <p:cNvPr id="14" name="Right Arrow 9">
            <a:extLst>
              <a:ext uri="{FF2B5EF4-FFF2-40B4-BE49-F238E27FC236}">
                <a16:creationId xmlns:a16="http://schemas.microsoft.com/office/drawing/2014/main" id="{ADC70425-31CC-49A7-A0FC-CFC5BAFF2DAC}"/>
              </a:ext>
            </a:extLst>
          </p:cNvPr>
          <p:cNvSpPr/>
          <p:nvPr/>
        </p:nvSpPr>
        <p:spPr>
          <a:xfrm flipH="1">
            <a:off x="526441" y="4346172"/>
            <a:ext cx="1295271" cy="225608"/>
          </a:xfrm>
          <a:prstGeom prst="rightArrow">
            <a:avLst/>
          </a:prstGeom>
          <a:solidFill>
            <a:srgbClr val="909091"/>
          </a:solidFill>
          <a:ln>
            <a:noFill/>
          </a:ln>
          <a:effectLst>
            <a:outerShdw dist="38100" dir="5400000" algn="t" rotWithShape="0">
              <a:schemeClr val="bg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GB" b="1" dirty="0">
              <a:solidFill>
                <a:schemeClr val="tx2"/>
              </a:solidFill>
              <a:latin typeface="+mj-lt"/>
            </a:endParaRPr>
          </a:p>
        </p:txBody>
      </p:sp>
      <p:sp>
        <p:nvSpPr>
          <p:cNvPr id="17" name="Right Arrow 10">
            <a:extLst>
              <a:ext uri="{FF2B5EF4-FFF2-40B4-BE49-F238E27FC236}">
                <a16:creationId xmlns:a16="http://schemas.microsoft.com/office/drawing/2014/main" id="{0BAE3AFC-6DE0-4C72-B17F-4D6C37FF408E}"/>
              </a:ext>
            </a:extLst>
          </p:cNvPr>
          <p:cNvSpPr/>
          <p:nvPr/>
        </p:nvSpPr>
        <p:spPr>
          <a:xfrm flipH="1">
            <a:off x="519349" y="4753750"/>
            <a:ext cx="1295271" cy="225608"/>
          </a:xfrm>
          <a:prstGeom prst="rightArrow">
            <a:avLst/>
          </a:prstGeom>
          <a:solidFill>
            <a:srgbClr val="909091"/>
          </a:solidFill>
          <a:ln>
            <a:noFill/>
          </a:ln>
          <a:effectLst>
            <a:outerShdw dist="38100" dir="5400000" algn="t" rotWithShape="0">
              <a:schemeClr val="bg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GB" b="1" dirty="0">
              <a:solidFill>
                <a:schemeClr val="tx2"/>
              </a:solidFill>
              <a:latin typeface="+mj-lt"/>
            </a:endParaRPr>
          </a:p>
        </p:txBody>
      </p:sp>
      <p:sp>
        <p:nvSpPr>
          <p:cNvPr id="18" name="Right Arrow 11">
            <a:extLst>
              <a:ext uri="{FF2B5EF4-FFF2-40B4-BE49-F238E27FC236}">
                <a16:creationId xmlns:a16="http://schemas.microsoft.com/office/drawing/2014/main" id="{D1B5DB51-E8A4-47B7-A046-373202E4FF30}"/>
              </a:ext>
            </a:extLst>
          </p:cNvPr>
          <p:cNvSpPr/>
          <p:nvPr/>
        </p:nvSpPr>
        <p:spPr>
          <a:xfrm flipH="1">
            <a:off x="519349" y="5189693"/>
            <a:ext cx="1295271" cy="225608"/>
          </a:xfrm>
          <a:prstGeom prst="rightArrow">
            <a:avLst/>
          </a:prstGeom>
          <a:solidFill>
            <a:srgbClr val="909091"/>
          </a:solidFill>
          <a:ln>
            <a:noFill/>
          </a:ln>
          <a:effectLst>
            <a:outerShdw dist="38100" dir="5400000" algn="t" rotWithShape="0">
              <a:schemeClr val="bg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GB" b="1" dirty="0">
              <a:solidFill>
                <a:schemeClr val="tx2"/>
              </a:solidFill>
              <a:latin typeface="+mj-lt"/>
            </a:endParaRPr>
          </a:p>
        </p:txBody>
      </p:sp>
      <p:sp>
        <p:nvSpPr>
          <p:cNvPr id="19" name="Right Arrow 11">
            <a:extLst>
              <a:ext uri="{FF2B5EF4-FFF2-40B4-BE49-F238E27FC236}">
                <a16:creationId xmlns:a16="http://schemas.microsoft.com/office/drawing/2014/main" id="{F3F2C0F7-22E2-4D77-872F-125ED72A97F2}"/>
              </a:ext>
            </a:extLst>
          </p:cNvPr>
          <p:cNvSpPr/>
          <p:nvPr/>
        </p:nvSpPr>
        <p:spPr>
          <a:xfrm flipH="1">
            <a:off x="522893" y="5661072"/>
            <a:ext cx="1295271" cy="225608"/>
          </a:xfrm>
          <a:prstGeom prst="rightArrow">
            <a:avLst/>
          </a:prstGeom>
          <a:solidFill>
            <a:srgbClr val="909091"/>
          </a:solidFill>
          <a:ln>
            <a:noFill/>
          </a:ln>
          <a:effectLst>
            <a:outerShdw dist="38100" dir="5400000" algn="t" rotWithShape="0">
              <a:schemeClr val="bg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5000"/>
              </a:lnSpc>
            </a:pPr>
            <a:endParaRPr lang="en-GB" b="1" dirty="0">
              <a:solidFill>
                <a:schemeClr val="tx2"/>
              </a:solidFill>
              <a:latin typeface="+mj-lt"/>
            </a:endParaRPr>
          </a:p>
        </p:txBody>
      </p:sp>
    </p:spTree>
    <p:extLst>
      <p:ext uri="{BB962C8B-B14F-4D97-AF65-F5344CB8AC3E}">
        <p14:creationId xmlns:p14="http://schemas.microsoft.com/office/powerpoint/2010/main" val="3888619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1" y="2953581"/>
            <a:ext cx="4229100" cy="847924"/>
          </a:xfrm>
        </p:spPr>
        <p:txBody>
          <a:bodyPr/>
          <a:lstStyle/>
          <a:p>
            <a:r>
              <a:rPr lang="en-US" dirty="0"/>
              <a:t>Results</a:t>
            </a:r>
          </a:p>
        </p:txBody>
      </p:sp>
      <p:graphicFrame>
        <p:nvGraphicFramePr>
          <p:cNvPr id="12" name="Table 11"/>
          <p:cNvGraphicFramePr>
            <a:graphicFrameLocks noGrp="1"/>
          </p:cNvGraphicFramePr>
          <p:nvPr>
            <p:extLst>
              <p:ext uri="{D42A27DB-BD31-4B8C-83A1-F6EECF244321}">
                <p14:modId xmlns:p14="http://schemas.microsoft.com/office/powerpoint/2010/main" val="3385066600"/>
              </p:ext>
            </p:extLst>
          </p:nvPr>
        </p:nvGraphicFramePr>
        <p:xfrm>
          <a:off x="7230745" y="4006851"/>
          <a:ext cx="1463040" cy="731520"/>
        </p:xfrm>
        <a:graphic>
          <a:graphicData uri="http://schemas.openxmlformats.org/drawingml/2006/table">
            <a:tbl>
              <a:tblPr>
                <a:tableStyleId>{5C22544A-7EE6-4342-B048-85BDC9FD1C3A}</a:tableStyleId>
              </a:tblPr>
              <a:tblGrid>
                <a:gridCol w="1463040">
                  <a:extLst>
                    <a:ext uri="{9D8B030D-6E8A-4147-A177-3AD203B41FA5}">
                      <a16:colId xmlns:a16="http://schemas.microsoft.com/office/drawing/2014/main" val="20000"/>
                    </a:ext>
                  </a:extLst>
                </a:gridCol>
              </a:tblGrid>
              <a:tr h="731520">
                <a:tc>
                  <a:txBody>
                    <a:bodyPr/>
                    <a:lstStyle/>
                    <a:p>
                      <a:r>
                        <a:rPr lang="en-US" sz="1400" i="1" kern="100" spc="-50" baseline="0" dirty="0">
                          <a:solidFill>
                            <a:schemeClr val="tx2"/>
                          </a:solidFill>
                          <a:latin typeface="Corbel" panose="020B0503020204020204" pitchFamily="34" charset="0"/>
                        </a:rPr>
                        <a:t>Applying our model to S&amp;P 500 data</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87874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457199" y="100797"/>
            <a:ext cx="6687880" cy="1228028"/>
          </a:xfrm>
          <a:prstGeom prst="rect">
            <a:avLst/>
          </a:prstGeom>
        </p:spPr>
        <p:txBody>
          <a:bodyPr vert="horz" wrap="square" lIns="0" tIns="0" rIns="0" bIns="0" rtlCol="0" anchor="t">
            <a:noAutofit/>
          </a:bodyPr>
          <a:lstStyle>
            <a:lvl1pPr algn="l" defTabSz="914377" rtl="0" eaLnBrk="1" latinLnBrk="0" hangingPunct="1">
              <a:lnSpc>
                <a:spcPct val="95000"/>
              </a:lnSpc>
              <a:spcBef>
                <a:spcPct val="0"/>
              </a:spcBef>
              <a:buNone/>
              <a:defRPr sz="2800" b="1" kern="1200" spc="-151">
                <a:solidFill>
                  <a:schemeClr val="tx2"/>
                </a:solidFill>
                <a:latin typeface="+mj-lt"/>
                <a:ea typeface="+mj-ea"/>
                <a:cs typeface="+mj-cs"/>
              </a:defRPr>
            </a:lvl1pPr>
          </a:lstStyle>
          <a:p>
            <a:r>
              <a:rPr lang="en-US" dirty="0"/>
              <a:t>Recurrent Neural Network – QAS </a:t>
            </a:r>
          </a:p>
          <a:p>
            <a:endParaRPr lang="en-US" dirty="0"/>
          </a:p>
        </p:txBody>
      </p:sp>
      <p:graphicFrame>
        <p:nvGraphicFramePr>
          <p:cNvPr id="11" name="Chart 10"/>
          <p:cNvGraphicFramePr>
            <a:graphicFrameLocks/>
          </p:cNvGraphicFramePr>
          <p:nvPr>
            <p:extLst>
              <p:ext uri="{D42A27DB-BD31-4B8C-83A1-F6EECF244321}">
                <p14:modId xmlns:p14="http://schemas.microsoft.com/office/powerpoint/2010/main" val="1834916623"/>
              </p:ext>
            </p:extLst>
          </p:nvPr>
        </p:nvGraphicFramePr>
        <p:xfrm>
          <a:off x="457199" y="1169578"/>
          <a:ext cx="8357191" cy="4506640"/>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7">
            <a:extLst>
              <a:ext uri="{FF2B5EF4-FFF2-40B4-BE49-F238E27FC236}">
                <a16:creationId xmlns:a16="http://schemas.microsoft.com/office/drawing/2014/main" id="{570F71BB-7EF0-42E4-B8F4-7E85D1C8487B}"/>
              </a:ext>
            </a:extLst>
          </p:cNvPr>
          <p:cNvSpPr txBox="1">
            <a:spLocks/>
          </p:cNvSpPr>
          <p:nvPr/>
        </p:nvSpPr>
        <p:spPr>
          <a:xfrm>
            <a:off x="450893" y="866559"/>
            <a:ext cx="8235908" cy="1791586"/>
          </a:xfrm>
          <a:prstGeom prst="rect">
            <a:avLst/>
          </a:prstGeom>
        </p:spPr>
        <p:txBody>
          <a:bodyPr vert="horz" lIns="0" tIns="0" rIns="0" bIns="0" rtlCol="0">
            <a:noAutofit/>
          </a:bodyPr>
          <a:lstStyle>
            <a:lvl1pPr marL="0" indent="0" algn="l" defTabSz="914377"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377"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377"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46" indent="-171446" algn="l" defTabSz="914377"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79" indent="-173034" algn="l" defTabSz="914377"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377"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46" indent="-171446" algn="l" defTabSz="914377"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79" indent="-173034" algn="l" defTabSz="914377"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fontAlgn="t">
              <a:spcAft>
                <a:spcPts val="600"/>
              </a:spcAft>
            </a:pPr>
            <a:r>
              <a:rPr lang="en-GB" sz="1200" i="0" dirty="0">
                <a:solidFill>
                  <a:schemeClr val="tx2"/>
                </a:solidFill>
                <a:latin typeface="Microsoft New Tai Lue" panose="020B0502040204020203" pitchFamily="34" charset="0"/>
                <a:cs typeface="Microsoft New Tai Lue" panose="020B0502040204020203" pitchFamily="34" charset="0"/>
              </a:rPr>
              <a:t>The results of our first neural network appeared to be very good – particularly in times of high volatility.</a:t>
            </a:r>
          </a:p>
        </p:txBody>
      </p:sp>
      <p:sp>
        <p:nvSpPr>
          <p:cNvPr id="8" name="Content Placeholder 7">
            <a:extLst>
              <a:ext uri="{FF2B5EF4-FFF2-40B4-BE49-F238E27FC236}">
                <a16:creationId xmlns:a16="http://schemas.microsoft.com/office/drawing/2014/main" id="{7FF1CA05-E5CA-4778-ADFD-950F2883AD04}"/>
              </a:ext>
            </a:extLst>
          </p:cNvPr>
          <p:cNvSpPr txBox="1">
            <a:spLocks/>
          </p:cNvSpPr>
          <p:nvPr/>
        </p:nvSpPr>
        <p:spPr>
          <a:xfrm>
            <a:off x="450893" y="5844380"/>
            <a:ext cx="8235908" cy="912823"/>
          </a:xfrm>
          <a:prstGeom prst="rect">
            <a:avLst/>
          </a:prstGeom>
        </p:spPr>
        <p:txBody>
          <a:bodyPr vert="horz" lIns="0" tIns="0" rIns="0" bIns="0" rtlCol="0">
            <a:noAutofit/>
          </a:bodyPr>
          <a:lstStyle>
            <a:lvl1pPr marL="0" indent="0" algn="l" defTabSz="914377"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377"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377"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46" indent="-171446" algn="l" defTabSz="914377"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79" indent="-173034" algn="l" defTabSz="914377"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377"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46" indent="-171446" algn="l" defTabSz="914377"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79" indent="-173034" algn="l" defTabSz="914377"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fontAlgn="t">
              <a:spcAft>
                <a:spcPts val="600"/>
              </a:spcAft>
            </a:pPr>
            <a:r>
              <a:rPr lang="en-US" sz="1200" i="0" dirty="0">
                <a:solidFill>
                  <a:schemeClr val="tx2"/>
                </a:solidFill>
                <a:latin typeface="Microsoft New Tai Lue" panose="020B0502040204020203" pitchFamily="34" charset="0"/>
                <a:cs typeface="Microsoft New Tai Lue" panose="020B0502040204020203" pitchFamily="34" charset="0"/>
              </a:rPr>
              <a:t>Looking into the code we suspected that our code was suffering from data leakage, and so we adjusted the code and split our dataset into two separate files, training the model on one of the files and testing on a new file that the model couldn’t possibly have seen during training. </a:t>
            </a:r>
            <a:endParaRPr lang="en-GB" sz="1200" i="0" dirty="0">
              <a:solidFill>
                <a:schemeClr val="tx2"/>
              </a:solidFill>
              <a:latin typeface="Microsoft New Tai Lue" panose="020B0502040204020203" pitchFamily="34" charset="0"/>
              <a:cs typeface="Microsoft New Tai Lue" panose="020B0502040204020203" pitchFamily="34" charset="0"/>
            </a:endParaRPr>
          </a:p>
        </p:txBody>
      </p:sp>
    </p:spTree>
    <p:extLst>
      <p:ext uri="{BB962C8B-B14F-4D97-AF65-F5344CB8AC3E}">
        <p14:creationId xmlns:p14="http://schemas.microsoft.com/office/powerpoint/2010/main" val="2912057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99394"/>
            <a:ext cx="5156791" cy="1228028"/>
          </a:xfrm>
        </p:spPr>
        <p:txBody>
          <a:bodyPr/>
          <a:lstStyle/>
          <a:p>
            <a:r>
              <a:rPr lang="en-US" dirty="0"/>
              <a:t>Recurrent Neural Network – QAS </a:t>
            </a:r>
          </a:p>
        </p:txBody>
      </p:sp>
      <p:sp>
        <p:nvSpPr>
          <p:cNvPr id="7" name="Content Placeholder 7"/>
          <p:cNvSpPr txBox="1">
            <a:spLocks/>
          </p:cNvSpPr>
          <p:nvPr/>
        </p:nvSpPr>
        <p:spPr>
          <a:xfrm>
            <a:off x="4284922" y="3613593"/>
            <a:ext cx="2321755" cy="811619"/>
          </a:xfrm>
          <a:prstGeom prst="rect">
            <a:avLst/>
          </a:prstGeom>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lvl="3"/>
            <a:endParaRPr lang="en-US" dirty="0"/>
          </a:p>
        </p:txBody>
      </p:sp>
      <p:graphicFrame>
        <p:nvGraphicFramePr>
          <p:cNvPr id="6" name="Chart 5">
            <a:extLst>
              <a:ext uri="{FF2B5EF4-FFF2-40B4-BE49-F238E27FC236}">
                <a16:creationId xmlns:a16="http://schemas.microsoft.com/office/drawing/2014/main" id="{385B12F1-1C11-4352-90F6-045DECAA3C3E}"/>
              </a:ext>
            </a:extLst>
          </p:cNvPr>
          <p:cNvGraphicFramePr>
            <a:graphicFrameLocks/>
          </p:cNvGraphicFramePr>
          <p:nvPr>
            <p:extLst>
              <p:ext uri="{D42A27DB-BD31-4B8C-83A1-F6EECF244321}">
                <p14:modId xmlns:p14="http://schemas.microsoft.com/office/powerpoint/2010/main" val="1927316807"/>
              </p:ext>
            </p:extLst>
          </p:nvPr>
        </p:nvGraphicFramePr>
        <p:xfrm>
          <a:off x="244549" y="1327422"/>
          <a:ext cx="8580471" cy="5254131"/>
        </p:xfrm>
        <a:graphic>
          <a:graphicData uri="http://schemas.openxmlformats.org/drawingml/2006/chart">
            <c:chart xmlns:c="http://schemas.openxmlformats.org/drawingml/2006/chart" xmlns:r="http://schemas.openxmlformats.org/officeDocument/2006/relationships" r:id="rId2"/>
          </a:graphicData>
        </a:graphic>
      </p:graphicFrame>
      <p:sp>
        <p:nvSpPr>
          <p:cNvPr id="10" name="Content Placeholder 7">
            <a:extLst>
              <a:ext uri="{FF2B5EF4-FFF2-40B4-BE49-F238E27FC236}">
                <a16:creationId xmlns:a16="http://schemas.microsoft.com/office/drawing/2014/main" id="{05972521-B646-454D-B44E-A5854AD225AA}"/>
              </a:ext>
            </a:extLst>
          </p:cNvPr>
          <p:cNvSpPr txBox="1">
            <a:spLocks/>
          </p:cNvSpPr>
          <p:nvPr/>
        </p:nvSpPr>
        <p:spPr>
          <a:xfrm>
            <a:off x="450893" y="730988"/>
            <a:ext cx="8235908" cy="1791586"/>
          </a:xfrm>
          <a:prstGeom prst="rect">
            <a:avLst/>
          </a:prstGeom>
        </p:spPr>
        <p:txBody>
          <a:bodyPr vert="horz" lIns="0" tIns="0" rIns="0" bIns="0" rtlCol="0">
            <a:noAutofit/>
          </a:bodyPr>
          <a:lstStyle>
            <a:lvl1pPr marL="0" indent="0" algn="l" defTabSz="914377"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377"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377"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46" indent="-171446" algn="l" defTabSz="914377"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79" indent="-173034" algn="l" defTabSz="914377"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377"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46" indent="-171446" algn="l" defTabSz="914377"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79" indent="-173034" algn="l" defTabSz="914377"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fontAlgn="t">
              <a:spcAft>
                <a:spcPts val="600"/>
              </a:spcAft>
            </a:pPr>
            <a:r>
              <a:rPr lang="en-GB" sz="1200" i="0" dirty="0">
                <a:solidFill>
                  <a:schemeClr val="tx2"/>
                </a:solidFill>
                <a:latin typeface="Microsoft New Tai Lue" panose="020B0502040204020203" pitchFamily="34" charset="0"/>
                <a:cs typeface="Microsoft New Tai Lue" panose="020B0502040204020203" pitchFamily="34" charset="0"/>
              </a:rPr>
              <a:t>These are the results of our current RNN with a 20 period window of price changes, short-term, intermediate-term and long-term momentum scores.</a:t>
            </a:r>
          </a:p>
        </p:txBody>
      </p:sp>
    </p:spTree>
    <p:extLst>
      <p:ext uri="{BB962C8B-B14F-4D97-AF65-F5344CB8AC3E}">
        <p14:creationId xmlns:p14="http://schemas.microsoft.com/office/powerpoint/2010/main" val="1824882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1" y="3848102"/>
            <a:ext cx="4229100" cy="847924"/>
          </a:xfrm>
        </p:spPr>
        <p:txBody>
          <a:bodyPr/>
          <a:lstStyle/>
          <a:p>
            <a:r>
              <a:rPr lang="en-US" dirty="0"/>
              <a:t>Next Steps</a:t>
            </a:r>
          </a:p>
        </p:txBody>
      </p:sp>
      <p:graphicFrame>
        <p:nvGraphicFramePr>
          <p:cNvPr id="12" name="Table 11"/>
          <p:cNvGraphicFramePr>
            <a:graphicFrameLocks noGrp="1"/>
          </p:cNvGraphicFramePr>
          <p:nvPr>
            <p:extLst>
              <p:ext uri="{D42A27DB-BD31-4B8C-83A1-F6EECF244321}">
                <p14:modId xmlns:p14="http://schemas.microsoft.com/office/powerpoint/2010/main" val="553700915"/>
              </p:ext>
            </p:extLst>
          </p:nvPr>
        </p:nvGraphicFramePr>
        <p:xfrm>
          <a:off x="6528997" y="4006851"/>
          <a:ext cx="2348684" cy="1036320"/>
        </p:xfrm>
        <a:graphic>
          <a:graphicData uri="http://schemas.openxmlformats.org/drawingml/2006/table">
            <a:tbl>
              <a:tblPr>
                <a:tableStyleId>{5C22544A-7EE6-4342-B048-85BDC9FD1C3A}</a:tableStyleId>
              </a:tblPr>
              <a:tblGrid>
                <a:gridCol w="2348684">
                  <a:extLst>
                    <a:ext uri="{9D8B030D-6E8A-4147-A177-3AD203B41FA5}">
                      <a16:colId xmlns:a16="http://schemas.microsoft.com/office/drawing/2014/main" val="20000"/>
                    </a:ext>
                  </a:extLst>
                </a:gridCol>
              </a:tblGrid>
              <a:tr h="1036320">
                <a:tc>
                  <a:txBody>
                    <a:bodyPr/>
                    <a:lstStyle/>
                    <a:p>
                      <a:r>
                        <a:rPr lang="en-US" sz="1400" i="1" kern="100" spc="-50" baseline="0" dirty="0">
                          <a:solidFill>
                            <a:schemeClr val="tx2"/>
                          </a:solidFill>
                          <a:latin typeface="Corbel" panose="020B0503020204020204" pitchFamily="34" charset="0"/>
                        </a:rPr>
                        <a:t>Areas with scope for further development and application of this work</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0737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7"/>
            <a:ext cx="3182052" cy="1228028"/>
          </a:xfrm>
        </p:spPr>
        <p:txBody>
          <a:bodyPr/>
          <a:lstStyle/>
          <a:p>
            <a:r>
              <a:rPr lang="en-GB" dirty="0"/>
              <a:t>Next Steps</a:t>
            </a:r>
            <a:br>
              <a:rPr lang="en-GB" dirty="0"/>
            </a:br>
            <a:endParaRPr lang="en-GB" dirty="0"/>
          </a:p>
        </p:txBody>
      </p:sp>
      <p:sp>
        <p:nvSpPr>
          <p:cNvPr id="3" name="Content Placeholder 2"/>
          <p:cNvSpPr>
            <a:spLocks noGrp="1"/>
          </p:cNvSpPr>
          <p:nvPr>
            <p:ph idx="1"/>
          </p:nvPr>
        </p:nvSpPr>
        <p:spPr>
          <a:xfrm>
            <a:off x="457200" y="690562"/>
            <a:ext cx="3090985" cy="1620838"/>
          </a:xfrm>
        </p:spPr>
        <p:txBody>
          <a:bodyPr/>
          <a:lstStyle/>
          <a:p>
            <a:pPr>
              <a:spcBef>
                <a:spcPts val="0"/>
              </a:spcBef>
              <a:spcAft>
                <a:spcPts val="600"/>
              </a:spcAft>
            </a:pPr>
            <a:r>
              <a:rPr lang="en-GB" sz="1600" i="0" dirty="0">
                <a:latin typeface="Microsoft New Tai Lue" panose="020B0502040204020203" pitchFamily="34" charset="0"/>
                <a:cs typeface="Microsoft New Tai Lue" panose="020B0502040204020203" pitchFamily="34" charset="0"/>
              </a:rPr>
              <a:t>Multi-armed bandit problem </a:t>
            </a:r>
          </a:p>
          <a:p>
            <a:pPr marL="179388" indent="-179388">
              <a:spcBef>
                <a:spcPts val="0"/>
              </a:spcBef>
              <a:spcAft>
                <a:spcPts val="600"/>
              </a:spcAft>
            </a:pPr>
            <a:r>
              <a:rPr lang="en-GB" sz="1200" dirty="0">
                <a:solidFill>
                  <a:srgbClr val="00B0F0"/>
                </a:solidFill>
                <a:latin typeface="Microsoft New Tai Lue" panose="020B0502040204020203" pitchFamily="34" charset="0"/>
                <a:cs typeface="Microsoft New Tai Lue" panose="020B0502040204020203" pitchFamily="34" charset="0"/>
              </a:rPr>
              <a:t>“A problem in which a fixed limited set of resources must be allocated between competing (alternative) choices in a way that maximizes their expected gain.” </a:t>
            </a:r>
          </a:p>
          <a:p>
            <a:pPr>
              <a:spcBef>
                <a:spcPts val="0"/>
              </a:spcBef>
              <a:spcAft>
                <a:spcPts val="600"/>
              </a:spcAft>
            </a:pPr>
            <a:endParaRPr lang="en-GB" sz="800" dirty="0">
              <a:solidFill>
                <a:srgbClr val="00B0F0"/>
              </a:solidFill>
              <a:latin typeface="Microsoft New Tai Lue" panose="020B0502040204020203" pitchFamily="34" charset="0"/>
              <a:cs typeface="Microsoft New Tai Lue" panose="020B0502040204020203" pitchFamily="34" charset="0"/>
            </a:endParaRPr>
          </a:p>
        </p:txBody>
      </p:sp>
      <p:sp>
        <p:nvSpPr>
          <p:cNvPr id="7" name="Content Placeholder 3">
            <a:extLst>
              <a:ext uri="{FF2B5EF4-FFF2-40B4-BE49-F238E27FC236}">
                <a16:creationId xmlns:a16="http://schemas.microsoft.com/office/drawing/2014/main" id="{4556D4E0-A36A-4FA9-99C6-231A301479F2}"/>
              </a:ext>
            </a:extLst>
          </p:cNvPr>
          <p:cNvSpPr txBox="1">
            <a:spLocks/>
          </p:cNvSpPr>
          <p:nvPr/>
        </p:nvSpPr>
        <p:spPr>
          <a:xfrm>
            <a:off x="3827588" y="685800"/>
            <a:ext cx="4859212" cy="5589954"/>
          </a:xfrm>
          <a:prstGeom prst="rect">
            <a:avLst/>
          </a:prstGeom>
        </p:spPr>
        <p:txBody>
          <a:bodyPr vert="horz" lIns="0" tIns="0" rIns="0" bIns="0" rtlCol="0">
            <a:noAutofit/>
          </a:bodyPr>
          <a:lstStyle>
            <a:lvl1pPr marL="0" indent="0" algn="l" defTabSz="914377"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377"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377"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46" indent="-171446" algn="l" defTabSz="914377"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79" indent="-173034" algn="l" defTabSz="914377"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377"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46" indent="-171446" algn="l" defTabSz="914377"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79" indent="-173034" algn="l" defTabSz="914377"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a:spcBef>
                <a:spcPts val="0"/>
              </a:spcBef>
              <a:spcAft>
                <a:spcPts val="600"/>
              </a:spcAft>
            </a:pPr>
            <a:r>
              <a:rPr lang="en-GB" sz="1100" i="0" dirty="0">
                <a:latin typeface="Microsoft New Tai Lue" panose="020B0502040204020203" pitchFamily="34" charset="0"/>
                <a:cs typeface="Microsoft New Tai Lue" panose="020B0502040204020203" pitchFamily="34" charset="0"/>
              </a:rPr>
              <a:t>Development</a:t>
            </a:r>
          </a:p>
          <a:p>
            <a:pPr>
              <a:spcBef>
                <a:spcPts val="0"/>
              </a:spcBef>
              <a:spcAft>
                <a:spcPts val="600"/>
              </a:spcAft>
            </a:pPr>
            <a:r>
              <a:rPr lang="en-GB" sz="1100" i="0" dirty="0">
                <a:solidFill>
                  <a:schemeClr val="tx2"/>
                </a:solidFill>
                <a:latin typeface="Microsoft New Tai Lue" panose="020B0502040204020203" pitchFamily="34" charset="0"/>
                <a:cs typeface="Microsoft New Tai Lue" panose="020B0502040204020203" pitchFamily="34" charset="0"/>
              </a:rPr>
              <a:t>We have had some success, however the initial assumptions made were large. Because of this, the door has been left open to several new angles of attack. In particular, taking account of:</a:t>
            </a:r>
          </a:p>
          <a:p>
            <a:pPr marL="228600" indent="-228600">
              <a:spcBef>
                <a:spcPts val="0"/>
              </a:spcBef>
              <a:spcAft>
                <a:spcPts val="600"/>
              </a:spcAft>
              <a:buFont typeface="+mj-lt"/>
              <a:buAutoNum type="arabicPeriod"/>
            </a:pPr>
            <a:r>
              <a:rPr lang="en-GB" sz="1100" dirty="0">
                <a:solidFill>
                  <a:schemeClr val="tx2"/>
                </a:solidFill>
                <a:latin typeface="Microsoft New Tai Lue" panose="020B0502040204020203" pitchFamily="34" charset="0"/>
                <a:cs typeface="Microsoft New Tai Lue" panose="020B0502040204020203" pitchFamily="34" charset="0"/>
              </a:rPr>
              <a:t>Different market sectors </a:t>
            </a:r>
            <a:r>
              <a:rPr lang="en-GB" sz="1100" i="0" dirty="0">
                <a:solidFill>
                  <a:schemeClr val="tx2"/>
                </a:solidFill>
                <a:latin typeface="Microsoft New Tai Lue" panose="020B0502040204020203" pitchFamily="34" charset="0"/>
                <a:cs typeface="Microsoft New Tai Lue" panose="020B0502040204020203" pitchFamily="34" charset="0"/>
              </a:rPr>
              <a:t>– Different sectors behave in different ways. Training and applying independent models could positively impact performance. Furthermore, a weighted combination of these independent market sector models would allow for a deep strategy to be formed around this more accurate basis.</a:t>
            </a:r>
          </a:p>
          <a:p>
            <a:pPr marL="228600" indent="-228600">
              <a:spcBef>
                <a:spcPts val="0"/>
              </a:spcBef>
              <a:spcAft>
                <a:spcPts val="600"/>
              </a:spcAft>
              <a:buFont typeface="+mj-lt"/>
              <a:buAutoNum type="arabicPeriod"/>
            </a:pPr>
            <a:r>
              <a:rPr lang="en-GB" sz="1100" dirty="0">
                <a:solidFill>
                  <a:schemeClr val="tx2"/>
                </a:solidFill>
                <a:latin typeface="Microsoft New Tai Lue" panose="020B0502040204020203" pitchFamily="34" charset="0"/>
                <a:cs typeface="Microsoft New Tai Lue" panose="020B0502040204020203" pitchFamily="34" charset="0"/>
              </a:rPr>
              <a:t>Different influencing factors </a:t>
            </a:r>
            <a:r>
              <a:rPr lang="en-GB" sz="1100" i="0" dirty="0">
                <a:solidFill>
                  <a:schemeClr val="tx2"/>
                </a:solidFill>
                <a:latin typeface="Microsoft New Tai Lue" panose="020B0502040204020203" pitchFamily="34" charset="0"/>
                <a:cs typeface="Microsoft New Tai Lue" panose="020B0502040204020203" pitchFamily="34" charset="0"/>
              </a:rPr>
              <a:t>– Combining further sources of data (e.g. performance of related sectors, political environment, oil prices, interest rates) may help to refine the model.</a:t>
            </a:r>
          </a:p>
          <a:p>
            <a:pPr marL="228600" indent="-228600">
              <a:spcBef>
                <a:spcPts val="0"/>
              </a:spcBef>
              <a:spcAft>
                <a:spcPts val="600"/>
              </a:spcAft>
              <a:buFont typeface="+mj-lt"/>
              <a:buAutoNum type="arabicPeriod"/>
            </a:pPr>
            <a:r>
              <a:rPr lang="en-GB" sz="1100" dirty="0">
                <a:solidFill>
                  <a:schemeClr val="tx2"/>
                </a:solidFill>
                <a:latin typeface="Microsoft New Tai Lue" panose="020B0502040204020203" pitchFamily="34" charset="0"/>
                <a:cs typeface="Microsoft New Tai Lue" panose="020B0502040204020203" pitchFamily="34" charset="0"/>
              </a:rPr>
              <a:t>Non-binary trading </a:t>
            </a:r>
            <a:r>
              <a:rPr lang="en-GB" sz="1100" i="0" dirty="0">
                <a:solidFill>
                  <a:schemeClr val="tx2"/>
                </a:solidFill>
                <a:latin typeface="Microsoft New Tai Lue" panose="020B0502040204020203" pitchFamily="34" charset="0"/>
                <a:cs typeface="Microsoft New Tai Lue" panose="020B0502040204020203" pitchFamily="34" charset="0"/>
              </a:rPr>
              <a:t>– Allowing for proportional trading of your current holding would make the model more aligned with real-world trading strategies. It would also allow for lower risk strategies and hedging, and could improve performance. </a:t>
            </a:r>
          </a:p>
          <a:p>
            <a:pPr marL="228600" indent="-228600">
              <a:spcBef>
                <a:spcPts val="0"/>
              </a:spcBef>
              <a:spcAft>
                <a:spcPts val="600"/>
              </a:spcAft>
              <a:buFont typeface="+mj-lt"/>
              <a:buAutoNum type="arabicPeriod"/>
            </a:pPr>
            <a:r>
              <a:rPr lang="en-GB" sz="1100" dirty="0">
                <a:solidFill>
                  <a:schemeClr val="tx2"/>
                </a:solidFill>
                <a:latin typeface="Microsoft New Tai Lue" panose="020B0502040204020203" pitchFamily="34" charset="0"/>
                <a:cs typeface="Microsoft New Tai Lue" panose="020B0502040204020203" pitchFamily="34" charset="0"/>
              </a:rPr>
              <a:t>GUI </a:t>
            </a:r>
            <a:r>
              <a:rPr lang="en-GB" sz="1100" i="0" dirty="0">
                <a:solidFill>
                  <a:schemeClr val="tx2"/>
                </a:solidFill>
                <a:latin typeface="Microsoft New Tai Lue" panose="020B0502040204020203" pitchFamily="34" charset="0"/>
                <a:cs typeface="Microsoft New Tai Lue" panose="020B0502040204020203" pitchFamily="34" charset="0"/>
              </a:rPr>
              <a:t>– Building out a simple tool based on this model to produce daily predictions</a:t>
            </a:r>
          </a:p>
          <a:p>
            <a:pPr marL="228600" indent="-228600">
              <a:spcBef>
                <a:spcPts val="0"/>
              </a:spcBef>
              <a:spcAft>
                <a:spcPts val="600"/>
              </a:spcAft>
              <a:buFont typeface="+mj-lt"/>
              <a:buAutoNum type="arabicPeriod"/>
            </a:pPr>
            <a:r>
              <a:rPr lang="en-GB" sz="1100" dirty="0">
                <a:solidFill>
                  <a:schemeClr val="tx2"/>
                </a:solidFill>
                <a:latin typeface="Microsoft New Tai Lue" panose="020B0502040204020203" pitchFamily="34" charset="0"/>
                <a:cs typeface="Microsoft New Tai Lue" panose="020B0502040204020203" pitchFamily="34" charset="0"/>
              </a:rPr>
              <a:t>Fine tuning </a:t>
            </a:r>
            <a:r>
              <a:rPr lang="en-GB" sz="1100" i="0" dirty="0">
                <a:solidFill>
                  <a:schemeClr val="tx2"/>
                </a:solidFill>
                <a:latin typeface="Microsoft New Tai Lue" panose="020B0502040204020203" pitchFamily="34" charset="0"/>
                <a:cs typeface="Microsoft New Tai Lue" panose="020B0502040204020203" pitchFamily="34" charset="0"/>
              </a:rPr>
              <a:t>– Trying more model variations to determine if by fine tuning we can improve this model, for example, length of time held, or using a combination of long, intermediate and short term scores.</a:t>
            </a:r>
          </a:p>
          <a:p>
            <a:pPr marL="228600" indent="-228600">
              <a:spcBef>
                <a:spcPts val="0"/>
              </a:spcBef>
              <a:spcAft>
                <a:spcPts val="600"/>
              </a:spcAft>
              <a:buFont typeface="+mj-lt"/>
              <a:buAutoNum type="arabicPeriod"/>
            </a:pPr>
            <a:r>
              <a:rPr lang="en-GB" sz="1100" dirty="0">
                <a:solidFill>
                  <a:schemeClr val="tx2"/>
                </a:solidFill>
                <a:latin typeface="Microsoft New Tai Lue" panose="020B0502040204020203" pitchFamily="34" charset="0"/>
                <a:cs typeface="Microsoft New Tai Lue" panose="020B0502040204020203" pitchFamily="34" charset="0"/>
              </a:rPr>
              <a:t>Cross-validation </a:t>
            </a:r>
            <a:r>
              <a:rPr lang="en-GB" sz="1100" i="0" dirty="0">
                <a:solidFill>
                  <a:schemeClr val="tx2"/>
                </a:solidFill>
                <a:latin typeface="Microsoft New Tai Lue" panose="020B0502040204020203" pitchFamily="34" charset="0"/>
                <a:cs typeface="Microsoft New Tai Lue" panose="020B0502040204020203" pitchFamily="34" charset="0"/>
              </a:rPr>
              <a:t>– In order to ensure we aren’t seeing a biased outcome we would apply cross-validation across the dataset, using a variety of different periods as the testing set, and the rest of the data as the testing set. This would ensure the model was accurate as possible</a:t>
            </a:r>
          </a:p>
          <a:p>
            <a:pPr marL="228600" indent="-228600">
              <a:spcBef>
                <a:spcPts val="0"/>
              </a:spcBef>
              <a:spcAft>
                <a:spcPts val="600"/>
              </a:spcAft>
              <a:buFont typeface="+mj-lt"/>
              <a:buAutoNum type="arabicPeriod"/>
            </a:pPr>
            <a:endParaRPr lang="en-GB" sz="1100" i="0" dirty="0">
              <a:solidFill>
                <a:schemeClr val="tx2"/>
              </a:solidFill>
              <a:latin typeface="Microsoft New Tai Lue" panose="020B0502040204020203" pitchFamily="34" charset="0"/>
              <a:cs typeface="Microsoft New Tai Lue" panose="020B0502040204020203" pitchFamily="34" charset="0"/>
            </a:endParaRPr>
          </a:p>
          <a:p>
            <a:pPr>
              <a:spcBef>
                <a:spcPts val="0"/>
              </a:spcBef>
              <a:spcAft>
                <a:spcPts val="600"/>
              </a:spcAft>
              <a:buNone/>
            </a:pPr>
            <a:endParaRPr lang="en-GB" sz="1100" i="0" dirty="0">
              <a:solidFill>
                <a:schemeClr val="tx1"/>
              </a:solidFill>
              <a:latin typeface="Microsoft New Tai Lue" panose="020B0502040204020203" pitchFamily="34" charset="0"/>
              <a:cs typeface="Microsoft New Tai Lue" panose="020B0502040204020203" pitchFamily="34" charset="0"/>
            </a:endParaRPr>
          </a:p>
        </p:txBody>
      </p:sp>
    </p:spTree>
    <p:extLst>
      <p:ext uri="{BB962C8B-B14F-4D97-AF65-F5344CB8AC3E}">
        <p14:creationId xmlns:p14="http://schemas.microsoft.com/office/powerpoint/2010/main" val="1865816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1" y="3848101"/>
            <a:ext cx="4229100" cy="847924"/>
          </a:xfrm>
        </p:spPr>
        <p:txBody>
          <a:bodyPr/>
          <a:lstStyle/>
          <a:p>
            <a:r>
              <a:rPr lang="en-US" dirty="0"/>
              <a:t>Appendix</a:t>
            </a:r>
          </a:p>
        </p:txBody>
      </p:sp>
    </p:spTree>
    <p:extLst>
      <p:ext uri="{BB962C8B-B14F-4D97-AF65-F5344CB8AC3E}">
        <p14:creationId xmlns:p14="http://schemas.microsoft.com/office/powerpoint/2010/main" val="85063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Contents</a:t>
            </a:r>
          </a:p>
        </p:txBody>
      </p:sp>
      <p:sp>
        <p:nvSpPr>
          <p:cNvPr id="4" name="Content Placeholder 65"/>
          <p:cNvSpPr txBox="1">
            <a:spLocks/>
          </p:cNvSpPr>
          <p:nvPr/>
        </p:nvSpPr>
        <p:spPr>
          <a:xfrm>
            <a:off x="3938080" y="3587157"/>
            <a:ext cx="1532705" cy="2684461"/>
          </a:xfrm>
          <a:prstGeom prst="rect">
            <a:avLst/>
          </a:prstGeom>
          <a:solidFill>
            <a:srgbClr val="86AA00"/>
          </a:solidFill>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marL="171446" lvl="2" indent="-171446">
              <a:buFont typeface="Courier New" panose="02070309020205020404" pitchFamily="49" charset="0"/>
              <a:buChar char="o"/>
            </a:pPr>
            <a:r>
              <a:rPr lang="en-US" b="0" dirty="0">
                <a:solidFill>
                  <a:schemeClr val="bg1"/>
                </a:solidFill>
                <a:latin typeface="Georgia" panose="02040502050405020303" pitchFamily="18" charset="0"/>
              </a:rPr>
              <a:t>QAS momentum score rule based model</a:t>
            </a:r>
          </a:p>
          <a:p>
            <a:pPr marL="171446" lvl="2" indent="-171446">
              <a:buFont typeface="Courier New" panose="02070309020205020404" pitchFamily="49" charset="0"/>
              <a:buChar char="o"/>
            </a:pPr>
            <a:r>
              <a:rPr lang="en-US" b="0" dirty="0">
                <a:solidFill>
                  <a:schemeClr val="bg1"/>
                </a:solidFill>
                <a:latin typeface="Georgia" panose="02040502050405020303" pitchFamily="18" charset="0"/>
              </a:rPr>
              <a:t>Risk zone matrix based model</a:t>
            </a:r>
          </a:p>
        </p:txBody>
      </p:sp>
      <p:sp>
        <p:nvSpPr>
          <p:cNvPr id="5" name="Content Placeholder 82"/>
          <p:cNvSpPr txBox="1">
            <a:spLocks/>
          </p:cNvSpPr>
          <p:nvPr/>
        </p:nvSpPr>
        <p:spPr>
          <a:xfrm>
            <a:off x="5645398" y="3587157"/>
            <a:ext cx="1531975" cy="2684461"/>
          </a:xfrm>
          <a:prstGeom prst="rect">
            <a:avLst/>
          </a:prstGeom>
          <a:solidFill>
            <a:schemeClr val="accent2">
              <a:lumMod val="75000"/>
            </a:schemeClr>
          </a:solidFill>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marL="171446" lvl="2" indent="-171446">
              <a:buFont typeface="Courier New" panose="02070309020205020404" pitchFamily="49" charset="0"/>
              <a:buChar char="o"/>
            </a:pPr>
            <a:r>
              <a:rPr lang="en-US" b="0" dirty="0">
                <a:solidFill>
                  <a:schemeClr val="bg1"/>
                </a:solidFill>
                <a:latin typeface="Georgia" panose="02040502050405020303" pitchFamily="18" charset="0"/>
              </a:rPr>
              <a:t>Data preparation and choice of neural network</a:t>
            </a:r>
          </a:p>
          <a:p>
            <a:pPr marL="171446" lvl="2" indent="-171446">
              <a:buFont typeface="Courier New" panose="02070309020205020404" pitchFamily="49" charset="0"/>
              <a:buChar char="o"/>
            </a:pPr>
            <a:r>
              <a:rPr lang="en-US" b="0" dirty="0">
                <a:solidFill>
                  <a:schemeClr val="bg1"/>
                </a:solidFill>
                <a:latin typeface="Georgia" panose="02040502050405020303" pitchFamily="18" charset="0"/>
              </a:rPr>
              <a:t>Model structure</a:t>
            </a:r>
          </a:p>
          <a:p>
            <a:pPr marL="171446" lvl="2" indent="-171446">
              <a:buFont typeface="Courier New" panose="02070309020205020404" pitchFamily="49" charset="0"/>
              <a:buChar char="o"/>
            </a:pPr>
            <a:endParaRPr lang="en-US" b="0" dirty="0">
              <a:solidFill>
                <a:schemeClr val="bg1"/>
              </a:solidFill>
              <a:latin typeface="Georgia" panose="02040502050405020303" pitchFamily="18" charset="0"/>
            </a:endParaRPr>
          </a:p>
          <a:p>
            <a:pPr marL="171446" lvl="2" indent="-171446">
              <a:buFont typeface="Courier New" panose="02070309020205020404" pitchFamily="49" charset="0"/>
              <a:buChar char="o"/>
            </a:pPr>
            <a:endParaRPr lang="en-US" b="0" dirty="0">
              <a:solidFill>
                <a:schemeClr val="bg1"/>
              </a:solidFill>
              <a:latin typeface="Georgia" panose="02040502050405020303" pitchFamily="18" charset="0"/>
            </a:endParaRPr>
          </a:p>
        </p:txBody>
      </p:sp>
      <p:sp>
        <p:nvSpPr>
          <p:cNvPr id="6" name="Content Placeholder 24"/>
          <p:cNvSpPr txBox="1">
            <a:spLocks/>
          </p:cNvSpPr>
          <p:nvPr/>
        </p:nvSpPr>
        <p:spPr>
          <a:xfrm>
            <a:off x="7335535" y="3587157"/>
            <a:ext cx="1534470" cy="2684461"/>
          </a:xfrm>
          <a:prstGeom prst="rect">
            <a:avLst/>
          </a:prstGeom>
          <a:solidFill>
            <a:srgbClr val="E7B800"/>
          </a:solidFill>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marL="171446" lvl="2" indent="-171446">
              <a:buFont typeface="Courier New" panose="02070309020205020404" pitchFamily="49" charset="0"/>
              <a:buChar char="o"/>
            </a:pPr>
            <a:r>
              <a:rPr lang="en-US" b="0" dirty="0">
                <a:solidFill>
                  <a:schemeClr val="bg1"/>
                </a:solidFill>
                <a:latin typeface="Georgia" panose="02040502050405020303" pitchFamily="18" charset="0"/>
              </a:rPr>
              <a:t>Current results</a:t>
            </a:r>
          </a:p>
          <a:p>
            <a:pPr marL="171446" lvl="2" indent="-171446">
              <a:buFont typeface="Courier New" panose="02070309020205020404" pitchFamily="49" charset="0"/>
              <a:buChar char="o"/>
            </a:pPr>
            <a:r>
              <a:rPr lang="en-US" b="0" dirty="0">
                <a:solidFill>
                  <a:schemeClr val="bg1"/>
                </a:solidFill>
                <a:latin typeface="Georgia" panose="02040502050405020303" pitchFamily="18" charset="0"/>
              </a:rPr>
              <a:t>Next steps</a:t>
            </a:r>
          </a:p>
        </p:txBody>
      </p:sp>
      <p:sp>
        <p:nvSpPr>
          <p:cNvPr id="7" name="Content Placeholder 48"/>
          <p:cNvSpPr txBox="1">
            <a:spLocks/>
          </p:cNvSpPr>
          <p:nvPr/>
        </p:nvSpPr>
        <p:spPr>
          <a:xfrm>
            <a:off x="2233232" y="3587157"/>
            <a:ext cx="1532706" cy="2684461"/>
          </a:xfrm>
          <a:prstGeom prst="rect">
            <a:avLst/>
          </a:prstGeom>
          <a:solidFill>
            <a:schemeClr val="accent1"/>
          </a:solidFill>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marL="171446" lvl="2" indent="-171446">
              <a:buFont typeface="Courier New" panose="02070309020205020404" pitchFamily="49" charset="0"/>
              <a:buChar char="o"/>
            </a:pPr>
            <a:r>
              <a:rPr lang="en-US" b="0" dirty="0">
                <a:solidFill>
                  <a:schemeClr val="bg1"/>
                </a:solidFill>
                <a:latin typeface="Georgia" panose="02040502050405020303" pitchFamily="18" charset="0"/>
              </a:rPr>
              <a:t>Basic assumptions for conducting  an analysis of QAS momentum scores</a:t>
            </a:r>
          </a:p>
        </p:txBody>
      </p:sp>
      <p:sp>
        <p:nvSpPr>
          <p:cNvPr id="8" name="Text Placeholder 11"/>
          <p:cNvSpPr txBox="1">
            <a:spLocks/>
          </p:cNvSpPr>
          <p:nvPr/>
        </p:nvSpPr>
        <p:spPr>
          <a:xfrm>
            <a:off x="2233288" y="2634880"/>
            <a:ext cx="1759418" cy="952277"/>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r>
              <a:rPr lang="en-US" sz="1600" i="0" dirty="0">
                <a:latin typeface="+mj-lt"/>
              </a:rPr>
              <a:t>Assumptions</a:t>
            </a:r>
          </a:p>
        </p:txBody>
      </p:sp>
      <p:sp>
        <p:nvSpPr>
          <p:cNvPr id="9" name="Text Placeholder 13"/>
          <p:cNvSpPr txBox="1">
            <a:spLocks/>
          </p:cNvSpPr>
          <p:nvPr/>
        </p:nvSpPr>
        <p:spPr>
          <a:xfrm>
            <a:off x="3937405" y="2634880"/>
            <a:ext cx="1533380" cy="952277"/>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r>
              <a:rPr lang="en-US" sz="1600" i="0" dirty="0">
                <a:solidFill>
                  <a:srgbClr val="86AA00"/>
                </a:solidFill>
                <a:latin typeface="+mj-lt"/>
              </a:rPr>
              <a:t>Rule-based Model</a:t>
            </a:r>
          </a:p>
          <a:p>
            <a:endParaRPr lang="en-US" dirty="0"/>
          </a:p>
        </p:txBody>
      </p:sp>
      <p:sp>
        <p:nvSpPr>
          <p:cNvPr id="10" name="Text Placeholder 35"/>
          <p:cNvSpPr txBox="1">
            <a:spLocks/>
          </p:cNvSpPr>
          <p:nvPr/>
        </p:nvSpPr>
        <p:spPr>
          <a:xfrm>
            <a:off x="5644724" y="2634880"/>
            <a:ext cx="1532649" cy="952277"/>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r>
              <a:rPr lang="en-US" sz="1600" i="0" dirty="0">
                <a:solidFill>
                  <a:schemeClr val="accent2">
                    <a:lumMod val="75000"/>
                  </a:schemeClr>
                </a:solidFill>
                <a:latin typeface="+mj-lt"/>
              </a:rPr>
              <a:t>Neural Network</a:t>
            </a:r>
          </a:p>
        </p:txBody>
      </p:sp>
      <p:sp>
        <p:nvSpPr>
          <p:cNvPr id="11" name="Text Placeholder 36"/>
          <p:cNvSpPr txBox="1">
            <a:spLocks/>
          </p:cNvSpPr>
          <p:nvPr/>
        </p:nvSpPr>
        <p:spPr>
          <a:xfrm>
            <a:off x="7334860" y="2634880"/>
            <a:ext cx="1535144" cy="952277"/>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r>
              <a:rPr lang="en-US" sz="1600" i="0" dirty="0">
                <a:solidFill>
                  <a:srgbClr val="E7B800"/>
                </a:solidFill>
                <a:latin typeface="+mj-lt"/>
              </a:rPr>
              <a:t>Results and Next Steps</a:t>
            </a:r>
          </a:p>
        </p:txBody>
      </p:sp>
      <p:sp>
        <p:nvSpPr>
          <p:cNvPr id="12" name="Text Placeholder 16"/>
          <p:cNvSpPr txBox="1">
            <a:spLocks/>
          </p:cNvSpPr>
          <p:nvPr/>
        </p:nvSpPr>
        <p:spPr>
          <a:xfrm>
            <a:off x="2224801" y="1605807"/>
            <a:ext cx="1757342" cy="713192"/>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r>
              <a:rPr lang="en-US" sz="4400" b="1" i="0" dirty="0">
                <a:latin typeface="Arial Narrow" panose="020B0606020202030204" pitchFamily="34" charset="0"/>
              </a:rPr>
              <a:t>01</a:t>
            </a:r>
            <a:endParaRPr lang="en-US" b="1" i="0" dirty="0">
              <a:latin typeface="Arial Narrow" panose="020B0606020202030204" pitchFamily="34" charset="0"/>
            </a:endParaRPr>
          </a:p>
        </p:txBody>
      </p:sp>
      <p:sp>
        <p:nvSpPr>
          <p:cNvPr id="16" name="Text Placeholder 20"/>
          <p:cNvSpPr txBox="1">
            <a:spLocks/>
          </p:cNvSpPr>
          <p:nvPr/>
        </p:nvSpPr>
        <p:spPr>
          <a:xfrm>
            <a:off x="216829" y="2432074"/>
            <a:ext cx="1757342" cy="708655"/>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r>
              <a:rPr lang="en-US" sz="2000" i="0" dirty="0">
                <a:solidFill>
                  <a:schemeClr val="bg2"/>
                </a:solidFill>
                <a:latin typeface="Arial Narrow" panose="020B0606020202030204" pitchFamily="34" charset="0"/>
              </a:rPr>
              <a:t>Introduction</a:t>
            </a:r>
            <a:endParaRPr lang="en-US" i="0" dirty="0">
              <a:solidFill>
                <a:schemeClr val="bg2"/>
              </a:solidFill>
              <a:latin typeface="Arial Narrow" panose="020B0606020202030204" pitchFamily="34" charset="0"/>
            </a:endParaRPr>
          </a:p>
        </p:txBody>
      </p:sp>
      <p:sp>
        <p:nvSpPr>
          <p:cNvPr id="39" name="Shape 44"/>
          <p:cNvSpPr txBox="1">
            <a:spLocks/>
          </p:cNvSpPr>
          <p:nvPr/>
        </p:nvSpPr>
        <p:spPr>
          <a:xfrm>
            <a:off x="7337297" y="3294190"/>
            <a:ext cx="1532707" cy="297645"/>
          </a:xfrm>
          <a:prstGeom prst="rect">
            <a:avLst/>
          </a:prstGeom>
        </p:spPr>
        <p:txBody>
          <a:bodyPr lIns="0" tIns="0" rIns="0" bIns="0"/>
          <a:lstStyle>
            <a:lvl1pPr marL="0" indent="0" algn="l" defTabSz="914400" rtl="0" eaLnBrk="1" latinLnBrk="0" hangingPunct="1">
              <a:lnSpc>
                <a:spcPct val="120000"/>
              </a:lnSpc>
              <a:spcBef>
                <a:spcPts val="0"/>
              </a:spcBef>
              <a:spcAft>
                <a:spcPts val="1000"/>
              </a:spcAft>
              <a:buFont typeface="Arial" pitchFamily="34" charset="0"/>
              <a:buNone/>
              <a:defRPr lang="en-US" sz="1200" kern="1200" dirty="0" smtClean="0">
                <a:solidFill>
                  <a:schemeClr val="tx2"/>
                </a:solidFill>
                <a:latin typeface="+mn-lt"/>
                <a:ea typeface="+mn-ea"/>
                <a:cs typeface="+mn-cs"/>
              </a:defRPr>
            </a:lvl1pPr>
            <a:lvl2pPr marL="517525" indent="-174625" algn="l" defTabSz="914400" rtl="0" eaLnBrk="1" latinLnBrk="0" hangingPunct="1">
              <a:spcBef>
                <a:spcPct val="20000"/>
              </a:spcBef>
              <a:buFont typeface="Arial" pitchFamily="34" charset="0"/>
              <a:buChar char="•"/>
              <a:defRPr sz="1050" kern="1200">
                <a:solidFill>
                  <a:schemeClr val="tx2"/>
                </a:solidFill>
                <a:latin typeface="+mn-lt"/>
                <a:ea typeface="+mn-ea"/>
                <a:cs typeface="+mn-cs"/>
              </a:defRPr>
            </a:lvl2pPr>
            <a:lvl3pPr marL="974725" indent="-174625" algn="l" defTabSz="914400" rtl="0" eaLnBrk="1" latinLnBrk="0" hangingPunct="1">
              <a:spcBef>
                <a:spcPct val="20000"/>
              </a:spcBef>
              <a:buFont typeface="Symbol" pitchFamily="18" charset="2"/>
              <a:buChar char="-"/>
              <a:defRPr sz="1000" kern="1200">
                <a:solidFill>
                  <a:schemeClr val="tx2"/>
                </a:solidFill>
                <a:latin typeface="+mn-lt"/>
                <a:ea typeface="+mn-ea"/>
                <a:cs typeface="+mn-cs"/>
              </a:defRPr>
            </a:lvl3pPr>
            <a:lvl4pPr marL="1431925" indent="-174625" algn="l" defTabSz="914400" rtl="0" eaLnBrk="1" latinLnBrk="0" hangingPunct="1">
              <a:spcBef>
                <a:spcPct val="20000"/>
              </a:spcBef>
              <a:buFont typeface="Arial" pitchFamily="34" charset="0"/>
              <a:buChar char="–"/>
              <a:defRPr sz="9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9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pPr>
            <a:r>
              <a:rPr lang="en" i="1" dirty="0">
                <a:solidFill>
                  <a:prstClr val="white">
                    <a:lumMod val="65000"/>
                  </a:prstClr>
                </a:solidFill>
                <a:latin typeface="Georgia" pitchFamily="18" charset="0"/>
              </a:rPr>
              <a:t>Pages 14-17</a:t>
            </a:r>
            <a:endParaRPr i="1" dirty="0">
              <a:solidFill>
                <a:prstClr val="white">
                  <a:lumMod val="65000"/>
                </a:prstClr>
              </a:solidFill>
              <a:latin typeface="Georgia" pitchFamily="18" charset="0"/>
            </a:endParaRPr>
          </a:p>
        </p:txBody>
      </p:sp>
      <p:sp>
        <p:nvSpPr>
          <p:cNvPr id="40" name="Shape 44"/>
          <p:cNvSpPr txBox="1">
            <a:spLocks/>
          </p:cNvSpPr>
          <p:nvPr/>
        </p:nvSpPr>
        <p:spPr>
          <a:xfrm>
            <a:off x="5644666" y="3294190"/>
            <a:ext cx="1532707" cy="297645"/>
          </a:xfrm>
          <a:prstGeom prst="rect">
            <a:avLst/>
          </a:prstGeom>
        </p:spPr>
        <p:txBody>
          <a:bodyPr lIns="0" tIns="0" rIns="0" bIns="0"/>
          <a:lstStyle>
            <a:lvl1pPr marL="0" indent="0" algn="l" defTabSz="914400" rtl="0" eaLnBrk="1" latinLnBrk="0" hangingPunct="1">
              <a:lnSpc>
                <a:spcPct val="120000"/>
              </a:lnSpc>
              <a:spcBef>
                <a:spcPts val="0"/>
              </a:spcBef>
              <a:spcAft>
                <a:spcPts val="1000"/>
              </a:spcAft>
              <a:buFont typeface="Arial" pitchFamily="34" charset="0"/>
              <a:buNone/>
              <a:defRPr lang="en-US" sz="1200" kern="1200" dirty="0" smtClean="0">
                <a:solidFill>
                  <a:schemeClr val="tx2"/>
                </a:solidFill>
                <a:latin typeface="+mn-lt"/>
                <a:ea typeface="+mn-ea"/>
                <a:cs typeface="+mn-cs"/>
              </a:defRPr>
            </a:lvl1pPr>
            <a:lvl2pPr marL="517525" indent="-174625" algn="l" defTabSz="914400" rtl="0" eaLnBrk="1" latinLnBrk="0" hangingPunct="1">
              <a:spcBef>
                <a:spcPct val="20000"/>
              </a:spcBef>
              <a:buFont typeface="Arial" pitchFamily="34" charset="0"/>
              <a:buChar char="•"/>
              <a:defRPr sz="1050" kern="1200">
                <a:solidFill>
                  <a:schemeClr val="tx2"/>
                </a:solidFill>
                <a:latin typeface="+mn-lt"/>
                <a:ea typeface="+mn-ea"/>
                <a:cs typeface="+mn-cs"/>
              </a:defRPr>
            </a:lvl2pPr>
            <a:lvl3pPr marL="974725" indent="-174625" algn="l" defTabSz="914400" rtl="0" eaLnBrk="1" latinLnBrk="0" hangingPunct="1">
              <a:spcBef>
                <a:spcPct val="20000"/>
              </a:spcBef>
              <a:buFont typeface="Symbol" pitchFamily="18" charset="2"/>
              <a:buChar char="-"/>
              <a:defRPr sz="1000" kern="1200">
                <a:solidFill>
                  <a:schemeClr val="tx2"/>
                </a:solidFill>
                <a:latin typeface="+mn-lt"/>
                <a:ea typeface="+mn-ea"/>
                <a:cs typeface="+mn-cs"/>
              </a:defRPr>
            </a:lvl3pPr>
            <a:lvl4pPr marL="1431925" indent="-174625" algn="l" defTabSz="914400" rtl="0" eaLnBrk="1" latinLnBrk="0" hangingPunct="1">
              <a:spcBef>
                <a:spcPct val="20000"/>
              </a:spcBef>
              <a:buFont typeface="Arial" pitchFamily="34" charset="0"/>
              <a:buChar char="–"/>
              <a:defRPr sz="9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9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pPr>
            <a:r>
              <a:rPr lang="en" i="1" dirty="0">
                <a:solidFill>
                  <a:prstClr val="white">
                    <a:lumMod val="65000"/>
                  </a:prstClr>
                </a:solidFill>
                <a:latin typeface="Georgia" pitchFamily="18" charset="0"/>
              </a:rPr>
              <a:t>Pages 10-13</a:t>
            </a:r>
            <a:endParaRPr i="1" dirty="0">
              <a:solidFill>
                <a:prstClr val="white">
                  <a:lumMod val="65000"/>
                </a:prstClr>
              </a:solidFill>
              <a:latin typeface="Georgia" pitchFamily="18" charset="0"/>
            </a:endParaRPr>
          </a:p>
        </p:txBody>
      </p:sp>
      <p:sp>
        <p:nvSpPr>
          <p:cNvPr id="41" name="Shape 44"/>
          <p:cNvSpPr txBox="1">
            <a:spLocks/>
          </p:cNvSpPr>
          <p:nvPr/>
        </p:nvSpPr>
        <p:spPr>
          <a:xfrm>
            <a:off x="3938078" y="3294190"/>
            <a:ext cx="1532707" cy="297645"/>
          </a:xfrm>
          <a:prstGeom prst="rect">
            <a:avLst/>
          </a:prstGeom>
        </p:spPr>
        <p:txBody>
          <a:bodyPr lIns="0" tIns="0" rIns="0" bIns="0"/>
          <a:lstStyle>
            <a:lvl1pPr marL="0" indent="0" algn="l" defTabSz="914400" rtl="0" eaLnBrk="1" latinLnBrk="0" hangingPunct="1">
              <a:lnSpc>
                <a:spcPct val="120000"/>
              </a:lnSpc>
              <a:spcBef>
                <a:spcPts val="0"/>
              </a:spcBef>
              <a:spcAft>
                <a:spcPts val="1000"/>
              </a:spcAft>
              <a:buFont typeface="Arial" pitchFamily="34" charset="0"/>
              <a:buNone/>
              <a:defRPr lang="en-US" sz="1200" kern="1200" dirty="0" smtClean="0">
                <a:solidFill>
                  <a:schemeClr val="tx2"/>
                </a:solidFill>
                <a:latin typeface="+mn-lt"/>
                <a:ea typeface="+mn-ea"/>
                <a:cs typeface="+mn-cs"/>
              </a:defRPr>
            </a:lvl1pPr>
            <a:lvl2pPr marL="517525" indent="-174625" algn="l" defTabSz="914400" rtl="0" eaLnBrk="1" latinLnBrk="0" hangingPunct="1">
              <a:spcBef>
                <a:spcPct val="20000"/>
              </a:spcBef>
              <a:buFont typeface="Arial" pitchFamily="34" charset="0"/>
              <a:buChar char="•"/>
              <a:defRPr sz="1050" kern="1200">
                <a:solidFill>
                  <a:schemeClr val="tx2"/>
                </a:solidFill>
                <a:latin typeface="+mn-lt"/>
                <a:ea typeface="+mn-ea"/>
                <a:cs typeface="+mn-cs"/>
              </a:defRPr>
            </a:lvl2pPr>
            <a:lvl3pPr marL="974725" indent="-174625" algn="l" defTabSz="914400" rtl="0" eaLnBrk="1" latinLnBrk="0" hangingPunct="1">
              <a:spcBef>
                <a:spcPct val="20000"/>
              </a:spcBef>
              <a:buFont typeface="Symbol" pitchFamily="18" charset="2"/>
              <a:buChar char="-"/>
              <a:defRPr sz="1000" kern="1200">
                <a:solidFill>
                  <a:schemeClr val="tx2"/>
                </a:solidFill>
                <a:latin typeface="+mn-lt"/>
                <a:ea typeface="+mn-ea"/>
                <a:cs typeface="+mn-cs"/>
              </a:defRPr>
            </a:lvl3pPr>
            <a:lvl4pPr marL="1431925" indent="-174625" algn="l" defTabSz="914400" rtl="0" eaLnBrk="1" latinLnBrk="0" hangingPunct="1">
              <a:spcBef>
                <a:spcPct val="20000"/>
              </a:spcBef>
              <a:buFont typeface="Arial" pitchFamily="34" charset="0"/>
              <a:buChar char="–"/>
              <a:defRPr sz="9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9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pPr>
            <a:r>
              <a:rPr lang="en" i="1" dirty="0">
                <a:solidFill>
                  <a:prstClr val="white">
                    <a:lumMod val="65000"/>
                  </a:prstClr>
                </a:solidFill>
                <a:latin typeface="Georgia" pitchFamily="18" charset="0"/>
              </a:rPr>
              <a:t>Pages 5-9</a:t>
            </a:r>
            <a:endParaRPr i="1" dirty="0">
              <a:solidFill>
                <a:prstClr val="white">
                  <a:lumMod val="65000"/>
                </a:prstClr>
              </a:solidFill>
              <a:latin typeface="Georgia" pitchFamily="18" charset="0"/>
            </a:endParaRPr>
          </a:p>
        </p:txBody>
      </p:sp>
      <p:sp>
        <p:nvSpPr>
          <p:cNvPr id="42" name="Shape 44"/>
          <p:cNvSpPr txBox="1">
            <a:spLocks/>
          </p:cNvSpPr>
          <p:nvPr/>
        </p:nvSpPr>
        <p:spPr>
          <a:xfrm>
            <a:off x="2233230" y="3294190"/>
            <a:ext cx="1532707" cy="297645"/>
          </a:xfrm>
          <a:prstGeom prst="rect">
            <a:avLst/>
          </a:prstGeom>
        </p:spPr>
        <p:txBody>
          <a:bodyPr lIns="0" tIns="0" rIns="0" bIns="0"/>
          <a:lstStyle>
            <a:lvl1pPr marL="0" indent="0" algn="l" defTabSz="914400" rtl="0" eaLnBrk="1" latinLnBrk="0" hangingPunct="1">
              <a:lnSpc>
                <a:spcPct val="120000"/>
              </a:lnSpc>
              <a:spcBef>
                <a:spcPts val="0"/>
              </a:spcBef>
              <a:spcAft>
                <a:spcPts val="1000"/>
              </a:spcAft>
              <a:buFont typeface="Arial" pitchFamily="34" charset="0"/>
              <a:buNone/>
              <a:defRPr lang="en-US" sz="1200" kern="1200" dirty="0" smtClean="0">
                <a:solidFill>
                  <a:schemeClr val="tx2"/>
                </a:solidFill>
                <a:latin typeface="+mn-lt"/>
                <a:ea typeface="+mn-ea"/>
                <a:cs typeface="+mn-cs"/>
              </a:defRPr>
            </a:lvl1pPr>
            <a:lvl2pPr marL="517525" indent="-174625" algn="l" defTabSz="914400" rtl="0" eaLnBrk="1" latinLnBrk="0" hangingPunct="1">
              <a:spcBef>
                <a:spcPct val="20000"/>
              </a:spcBef>
              <a:buFont typeface="Arial" pitchFamily="34" charset="0"/>
              <a:buChar char="•"/>
              <a:defRPr sz="1050" kern="1200">
                <a:solidFill>
                  <a:schemeClr val="tx2"/>
                </a:solidFill>
                <a:latin typeface="+mn-lt"/>
                <a:ea typeface="+mn-ea"/>
                <a:cs typeface="+mn-cs"/>
              </a:defRPr>
            </a:lvl2pPr>
            <a:lvl3pPr marL="974725" indent="-174625" algn="l" defTabSz="914400" rtl="0" eaLnBrk="1" latinLnBrk="0" hangingPunct="1">
              <a:spcBef>
                <a:spcPct val="20000"/>
              </a:spcBef>
              <a:buFont typeface="Symbol" pitchFamily="18" charset="2"/>
              <a:buChar char="-"/>
              <a:defRPr sz="1000" kern="1200">
                <a:solidFill>
                  <a:schemeClr val="tx2"/>
                </a:solidFill>
                <a:latin typeface="+mn-lt"/>
                <a:ea typeface="+mn-ea"/>
                <a:cs typeface="+mn-cs"/>
              </a:defRPr>
            </a:lvl3pPr>
            <a:lvl4pPr marL="1431925" indent="-174625" algn="l" defTabSz="914400" rtl="0" eaLnBrk="1" latinLnBrk="0" hangingPunct="1">
              <a:spcBef>
                <a:spcPct val="20000"/>
              </a:spcBef>
              <a:buFont typeface="Arial" pitchFamily="34" charset="0"/>
              <a:buChar char="–"/>
              <a:defRPr sz="9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9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pPr>
            <a:r>
              <a:rPr lang="en" i="1" dirty="0">
                <a:solidFill>
                  <a:prstClr val="white">
                    <a:lumMod val="65000"/>
                  </a:prstClr>
                </a:solidFill>
                <a:latin typeface="Georgia" pitchFamily="18" charset="0"/>
              </a:rPr>
              <a:t>Pages 4</a:t>
            </a:r>
            <a:endParaRPr i="1" dirty="0">
              <a:solidFill>
                <a:prstClr val="white">
                  <a:lumMod val="65000"/>
                </a:prstClr>
              </a:solidFill>
              <a:latin typeface="Georgia" pitchFamily="18" charset="0"/>
            </a:endParaRPr>
          </a:p>
        </p:txBody>
      </p:sp>
      <p:sp>
        <p:nvSpPr>
          <p:cNvPr id="43" name="Shape 44"/>
          <p:cNvSpPr txBox="1">
            <a:spLocks/>
          </p:cNvSpPr>
          <p:nvPr/>
        </p:nvSpPr>
        <p:spPr>
          <a:xfrm>
            <a:off x="259837" y="3294190"/>
            <a:ext cx="1532707" cy="297645"/>
          </a:xfrm>
          <a:prstGeom prst="rect">
            <a:avLst/>
          </a:prstGeom>
        </p:spPr>
        <p:txBody>
          <a:bodyPr lIns="0" tIns="0" rIns="0" bIns="0"/>
          <a:lstStyle>
            <a:lvl1pPr marL="0" indent="0" algn="l" defTabSz="914400" rtl="0" eaLnBrk="1" latinLnBrk="0" hangingPunct="1">
              <a:lnSpc>
                <a:spcPct val="120000"/>
              </a:lnSpc>
              <a:spcBef>
                <a:spcPts val="0"/>
              </a:spcBef>
              <a:spcAft>
                <a:spcPts val="1000"/>
              </a:spcAft>
              <a:buFont typeface="Arial" pitchFamily="34" charset="0"/>
              <a:buNone/>
              <a:defRPr lang="en-US" sz="1200" kern="1200" dirty="0" smtClean="0">
                <a:solidFill>
                  <a:schemeClr val="tx2"/>
                </a:solidFill>
                <a:latin typeface="+mn-lt"/>
                <a:ea typeface="+mn-ea"/>
                <a:cs typeface="+mn-cs"/>
              </a:defRPr>
            </a:lvl1pPr>
            <a:lvl2pPr marL="517525" indent="-174625" algn="l" defTabSz="914400" rtl="0" eaLnBrk="1" latinLnBrk="0" hangingPunct="1">
              <a:spcBef>
                <a:spcPct val="20000"/>
              </a:spcBef>
              <a:buFont typeface="Arial" pitchFamily="34" charset="0"/>
              <a:buChar char="•"/>
              <a:defRPr sz="1050" kern="1200">
                <a:solidFill>
                  <a:schemeClr val="tx2"/>
                </a:solidFill>
                <a:latin typeface="+mn-lt"/>
                <a:ea typeface="+mn-ea"/>
                <a:cs typeface="+mn-cs"/>
              </a:defRPr>
            </a:lvl2pPr>
            <a:lvl3pPr marL="974725" indent="-174625" algn="l" defTabSz="914400" rtl="0" eaLnBrk="1" latinLnBrk="0" hangingPunct="1">
              <a:spcBef>
                <a:spcPct val="20000"/>
              </a:spcBef>
              <a:buFont typeface="Symbol" pitchFamily="18" charset="2"/>
              <a:buChar char="-"/>
              <a:defRPr sz="1000" kern="1200">
                <a:solidFill>
                  <a:schemeClr val="tx2"/>
                </a:solidFill>
                <a:latin typeface="+mn-lt"/>
                <a:ea typeface="+mn-ea"/>
                <a:cs typeface="+mn-cs"/>
              </a:defRPr>
            </a:lvl3pPr>
            <a:lvl4pPr marL="1431925" indent="-174625" algn="l" defTabSz="914400" rtl="0" eaLnBrk="1" latinLnBrk="0" hangingPunct="1">
              <a:spcBef>
                <a:spcPct val="20000"/>
              </a:spcBef>
              <a:buFont typeface="Arial" pitchFamily="34" charset="0"/>
              <a:buChar char="–"/>
              <a:defRPr sz="9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9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pPr>
            <a:r>
              <a:rPr lang="en" i="1" dirty="0">
                <a:solidFill>
                  <a:prstClr val="white">
                    <a:lumMod val="65000"/>
                  </a:prstClr>
                </a:solidFill>
                <a:latin typeface="Georgia" pitchFamily="18" charset="0"/>
              </a:rPr>
              <a:t>Pages 3</a:t>
            </a:r>
            <a:endParaRPr i="1" dirty="0">
              <a:solidFill>
                <a:prstClr val="white">
                  <a:lumMod val="65000"/>
                </a:prstClr>
              </a:solidFill>
              <a:latin typeface="Georgia" pitchFamily="18" charset="0"/>
            </a:endParaRPr>
          </a:p>
        </p:txBody>
      </p:sp>
      <p:cxnSp>
        <p:nvCxnSpPr>
          <p:cNvPr id="45" name="Straight Connector 44"/>
          <p:cNvCxnSpPr/>
          <p:nvPr/>
        </p:nvCxnSpPr>
        <p:spPr>
          <a:xfrm>
            <a:off x="259837" y="2482255"/>
            <a:ext cx="179604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50" name="Text Placeholder 16"/>
          <p:cNvSpPr txBox="1">
            <a:spLocks/>
          </p:cNvSpPr>
          <p:nvPr/>
        </p:nvSpPr>
        <p:spPr>
          <a:xfrm>
            <a:off x="3801042" y="1598717"/>
            <a:ext cx="1757342" cy="713192"/>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r>
              <a:rPr lang="en-US" sz="4400" b="1" i="0" dirty="0">
                <a:solidFill>
                  <a:srgbClr val="86AA00"/>
                </a:solidFill>
                <a:latin typeface="Arial Narrow" panose="020B0606020202030204" pitchFamily="34" charset="0"/>
              </a:rPr>
              <a:t>02</a:t>
            </a:r>
            <a:endParaRPr lang="en-US" b="1" i="0" dirty="0">
              <a:solidFill>
                <a:srgbClr val="86AA00"/>
              </a:solidFill>
              <a:latin typeface="Arial Narrow" panose="020B0606020202030204" pitchFamily="34" charset="0"/>
            </a:endParaRPr>
          </a:p>
        </p:txBody>
      </p:sp>
      <p:sp>
        <p:nvSpPr>
          <p:cNvPr id="51" name="Text Placeholder 16"/>
          <p:cNvSpPr txBox="1">
            <a:spLocks/>
          </p:cNvSpPr>
          <p:nvPr/>
        </p:nvSpPr>
        <p:spPr>
          <a:xfrm>
            <a:off x="5552396" y="1598719"/>
            <a:ext cx="1757342" cy="713192"/>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r>
              <a:rPr lang="en-US" sz="4400" b="1" i="0" dirty="0">
                <a:solidFill>
                  <a:schemeClr val="accent2">
                    <a:lumMod val="75000"/>
                  </a:schemeClr>
                </a:solidFill>
                <a:latin typeface="Arial Narrow" panose="020B0606020202030204" pitchFamily="34" charset="0"/>
              </a:rPr>
              <a:t>03</a:t>
            </a:r>
            <a:endParaRPr lang="en-US" b="1" i="0" dirty="0">
              <a:solidFill>
                <a:schemeClr val="accent2">
                  <a:lumMod val="75000"/>
                </a:schemeClr>
              </a:solidFill>
              <a:latin typeface="Arial Narrow" panose="020B0606020202030204" pitchFamily="34" charset="0"/>
            </a:endParaRPr>
          </a:p>
        </p:txBody>
      </p:sp>
      <p:sp>
        <p:nvSpPr>
          <p:cNvPr id="52" name="Text Placeholder 16"/>
          <p:cNvSpPr txBox="1">
            <a:spLocks/>
          </p:cNvSpPr>
          <p:nvPr/>
        </p:nvSpPr>
        <p:spPr>
          <a:xfrm>
            <a:off x="7177734" y="1602261"/>
            <a:ext cx="1757342" cy="713192"/>
          </a:xfrm>
          <a:prstGeom prst="rect">
            <a:avLst/>
          </a:prstGeom>
        </p:spPr>
        <p:txBody>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r>
              <a:rPr lang="en-US" sz="4400" b="1" i="0" dirty="0">
                <a:solidFill>
                  <a:srgbClr val="E7B800"/>
                </a:solidFill>
                <a:latin typeface="Arial Narrow" panose="020B0606020202030204" pitchFamily="34" charset="0"/>
              </a:rPr>
              <a:t>04</a:t>
            </a:r>
            <a:endParaRPr lang="en-US" b="1" i="0" dirty="0">
              <a:solidFill>
                <a:srgbClr val="E7B800"/>
              </a:solidFill>
              <a:latin typeface="Arial Narrow" panose="020B0606020202030204" pitchFamily="34" charset="0"/>
            </a:endParaRPr>
          </a:p>
        </p:txBody>
      </p:sp>
      <p:cxnSp>
        <p:nvCxnSpPr>
          <p:cNvPr id="56" name="Straight Connector 55"/>
          <p:cNvCxnSpPr/>
          <p:nvPr/>
        </p:nvCxnSpPr>
        <p:spPr>
          <a:xfrm>
            <a:off x="2233289" y="2480429"/>
            <a:ext cx="1532648" cy="1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932794" y="2480428"/>
            <a:ext cx="1537991" cy="1827"/>
          </a:xfrm>
          <a:prstGeom prst="line">
            <a:avLst/>
          </a:prstGeom>
          <a:ln>
            <a:solidFill>
              <a:srgbClr val="86AA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5643317" y="2480428"/>
            <a:ext cx="1427330" cy="9"/>
          </a:xfrm>
          <a:prstGeom prst="line">
            <a:avLst/>
          </a:prstGeom>
          <a:ln>
            <a:solidFill>
              <a:srgbClr val="17B1CB"/>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7332392" y="2480428"/>
            <a:ext cx="1537612" cy="2"/>
          </a:xfrm>
          <a:prstGeom prst="line">
            <a:avLst/>
          </a:prstGeom>
          <a:ln>
            <a:solidFill>
              <a:srgbClr val="E7B8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325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634"/>
            <a:ext cx="3182052" cy="1228028"/>
          </a:xfrm>
        </p:spPr>
        <p:txBody>
          <a:bodyPr/>
          <a:lstStyle/>
          <a:p>
            <a:r>
              <a:rPr lang="en-GB" dirty="0"/>
              <a:t>Assumptions</a:t>
            </a:r>
          </a:p>
        </p:txBody>
      </p:sp>
      <p:sp>
        <p:nvSpPr>
          <p:cNvPr id="3" name="Content Placeholder 2"/>
          <p:cNvSpPr>
            <a:spLocks noGrp="1"/>
          </p:cNvSpPr>
          <p:nvPr>
            <p:ph idx="1"/>
          </p:nvPr>
        </p:nvSpPr>
        <p:spPr>
          <a:xfrm>
            <a:off x="457199" y="1097280"/>
            <a:ext cx="8229601" cy="5081270"/>
          </a:xfrm>
        </p:spPr>
        <p:txBody>
          <a:bodyPr/>
          <a:lstStyle/>
          <a:p>
            <a:pPr>
              <a:spcAft>
                <a:spcPts val="0"/>
              </a:spcAft>
            </a:pPr>
            <a:r>
              <a:rPr lang="en-GB" sz="1200" i="0" dirty="0"/>
              <a:t>Timing:</a:t>
            </a:r>
          </a:p>
          <a:p>
            <a:pPr>
              <a:spcAft>
                <a:spcPts val="0"/>
              </a:spcAft>
            </a:pPr>
            <a:r>
              <a:rPr lang="en-GB" sz="1100" i="0" dirty="0">
                <a:solidFill>
                  <a:schemeClr val="tx2"/>
                </a:solidFill>
                <a:latin typeface="Microsoft New Tai Lue" panose="020B0502040204020203" pitchFamily="34" charset="0"/>
                <a:cs typeface="Microsoft New Tai Lue" panose="020B0502040204020203" pitchFamily="34" charset="0"/>
              </a:rPr>
              <a:t>Our only input is end of day prices.  So the data for any specific day is created at the market close on that day.  For trade timing we generally use that price and that date.  Some object to that saying one couldn’t trade on the price because the market is closed.  This is a legitimate concern, but after hour trading is often available.  And if it were important to trade on that specific day we could calculate the rating using the price 15 minutes before the close.  This “estimated” rating could then be used for trading before the market closes.  If you prefer not to use the signal until the following day that’s OK.  Just use the next day’s close. </a:t>
            </a:r>
          </a:p>
          <a:p>
            <a:pPr>
              <a:spcAft>
                <a:spcPts val="0"/>
              </a:spcAft>
            </a:pPr>
            <a:r>
              <a:rPr lang="en-GB" sz="1100" i="0" dirty="0">
                <a:solidFill>
                  <a:schemeClr val="tx2"/>
                </a:solidFill>
                <a:latin typeface="Microsoft New Tai Lue" panose="020B0502040204020203" pitchFamily="34" charset="0"/>
                <a:cs typeface="Microsoft New Tai Lue" panose="020B0502040204020203" pitchFamily="34" charset="0"/>
              </a:rPr>
              <a:t> The Weekly (IT) rating uses the Wednesday closing price (our 40 year old firm had to stagger the weekly calculations in the bad old days of limited data &amp; computing power and we never changed it).  Here we estimate what the next IT rating will be by entering each day’s closing price.  This “estimated” IT rating does create the potential for a mid week rating change that then changes back to its original on the following Wednesday, but more often than not we find the estimated IT rating to be a valuable early warning of an upcoming rating change.  </a:t>
            </a:r>
          </a:p>
          <a:p>
            <a:pPr>
              <a:spcAft>
                <a:spcPts val="0"/>
              </a:spcAft>
            </a:pPr>
            <a:r>
              <a:rPr lang="en-GB" sz="1100" i="0" dirty="0">
                <a:solidFill>
                  <a:schemeClr val="tx2"/>
                </a:solidFill>
                <a:latin typeface="Microsoft New Tai Lue" panose="020B0502040204020203" pitchFamily="34" charset="0"/>
                <a:cs typeface="Microsoft New Tai Lue" panose="020B0502040204020203" pitchFamily="34" charset="0"/>
              </a:rPr>
              <a:t> The Monthly (LT) rating uses the month end closing price.  The rating only changes on the last day of the month.  All prior days in the month repeat the prior month value.  </a:t>
            </a:r>
          </a:p>
          <a:p>
            <a:pPr>
              <a:spcAft>
                <a:spcPts val="0"/>
              </a:spcAft>
            </a:pPr>
            <a:r>
              <a:rPr lang="en-GB" sz="1100" i="0" dirty="0">
                <a:solidFill>
                  <a:schemeClr val="tx2"/>
                </a:solidFill>
                <a:latin typeface="Microsoft New Tai Lue" panose="020B0502040204020203" pitchFamily="34" charset="0"/>
                <a:cs typeface="Microsoft New Tai Lue" panose="020B0502040204020203" pitchFamily="34" charset="0"/>
              </a:rPr>
              <a:t>Normally we calculate an estimated LT rating using a similar process described above for the IT estimate.  But I see the data we sent you does not reflect the estimated rating.  This was a mistake on our part, but doesn’t invalidate anything.  Using only the actual LT rating will penalize results in fast moving markets such as the bottom in March 2009.  Because you are well along in the analysis I’m not sure it makes sense to send you revised data at this point.</a:t>
            </a:r>
          </a:p>
          <a:p>
            <a:pPr>
              <a:spcAft>
                <a:spcPts val="0"/>
              </a:spcAft>
            </a:pPr>
            <a:r>
              <a:rPr lang="en-GB" sz="1200" i="0" dirty="0"/>
              <a:t> Transaction costs:  </a:t>
            </a:r>
          </a:p>
          <a:p>
            <a:pPr>
              <a:spcAft>
                <a:spcPts val="0"/>
              </a:spcAft>
            </a:pPr>
            <a:r>
              <a:rPr lang="en-GB" sz="1100" i="0" dirty="0">
                <a:solidFill>
                  <a:schemeClr val="tx2"/>
                </a:solidFill>
                <a:latin typeface="Microsoft New Tai Lue" panose="020B0502040204020203" pitchFamily="34" charset="0"/>
                <a:cs typeface="Microsoft New Tai Lue" panose="020B0502040204020203" pitchFamily="34" charset="0"/>
              </a:rPr>
              <a:t>To assign a trading cost is arbitrary because costs vary widely among users.  </a:t>
            </a:r>
          </a:p>
          <a:p>
            <a:pPr>
              <a:spcAft>
                <a:spcPts val="0"/>
              </a:spcAft>
            </a:pPr>
            <a:r>
              <a:rPr lang="en-GB" sz="1100" i="0" dirty="0">
                <a:solidFill>
                  <a:schemeClr val="tx2"/>
                </a:solidFill>
                <a:latin typeface="Microsoft New Tai Lue" panose="020B0502040204020203" pitchFamily="34" charset="0"/>
                <a:cs typeface="Microsoft New Tai Lue" panose="020B0502040204020203" pitchFamily="34" charset="0"/>
              </a:rPr>
              <a:t>The data we sent is based on the sector ETFs that trade here in the States.  Here in USA transaction costs are tiny for most users.  Basic retail trading accounts pay $5 per transaction or less.  This is a fixed fee whether one buys 1 share or thousands of shares.  Hedge and mutual funds trade for a fraction of a cent per share.  Or one might create exposure to any of these ETFs using the option market where, again, trading costs vary from user to user. </a:t>
            </a:r>
          </a:p>
          <a:p>
            <a:pPr>
              <a:spcAft>
                <a:spcPts val="0"/>
              </a:spcAft>
            </a:pPr>
            <a:endParaRPr lang="en-GB" dirty="0"/>
          </a:p>
        </p:txBody>
      </p:sp>
      <p:sp>
        <p:nvSpPr>
          <p:cNvPr id="4" name="Title 1">
            <a:extLst>
              <a:ext uri="{FF2B5EF4-FFF2-40B4-BE49-F238E27FC236}">
                <a16:creationId xmlns:a16="http://schemas.microsoft.com/office/drawing/2014/main" id="{6537B66A-9692-403C-8E19-4DED65689041}"/>
              </a:ext>
            </a:extLst>
          </p:cNvPr>
          <p:cNvSpPr txBox="1">
            <a:spLocks/>
          </p:cNvSpPr>
          <p:nvPr/>
        </p:nvSpPr>
        <p:spPr>
          <a:xfrm>
            <a:off x="3891467" y="59634"/>
            <a:ext cx="3182052" cy="1228028"/>
          </a:xfrm>
          <a:prstGeom prst="rect">
            <a:avLst/>
          </a:prstGeom>
        </p:spPr>
        <p:txBody>
          <a:bodyPr vert="horz" wrap="square" lIns="0" tIns="0" rIns="0" bIns="0" rtlCol="0" anchor="t">
            <a:noAutofit/>
          </a:bodyPr>
          <a:lstStyle>
            <a:lvl1pPr algn="l" defTabSz="914377" rtl="0" eaLnBrk="1" latinLnBrk="0" hangingPunct="1">
              <a:lnSpc>
                <a:spcPct val="95000"/>
              </a:lnSpc>
              <a:spcBef>
                <a:spcPct val="0"/>
              </a:spcBef>
              <a:buNone/>
              <a:defRPr sz="2800" b="1" kern="1200" spc="-151">
                <a:solidFill>
                  <a:schemeClr val="tx2"/>
                </a:solidFill>
                <a:latin typeface="+mj-lt"/>
                <a:ea typeface="+mj-ea"/>
                <a:cs typeface="+mj-cs"/>
              </a:defRPr>
            </a:lvl1pPr>
          </a:lstStyle>
          <a:p>
            <a:r>
              <a:rPr lang="en-GB" dirty="0"/>
              <a:t>Kenneth Tower</a:t>
            </a:r>
          </a:p>
        </p:txBody>
      </p:sp>
    </p:spTree>
    <p:extLst>
      <p:ext uri="{BB962C8B-B14F-4D97-AF65-F5344CB8AC3E}">
        <p14:creationId xmlns:p14="http://schemas.microsoft.com/office/powerpoint/2010/main" val="3901651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635"/>
            <a:ext cx="3182052" cy="1228028"/>
          </a:xfrm>
        </p:spPr>
        <p:txBody>
          <a:bodyPr/>
          <a:lstStyle/>
          <a:p>
            <a:r>
              <a:rPr lang="en-GB" dirty="0"/>
              <a:t>Assumptions</a:t>
            </a:r>
          </a:p>
        </p:txBody>
      </p:sp>
      <p:sp>
        <p:nvSpPr>
          <p:cNvPr id="3" name="Content Placeholder 2"/>
          <p:cNvSpPr>
            <a:spLocks noGrp="1"/>
          </p:cNvSpPr>
          <p:nvPr>
            <p:ph idx="1"/>
          </p:nvPr>
        </p:nvSpPr>
        <p:spPr>
          <a:xfrm>
            <a:off x="457199" y="1097280"/>
            <a:ext cx="8229601" cy="5081270"/>
          </a:xfrm>
        </p:spPr>
        <p:txBody>
          <a:bodyPr/>
          <a:lstStyle/>
          <a:p>
            <a:pPr>
              <a:spcAft>
                <a:spcPts val="0"/>
              </a:spcAft>
            </a:pPr>
            <a:r>
              <a:rPr lang="en-GB" sz="1100" i="0" dirty="0">
                <a:solidFill>
                  <a:schemeClr val="tx2"/>
                </a:solidFill>
                <a:latin typeface="Microsoft New Tai Lue" panose="020B0502040204020203" pitchFamily="34" charset="0"/>
                <a:cs typeface="Microsoft New Tai Lue" panose="020B0502040204020203" pitchFamily="34" charset="0"/>
              </a:rPr>
              <a:t>Because assigning a trading cost is arbitrary we do not include any transaction cost in our general modelling.  Once we find a specific client who wants to use the model we learn their trading costs and run the model again factoring in those costs.  </a:t>
            </a:r>
          </a:p>
          <a:p>
            <a:pPr>
              <a:spcAft>
                <a:spcPts val="0"/>
              </a:spcAft>
            </a:pPr>
            <a:r>
              <a:rPr lang="en-GB" sz="1200" i="0" dirty="0"/>
              <a:t> </a:t>
            </a:r>
          </a:p>
          <a:p>
            <a:pPr>
              <a:spcAft>
                <a:spcPts val="0"/>
              </a:spcAft>
            </a:pPr>
            <a:r>
              <a:rPr lang="en-GB" sz="1200" i="0" dirty="0"/>
              <a:t>Turnover: </a:t>
            </a:r>
          </a:p>
          <a:p>
            <a:pPr>
              <a:spcAft>
                <a:spcPts val="0"/>
              </a:spcAft>
            </a:pPr>
            <a:r>
              <a:rPr lang="en-GB" sz="1100" i="0" dirty="0">
                <a:solidFill>
                  <a:schemeClr val="tx2"/>
                </a:solidFill>
                <a:latin typeface="Microsoft New Tai Lue" panose="020B0502040204020203" pitchFamily="34" charset="0"/>
                <a:cs typeface="Microsoft New Tai Lue" panose="020B0502040204020203" pitchFamily="34" charset="0"/>
              </a:rPr>
              <a:t>Another issue that comes up is turnover.  The actual frequency or number of trades per week / month / year.  Again, some clients prefer low turnover (particularly if their client’s money is in a taxable accounts) but many professional fund managers focus on performance and turnover is an afterthought.  </a:t>
            </a:r>
          </a:p>
          <a:p>
            <a:pPr>
              <a:spcAft>
                <a:spcPts val="0"/>
              </a:spcAft>
            </a:pPr>
            <a:r>
              <a:rPr lang="en-GB" sz="1100" i="0" dirty="0">
                <a:solidFill>
                  <a:schemeClr val="tx2"/>
                </a:solidFill>
                <a:latin typeface="Microsoft New Tai Lue" panose="020B0502040204020203" pitchFamily="34" charset="0"/>
                <a:cs typeface="Microsoft New Tai Lue" panose="020B0502040204020203" pitchFamily="34" charset="0"/>
              </a:rPr>
              <a:t>So again, turnover is an arbitrary assignment until one finds a specific client and learns their specific needs.  We sometimes restrict trading to once per week in our modelling which makes the process manageable for humans managing separate accounts, but if the accounts are pooled into a fund it wouldn’t be a factor. </a:t>
            </a:r>
          </a:p>
        </p:txBody>
      </p:sp>
      <p:sp>
        <p:nvSpPr>
          <p:cNvPr id="4" name="Title 1">
            <a:extLst>
              <a:ext uri="{FF2B5EF4-FFF2-40B4-BE49-F238E27FC236}">
                <a16:creationId xmlns:a16="http://schemas.microsoft.com/office/drawing/2014/main" id="{6537B66A-9692-403C-8E19-4DED65689041}"/>
              </a:ext>
            </a:extLst>
          </p:cNvPr>
          <p:cNvSpPr txBox="1">
            <a:spLocks/>
          </p:cNvSpPr>
          <p:nvPr/>
        </p:nvSpPr>
        <p:spPr>
          <a:xfrm>
            <a:off x="3891467" y="59634"/>
            <a:ext cx="3182052" cy="1228028"/>
          </a:xfrm>
          <a:prstGeom prst="rect">
            <a:avLst/>
          </a:prstGeom>
        </p:spPr>
        <p:txBody>
          <a:bodyPr vert="horz" wrap="square" lIns="0" tIns="0" rIns="0" bIns="0" rtlCol="0" anchor="t">
            <a:noAutofit/>
          </a:bodyPr>
          <a:lstStyle>
            <a:lvl1pPr algn="l" defTabSz="914377" rtl="0" eaLnBrk="1" latinLnBrk="0" hangingPunct="1">
              <a:lnSpc>
                <a:spcPct val="95000"/>
              </a:lnSpc>
              <a:spcBef>
                <a:spcPct val="0"/>
              </a:spcBef>
              <a:buNone/>
              <a:defRPr sz="2800" b="1" kern="1200" spc="-151">
                <a:solidFill>
                  <a:schemeClr val="tx2"/>
                </a:solidFill>
                <a:latin typeface="+mj-lt"/>
                <a:ea typeface="+mj-ea"/>
                <a:cs typeface="+mj-cs"/>
              </a:defRPr>
            </a:lvl1pPr>
          </a:lstStyle>
          <a:p>
            <a:r>
              <a:rPr lang="en-GB" dirty="0"/>
              <a:t>Kenneth Tower</a:t>
            </a:r>
          </a:p>
        </p:txBody>
      </p:sp>
    </p:spTree>
    <p:extLst>
      <p:ext uri="{BB962C8B-B14F-4D97-AF65-F5344CB8AC3E}">
        <p14:creationId xmlns:p14="http://schemas.microsoft.com/office/powerpoint/2010/main" val="2366986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7"/>
            <a:ext cx="3182052" cy="1228028"/>
          </a:xfrm>
        </p:spPr>
        <p:txBody>
          <a:bodyPr/>
          <a:lstStyle/>
          <a:p>
            <a:r>
              <a:rPr lang="en-GB" dirty="0"/>
              <a:t>Appendix</a:t>
            </a:r>
          </a:p>
        </p:txBody>
      </p:sp>
      <p:sp>
        <p:nvSpPr>
          <p:cNvPr id="7" name="Content Placeholder 3">
            <a:extLst>
              <a:ext uri="{FF2B5EF4-FFF2-40B4-BE49-F238E27FC236}">
                <a16:creationId xmlns:a16="http://schemas.microsoft.com/office/drawing/2014/main" id="{4556D4E0-A36A-4FA9-99C6-231A301479F2}"/>
              </a:ext>
            </a:extLst>
          </p:cNvPr>
          <p:cNvSpPr txBox="1">
            <a:spLocks/>
          </p:cNvSpPr>
          <p:nvPr/>
        </p:nvSpPr>
        <p:spPr>
          <a:xfrm>
            <a:off x="3835829" y="685800"/>
            <a:ext cx="4858719" cy="5589954"/>
          </a:xfrm>
          <a:prstGeom prst="rect">
            <a:avLst/>
          </a:prstGeom>
        </p:spPr>
        <p:txBody>
          <a:bodyPr vert="horz" lIns="0" tIns="0" rIns="0" bIns="0" rtlCol="0">
            <a:noAutofit/>
          </a:bodyPr>
          <a:lstStyle>
            <a:lvl1pPr marL="0" indent="0" algn="l" defTabSz="914377"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377"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377"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46" indent="-171446" algn="l" defTabSz="914377"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79" indent="-173034" algn="l" defTabSz="914377"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377"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46" indent="-171446" algn="l" defTabSz="914377"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79" indent="-173034" algn="l" defTabSz="914377"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a:spcBef>
                <a:spcPts val="0"/>
              </a:spcBef>
              <a:spcAft>
                <a:spcPts val="600"/>
              </a:spcAft>
            </a:pPr>
            <a:r>
              <a:rPr lang="en-GB" sz="1100" i="0" dirty="0">
                <a:latin typeface="Microsoft New Tai Lue" panose="020B0502040204020203" pitchFamily="34" charset="0"/>
                <a:cs typeface="Microsoft New Tai Lue" panose="020B0502040204020203" pitchFamily="34" charset="0"/>
              </a:rPr>
              <a:t>Robustness</a:t>
            </a:r>
          </a:p>
          <a:p>
            <a:pPr>
              <a:spcBef>
                <a:spcPts val="0"/>
              </a:spcBef>
              <a:spcAft>
                <a:spcPts val="600"/>
              </a:spcAft>
            </a:pPr>
            <a:r>
              <a:rPr lang="en-GB" sz="1100" i="0" dirty="0">
                <a:solidFill>
                  <a:schemeClr val="tx2"/>
                </a:solidFill>
                <a:latin typeface="Microsoft New Tai Lue" panose="020B0502040204020203" pitchFamily="34" charset="0"/>
                <a:cs typeface="Microsoft New Tai Lue" panose="020B0502040204020203" pitchFamily="34" charset="0"/>
              </a:rPr>
              <a:t>We considered the robustness of the LSTM-momentum model to the training data. In particular, we investigated how much the ordering of the data being fed to the model fitting impacted its final performance. When initialising the neural network model a number of parameters are randomised, this includes sampling training batches and defining model weights. Depending on the value of these parameters it is possible that over multiple training runs the model converges to different optimal parameters and there are then significant differences in the model outputs.  </a:t>
            </a:r>
          </a:p>
          <a:p>
            <a:pPr>
              <a:spcBef>
                <a:spcPts val="0"/>
              </a:spcBef>
              <a:spcAft>
                <a:spcPts val="600"/>
              </a:spcAft>
            </a:pPr>
            <a:endParaRPr lang="en-GB" sz="1100" i="0" dirty="0">
              <a:solidFill>
                <a:schemeClr val="tx2"/>
              </a:solidFill>
              <a:latin typeface="Microsoft New Tai Lue" panose="020B0502040204020203" pitchFamily="34" charset="0"/>
              <a:cs typeface="Microsoft New Tai Lue" panose="020B0502040204020203" pitchFamily="34" charset="0"/>
            </a:endParaRPr>
          </a:p>
          <a:p>
            <a:pPr>
              <a:spcBef>
                <a:spcPts val="0"/>
              </a:spcBef>
              <a:spcAft>
                <a:spcPts val="600"/>
              </a:spcAft>
            </a:pPr>
            <a:r>
              <a:rPr lang="en-GB" sz="1100" i="0" dirty="0">
                <a:solidFill>
                  <a:schemeClr val="tx2"/>
                </a:solidFill>
                <a:latin typeface="Microsoft New Tai Lue" panose="020B0502040204020203" pitchFamily="34" charset="0"/>
                <a:cs typeface="Microsoft New Tai Lue" panose="020B0502040204020203" pitchFamily="34" charset="0"/>
              </a:rPr>
              <a:t>Our conclusion was that, while the ordering did impact performance, the non-costed gains continued to outperform the market in the majority of cases.</a:t>
            </a:r>
          </a:p>
          <a:p>
            <a:pPr>
              <a:spcBef>
                <a:spcPts val="0"/>
              </a:spcBef>
              <a:spcAft>
                <a:spcPts val="600"/>
              </a:spcAft>
            </a:pPr>
            <a:endParaRPr lang="en-GB" sz="1100" i="0" dirty="0">
              <a:solidFill>
                <a:schemeClr val="tx2"/>
              </a:solidFill>
              <a:latin typeface="Microsoft New Tai Lue" panose="020B0502040204020203" pitchFamily="34" charset="0"/>
              <a:cs typeface="Microsoft New Tai Lue" panose="020B0502040204020203" pitchFamily="34" charset="0"/>
            </a:endParaRPr>
          </a:p>
          <a:p>
            <a:pPr>
              <a:spcBef>
                <a:spcPts val="0"/>
              </a:spcBef>
              <a:spcAft>
                <a:spcPts val="600"/>
              </a:spcAft>
              <a:buNone/>
            </a:pPr>
            <a:endParaRPr lang="en-GB" sz="1100" i="0" dirty="0">
              <a:solidFill>
                <a:schemeClr val="tx1"/>
              </a:solidFill>
              <a:latin typeface="Microsoft New Tai Lue" panose="020B0502040204020203" pitchFamily="34" charset="0"/>
              <a:cs typeface="Microsoft New Tai Lue" panose="020B05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9" y="685219"/>
            <a:ext cx="1750288" cy="1750288"/>
          </a:xfrm>
          <a:prstGeom prst="rect">
            <a:avLst/>
          </a:prstGeom>
        </p:spPr>
      </p:pic>
    </p:spTree>
    <p:extLst>
      <p:ext uri="{BB962C8B-B14F-4D97-AF65-F5344CB8AC3E}">
        <p14:creationId xmlns:p14="http://schemas.microsoft.com/office/powerpoint/2010/main" val="1216267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7" name="Content Placeholder 7"/>
          <p:cNvSpPr>
            <a:spLocks noGrp="1"/>
          </p:cNvSpPr>
          <p:nvPr>
            <p:ph idx="1"/>
          </p:nvPr>
        </p:nvSpPr>
        <p:spPr>
          <a:xfrm>
            <a:off x="3815557" y="2741342"/>
            <a:ext cx="2321755" cy="3035517"/>
          </a:xfrm>
        </p:spPr>
        <p:txBody>
          <a:bodyPr/>
          <a:lstStyle/>
          <a:p>
            <a:pPr lvl="3"/>
            <a:r>
              <a:rPr lang="en-GB" dirty="0"/>
              <a:t>QAS uses a sophisticated algorithm which simultaneously calculates and compares quantitative ratings within three different time-frames – </a:t>
            </a:r>
            <a:r>
              <a:rPr lang="en-GB" i="1" dirty="0"/>
              <a:t>Long-Term, Intermediate-Term and Short-Term</a:t>
            </a:r>
            <a:r>
              <a:rPr lang="en-GB" dirty="0"/>
              <a:t> for every security or index in their </a:t>
            </a:r>
            <a:r>
              <a:rPr lang="en-GB" i="1" dirty="0"/>
              <a:t>Global Database.</a:t>
            </a:r>
          </a:p>
          <a:p>
            <a:pPr lvl="3"/>
            <a:r>
              <a:rPr lang="en-GB" dirty="0"/>
              <a:t>This algorithm routinely classifies where in the cycle the charts suggest each of the leading stocks in its universe has reached.</a:t>
            </a:r>
          </a:p>
          <a:p>
            <a:pPr lvl="3"/>
            <a:r>
              <a:rPr lang="en-GB" dirty="0"/>
              <a:t>These can help inform an investment strategy as they indicate where a stock is relative to its fair value.</a:t>
            </a:r>
          </a:p>
          <a:p>
            <a:pPr lvl="3">
              <a:buNone/>
            </a:pPr>
            <a:endParaRPr lang="en-US" dirty="0"/>
          </a:p>
        </p:txBody>
      </p:sp>
      <p:sp>
        <p:nvSpPr>
          <p:cNvPr id="8" name="Content Placeholder 8"/>
          <p:cNvSpPr txBox="1">
            <a:spLocks/>
          </p:cNvSpPr>
          <p:nvPr/>
        </p:nvSpPr>
        <p:spPr>
          <a:xfrm>
            <a:off x="457200" y="1299814"/>
            <a:ext cx="2332892" cy="2749551"/>
          </a:xfrm>
          <a:prstGeom prst="rect">
            <a:avLst/>
          </a:prstGeom>
        </p:spPr>
        <p:txBody>
          <a:bodyPr vert="horz" lIns="0" tIns="0" rIns="0" bIns="0" rtlCol="0">
            <a:noAutofit/>
          </a:bodyPr>
          <a:lstStyle>
            <a:lvl1pPr marL="0" indent="0" algn="l" defTabSz="914400" rtl="0" eaLnBrk="1" latinLnBrk="0" hangingPunct="1">
              <a:lnSpc>
                <a:spcPct val="85000"/>
              </a:lnSpc>
              <a:spcBef>
                <a:spcPts val="600"/>
              </a:spcBef>
              <a:spcAft>
                <a:spcPts val="1200"/>
              </a:spcAft>
              <a:buFontTx/>
              <a:buNone/>
              <a:defRPr sz="800" b="0" i="0" kern="1200">
                <a:solidFill>
                  <a:schemeClr val="bg2"/>
                </a:solidFill>
                <a:latin typeface="+mn-lt"/>
                <a:ea typeface="+mn-ea"/>
                <a:cs typeface="+mn-cs"/>
              </a:defRPr>
            </a:lvl1pPr>
            <a:lvl2pPr marL="0" indent="0" algn="l" defTabSz="914400" rtl="0" eaLnBrk="1" latinLnBrk="0" hangingPunct="1">
              <a:lnSpc>
                <a:spcPct val="85000"/>
              </a:lnSpc>
              <a:spcBef>
                <a:spcPts val="0"/>
              </a:spcBef>
              <a:spcAft>
                <a:spcPts val="600"/>
              </a:spcAft>
              <a:buFontTx/>
              <a:buNone/>
              <a:defRPr sz="800" i="1" kern="1200">
                <a:solidFill>
                  <a:schemeClr val="bg2"/>
                </a:solidFill>
                <a:latin typeface="+mn-lt"/>
                <a:ea typeface="+mn-ea"/>
                <a:cs typeface="+mn-cs"/>
              </a:defRPr>
            </a:lvl2pPr>
            <a:lvl3pPr marL="0" indent="0" algn="l" defTabSz="914400" rtl="0" eaLnBrk="1" latinLnBrk="0" hangingPunct="1">
              <a:lnSpc>
                <a:spcPct val="85000"/>
              </a:lnSpc>
              <a:spcBef>
                <a:spcPts val="600"/>
              </a:spcBef>
              <a:spcAft>
                <a:spcPts val="0"/>
              </a:spcAft>
              <a:buFontTx/>
              <a:buNone/>
              <a:defRPr sz="800" b="1" kern="1200">
                <a:solidFill>
                  <a:schemeClr val="bg2"/>
                </a:solidFill>
                <a:latin typeface="+mn-lt"/>
                <a:ea typeface="+mn-ea"/>
                <a:cs typeface="Microsoft New Tai Lue" panose="020B0502040204020203" pitchFamily="34" charset="0"/>
              </a:defRPr>
            </a:lvl3pPr>
            <a:lvl4pPr marL="0" indent="0" algn="l" defTabSz="914400" rtl="0" eaLnBrk="1" latinLnBrk="0" hangingPunct="1">
              <a:lnSpc>
                <a:spcPct val="85000"/>
              </a:lnSpc>
              <a:spcBef>
                <a:spcPts val="600"/>
              </a:spcBef>
              <a:spcAft>
                <a:spcPts val="600"/>
              </a:spcAft>
              <a:buFontTx/>
              <a:buNone/>
              <a:defRPr sz="800" kern="1200">
                <a:solidFill>
                  <a:schemeClr val="bg2"/>
                </a:solidFill>
                <a:latin typeface="+mn-lt"/>
                <a:ea typeface="+mn-ea"/>
                <a:cs typeface="Microsoft New Tai Lue" panose="020B0502040204020203" pitchFamily="34" charset="0"/>
              </a:defRPr>
            </a:lvl4pPr>
            <a:lvl5pPr marL="0" indent="0" algn="l" defTabSz="914400" rtl="0" eaLnBrk="1" latinLnBrk="0" hangingPunct="1">
              <a:lnSpc>
                <a:spcPct val="85000"/>
              </a:lnSpc>
              <a:spcBef>
                <a:spcPts val="0"/>
              </a:spcBef>
              <a:spcAft>
                <a:spcPts val="600"/>
              </a:spcAft>
              <a:buFontTx/>
              <a:buNone/>
              <a:defRPr sz="800" kern="1200">
                <a:solidFill>
                  <a:schemeClr val="bg2"/>
                </a:solidFill>
                <a:latin typeface="+mn-lt"/>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r>
              <a:rPr lang="en-US" sz="1500" i="1" dirty="0">
                <a:solidFill>
                  <a:srgbClr val="E34A06"/>
                </a:solidFill>
                <a:latin typeface="Corbel" panose="020B0503020204020204" pitchFamily="34" charset="0"/>
              </a:rPr>
              <a:t>Investigation into the use of QAS momentum scores in predicting the movement of stock market and industrial sector indexes</a:t>
            </a:r>
          </a:p>
        </p:txBody>
      </p:sp>
      <p:sp>
        <p:nvSpPr>
          <p:cNvPr id="5" name="Content Placeholder 7"/>
          <p:cNvSpPr txBox="1">
            <a:spLocks/>
          </p:cNvSpPr>
          <p:nvPr/>
        </p:nvSpPr>
        <p:spPr>
          <a:xfrm>
            <a:off x="6431458" y="2741341"/>
            <a:ext cx="2321755" cy="3035517"/>
          </a:xfrm>
          <a:prstGeom prst="rect">
            <a:avLst/>
          </a:prstGeom>
        </p:spPr>
        <p:txBody>
          <a:bodyPr vert="horz" lIns="0" tIns="0" rIns="0" bIns="0" rtlCol="0">
            <a:noAutofit/>
          </a:bodyPr>
          <a:lstStyle>
            <a:lvl1pPr marL="0" indent="0" algn="l" defTabSz="914377"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377"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377"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46" indent="-171446" algn="l" defTabSz="914377"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79" indent="-173034" algn="l" defTabSz="914377"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377"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46" indent="-171446" algn="l" defTabSz="914377"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79" indent="-173034" algn="l" defTabSz="914377"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lvl="3"/>
            <a:r>
              <a:rPr lang="en-GB" dirty="0"/>
              <a:t>Our aim is to investigate if there is a way to use the momentum scores generated by QAS to predict movements of stock market </a:t>
            </a:r>
            <a:r>
              <a:rPr lang="en-US" dirty="0"/>
              <a:t>and industrial sector indexes, and build a model that can achieve this.</a:t>
            </a:r>
          </a:p>
          <a:p>
            <a:pPr lvl="3">
              <a:buFont typeface="Arial" panose="020B0604020202020204" pitchFamily="34" charset="0"/>
              <a:buNone/>
            </a:pPr>
            <a:endParaRPr lang="en-US" dirty="0"/>
          </a:p>
        </p:txBody>
      </p:sp>
    </p:spTree>
    <p:extLst>
      <p:ext uri="{BB962C8B-B14F-4D97-AF65-F5344CB8AC3E}">
        <p14:creationId xmlns:p14="http://schemas.microsoft.com/office/powerpoint/2010/main" val="827472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Assumptions</a:t>
            </a:r>
          </a:p>
        </p:txBody>
      </p:sp>
      <p:sp>
        <p:nvSpPr>
          <p:cNvPr id="3" name="Content Placeholder 2"/>
          <p:cNvSpPr>
            <a:spLocks noGrp="1"/>
          </p:cNvSpPr>
          <p:nvPr>
            <p:ph idx="1"/>
          </p:nvPr>
        </p:nvSpPr>
        <p:spPr/>
        <p:txBody>
          <a:bodyPr/>
          <a:lstStyle/>
          <a:p>
            <a:pPr>
              <a:spcAft>
                <a:spcPts val="0"/>
              </a:spcAft>
              <a:buNone/>
            </a:pPr>
            <a:r>
              <a:rPr lang="en-GB" i="0" dirty="0"/>
              <a:t>Modelling</a:t>
            </a:r>
          </a:p>
          <a:p>
            <a:pPr marL="171450" indent="-171450">
              <a:spcAft>
                <a:spcPts val="0"/>
              </a:spcAft>
              <a:buFont typeface="Wingdings" panose="05000000000000000000" pitchFamily="2" charset="2"/>
              <a:buChar char="§"/>
            </a:pPr>
            <a:r>
              <a:rPr lang="en-GB" sz="1200" i="0" dirty="0">
                <a:solidFill>
                  <a:schemeClr val="tx2"/>
                </a:solidFill>
                <a:latin typeface="Microsoft New Tai Lue" panose="020B0502040204020203" pitchFamily="34" charset="0"/>
                <a:cs typeface="Microsoft New Tai Lue" panose="020B0502040204020203" pitchFamily="34" charset="0"/>
              </a:rPr>
              <a:t>Initially assume no costs to trading</a:t>
            </a:r>
          </a:p>
          <a:p>
            <a:pPr marL="171450" indent="-171450">
              <a:spcAft>
                <a:spcPts val="0"/>
              </a:spcAft>
              <a:buFont typeface="Wingdings" panose="05000000000000000000" pitchFamily="2" charset="2"/>
              <a:buChar char="§"/>
            </a:pPr>
            <a:r>
              <a:rPr lang="en-GB" sz="1200" i="0" dirty="0">
                <a:solidFill>
                  <a:schemeClr val="tx2"/>
                </a:solidFill>
                <a:latin typeface="Microsoft New Tai Lue" panose="020B0502040204020203" pitchFamily="34" charset="0"/>
                <a:cs typeface="Microsoft New Tai Lue" panose="020B0502040204020203" pitchFamily="34" charset="0"/>
              </a:rPr>
              <a:t>Simplified trading costs of 0.1% are used when adding costs to trading</a:t>
            </a:r>
          </a:p>
          <a:p>
            <a:pPr marL="171450" indent="-171450">
              <a:spcAft>
                <a:spcPts val="0"/>
              </a:spcAft>
              <a:buFont typeface="Wingdings" panose="05000000000000000000" pitchFamily="2" charset="2"/>
              <a:buChar char="§"/>
            </a:pPr>
            <a:r>
              <a:rPr lang="en-GB" sz="1200" i="0" dirty="0">
                <a:solidFill>
                  <a:schemeClr val="tx2"/>
                </a:solidFill>
                <a:latin typeface="Microsoft New Tai Lue" panose="020B0502040204020203" pitchFamily="34" charset="0"/>
                <a:cs typeface="Microsoft New Tai Lue" panose="020B0502040204020203" pitchFamily="34" charset="0"/>
              </a:rPr>
              <a:t>Perfect liquidity – can buy or sell an unlimited quantity at current market price</a:t>
            </a:r>
          </a:p>
          <a:p>
            <a:pPr marL="171450" indent="-171450">
              <a:spcAft>
                <a:spcPts val="0"/>
              </a:spcAft>
              <a:buFont typeface="Wingdings" panose="05000000000000000000" pitchFamily="2" charset="2"/>
              <a:buChar char="§"/>
            </a:pPr>
            <a:r>
              <a:rPr lang="en-GB" sz="1200" i="0" dirty="0">
                <a:solidFill>
                  <a:schemeClr val="tx2"/>
                </a:solidFill>
                <a:latin typeface="Microsoft New Tai Lue" panose="020B0502040204020203" pitchFamily="34" charset="0"/>
                <a:cs typeface="Microsoft New Tai Lue" panose="020B0502040204020203" pitchFamily="34" charset="0"/>
              </a:rPr>
              <a:t>Model can run fast enough to produce predictions almost instantly</a:t>
            </a:r>
          </a:p>
          <a:p>
            <a:pPr>
              <a:spcAft>
                <a:spcPts val="0"/>
              </a:spcAft>
              <a:buNone/>
            </a:pPr>
            <a:r>
              <a:rPr lang="en-GB" i="0" dirty="0"/>
              <a:t>Timing</a:t>
            </a:r>
          </a:p>
          <a:p>
            <a:pPr marL="171450" indent="-171450">
              <a:spcAft>
                <a:spcPts val="0"/>
              </a:spcAft>
              <a:buFont typeface="Wingdings" panose="05000000000000000000" pitchFamily="2" charset="2"/>
              <a:buChar char="§"/>
            </a:pPr>
            <a:r>
              <a:rPr lang="en-GB" sz="1200" i="0" dirty="0">
                <a:solidFill>
                  <a:schemeClr val="tx2"/>
                </a:solidFill>
                <a:latin typeface="Microsoft New Tai Lue" panose="020B0502040204020203" pitchFamily="34" charset="0"/>
                <a:cs typeface="Microsoft New Tai Lue" panose="020B0502040204020203" pitchFamily="34" charset="0"/>
              </a:rPr>
              <a:t>QAS momentum scores are calculated end of day using end of day prices</a:t>
            </a:r>
          </a:p>
          <a:p>
            <a:pPr marL="171450" indent="-171450">
              <a:spcAft>
                <a:spcPts val="0"/>
              </a:spcAft>
              <a:buFont typeface="Wingdings" panose="05000000000000000000" pitchFamily="2" charset="2"/>
              <a:buChar char="§"/>
            </a:pPr>
            <a:r>
              <a:rPr lang="en-GB" sz="1200" i="0" dirty="0">
                <a:solidFill>
                  <a:schemeClr val="tx2"/>
                </a:solidFill>
                <a:latin typeface="Microsoft New Tai Lue" panose="020B0502040204020203" pitchFamily="34" charset="0"/>
                <a:cs typeface="Microsoft New Tai Lue" panose="020B0502040204020203" pitchFamily="34" charset="0"/>
              </a:rPr>
              <a:t>Trades can be implemented end of day using QAS momentum score and end of day pricing information </a:t>
            </a:r>
          </a:p>
          <a:p>
            <a:pPr marL="171450" indent="-171450">
              <a:spcAft>
                <a:spcPts val="0"/>
              </a:spcAft>
              <a:buFont typeface="Wingdings" panose="05000000000000000000" pitchFamily="2" charset="2"/>
              <a:buChar char="§"/>
            </a:pPr>
            <a:r>
              <a:rPr lang="en-GB" sz="1200" i="0" dirty="0">
                <a:solidFill>
                  <a:schemeClr val="tx2"/>
                </a:solidFill>
                <a:latin typeface="Microsoft New Tai Lue" panose="020B0502040204020203" pitchFamily="34" charset="0"/>
                <a:cs typeface="Microsoft New Tai Lue" panose="020B0502040204020203" pitchFamily="34" charset="0"/>
              </a:rPr>
              <a:t>Trades are completed instantly</a:t>
            </a:r>
          </a:p>
          <a:p>
            <a:pPr>
              <a:spcAft>
                <a:spcPts val="0"/>
              </a:spcAft>
              <a:buNone/>
            </a:pPr>
            <a:r>
              <a:rPr lang="en-GB" i="0" dirty="0"/>
              <a:t>Shorting</a:t>
            </a:r>
          </a:p>
          <a:p>
            <a:pPr marL="171450" indent="-171450">
              <a:spcAft>
                <a:spcPts val="0"/>
              </a:spcAft>
              <a:buFont typeface="Wingdings" panose="05000000000000000000" pitchFamily="2" charset="2"/>
              <a:buChar char="§"/>
            </a:pPr>
            <a:r>
              <a:rPr lang="en-GB" sz="1200" i="0" dirty="0">
                <a:solidFill>
                  <a:schemeClr val="tx2"/>
                </a:solidFill>
                <a:latin typeface="Microsoft New Tai Lue" panose="020B0502040204020203" pitchFamily="34" charset="0"/>
                <a:cs typeface="Microsoft New Tai Lue" panose="020B0502040204020203" pitchFamily="34" charset="0"/>
              </a:rPr>
              <a:t>If shorting we are </a:t>
            </a:r>
            <a:r>
              <a:rPr lang="en-GB" sz="1200" i="0" dirty="0" err="1">
                <a:solidFill>
                  <a:schemeClr val="tx2"/>
                </a:solidFill>
                <a:latin typeface="Microsoft New Tai Lue" panose="020B0502040204020203" pitchFamily="34" charset="0"/>
                <a:cs typeface="Microsoft New Tai Lue" panose="020B0502040204020203" pitchFamily="34" charset="0"/>
              </a:rPr>
              <a:t>ble</a:t>
            </a:r>
            <a:r>
              <a:rPr lang="en-GB" sz="1200" i="0" dirty="0">
                <a:solidFill>
                  <a:schemeClr val="tx2"/>
                </a:solidFill>
                <a:latin typeface="Microsoft New Tai Lue" panose="020B0502040204020203" pitchFamily="34" charset="0"/>
                <a:cs typeface="Microsoft New Tai Lue" panose="020B0502040204020203" pitchFamily="34" charset="0"/>
              </a:rPr>
              <a:t> to short amount equal to the value of your cash balance</a:t>
            </a:r>
          </a:p>
          <a:p>
            <a:pPr>
              <a:spcAft>
                <a:spcPts val="0"/>
              </a:spcAft>
            </a:pPr>
            <a:r>
              <a:rPr lang="en-GB" i="0" dirty="0"/>
              <a:t>Trading</a:t>
            </a:r>
          </a:p>
          <a:p>
            <a:pPr marL="171450" indent="-171450">
              <a:spcAft>
                <a:spcPts val="0"/>
              </a:spcAft>
              <a:buFont typeface="Wingdings" panose="05000000000000000000" pitchFamily="2" charset="2"/>
              <a:buChar char="§"/>
            </a:pPr>
            <a:r>
              <a:rPr lang="en-GB" sz="1200" i="0" dirty="0">
                <a:solidFill>
                  <a:schemeClr val="tx2"/>
                </a:solidFill>
                <a:latin typeface="Microsoft New Tai Lue" panose="020B0502040204020203" pitchFamily="34" charset="0"/>
                <a:cs typeface="Microsoft New Tai Lue" panose="020B0502040204020203" pitchFamily="34" charset="0"/>
              </a:rPr>
              <a:t>Strategy is discrete; will always buy or sell everything</a:t>
            </a:r>
          </a:p>
          <a:p>
            <a:pPr>
              <a:buNone/>
            </a:pPr>
            <a:endParaRPr lang="en-GB" dirty="0"/>
          </a:p>
        </p:txBody>
      </p:sp>
      <p:sp>
        <p:nvSpPr>
          <p:cNvPr id="4" name="Content Placeholder 3"/>
          <p:cNvSpPr>
            <a:spLocks noGrp="1"/>
          </p:cNvSpPr>
          <p:nvPr>
            <p:ph idx="13"/>
          </p:nvPr>
        </p:nvSpPr>
        <p:spPr>
          <a:xfrm>
            <a:off x="457200" y="1447606"/>
            <a:ext cx="2321755" cy="2749551"/>
          </a:xfrm>
        </p:spPr>
        <p:txBody>
          <a:bodyPr/>
          <a:lstStyle/>
          <a:p>
            <a:r>
              <a:rPr lang="en-GB" dirty="0"/>
              <a:t>Assumptions made when modelling price movements in the S&amp;P 500</a:t>
            </a:r>
          </a:p>
        </p:txBody>
      </p:sp>
      <p:sp>
        <p:nvSpPr>
          <p:cNvPr id="5" name="Content Placeholder 7"/>
          <p:cNvSpPr txBox="1">
            <a:spLocks/>
          </p:cNvSpPr>
          <p:nvPr/>
        </p:nvSpPr>
        <p:spPr>
          <a:xfrm>
            <a:off x="457199" y="6209581"/>
            <a:ext cx="2321755" cy="291700"/>
          </a:xfrm>
          <a:prstGeom prst="rect">
            <a:avLst/>
          </a:prstGeom>
        </p:spPr>
        <p:txBody>
          <a:bodyPr vert="horz" lIns="0" tIns="0" rIns="0" bIns="0" rtlCol="0">
            <a:noAutofit/>
          </a:bodyPr>
          <a:lstStyle>
            <a:lvl1pPr marL="0" indent="0" algn="l" defTabSz="914377"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377"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377"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46" indent="-171446" algn="l" defTabSz="914377"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79" indent="-173034" algn="l" defTabSz="914377"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377"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46" indent="-171446" algn="l" defTabSz="914377"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79" indent="-173034" algn="l" defTabSz="914377"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lvl="3"/>
            <a:r>
              <a:rPr lang="en-GB" dirty="0"/>
              <a:t>*See appendix for details</a:t>
            </a:r>
            <a:endParaRPr lang="en-US" dirty="0"/>
          </a:p>
          <a:p>
            <a:pPr lvl="3">
              <a:buFont typeface="Arial" panose="020B0604020202020204" pitchFamily="34" charset="0"/>
              <a:buNone/>
            </a:pPr>
            <a:endParaRPr lang="en-US" dirty="0"/>
          </a:p>
        </p:txBody>
      </p:sp>
    </p:spTree>
    <p:extLst>
      <p:ext uri="{BB962C8B-B14F-4D97-AF65-F5344CB8AC3E}">
        <p14:creationId xmlns:p14="http://schemas.microsoft.com/office/powerpoint/2010/main" val="1597274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1" y="3848101"/>
            <a:ext cx="4229100" cy="1695849"/>
          </a:xfrm>
        </p:spPr>
        <p:txBody>
          <a:bodyPr/>
          <a:lstStyle/>
          <a:p>
            <a:r>
              <a:rPr lang="en-US" dirty="0"/>
              <a:t>Rule-Based Model</a:t>
            </a:r>
          </a:p>
        </p:txBody>
      </p:sp>
      <p:graphicFrame>
        <p:nvGraphicFramePr>
          <p:cNvPr id="12" name="Table 11"/>
          <p:cNvGraphicFramePr>
            <a:graphicFrameLocks noGrp="1"/>
          </p:cNvGraphicFramePr>
          <p:nvPr>
            <p:extLst/>
          </p:nvPr>
        </p:nvGraphicFramePr>
        <p:xfrm>
          <a:off x="6709751" y="4006851"/>
          <a:ext cx="2157897" cy="1320800"/>
        </p:xfrm>
        <a:graphic>
          <a:graphicData uri="http://schemas.openxmlformats.org/drawingml/2006/table">
            <a:tbl>
              <a:tblPr>
                <a:tableStyleId>{5C22544A-7EE6-4342-B048-85BDC9FD1C3A}</a:tableStyleId>
              </a:tblPr>
              <a:tblGrid>
                <a:gridCol w="2157897">
                  <a:extLst>
                    <a:ext uri="{9D8B030D-6E8A-4147-A177-3AD203B41FA5}">
                      <a16:colId xmlns:a16="http://schemas.microsoft.com/office/drawing/2014/main" val="20000"/>
                    </a:ext>
                  </a:extLst>
                </a:gridCol>
              </a:tblGrid>
              <a:tr h="1320800">
                <a:tc>
                  <a:txBody>
                    <a:bodyPr/>
                    <a:lstStyle/>
                    <a:p>
                      <a:r>
                        <a:rPr lang="en-US" sz="1400" i="1" kern="100" spc="-50" baseline="0" dirty="0">
                          <a:solidFill>
                            <a:schemeClr val="tx2"/>
                          </a:solidFill>
                          <a:latin typeface="Corbel" panose="020B0503020204020204" pitchFamily="34" charset="0"/>
                        </a:rPr>
                        <a:t>Two naïve approaches to predicting the S&amp;P 500 with basic rules using QAS momentum scores</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5726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4"/>
            <a:ext cx="3182052" cy="1228028"/>
          </a:xfrm>
        </p:spPr>
        <p:txBody>
          <a:bodyPr/>
          <a:lstStyle/>
          <a:p>
            <a:r>
              <a:rPr lang="en-US" dirty="0"/>
              <a:t>Rule-based Model</a:t>
            </a:r>
          </a:p>
        </p:txBody>
      </p:sp>
      <p:sp>
        <p:nvSpPr>
          <p:cNvPr id="8" name="Content Placeholder 7"/>
          <p:cNvSpPr>
            <a:spLocks noGrp="1"/>
          </p:cNvSpPr>
          <p:nvPr>
            <p:ph idx="1"/>
          </p:nvPr>
        </p:nvSpPr>
        <p:spPr>
          <a:xfrm>
            <a:off x="457202" y="1989269"/>
            <a:ext cx="3146548" cy="3882712"/>
          </a:xfrm>
        </p:spPr>
        <p:txBody>
          <a:bodyPr/>
          <a:lstStyle/>
          <a:p>
            <a:pPr lvl="3"/>
            <a:r>
              <a:rPr lang="en-GB" dirty="0"/>
              <a:t>A naïve model is one where the last period's actuals are used as this period's forecast, without adjusting them or attempting to establish causal factors. </a:t>
            </a:r>
          </a:p>
          <a:p>
            <a:pPr lvl="3"/>
            <a:r>
              <a:rPr lang="en-US" dirty="0"/>
              <a:t>Our first approach at analyzing the QAS momentum scores was to, using the information on the momentum scores, model a basic strategy of buying and selling stock in the S&amp;P 500 that mimicked the information on scores provided by QAS.</a:t>
            </a:r>
          </a:p>
          <a:p>
            <a:pPr lvl="3"/>
            <a:r>
              <a:rPr lang="en-US" dirty="0"/>
              <a:t>Buying stock where the short-term momentum scores were either 2, 3 or 4, and selling when the short-term momentum scores were either 6, 7 or 8, and holding otherwise, yielded the following results.</a:t>
            </a:r>
          </a:p>
          <a:p>
            <a:pPr lvl="3"/>
            <a:r>
              <a:rPr lang="en-US" dirty="0"/>
              <a:t>This strategy performs poorly, ending lower than tracking the market. We believe this performs poorly as the strategy gives too few days in which the portfolio contains  S&amp;P 500 holdings.</a:t>
            </a:r>
          </a:p>
        </p:txBody>
      </p:sp>
      <p:sp>
        <p:nvSpPr>
          <p:cNvPr id="9" name="Content Placeholder 8"/>
          <p:cNvSpPr>
            <a:spLocks noGrp="1"/>
          </p:cNvSpPr>
          <p:nvPr>
            <p:ph idx="10"/>
          </p:nvPr>
        </p:nvSpPr>
        <p:spPr>
          <a:xfrm>
            <a:off x="446062" y="655143"/>
            <a:ext cx="3193189" cy="1370492"/>
          </a:xfrm>
        </p:spPr>
        <p:txBody>
          <a:bodyPr/>
          <a:lstStyle/>
          <a:p>
            <a:r>
              <a:rPr lang="en-US" dirty="0"/>
              <a:t>A model implementing a buy strategy when the previous periods short-term momentum score is either 2, 3 or 4, and a sell strategy at 6, 7 or 8.</a:t>
            </a:r>
          </a:p>
        </p:txBody>
      </p:sp>
      <p:pic>
        <p:nvPicPr>
          <p:cNvPr id="6"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60539" y="641433"/>
            <a:ext cx="4221629" cy="2491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7"/>
          <p:cNvSpPr txBox="1">
            <a:spLocks/>
          </p:cNvSpPr>
          <p:nvPr/>
        </p:nvSpPr>
        <p:spPr>
          <a:xfrm>
            <a:off x="4284922" y="3613593"/>
            <a:ext cx="2321755" cy="811619"/>
          </a:xfrm>
          <a:prstGeom prst="rect">
            <a:avLst/>
          </a:prstGeom>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lvl="3"/>
            <a:endParaRPr lang="en-US" dirty="0"/>
          </a:p>
        </p:txBody>
      </p:sp>
      <p:sp>
        <p:nvSpPr>
          <p:cNvPr id="5" name="TextBox 4">
            <a:extLst>
              <a:ext uri="{FF2B5EF4-FFF2-40B4-BE49-F238E27FC236}">
                <a16:creationId xmlns:a16="http://schemas.microsoft.com/office/drawing/2014/main" id="{94F9418E-06A3-2E42-B0AB-CCD875C7ACB2}"/>
              </a:ext>
            </a:extLst>
          </p:cNvPr>
          <p:cNvSpPr txBox="1"/>
          <p:nvPr/>
        </p:nvSpPr>
        <p:spPr>
          <a:xfrm>
            <a:off x="8079036" y="2486472"/>
            <a:ext cx="1008668" cy="646331"/>
          </a:xfrm>
          <a:prstGeom prst="rect">
            <a:avLst/>
          </a:prstGeom>
          <a:noFill/>
        </p:spPr>
        <p:txBody>
          <a:bodyPr wrap="square" rtlCol="0">
            <a:spAutoFit/>
          </a:bodyPr>
          <a:lstStyle/>
          <a:p>
            <a:r>
              <a:rPr lang="en-GB" sz="900" i="1" dirty="0">
                <a:solidFill>
                  <a:srgbClr val="7B7C7D"/>
                </a:solidFill>
              </a:rPr>
              <a:t>Source: http://qas-service.com/Case_Study.mp4</a:t>
            </a:r>
          </a:p>
        </p:txBody>
      </p:sp>
      <p:graphicFrame>
        <p:nvGraphicFramePr>
          <p:cNvPr id="15" name="Chart 14"/>
          <p:cNvGraphicFramePr>
            <a:graphicFrameLocks/>
          </p:cNvGraphicFramePr>
          <p:nvPr>
            <p:extLst/>
          </p:nvPr>
        </p:nvGraphicFramePr>
        <p:xfrm>
          <a:off x="3639250" y="3302758"/>
          <a:ext cx="5286385" cy="32072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8627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2" y="2035577"/>
            <a:ext cx="3182049" cy="3956107"/>
          </a:xfrm>
        </p:spPr>
        <p:txBody>
          <a:bodyPr/>
          <a:lstStyle/>
          <a:p>
            <a:pPr lvl="3"/>
            <a:r>
              <a:rPr lang="en-US" dirty="0"/>
              <a:t>Performing some basic analysis on the average movement of price of the S&amp;P 500 the period after each short-term momentum score for the first 90% of periods showed the real data didn’t quite follow the information on QAS momentum scores.</a:t>
            </a:r>
          </a:p>
          <a:p>
            <a:pPr lvl="3"/>
            <a:r>
              <a:rPr lang="en-US" dirty="0"/>
              <a:t>Using this to inform our strategy on the last 10% of periods yielded results marginally worse than tracking the S&amp;P 500. However, these results are better than the previous strategy from using the QAS logic on momentum scores.</a:t>
            </a:r>
          </a:p>
        </p:txBody>
      </p:sp>
      <p:sp>
        <p:nvSpPr>
          <p:cNvPr id="9" name="Content Placeholder 8"/>
          <p:cNvSpPr>
            <a:spLocks noGrp="1"/>
          </p:cNvSpPr>
          <p:nvPr>
            <p:ph idx="10"/>
          </p:nvPr>
        </p:nvSpPr>
        <p:spPr>
          <a:xfrm>
            <a:off x="1317499" y="4604944"/>
            <a:ext cx="2332892" cy="1370492"/>
          </a:xfrm>
        </p:spPr>
        <p:txBody>
          <a:bodyPr/>
          <a:lstStyle/>
          <a:p>
            <a:r>
              <a:rPr lang="en-US" dirty="0"/>
              <a:t>A rule-based model based on analysis of average price movements after each short-term momentum score still performed worse than tracking the S&amp;P 500.</a:t>
            </a:r>
          </a:p>
        </p:txBody>
      </p:sp>
      <p:graphicFrame>
        <p:nvGraphicFramePr>
          <p:cNvPr id="13" name="Chart 12"/>
          <p:cNvGraphicFramePr>
            <a:graphicFrameLocks/>
          </p:cNvGraphicFramePr>
          <p:nvPr>
            <p:extLst/>
          </p:nvPr>
        </p:nvGraphicFramePr>
        <p:xfrm>
          <a:off x="3859619" y="542227"/>
          <a:ext cx="4784652" cy="2822393"/>
        </p:xfrm>
        <a:graphic>
          <a:graphicData uri="http://schemas.openxmlformats.org/drawingml/2006/chart">
            <c:chart xmlns:c="http://schemas.openxmlformats.org/drawingml/2006/chart" xmlns:r="http://schemas.openxmlformats.org/officeDocument/2006/relationships" r:id="rId2"/>
          </a:graphicData>
        </a:graphic>
      </p:graphicFrame>
      <p:sp>
        <p:nvSpPr>
          <p:cNvPr id="14" name="Content Placeholder 8"/>
          <p:cNvSpPr txBox="1">
            <a:spLocks/>
          </p:cNvSpPr>
          <p:nvPr/>
        </p:nvSpPr>
        <p:spPr>
          <a:xfrm>
            <a:off x="446062" y="675024"/>
            <a:ext cx="3193189" cy="1370492"/>
          </a:xfrm>
          <a:prstGeom prst="rect">
            <a:avLst/>
          </a:prstGeom>
        </p:spPr>
        <p:txBody>
          <a:bodyPr vert="horz" lIns="0" tIns="0" rIns="0" bIns="0" rtlCol="0">
            <a:noAutofit/>
          </a:bodyPr>
          <a:lstStyle>
            <a:lvl1pPr marL="0" indent="0" algn="l" defTabSz="914377"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377"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377"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46" indent="-171446" algn="l" defTabSz="914377"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79" indent="-173034" algn="l" defTabSz="914377"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377"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46" indent="-171446" algn="l" defTabSz="914377"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79" indent="-173034" algn="l" defTabSz="914377"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r>
              <a:rPr lang="en-US" dirty="0"/>
              <a:t>A model implementing a buy strategy when the previous periods short-term momentum score is either 3, 4, 6, 7, and 8, and a sell strategy at 1, 2 or 5.</a:t>
            </a:r>
          </a:p>
        </p:txBody>
      </p:sp>
      <p:sp>
        <p:nvSpPr>
          <p:cNvPr id="27" name="Arc 26"/>
          <p:cNvSpPr/>
          <p:nvPr/>
        </p:nvSpPr>
        <p:spPr>
          <a:xfrm>
            <a:off x="5762920" y="1758439"/>
            <a:ext cx="2318994" cy="2741289"/>
          </a:xfrm>
          <a:prstGeom prst="arc">
            <a:avLst>
              <a:gd name="adj1" fmla="val 12720067"/>
              <a:gd name="adj2" fmla="val 1970991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Arc 27"/>
          <p:cNvSpPr/>
          <p:nvPr/>
        </p:nvSpPr>
        <p:spPr>
          <a:xfrm rot="10800000">
            <a:off x="3715931" y="472728"/>
            <a:ext cx="2318994" cy="2741289"/>
          </a:xfrm>
          <a:prstGeom prst="arc">
            <a:avLst>
              <a:gd name="adj1" fmla="val 12720067"/>
              <a:gd name="adj2" fmla="val 173974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Arc 28"/>
          <p:cNvSpPr/>
          <p:nvPr/>
        </p:nvSpPr>
        <p:spPr>
          <a:xfrm rot="10800000">
            <a:off x="7814179" y="479851"/>
            <a:ext cx="2318994" cy="2741289"/>
          </a:xfrm>
          <a:prstGeom prst="arc">
            <a:avLst>
              <a:gd name="adj1" fmla="val 17276650"/>
              <a:gd name="adj2" fmla="val 196821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1" name="Title 1"/>
          <p:cNvSpPr txBox="1">
            <a:spLocks/>
          </p:cNvSpPr>
          <p:nvPr/>
        </p:nvSpPr>
        <p:spPr>
          <a:xfrm>
            <a:off x="457200" y="99394"/>
            <a:ext cx="3182052" cy="1228028"/>
          </a:xfrm>
          <a:prstGeom prst="rect">
            <a:avLst/>
          </a:prstGeom>
        </p:spPr>
        <p:txBody>
          <a:bodyPr vert="horz" wrap="square" lIns="0" tIns="0" rIns="0" bIns="0" rtlCol="0" anchor="t">
            <a:noAutofit/>
          </a:bodyPr>
          <a:lstStyle>
            <a:lvl1pPr algn="l" defTabSz="914377" rtl="0" eaLnBrk="1" latinLnBrk="0" hangingPunct="1">
              <a:lnSpc>
                <a:spcPct val="95000"/>
              </a:lnSpc>
              <a:spcBef>
                <a:spcPct val="0"/>
              </a:spcBef>
              <a:buNone/>
              <a:defRPr sz="2800" b="1" kern="1200" spc="-151">
                <a:solidFill>
                  <a:schemeClr val="tx2"/>
                </a:solidFill>
                <a:latin typeface="+mj-lt"/>
                <a:ea typeface="+mj-ea"/>
                <a:cs typeface="+mj-cs"/>
              </a:defRPr>
            </a:lvl1pPr>
          </a:lstStyle>
          <a:p>
            <a:r>
              <a:rPr lang="en-US"/>
              <a:t>Rule-based Model</a:t>
            </a:r>
            <a:endParaRPr lang="en-US" dirty="0"/>
          </a:p>
        </p:txBody>
      </p:sp>
      <p:sp>
        <p:nvSpPr>
          <p:cNvPr id="32" name="TextBox 31">
            <a:extLst>
              <a:ext uri="{FF2B5EF4-FFF2-40B4-BE49-F238E27FC236}">
                <a16:creationId xmlns:a16="http://schemas.microsoft.com/office/drawing/2014/main" id="{94F9418E-06A3-2E42-B0AB-CCD875C7ACB2}"/>
              </a:ext>
            </a:extLst>
          </p:cNvPr>
          <p:cNvSpPr txBox="1"/>
          <p:nvPr/>
        </p:nvSpPr>
        <p:spPr>
          <a:xfrm>
            <a:off x="7949829" y="3053002"/>
            <a:ext cx="1008668" cy="507831"/>
          </a:xfrm>
          <a:prstGeom prst="rect">
            <a:avLst/>
          </a:prstGeom>
          <a:noFill/>
        </p:spPr>
        <p:txBody>
          <a:bodyPr wrap="square" rtlCol="0">
            <a:spAutoFit/>
          </a:bodyPr>
          <a:lstStyle/>
          <a:p>
            <a:pPr algn="r"/>
            <a:r>
              <a:rPr lang="en-GB" sz="900" i="1" dirty="0">
                <a:solidFill>
                  <a:srgbClr val="7B7C7D"/>
                </a:solidFill>
              </a:rPr>
              <a:t>QAS  Momentum Approach</a:t>
            </a:r>
          </a:p>
        </p:txBody>
      </p:sp>
      <p:graphicFrame>
        <p:nvGraphicFramePr>
          <p:cNvPr id="33" name="Chart 32"/>
          <p:cNvGraphicFramePr>
            <a:graphicFrameLocks/>
          </p:cNvGraphicFramePr>
          <p:nvPr>
            <p:extLst/>
          </p:nvPr>
        </p:nvGraphicFramePr>
        <p:xfrm>
          <a:off x="3715931" y="3364620"/>
          <a:ext cx="5242566" cy="32408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7325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4"/>
            <a:ext cx="3182052" cy="1228028"/>
          </a:xfrm>
        </p:spPr>
        <p:txBody>
          <a:bodyPr/>
          <a:lstStyle/>
          <a:p>
            <a:r>
              <a:rPr lang="en-US" dirty="0"/>
              <a:t>Rule-based Model</a:t>
            </a:r>
          </a:p>
        </p:txBody>
      </p:sp>
      <p:sp>
        <p:nvSpPr>
          <p:cNvPr id="8" name="Content Placeholder 7"/>
          <p:cNvSpPr>
            <a:spLocks noGrp="1"/>
          </p:cNvSpPr>
          <p:nvPr>
            <p:ph idx="1"/>
          </p:nvPr>
        </p:nvSpPr>
        <p:spPr>
          <a:xfrm>
            <a:off x="457202" y="595423"/>
            <a:ext cx="3146548" cy="2732568"/>
          </a:xfrm>
        </p:spPr>
        <p:txBody>
          <a:bodyPr/>
          <a:lstStyle/>
          <a:p>
            <a:pPr lvl="3"/>
            <a:r>
              <a:rPr lang="en-GB" dirty="0"/>
              <a:t>Updating our rule-based model uses the QAS risk zone matrix.</a:t>
            </a:r>
          </a:p>
          <a:p>
            <a:pPr lvl="3">
              <a:spcBef>
                <a:spcPts val="0"/>
              </a:spcBef>
              <a:spcAft>
                <a:spcPts val="300"/>
              </a:spcAft>
            </a:pPr>
            <a:r>
              <a:rPr lang="en-US" dirty="0"/>
              <a:t>The rules for the model are as follows:</a:t>
            </a:r>
          </a:p>
          <a:p>
            <a:pPr marL="171450" lvl="3" indent="-171450">
              <a:spcBef>
                <a:spcPts val="0"/>
              </a:spcBef>
              <a:spcAft>
                <a:spcPts val="300"/>
              </a:spcAft>
              <a:buFont typeface="Arial" panose="020B0604020202020204" pitchFamily="34" charset="0"/>
              <a:buChar char="•"/>
            </a:pPr>
            <a:r>
              <a:rPr lang="en-US" dirty="0"/>
              <a:t>If the risk zone is a high conviction positive (2 &amp; 3) we are fully invested in the market</a:t>
            </a:r>
          </a:p>
          <a:p>
            <a:pPr marL="171450" lvl="3" indent="-171450">
              <a:spcBef>
                <a:spcPts val="0"/>
              </a:spcBef>
              <a:spcAft>
                <a:spcPts val="300"/>
              </a:spcAft>
              <a:buFont typeface="Arial" panose="020B0604020202020204" pitchFamily="34" charset="0"/>
              <a:buChar char="•"/>
            </a:pPr>
            <a:r>
              <a:rPr lang="en-US" dirty="0"/>
              <a:t>If the risk zone is a high conviction negative (5 &amp; 6) we are full out of the market</a:t>
            </a:r>
          </a:p>
          <a:p>
            <a:pPr marL="171450" lvl="3" indent="-171450">
              <a:spcBef>
                <a:spcPts val="0"/>
              </a:spcBef>
              <a:spcAft>
                <a:spcPts val="300"/>
              </a:spcAft>
              <a:buFont typeface="Arial" panose="020B0604020202020204" pitchFamily="34" charset="0"/>
              <a:buChar char="•"/>
            </a:pPr>
            <a:r>
              <a:rPr lang="en-US" dirty="0"/>
              <a:t>If the risk zone is neither of these (1 &amp; 4) then half of our value is in the market, and half is held as cash</a:t>
            </a:r>
          </a:p>
          <a:p>
            <a:pPr lvl="3">
              <a:spcBef>
                <a:spcPts val="0"/>
              </a:spcBef>
              <a:spcAft>
                <a:spcPts val="300"/>
              </a:spcAft>
              <a:buNone/>
            </a:pPr>
            <a:r>
              <a:rPr lang="en-GB" dirty="0"/>
              <a:t>This strategy outperformed our previous rule-based models, but underperforms relative to tracking the market.</a:t>
            </a:r>
          </a:p>
        </p:txBody>
      </p:sp>
      <p:sp>
        <p:nvSpPr>
          <p:cNvPr id="7" name="Content Placeholder 7"/>
          <p:cNvSpPr txBox="1">
            <a:spLocks/>
          </p:cNvSpPr>
          <p:nvPr/>
        </p:nvSpPr>
        <p:spPr>
          <a:xfrm>
            <a:off x="4284922" y="3613593"/>
            <a:ext cx="2321755" cy="811619"/>
          </a:xfrm>
          <a:prstGeom prst="rect">
            <a:avLst/>
          </a:prstGeom>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lvl="3"/>
            <a:endParaRPr lang="en-US" dirty="0"/>
          </a:p>
        </p:txBody>
      </p:sp>
      <p:pic>
        <p:nvPicPr>
          <p:cNvPr id="3" name="Picture 2"/>
          <p:cNvPicPr>
            <a:picLocks noChangeAspect="1"/>
          </p:cNvPicPr>
          <p:nvPr/>
        </p:nvPicPr>
        <p:blipFill>
          <a:blip r:embed="rId2"/>
          <a:stretch>
            <a:fillRect/>
          </a:stretch>
        </p:blipFill>
        <p:spPr>
          <a:xfrm>
            <a:off x="4536492" y="478569"/>
            <a:ext cx="3552675" cy="2668772"/>
          </a:xfrm>
          <a:prstGeom prst="rect">
            <a:avLst/>
          </a:prstGeom>
        </p:spPr>
      </p:pic>
      <p:graphicFrame>
        <p:nvGraphicFramePr>
          <p:cNvPr id="10" name="Chart 9"/>
          <p:cNvGraphicFramePr>
            <a:graphicFrameLocks/>
          </p:cNvGraphicFramePr>
          <p:nvPr>
            <p:extLst>
              <p:ext uri="{D42A27DB-BD31-4B8C-83A1-F6EECF244321}">
                <p14:modId xmlns:p14="http://schemas.microsoft.com/office/powerpoint/2010/main" val="614132582"/>
              </p:ext>
            </p:extLst>
          </p:nvPr>
        </p:nvGraphicFramePr>
        <p:xfrm>
          <a:off x="457202" y="2831250"/>
          <a:ext cx="8612370" cy="37928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68967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4"/>
            <a:ext cx="3182052" cy="1228028"/>
          </a:xfrm>
        </p:spPr>
        <p:txBody>
          <a:bodyPr/>
          <a:lstStyle/>
          <a:p>
            <a:r>
              <a:rPr lang="en-US" dirty="0"/>
              <a:t>Rule-based Model</a:t>
            </a:r>
          </a:p>
        </p:txBody>
      </p:sp>
      <p:sp>
        <p:nvSpPr>
          <p:cNvPr id="8" name="Content Placeholder 7"/>
          <p:cNvSpPr>
            <a:spLocks noGrp="1"/>
          </p:cNvSpPr>
          <p:nvPr>
            <p:ph idx="1"/>
          </p:nvPr>
        </p:nvSpPr>
        <p:spPr>
          <a:xfrm>
            <a:off x="457201" y="595423"/>
            <a:ext cx="8367821" cy="2732568"/>
          </a:xfrm>
        </p:spPr>
        <p:txBody>
          <a:bodyPr/>
          <a:lstStyle/>
          <a:p>
            <a:pPr lvl="3"/>
            <a:r>
              <a:rPr lang="en-GB" dirty="0"/>
              <a:t>Applying the same logic to the intermediate and short term risk zones yields the following results:</a:t>
            </a:r>
          </a:p>
          <a:p>
            <a:pPr lvl="3"/>
            <a:endParaRPr lang="en-GB" dirty="0"/>
          </a:p>
        </p:txBody>
      </p:sp>
      <p:sp>
        <p:nvSpPr>
          <p:cNvPr id="7" name="Content Placeholder 7"/>
          <p:cNvSpPr txBox="1">
            <a:spLocks/>
          </p:cNvSpPr>
          <p:nvPr/>
        </p:nvSpPr>
        <p:spPr>
          <a:xfrm>
            <a:off x="4284922" y="3613593"/>
            <a:ext cx="2321755" cy="811619"/>
          </a:xfrm>
          <a:prstGeom prst="rect">
            <a:avLst/>
          </a:prstGeom>
        </p:spPr>
        <p:txBody>
          <a:bodyPr vert="horz" lIns="0" tIns="0" rIns="0" bIns="0" rtlCol="0">
            <a:no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a:lstStyle>
          <a:p>
            <a:pPr lvl="3"/>
            <a:endParaRPr lang="en-US" dirty="0"/>
          </a:p>
        </p:txBody>
      </p:sp>
      <p:graphicFrame>
        <p:nvGraphicFramePr>
          <p:cNvPr id="9" name="Chart 8"/>
          <p:cNvGraphicFramePr>
            <a:graphicFrameLocks/>
          </p:cNvGraphicFramePr>
          <p:nvPr>
            <p:extLst>
              <p:ext uri="{D42A27DB-BD31-4B8C-83A1-F6EECF244321}">
                <p14:modId xmlns:p14="http://schemas.microsoft.com/office/powerpoint/2010/main" val="128636864"/>
              </p:ext>
            </p:extLst>
          </p:nvPr>
        </p:nvGraphicFramePr>
        <p:xfrm>
          <a:off x="329609" y="1127051"/>
          <a:ext cx="8718698" cy="54970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2055955"/>
      </p:ext>
    </p:extLst>
  </p:cSld>
  <p:clrMapOvr>
    <a:masterClrMapping/>
  </p:clrMapOvr>
</p:sld>
</file>

<file path=ppt/theme/theme1.xml><?xml version="1.0" encoding="utf-8"?>
<a:theme xmlns:a="http://schemas.openxmlformats.org/drawingml/2006/main" name="Modern Swiss">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outerShdw dist="38100" dir="5400000" algn="t" rotWithShape="0">
            <a:schemeClr val="bg2">
              <a:alpha val="20000"/>
            </a:schemeClr>
          </a:outerShdw>
        </a:effectLst>
      </a:spPr>
      <a:bodyPr rtlCol="0" anchor="ctr"/>
      <a:lstStyle>
        <a:defPPr algn="ctr">
          <a:lnSpc>
            <a:spcPct val="95000"/>
          </a:lnSpc>
          <a:defRPr b="1" dirty="0" smtClean="0">
            <a:solidFill>
              <a:schemeClr val="tx2"/>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10086</TotalTime>
  <Words>2702</Words>
  <Application>Microsoft Office PowerPoint</Application>
  <PresentationFormat>On-screen Show (4:3)</PresentationFormat>
  <Paragraphs>180</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Narrow</vt:lpstr>
      <vt:lpstr>Corbel</vt:lpstr>
      <vt:lpstr>Courier New</vt:lpstr>
      <vt:lpstr>Georgia</vt:lpstr>
      <vt:lpstr>Microsoft New Tai Lue</vt:lpstr>
      <vt:lpstr>Wingdings</vt:lpstr>
      <vt:lpstr>Modern Swiss</vt:lpstr>
      <vt:lpstr>Qas Momentum score Analysis</vt:lpstr>
      <vt:lpstr>Contents</vt:lpstr>
      <vt:lpstr>Introduction</vt:lpstr>
      <vt:lpstr>Assumptions</vt:lpstr>
      <vt:lpstr>Rule-Based Model</vt:lpstr>
      <vt:lpstr>Rule-based Model</vt:lpstr>
      <vt:lpstr>PowerPoint Presentation</vt:lpstr>
      <vt:lpstr>Rule-based Model</vt:lpstr>
      <vt:lpstr>Rule-based Model</vt:lpstr>
      <vt:lpstr>Recurrent Neural Network</vt:lpstr>
      <vt:lpstr>Recurrent Neural Network</vt:lpstr>
      <vt:lpstr>PowerPoint Presentation</vt:lpstr>
      <vt:lpstr>PowerPoint Presentation</vt:lpstr>
      <vt:lpstr>Results</vt:lpstr>
      <vt:lpstr>PowerPoint Presentation</vt:lpstr>
      <vt:lpstr>Recurrent Neural Network – QAS </vt:lpstr>
      <vt:lpstr>Next Steps</vt:lpstr>
      <vt:lpstr>Next Steps </vt:lpstr>
      <vt:lpstr>Appendix</vt:lpstr>
      <vt:lpstr>Assumptions</vt:lpstr>
      <vt:lpstr>Assumptions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JAMES Whitfield</cp:lastModifiedBy>
  <cp:revision>322</cp:revision>
  <cp:lastPrinted>2014-02-11T23:37:51Z</cp:lastPrinted>
  <dcterms:created xsi:type="dcterms:W3CDTF">2014-02-07T03:47:22Z</dcterms:created>
  <dcterms:modified xsi:type="dcterms:W3CDTF">2018-09-25T10:10:04Z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1166664</vt:lpwstr>
  </property>
  <property fmtid="{D5CDD505-2E9C-101B-9397-08002B2CF9AE}" pid="3" name="NXPowerLiteSettings">
    <vt:lpwstr>F980073804F000</vt:lpwstr>
  </property>
  <property fmtid="{D5CDD505-2E9C-101B-9397-08002B2CF9AE}" pid="4" name="NXPowerLiteVersion">
    <vt:lpwstr>D5.0.2</vt:lpwstr>
  </property>
</Properties>
</file>