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4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345"/>
          </p14:sldIdLst>
        </p14:section>
      </p14:sectionLst>
    </p:ext>
    <p:ext uri="{EFAFB233-063F-42B5-8137-9DF3F51BA10A}">
      <p15:sldGuideLst xmlns:p15="http://schemas.microsoft.com/office/powerpoint/2012/main">
        <p15:guide id="1" orient="horz" pos="251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OR Spicer" initials="CS" lastIdx="3" clrIdx="0">
    <p:extLst>
      <p:ext uri="{19B8F6BF-5375-455C-9EA6-DF929625EA0E}">
        <p15:presenceInfo xmlns:p15="http://schemas.microsoft.com/office/powerpoint/2012/main" userId="100e968b-aac2-4406-ad57-5928c5ca7f5e" providerId="Windows Live"/>
      </p:ext>
    </p:extLst>
  </p:cmAuthor>
  <p:cmAuthor id="2" name="ADMINIBM" initials="A" lastIdx="9" clrIdx="1">
    <p:extLst>
      <p:ext uri="{19B8F6BF-5375-455C-9EA6-DF929625EA0E}">
        <p15:presenceInfo xmlns:p15="http://schemas.microsoft.com/office/powerpoint/2012/main" userId="ADMINIB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CE8"/>
    <a:srgbClr val="97975B"/>
    <a:srgbClr val="118398"/>
    <a:srgbClr val="A05839"/>
    <a:srgbClr val="F8DC84"/>
    <a:srgbClr val="319CA4"/>
    <a:srgbClr val="F4F4F4"/>
    <a:srgbClr val="909091"/>
    <a:srgbClr val="FAE9E7"/>
    <a:srgbClr val="E34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31" autoAdjust="0"/>
    <p:restoredTop sz="86385" autoAdjust="0"/>
  </p:normalViewPr>
  <p:slideViewPr>
    <p:cSldViewPr snapToGrid="0" snapToObjects="1">
      <p:cViewPr varScale="1">
        <p:scale>
          <a:sx n="90" d="100"/>
          <a:sy n="90" d="100"/>
        </p:scale>
        <p:origin x="504" y="90"/>
      </p:cViewPr>
      <p:guideLst>
        <p:guide orient="horz" pos="2516"/>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2748" y="-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BM_ADMIN\Documents\01%20-%20Projects\14%20-%20QAS\Models\Results%20and%20Graph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u="sng" baseline="0" dirty="0"/>
              <a:t>S&amp;P 500</a:t>
            </a:r>
            <a:endParaRPr lang="en-GB"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9507695437459941E-2"/>
          <c:y val="0.10031606344593472"/>
          <c:w val="0.95049230456254008"/>
          <c:h val="0.78072188964597378"/>
        </c:manualLayout>
      </c:layout>
      <c:lineChart>
        <c:grouping val="standard"/>
        <c:varyColors val="0"/>
        <c:ser>
          <c:idx val="0"/>
          <c:order val="0"/>
          <c:tx>
            <c:strRef>
              <c:f>'S&amp;P 1993-2018'!$L$1</c:f>
              <c:strCache>
                <c:ptCount val="1"/>
                <c:pt idx="0">
                  <c:v>LSTM Model</c:v>
                </c:pt>
              </c:strCache>
            </c:strRef>
          </c:tx>
          <c:spPr>
            <a:ln w="6350" cap="rnd">
              <a:solidFill>
                <a:srgbClr val="0070C0"/>
              </a:solidFill>
              <a:round/>
            </a:ln>
            <a:effectLst/>
          </c:spPr>
          <c:marker>
            <c:symbol val="none"/>
          </c:marker>
          <c:cat>
            <c:numRef>
              <c:f>'S&amp;P 1993-2018'!$C$2:$C$644</c:f>
              <c:numCache>
                <c:formatCode>m/d/yyyy</c:formatCode>
                <c:ptCount val="643"/>
                <c:pt idx="0">
                  <c:v>42384</c:v>
                </c:pt>
                <c:pt idx="1">
                  <c:v>42388</c:v>
                </c:pt>
                <c:pt idx="2">
                  <c:v>42389</c:v>
                </c:pt>
                <c:pt idx="3">
                  <c:v>42390</c:v>
                </c:pt>
                <c:pt idx="4">
                  <c:v>42391</c:v>
                </c:pt>
                <c:pt idx="5">
                  <c:v>42394</c:v>
                </c:pt>
                <c:pt idx="6">
                  <c:v>42395</c:v>
                </c:pt>
                <c:pt idx="7">
                  <c:v>42396</c:v>
                </c:pt>
                <c:pt idx="8">
                  <c:v>42397</c:v>
                </c:pt>
                <c:pt idx="9">
                  <c:v>42398</c:v>
                </c:pt>
                <c:pt idx="10">
                  <c:v>42401</c:v>
                </c:pt>
                <c:pt idx="11">
                  <c:v>42402</c:v>
                </c:pt>
                <c:pt idx="12">
                  <c:v>42403</c:v>
                </c:pt>
                <c:pt idx="13">
                  <c:v>42404</c:v>
                </c:pt>
                <c:pt idx="14">
                  <c:v>42405</c:v>
                </c:pt>
                <c:pt idx="15">
                  <c:v>42408</c:v>
                </c:pt>
                <c:pt idx="16">
                  <c:v>42409</c:v>
                </c:pt>
                <c:pt idx="17">
                  <c:v>42410</c:v>
                </c:pt>
                <c:pt idx="18">
                  <c:v>42411</c:v>
                </c:pt>
                <c:pt idx="19">
                  <c:v>42412</c:v>
                </c:pt>
                <c:pt idx="20">
                  <c:v>42416</c:v>
                </c:pt>
                <c:pt idx="21">
                  <c:v>42417</c:v>
                </c:pt>
                <c:pt idx="22">
                  <c:v>42418</c:v>
                </c:pt>
                <c:pt idx="23">
                  <c:v>42419</c:v>
                </c:pt>
                <c:pt idx="24">
                  <c:v>42422</c:v>
                </c:pt>
                <c:pt idx="25">
                  <c:v>42423</c:v>
                </c:pt>
                <c:pt idx="26">
                  <c:v>42424</c:v>
                </c:pt>
                <c:pt idx="27">
                  <c:v>42425</c:v>
                </c:pt>
                <c:pt idx="28">
                  <c:v>42426</c:v>
                </c:pt>
                <c:pt idx="29">
                  <c:v>42429</c:v>
                </c:pt>
                <c:pt idx="30">
                  <c:v>42430</c:v>
                </c:pt>
                <c:pt idx="31">
                  <c:v>42431</c:v>
                </c:pt>
                <c:pt idx="32">
                  <c:v>42432</c:v>
                </c:pt>
                <c:pt idx="33">
                  <c:v>42433</c:v>
                </c:pt>
                <c:pt idx="34">
                  <c:v>42436</c:v>
                </c:pt>
                <c:pt idx="35">
                  <c:v>42437</c:v>
                </c:pt>
                <c:pt idx="36">
                  <c:v>42438</c:v>
                </c:pt>
                <c:pt idx="37">
                  <c:v>42439</c:v>
                </c:pt>
                <c:pt idx="38">
                  <c:v>42440</c:v>
                </c:pt>
                <c:pt idx="39">
                  <c:v>42443</c:v>
                </c:pt>
                <c:pt idx="40">
                  <c:v>42444</c:v>
                </c:pt>
                <c:pt idx="41">
                  <c:v>42445</c:v>
                </c:pt>
                <c:pt idx="42">
                  <c:v>42446</c:v>
                </c:pt>
                <c:pt idx="43">
                  <c:v>42447</c:v>
                </c:pt>
                <c:pt idx="44">
                  <c:v>42450</c:v>
                </c:pt>
                <c:pt idx="45">
                  <c:v>42451</c:v>
                </c:pt>
                <c:pt idx="46">
                  <c:v>42452</c:v>
                </c:pt>
                <c:pt idx="47">
                  <c:v>42453</c:v>
                </c:pt>
                <c:pt idx="48">
                  <c:v>42457</c:v>
                </c:pt>
                <c:pt idx="49">
                  <c:v>42458</c:v>
                </c:pt>
                <c:pt idx="50">
                  <c:v>42459</c:v>
                </c:pt>
                <c:pt idx="51">
                  <c:v>42460</c:v>
                </c:pt>
                <c:pt idx="52">
                  <c:v>42461</c:v>
                </c:pt>
                <c:pt idx="53">
                  <c:v>42464</c:v>
                </c:pt>
                <c:pt idx="54">
                  <c:v>42465</c:v>
                </c:pt>
                <c:pt idx="55">
                  <c:v>42466</c:v>
                </c:pt>
                <c:pt idx="56">
                  <c:v>42467</c:v>
                </c:pt>
                <c:pt idx="57">
                  <c:v>42468</c:v>
                </c:pt>
                <c:pt idx="58">
                  <c:v>42471</c:v>
                </c:pt>
                <c:pt idx="59">
                  <c:v>42472</c:v>
                </c:pt>
                <c:pt idx="60">
                  <c:v>42473</c:v>
                </c:pt>
                <c:pt idx="61">
                  <c:v>42474</c:v>
                </c:pt>
                <c:pt idx="62">
                  <c:v>42475</c:v>
                </c:pt>
                <c:pt idx="63">
                  <c:v>42478</c:v>
                </c:pt>
                <c:pt idx="64">
                  <c:v>42479</c:v>
                </c:pt>
                <c:pt idx="65">
                  <c:v>42480</c:v>
                </c:pt>
                <c:pt idx="66">
                  <c:v>42481</c:v>
                </c:pt>
                <c:pt idx="67">
                  <c:v>42482</c:v>
                </c:pt>
                <c:pt idx="68">
                  <c:v>42485</c:v>
                </c:pt>
                <c:pt idx="69">
                  <c:v>42486</c:v>
                </c:pt>
                <c:pt idx="70">
                  <c:v>42487</c:v>
                </c:pt>
                <c:pt idx="71">
                  <c:v>42488</c:v>
                </c:pt>
                <c:pt idx="72">
                  <c:v>42489</c:v>
                </c:pt>
                <c:pt idx="73">
                  <c:v>42492</c:v>
                </c:pt>
                <c:pt idx="74">
                  <c:v>42493</c:v>
                </c:pt>
                <c:pt idx="75">
                  <c:v>42494</c:v>
                </c:pt>
                <c:pt idx="76">
                  <c:v>42495</c:v>
                </c:pt>
                <c:pt idx="77">
                  <c:v>42496</c:v>
                </c:pt>
                <c:pt idx="78">
                  <c:v>42499</c:v>
                </c:pt>
                <c:pt idx="79">
                  <c:v>42500</c:v>
                </c:pt>
                <c:pt idx="80">
                  <c:v>42501</c:v>
                </c:pt>
                <c:pt idx="81">
                  <c:v>42502</c:v>
                </c:pt>
                <c:pt idx="82">
                  <c:v>42503</c:v>
                </c:pt>
                <c:pt idx="83">
                  <c:v>42506</c:v>
                </c:pt>
                <c:pt idx="84">
                  <c:v>42507</c:v>
                </c:pt>
                <c:pt idx="85">
                  <c:v>42508</c:v>
                </c:pt>
                <c:pt idx="86">
                  <c:v>42509</c:v>
                </c:pt>
                <c:pt idx="87">
                  <c:v>42510</c:v>
                </c:pt>
                <c:pt idx="88">
                  <c:v>42513</c:v>
                </c:pt>
                <c:pt idx="89">
                  <c:v>42514</c:v>
                </c:pt>
                <c:pt idx="90">
                  <c:v>42515</c:v>
                </c:pt>
                <c:pt idx="91">
                  <c:v>42516</c:v>
                </c:pt>
                <c:pt idx="92">
                  <c:v>42517</c:v>
                </c:pt>
                <c:pt idx="93">
                  <c:v>42521</c:v>
                </c:pt>
                <c:pt idx="94">
                  <c:v>42522</c:v>
                </c:pt>
                <c:pt idx="95">
                  <c:v>42523</c:v>
                </c:pt>
                <c:pt idx="96">
                  <c:v>42524</c:v>
                </c:pt>
                <c:pt idx="97">
                  <c:v>42527</c:v>
                </c:pt>
                <c:pt idx="98">
                  <c:v>42528</c:v>
                </c:pt>
                <c:pt idx="99">
                  <c:v>42529</c:v>
                </c:pt>
                <c:pt idx="100">
                  <c:v>42530</c:v>
                </c:pt>
                <c:pt idx="101">
                  <c:v>42531</c:v>
                </c:pt>
                <c:pt idx="102">
                  <c:v>42534</c:v>
                </c:pt>
                <c:pt idx="103">
                  <c:v>42535</c:v>
                </c:pt>
                <c:pt idx="104">
                  <c:v>42536</c:v>
                </c:pt>
                <c:pt idx="105">
                  <c:v>42537</c:v>
                </c:pt>
                <c:pt idx="106">
                  <c:v>42538</c:v>
                </c:pt>
                <c:pt idx="107">
                  <c:v>42541</c:v>
                </c:pt>
                <c:pt idx="108">
                  <c:v>42542</c:v>
                </c:pt>
                <c:pt idx="109">
                  <c:v>42543</c:v>
                </c:pt>
                <c:pt idx="110">
                  <c:v>42544</c:v>
                </c:pt>
                <c:pt idx="111">
                  <c:v>42545</c:v>
                </c:pt>
                <c:pt idx="112">
                  <c:v>42548</c:v>
                </c:pt>
                <c:pt idx="113">
                  <c:v>42549</c:v>
                </c:pt>
                <c:pt idx="114">
                  <c:v>42550</c:v>
                </c:pt>
                <c:pt idx="115">
                  <c:v>42551</c:v>
                </c:pt>
                <c:pt idx="116">
                  <c:v>42552</c:v>
                </c:pt>
                <c:pt idx="117">
                  <c:v>42556</c:v>
                </c:pt>
                <c:pt idx="118">
                  <c:v>42557</c:v>
                </c:pt>
                <c:pt idx="119">
                  <c:v>42558</c:v>
                </c:pt>
                <c:pt idx="120">
                  <c:v>42559</c:v>
                </c:pt>
                <c:pt idx="121">
                  <c:v>42562</c:v>
                </c:pt>
                <c:pt idx="122">
                  <c:v>42563</c:v>
                </c:pt>
                <c:pt idx="123">
                  <c:v>42564</c:v>
                </c:pt>
                <c:pt idx="124">
                  <c:v>42565</c:v>
                </c:pt>
                <c:pt idx="125">
                  <c:v>42566</c:v>
                </c:pt>
                <c:pt idx="126">
                  <c:v>42569</c:v>
                </c:pt>
                <c:pt idx="127">
                  <c:v>42570</c:v>
                </c:pt>
                <c:pt idx="128">
                  <c:v>42571</c:v>
                </c:pt>
                <c:pt idx="129">
                  <c:v>42572</c:v>
                </c:pt>
                <c:pt idx="130">
                  <c:v>42573</c:v>
                </c:pt>
                <c:pt idx="131">
                  <c:v>42576</c:v>
                </c:pt>
                <c:pt idx="132">
                  <c:v>42577</c:v>
                </c:pt>
                <c:pt idx="133">
                  <c:v>42578</c:v>
                </c:pt>
                <c:pt idx="134">
                  <c:v>42579</c:v>
                </c:pt>
                <c:pt idx="135">
                  <c:v>42580</c:v>
                </c:pt>
                <c:pt idx="136">
                  <c:v>42583</c:v>
                </c:pt>
                <c:pt idx="137">
                  <c:v>42584</c:v>
                </c:pt>
                <c:pt idx="138">
                  <c:v>42585</c:v>
                </c:pt>
                <c:pt idx="139">
                  <c:v>42586</c:v>
                </c:pt>
                <c:pt idx="140">
                  <c:v>42587</c:v>
                </c:pt>
                <c:pt idx="141">
                  <c:v>42590</c:v>
                </c:pt>
                <c:pt idx="142">
                  <c:v>42591</c:v>
                </c:pt>
                <c:pt idx="143">
                  <c:v>42592</c:v>
                </c:pt>
                <c:pt idx="144">
                  <c:v>42593</c:v>
                </c:pt>
                <c:pt idx="145">
                  <c:v>42594</c:v>
                </c:pt>
                <c:pt idx="146">
                  <c:v>42597</c:v>
                </c:pt>
                <c:pt idx="147">
                  <c:v>42598</c:v>
                </c:pt>
                <c:pt idx="148">
                  <c:v>42599</c:v>
                </c:pt>
                <c:pt idx="149">
                  <c:v>42600</c:v>
                </c:pt>
                <c:pt idx="150">
                  <c:v>42601</c:v>
                </c:pt>
                <c:pt idx="151">
                  <c:v>42604</c:v>
                </c:pt>
                <c:pt idx="152">
                  <c:v>42605</c:v>
                </c:pt>
                <c:pt idx="153">
                  <c:v>42606</c:v>
                </c:pt>
                <c:pt idx="154">
                  <c:v>42607</c:v>
                </c:pt>
                <c:pt idx="155">
                  <c:v>42608</c:v>
                </c:pt>
                <c:pt idx="156">
                  <c:v>42611</c:v>
                </c:pt>
                <c:pt idx="157">
                  <c:v>42612</c:v>
                </c:pt>
                <c:pt idx="158">
                  <c:v>42613</c:v>
                </c:pt>
                <c:pt idx="159">
                  <c:v>42614</c:v>
                </c:pt>
                <c:pt idx="160">
                  <c:v>42615</c:v>
                </c:pt>
                <c:pt idx="161">
                  <c:v>42619</c:v>
                </c:pt>
                <c:pt idx="162">
                  <c:v>42620</c:v>
                </c:pt>
                <c:pt idx="163">
                  <c:v>42621</c:v>
                </c:pt>
                <c:pt idx="164">
                  <c:v>42622</c:v>
                </c:pt>
                <c:pt idx="165">
                  <c:v>42625</c:v>
                </c:pt>
                <c:pt idx="166">
                  <c:v>42626</c:v>
                </c:pt>
                <c:pt idx="167">
                  <c:v>42627</c:v>
                </c:pt>
                <c:pt idx="168">
                  <c:v>42628</c:v>
                </c:pt>
                <c:pt idx="169">
                  <c:v>42629</c:v>
                </c:pt>
                <c:pt idx="170">
                  <c:v>42632</c:v>
                </c:pt>
                <c:pt idx="171">
                  <c:v>42633</c:v>
                </c:pt>
                <c:pt idx="172">
                  <c:v>42634</c:v>
                </c:pt>
                <c:pt idx="173">
                  <c:v>42635</c:v>
                </c:pt>
                <c:pt idx="174">
                  <c:v>42636</c:v>
                </c:pt>
                <c:pt idx="175">
                  <c:v>42639</c:v>
                </c:pt>
                <c:pt idx="176">
                  <c:v>42640</c:v>
                </c:pt>
                <c:pt idx="177">
                  <c:v>42641</c:v>
                </c:pt>
                <c:pt idx="178">
                  <c:v>42642</c:v>
                </c:pt>
                <c:pt idx="179">
                  <c:v>42643</c:v>
                </c:pt>
                <c:pt idx="180">
                  <c:v>42646</c:v>
                </c:pt>
                <c:pt idx="181">
                  <c:v>42647</c:v>
                </c:pt>
                <c:pt idx="182">
                  <c:v>42648</c:v>
                </c:pt>
                <c:pt idx="183">
                  <c:v>42649</c:v>
                </c:pt>
                <c:pt idx="184">
                  <c:v>42650</c:v>
                </c:pt>
                <c:pt idx="185">
                  <c:v>42653</c:v>
                </c:pt>
                <c:pt idx="186">
                  <c:v>42654</c:v>
                </c:pt>
                <c:pt idx="187">
                  <c:v>42655</c:v>
                </c:pt>
                <c:pt idx="188">
                  <c:v>42656</c:v>
                </c:pt>
                <c:pt idx="189">
                  <c:v>42657</c:v>
                </c:pt>
                <c:pt idx="190">
                  <c:v>42660</c:v>
                </c:pt>
                <c:pt idx="191">
                  <c:v>42661</c:v>
                </c:pt>
                <c:pt idx="192">
                  <c:v>42662</c:v>
                </c:pt>
                <c:pt idx="193">
                  <c:v>42663</c:v>
                </c:pt>
                <c:pt idx="194">
                  <c:v>42664</c:v>
                </c:pt>
                <c:pt idx="195">
                  <c:v>42667</c:v>
                </c:pt>
                <c:pt idx="196">
                  <c:v>42668</c:v>
                </c:pt>
                <c:pt idx="197">
                  <c:v>42669</c:v>
                </c:pt>
                <c:pt idx="198">
                  <c:v>42670</c:v>
                </c:pt>
                <c:pt idx="199">
                  <c:v>42671</c:v>
                </c:pt>
                <c:pt idx="200">
                  <c:v>42674</c:v>
                </c:pt>
                <c:pt idx="201">
                  <c:v>42675</c:v>
                </c:pt>
                <c:pt idx="202">
                  <c:v>42676</c:v>
                </c:pt>
                <c:pt idx="203">
                  <c:v>42677</c:v>
                </c:pt>
                <c:pt idx="204">
                  <c:v>42678</c:v>
                </c:pt>
                <c:pt idx="205">
                  <c:v>42681</c:v>
                </c:pt>
                <c:pt idx="206">
                  <c:v>42682</c:v>
                </c:pt>
                <c:pt idx="207">
                  <c:v>42683</c:v>
                </c:pt>
                <c:pt idx="208">
                  <c:v>42684</c:v>
                </c:pt>
                <c:pt idx="209">
                  <c:v>42685</c:v>
                </c:pt>
                <c:pt idx="210">
                  <c:v>42688</c:v>
                </c:pt>
                <c:pt idx="211">
                  <c:v>42689</c:v>
                </c:pt>
                <c:pt idx="212">
                  <c:v>42690</c:v>
                </c:pt>
                <c:pt idx="213">
                  <c:v>42691</c:v>
                </c:pt>
                <c:pt idx="214">
                  <c:v>42692</c:v>
                </c:pt>
                <c:pt idx="215">
                  <c:v>42695</c:v>
                </c:pt>
                <c:pt idx="216">
                  <c:v>42696</c:v>
                </c:pt>
                <c:pt idx="217">
                  <c:v>42697</c:v>
                </c:pt>
                <c:pt idx="218">
                  <c:v>42699</c:v>
                </c:pt>
                <c:pt idx="219">
                  <c:v>42702</c:v>
                </c:pt>
                <c:pt idx="220">
                  <c:v>42703</c:v>
                </c:pt>
                <c:pt idx="221">
                  <c:v>42704</c:v>
                </c:pt>
                <c:pt idx="222">
                  <c:v>42705</c:v>
                </c:pt>
                <c:pt idx="223">
                  <c:v>42706</c:v>
                </c:pt>
                <c:pt idx="224">
                  <c:v>42709</c:v>
                </c:pt>
                <c:pt idx="225">
                  <c:v>42710</c:v>
                </c:pt>
                <c:pt idx="226">
                  <c:v>42711</c:v>
                </c:pt>
                <c:pt idx="227">
                  <c:v>42712</c:v>
                </c:pt>
                <c:pt idx="228">
                  <c:v>42713</c:v>
                </c:pt>
                <c:pt idx="229">
                  <c:v>42716</c:v>
                </c:pt>
                <c:pt idx="230">
                  <c:v>42717</c:v>
                </c:pt>
                <c:pt idx="231">
                  <c:v>42718</c:v>
                </c:pt>
                <c:pt idx="232">
                  <c:v>42719</c:v>
                </c:pt>
                <c:pt idx="233">
                  <c:v>42720</c:v>
                </c:pt>
                <c:pt idx="234">
                  <c:v>42723</c:v>
                </c:pt>
                <c:pt idx="235">
                  <c:v>42724</c:v>
                </c:pt>
                <c:pt idx="236">
                  <c:v>42725</c:v>
                </c:pt>
                <c:pt idx="237">
                  <c:v>42726</c:v>
                </c:pt>
                <c:pt idx="238">
                  <c:v>42727</c:v>
                </c:pt>
                <c:pt idx="239">
                  <c:v>42731</c:v>
                </c:pt>
                <c:pt idx="240">
                  <c:v>42732</c:v>
                </c:pt>
                <c:pt idx="241">
                  <c:v>42733</c:v>
                </c:pt>
                <c:pt idx="242">
                  <c:v>42734</c:v>
                </c:pt>
                <c:pt idx="243">
                  <c:v>42738</c:v>
                </c:pt>
                <c:pt idx="244">
                  <c:v>42739</c:v>
                </c:pt>
                <c:pt idx="245">
                  <c:v>42740</c:v>
                </c:pt>
                <c:pt idx="246">
                  <c:v>42741</c:v>
                </c:pt>
                <c:pt idx="247">
                  <c:v>42744</c:v>
                </c:pt>
                <c:pt idx="248">
                  <c:v>42745</c:v>
                </c:pt>
                <c:pt idx="249">
                  <c:v>42746</c:v>
                </c:pt>
                <c:pt idx="250">
                  <c:v>42747</c:v>
                </c:pt>
                <c:pt idx="251">
                  <c:v>42748</c:v>
                </c:pt>
                <c:pt idx="252">
                  <c:v>42752</c:v>
                </c:pt>
                <c:pt idx="253">
                  <c:v>42753</c:v>
                </c:pt>
                <c:pt idx="254">
                  <c:v>42754</c:v>
                </c:pt>
                <c:pt idx="255">
                  <c:v>42755</c:v>
                </c:pt>
                <c:pt idx="256">
                  <c:v>42758</c:v>
                </c:pt>
                <c:pt idx="257">
                  <c:v>42759</c:v>
                </c:pt>
                <c:pt idx="258">
                  <c:v>42760</c:v>
                </c:pt>
                <c:pt idx="259">
                  <c:v>42761</c:v>
                </c:pt>
                <c:pt idx="260">
                  <c:v>42762</c:v>
                </c:pt>
                <c:pt idx="261">
                  <c:v>42765</c:v>
                </c:pt>
                <c:pt idx="262">
                  <c:v>42766</c:v>
                </c:pt>
                <c:pt idx="263">
                  <c:v>42767</c:v>
                </c:pt>
                <c:pt idx="264">
                  <c:v>42768</c:v>
                </c:pt>
                <c:pt idx="265">
                  <c:v>42769</c:v>
                </c:pt>
                <c:pt idx="266">
                  <c:v>42772</c:v>
                </c:pt>
                <c:pt idx="267">
                  <c:v>42773</c:v>
                </c:pt>
                <c:pt idx="268">
                  <c:v>42774</c:v>
                </c:pt>
                <c:pt idx="269">
                  <c:v>42775</c:v>
                </c:pt>
                <c:pt idx="270">
                  <c:v>42776</c:v>
                </c:pt>
                <c:pt idx="271">
                  <c:v>42779</c:v>
                </c:pt>
                <c:pt idx="272">
                  <c:v>42780</c:v>
                </c:pt>
                <c:pt idx="273">
                  <c:v>42781</c:v>
                </c:pt>
                <c:pt idx="274">
                  <c:v>42782</c:v>
                </c:pt>
                <c:pt idx="275">
                  <c:v>42783</c:v>
                </c:pt>
                <c:pt idx="276">
                  <c:v>42787</c:v>
                </c:pt>
                <c:pt idx="277">
                  <c:v>42788</c:v>
                </c:pt>
                <c:pt idx="278">
                  <c:v>42789</c:v>
                </c:pt>
                <c:pt idx="279">
                  <c:v>42790</c:v>
                </c:pt>
                <c:pt idx="280">
                  <c:v>42793</c:v>
                </c:pt>
                <c:pt idx="281">
                  <c:v>42794</c:v>
                </c:pt>
                <c:pt idx="282">
                  <c:v>42795</c:v>
                </c:pt>
                <c:pt idx="283">
                  <c:v>42796</c:v>
                </c:pt>
                <c:pt idx="284">
                  <c:v>42797</c:v>
                </c:pt>
                <c:pt idx="285">
                  <c:v>42800</c:v>
                </c:pt>
                <c:pt idx="286">
                  <c:v>42801</c:v>
                </c:pt>
                <c:pt idx="287">
                  <c:v>42802</c:v>
                </c:pt>
                <c:pt idx="288">
                  <c:v>42803</c:v>
                </c:pt>
                <c:pt idx="289">
                  <c:v>42804</c:v>
                </c:pt>
                <c:pt idx="290">
                  <c:v>42807</c:v>
                </c:pt>
                <c:pt idx="291">
                  <c:v>42808</c:v>
                </c:pt>
                <c:pt idx="292">
                  <c:v>42809</c:v>
                </c:pt>
                <c:pt idx="293">
                  <c:v>42810</c:v>
                </c:pt>
                <c:pt idx="294">
                  <c:v>42811</c:v>
                </c:pt>
                <c:pt idx="295">
                  <c:v>42814</c:v>
                </c:pt>
                <c:pt idx="296">
                  <c:v>42815</c:v>
                </c:pt>
                <c:pt idx="297">
                  <c:v>42816</c:v>
                </c:pt>
                <c:pt idx="298">
                  <c:v>42817</c:v>
                </c:pt>
                <c:pt idx="299">
                  <c:v>42818</c:v>
                </c:pt>
                <c:pt idx="300">
                  <c:v>42821</c:v>
                </c:pt>
                <c:pt idx="301">
                  <c:v>42822</c:v>
                </c:pt>
                <c:pt idx="302">
                  <c:v>42823</c:v>
                </c:pt>
                <c:pt idx="303">
                  <c:v>42824</c:v>
                </c:pt>
                <c:pt idx="304">
                  <c:v>42825</c:v>
                </c:pt>
                <c:pt idx="305">
                  <c:v>42828</c:v>
                </c:pt>
                <c:pt idx="306">
                  <c:v>42829</c:v>
                </c:pt>
                <c:pt idx="307">
                  <c:v>42830</c:v>
                </c:pt>
                <c:pt idx="308">
                  <c:v>42831</c:v>
                </c:pt>
                <c:pt idx="309">
                  <c:v>42832</c:v>
                </c:pt>
                <c:pt idx="310">
                  <c:v>42835</c:v>
                </c:pt>
                <c:pt idx="311">
                  <c:v>42836</c:v>
                </c:pt>
                <c:pt idx="312">
                  <c:v>42837</c:v>
                </c:pt>
                <c:pt idx="313">
                  <c:v>42838</c:v>
                </c:pt>
                <c:pt idx="314">
                  <c:v>42842</c:v>
                </c:pt>
                <c:pt idx="315">
                  <c:v>42843</c:v>
                </c:pt>
                <c:pt idx="316">
                  <c:v>42844</c:v>
                </c:pt>
                <c:pt idx="317">
                  <c:v>42845</c:v>
                </c:pt>
                <c:pt idx="318">
                  <c:v>42846</c:v>
                </c:pt>
                <c:pt idx="319">
                  <c:v>42849</c:v>
                </c:pt>
                <c:pt idx="320">
                  <c:v>42850</c:v>
                </c:pt>
                <c:pt idx="321">
                  <c:v>42851</c:v>
                </c:pt>
                <c:pt idx="322">
                  <c:v>42852</c:v>
                </c:pt>
                <c:pt idx="323">
                  <c:v>42853</c:v>
                </c:pt>
                <c:pt idx="324">
                  <c:v>42856</c:v>
                </c:pt>
                <c:pt idx="325">
                  <c:v>42857</c:v>
                </c:pt>
                <c:pt idx="326">
                  <c:v>42858</c:v>
                </c:pt>
                <c:pt idx="327">
                  <c:v>42859</c:v>
                </c:pt>
                <c:pt idx="328">
                  <c:v>42860</c:v>
                </c:pt>
                <c:pt idx="329">
                  <c:v>42863</c:v>
                </c:pt>
                <c:pt idx="330">
                  <c:v>42864</c:v>
                </c:pt>
                <c:pt idx="331">
                  <c:v>42865</c:v>
                </c:pt>
                <c:pt idx="332">
                  <c:v>42866</c:v>
                </c:pt>
                <c:pt idx="333">
                  <c:v>42867</c:v>
                </c:pt>
                <c:pt idx="334">
                  <c:v>42870</c:v>
                </c:pt>
                <c:pt idx="335">
                  <c:v>42871</c:v>
                </c:pt>
                <c:pt idx="336">
                  <c:v>42872</c:v>
                </c:pt>
                <c:pt idx="337">
                  <c:v>42873</c:v>
                </c:pt>
                <c:pt idx="338">
                  <c:v>42874</c:v>
                </c:pt>
                <c:pt idx="339">
                  <c:v>42877</c:v>
                </c:pt>
                <c:pt idx="340">
                  <c:v>42878</c:v>
                </c:pt>
                <c:pt idx="341">
                  <c:v>42879</c:v>
                </c:pt>
                <c:pt idx="342">
                  <c:v>42880</c:v>
                </c:pt>
                <c:pt idx="343">
                  <c:v>42881</c:v>
                </c:pt>
                <c:pt idx="344">
                  <c:v>42885</c:v>
                </c:pt>
                <c:pt idx="345">
                  <c:v>42886</c:v>
                </c:pt>
                <c:pt idx="346">
                  <c:v>42887</c:v>
                </c:pt>
                <c:pt idx="347">
                  <c:v>42888</c:v>
                </c:pt>
                <c:pt idx="348">
                  <c:v>42891</c:v>
                </c:pt>
                <c:pt idx="349">
                  <c:v>42892</c:v>
                </c:pt>
                <c:pt idx="350">
                  <c:v>42893</c:v>
                </c:pt>
                <c:pt idx="351">
                  <c:v>42894</c:v>
                </c:pt>
                <c:pt idx="352">
                  <c:v>42895</c:v>
                </c:pt>
                <c:pt idx="353">
                  <c:v>42898</c:v>
                </c:pt>
                <c:pt idx="354">
                  <c:v>42899</c:v>
                </c:pt>
                <c:pt idx="355">
                  <c:v>42900</c:v>
                </c:pt>
                <c:pt idx="356">
                  <c:v>42901</c:v>
                </c:pt>
                <c:pt idx="357">
                  <c:v>42902</c:v>
                </c:pt>
                <c:pt idx="358">
                  <c:v>42905</c:v>
                </c:pt>
                <c:pt idx="359">
                  <c:v>42906</c:v>
                </c:pt>
                <c:pt idx="360">
                  <c:v>42907</c:v>
                </c:pt>
                <c:pt idx="361">
                  <c:v>42908</c:v>
                </c:pt>
                <c:pt idx="362">
                  <c:v>42909</c:v>
                </c:pt>
                <c:pt idx="363">
                  <c:v>42912</c:v>
                </c:pt>
                <c:pt idx="364">
                  <c:v>42913</c:v>
                </c:pt>
                <c:pt idx="365">
                  <c:v>42914</c:v>
                </c:pt>
                <c:pt idx="366">
                  <c:v>42915</c:v>
                </c:pt>
                <c:pt idx="367">
                  <c:v>42916</c:v>
                </c:pt>
                <c:pt idx="368">
                  <c:v>42919</c:v>
                </c:pt>
                <c:pt idx="369">
                  <c:v>42921</c:v>
                </c:pt>
                <c:pt idx="370">
                  <c:v>42922</c:v>
                </c:pt>
                <c:pt idx="371">
                  <c:v>42923</c:v>
                </c:pt>
                <c:pt idx="372">
                  <c:v>42926</c:v>
                </c:pt>
                <c:pt idx="373">
                  <c:v>42927</c:v>
                </c:pt>
                <c:pt idx="374">
                  <c:v>42928</c:v>
                </c:pt>
                <c:pt idx="375">
                  <c:v>42929</c:v>
                </c:pt>
                <c:pt idx="376">
                  <c:v>42930</c:v>
                </c:pt>
                <c:pt idx="377">
                  <c:v>42933</c:v>
                </c:pt>
                <c:pt idx="378">
                  <c:v>42934</c:v>
                </c:pt>
                <c:pt idx="379">
                  <c:v>42935</c:v>
                </c:pt>
                <c:pt idx="380">
                  <c:v>42936</c:v>
                </c:pt>
                <c:pt idx="381">
                  <c:v>42937</c:v>
                </c:pt>
                <c:pt idx="382">
                  <c:v>42940</c:v>
                </c:pt>
                <c:pt idx="383">
                  <c:v>42941</c:v>
                </c:pt>
                <c:pt idx="384">
                  <c:v>42942</c:v>
                </c:pt>
                <c:pt idx="385">
                  <c:v>42943</c:v>
                </c:pt>
                <c:pt idx="386">
                  <c:v>42944</c:v>
                </c:pt>
                <c:pt idx="387">
                  <c:v>42947</c:v>
                </c:pt>
                <c:pt idx="388">
                  <c:v>42948</c:v>
                </c:pt>
                <c:pt idx="389">
                  <c:v>42949</c:v>
                </c:pt>
                <c:pt idx="390">
                  <c:v>42950</c:v>
                </c:pt>
                <c:pt idx="391">
                  <c:v>42951</c:v>
                </c:pt>
                <c:pt idx="392">
                  <c:v>42954</c:v>
                </c:pt>
                <c:pt idx="393">
                  <c:v>42955</c:v>
                </c:pt>
                <c:pt idx="394">
                  <c:v>42956</c:v>
                </c:pt>
                <c:pt idx="395">
                  <c:v>42957</c:v>
                </c:pt>
                <c:pt idx="396">
                  <c:v>42958</c:v>
                </c:pt>
                <c:pt idx="397">
                  <c:v>42961</c:v>
                </c:pt>
                <c:pt idx="398">
                  <c:v>42962</c:v>
                </c:pt>
                <c:pt idx="399">
                  <c:v>42963</c:v>
                </c:pt>
                <c:pt idx="400">
                  <c:v>42964</c:v>
                </c:pt>
                <c:pt idx="401">
                  <c:v>42965</c:v>
                </c:pt>
                <c:pt idx="402">
                  <c:v>42968</c:v>
                </c:pt>
                <c:pt idx="403">
                  <c:v>42969</c:v>
                </c:pt>
                <c:pt idx="404">
                  <c:v>42970</c:v>
                </c:pt>
                <c:pt idx="405">
                  <c:v>42971</c:v>
                </c:pt>
                <c:pt idx="406">
                  <c:v>42972</c:v>
                </c:pt>
                <c:pt idx="407">
                  <c:v>42975</c:v>
                </c:pt>
                <c:pt idx="408">
                  <c:v>42976</c:v>
                </c:pt>
                <c:pt idx="409">
                  <c:v>42977</c:v>
                </c:pt>
                <c:pt idx="410">
                  <c:v>42978</c:v>
                </c:pt>
                <c:pt idx="411">
                  <c:v>42979</c:v>
                </c:pt>
                <c:pt idx="412">
                  <c:v>42983</c:v>
                </c:pt>
                <c:pt idx="413">
                  <c:v>42984</c:v>
                </c:pt>
                <c:pt idx="414">
                  <c:v>42985</c:v>
                </c:pt>
                <c:pt idx="415">
                  <c:v>42986</c:v>
                </c:pt>
                <c:pt idx="416">
                  <c:v>42989</c:v>
                </c:pt>
                <c:pt idx="417">
                  <c:v>42990</c:v>
                </c:pt>
                <c:pt idx="418">
                  <c:v>42991</c:v>
                </c:pt>
                <c:pt idx="419">
                  <c:v>42992</c:v>
                </c:pt>
                <c:pt idx="420">
                  <c:v>42993</c:v>
                </c:pt>
                <c:pt idx="421">
                  <c:v>42996</c:v>
                </c:pt>
                <c:pt idx="422">
                  <c:v>42997</c:v>
                </c:pt>
                <c:pt idx="423">
                  <c:v>42998</c:v>
                </c:pt>
                <c:pt idx="424">
                  <c:v>42999</c:v>
                </c:pt>
                <c:pt idx="425">
                  <c:v>43000</c:v>
                </c:pt>
                <c:pt idx="426">
                  <c:v>43003</c:v>
                </c:pt>
                <c:pt idx="427">
                  <c:v>43004</c:v>
                </c:pt>
                <c:pt idx="428">
                  <c:v>43005</c:v>
                </c:pt>
                <c:pt idx="429">
                  <c:v>43006</c:v>
                </c:pt>
                <c:pt idx="430">
                  <c:v>43007</c:v>
                </c:pt>
                <c:pt idx="431">
                  <c:v>43010</c:v>
                </c:pt>
                <c:pt idx="432">
                  <c:v>43011</c:v>
                </c:pt>
                <c:pt idx="433">
                  <c:v>43012</c:v>
                </c:pt>
                <c:pt idx="434">
                  <c:v>43013</c:v>
                </c:pt>
                <c:pt idx="435">
                  <c:v>43014</c:v>
                </c:pt>
                <c:pt idx="436">
                  <c:v>43017</c:v>
                </c:pt>
                <c:pt idx="437">
                  <c:v>43018</c:v>
                </c:pt>
                <c:pt idx="438">
                  <c:v>43019</c:v>
                </c:pt>
                <c:pt idx="439">
                  <c:v>43020</c:v>
                </c:pt>
                <c:pt idx="440">
                  <c:v>43021</c:v>
                </c:pt>
                <c:pt idx="441">
                  <c:v>43024</c:v>
                </c:pt>
                <c:pt idx="442">
                  <c:v>43025</c:v>
                </c:pt>
                <c:pt idx="443">
                  <c:v>43026</c:v>
                </c:pt>
                <c:pt idx="444">
                  <c:v>43027</c:v>
                </c:pt>
                <c:pt idx="445">
                  <c:v>43028</c:v>
                </c:pt>
                <c:pt idx="446">
                  <c:v>43031</c:v>
                </c:pt>
                <c:pt idx="447">
                  <c:v>43032</c:v>
                </c:pt>
                <c:pt idx="448">
                  <c:v>43033</c:v>
                </c:pt>
                <c:pt idx="449">
                  <c:v>43034</c:v>
                </c:pt>
                <c:pt idx="450">
                  <c:v>43035</c:v>
                </c:pt>
                <c:pt idx="451">
                  <c:v>43038</c:v>
                </c:pt>
                <c:pt idx="452">
                  <c:v>43039</c:v>
                </c:pt>
                <c:pt idx="453">
                  <c:v>43040</c:v>
                </c:pt>
                <c:pt idx="454">
                  <c:v>43041</c:v>
                </c:pt>
                <c:pt idx="455">
                  <c:v>43042</c:v>
                </c:pt>
                <c:pt idx="456">
                  <c:v>43045</c:v>
                </c:pt>
                <c:pt idx="457">
                  <c:v>43046</c:v>
                </c:pt>
                <c:pt idx="458">
                  <c:v>43047</c:v>
                </c:pt>
                <c:pt idx="459">
                  <c:v>43048</c:v>
                </c:pt>
                <c:pt idx="460">
                  <c:v>43049</c:v>
                </c:pt>
                <c:pt idx="461">
                  <c:v>43052</c:v>
                </c:pt>
                <c:pt idx="462">
                  <c:v>43053</c:v>
                </c:pt>
                <c:pt idx="463">
                  <c:v>43054</c:v>
                </c:pt>
                <c:pt idx="464">
                  <c:v>43055</c:v>
                </c:pt>
                <c:pt idx="465">
                  <c:v>43056</c:v>
                </c:pt>
                <c:pt idx="466">
                  <c:v>43059</c:v>
                </c:pt>
                <c:pt idx="467">
                  <c:v>43060</c:v>
                </c:pt>
                <c:pt idx="468">
                  <c:v>43061</c:v>
                </c:pt>
                <c:pt idx="469">
                  <c:v>43063</c:v>
                </c:pt>
                <c:pt idx="470">
                  <c:v>43066</c:v>
                </c:pt>
                <c:pt idx="471">
                  <c:v>43067</c:v>
                </c:pt>
                <c:pt idx="472">
                  <c:v>43068</c:v>
                </c:pt>
                <c:pt idx="473">
                  <c:v>43069</c:v>
                </c:pt>
                <c:pt idx="474">
                  <c:v>43070</c:v>
                </c:pt>
                <c:pt idx="475">
                  <c:v>43073</c:v>
                </c:pt>
                <c:pt idx="476">
                  <c:v>43074</c:v>
                </c:pt>
                <c:pt idx="477">
                  <c:v>43075</c:v>
                </c:pt>
                <c:pt idx="478">
                  <c:v>43076</c:v>
                </c:pt>
                <c:pt idx="479">
                  <c:v>43077</c:v>
                </c:pt>
                <c:pt idx="480">
                  <c:v>43080</c:v>
                </c:pt>
                <c:pt idx="481">
                  <c:v>43081</c:v>
                </c:pt>
                <c:pt idx="482">
                  <c:v>43082</c:v>
                </c:pt>
                <c:pt idx="483">
                  <c:v>43083</c:v>
                </c:pt>
                <c:pt idx="484">
                  <c:v>43084</c:v>
                </c:pt>
                <c:pt idx="485">
                  <c:v>43087</c:v>
                </c:pt>
                <c:pt idx="486">
                  <c:v>43088</c:v>
                </c:pt>
                <c:pt idx="487">
                  <c:v>43089</c:v>
                </c:pt>
                <c:pt idx="488">
                  <c:v>43090</c:v>
                </c:pt>
                <c:pt idx="489">
                  <c:v>43091</c:v>
                </c:pt>
                <c:pt idx="490">
                  <c:v>43095</c:v>
                </c:pt>
                <c:pt idx="491">
                  <c:v>43096</c:v>
                </c:pt>
                <c:pt idx="492">
                  <c:v>43097</c:v>
                </c:pt>
                <c:pt idx="493">
                  <c:v>43098</c:v>
                </c:pt>
                <c:pt idx="494">
                  <c:v>43102</c:v>
                </c:pt>
                <c:pt idx="495">
                  <c:v>43103</c:v>
                </c:pt>
                <c:pt idx="496">
                  <c:v>43104</c:v>
                </c:pt>
                <c:pt idx="497">
                  <c:v>43105</c:v>
                </c:pt>
                <c:pt idx="498">
                  <c:v>43108</c:v>
                </c:pt>
                <c:pt idx="499">
                  <c:v>43109</c:v>
                </c:pt>
                <c:pt idx="500">
                  <c:v>43110</c:v>
                </c:pt>
                <c:pt idx="501">
                  <c:v>43111</c:v>
                </c:pt>
                <c:pt idx="502">
                  <c:v>43112</c:v>
                </c:pt>
                <c:pt idx="503">
                  <c:v>43116</c:v>
                </c:pt>
                <c:pt idx="504">
                  <c:v>43117</c:v>
                </c:pt>
                <c:pt idx="505">
                  <c:v>43118</c:v>
                </c:pt>
                <c:pt idx="506">
                  <c:v>43119</c:v>
                </c:pt>
                <c:pt idx="507">
                  <c:v>43122</c:v>
                </c:pt>
                <c:pt idx="508">
                  <c:v>43123</c:v>
                </c:pt>
                <c:pt idx="509">
                  <c:v>43124</c:v>
                </c:pt>
                <c:pt idx="510">
                  <c:v>43125</c:v>
                </c:pt>
                <c:pt idx="511">
                  <c:v>43126</c:v>
                </c:pt>
                <c:pt idx="512">
                  <c:v>43129</c:v>
                </c:pt>
                <c:pt idx="513">
                  <c:v>43130</c:v>
                </c:pt>
                <c:pt idx="514">
                  <c:v>43131</c:v>
                </c:pt>
                <c:pt idx="515">
                  <c:v>43132</c:v>
                </c:pt>
                <c:pt idx="516">
                  <c:v>43133</c:v>
                </c:pt>
                <c:pt idx="517">
                  <c:v>43136</c:v>
                </c:pt>
                <c:pt idx="518">
                  <c:v>43137</c:v>
                </c:pt>
                <c:pt idx="519">
                  <c:v>43138</c:v>
                </c:pt>
                <c:pt idx="520">
                  <c:v>43139</c:v>
                </c:pt>
                <c:pt idx="521">
                  <c:v>43140</c:v>
                </c:pt>
                <c:pt idx="522">
                  <c:v>43143</c:v>
                </c:pt>
                <c:pt idx="523">
                  <c:v>43144</c:v>
                </c:pt>
                <c:pt idx="524">
                  <c:v>43145</c:v>
                </c:pt>
                <c:pt idx="525">
                  <c:v>43146</c:v>
                </c:pt>
                <c:pt idx="526">
                  <c:v>43147</c:v>
                </c:pt>
                <c:pt idx="527">
                  <c:v>43151</c:v>
                </c:pt>
                <c:pt idx="528">
                  <c:v>43152</c:v>
                </c:pt>
                <c:pt idx="529">
                  <c:v>43153</c:v>
                </c:pt>
                <c:pt idx="530">
                  <c:v>43154</c:v>
                </c:pt>
                <c:pt idx="531">
                  <c:v>43157</c:v>
                </c:pt>
                <c:pt idx="532">
                  <c:v>43158</c:v>
                </c:pt>
                <c:pt idx="533">
                  <c:v>43159</c:v>
                </c:pt>
                <c:pt idx="534">
                  <c:v>43160</c:v>
                </c:pt>
                <c:pt idx="535">
                  <c:v>43161</c:v>
                </c:pt>
                <c:pt idx="536">
                  <c:v>43164</c:v>
                </c:pt>
                <c:pt idx="537">
                  <c:v>43165</c:v>
                </c:pt>
                <c:pt idx="538">
                  <c:v>43166</c:v>
                </c:pt>
                <c:pt idx="539">
                  <c:v>43167</c:v>
                </c:pt>
                <c:pt idx="540">
                  <c:v>43168</c:v>
                </c:pt>
                <c:pt idx="541">
                  <c:v>43171</c:v>
                </c:pt>
                <c:pt idx="542">
                  <c:v>43172</c:v>
                </c:pt>
                <c:pt idx="543">
                  <c:v>43173</c:v>
                </c:pt>
                <c:pt idx="544">
                  <c:v>43174</c:v>
                </c:pt>
                <c:pt idx="545">
                  <c:v>43175</c:v>
                </c:pt>
                <c:pt idx="546">
                  <c:v>43178</c:v>
                </c:pt>
                <c:pt idx="547">
                  <c:v>43179</c:v>
                </c:pt>
                <c:pt idx="548">
                  <c:v>43180</c:v>
                </c:pt>
                <c:pt idx="549">
                  <c:v>43181</c:v>
                </c:pt>
                <c:pt idx="550">
                  <c:v>43182</c:v>
                </c:pt>
                <c:pt idx="551">
                  <c:v>43185</c:v>
                </c:pt>
                <c:pt idx="552">
                  <c:v>43186</c:v>
                </c:pt>
                <c:pt idx="553">
                  <c:v>43187</c:v>
                </c:pt>
                <c:pt idx="554">
                  <c:v>43188</c:v>
                </c:pt>
                <c:pt idx="555">
                  <c:v>43192</c:v>
                </c:pt>
                <c:pt idx="556">
                  <c:v>43193</c:v>
                </c:pt>
                <c:pt idx="557">
                  <c:v>43194</c:v>
                </c:pt>
                <c:pt idx="558">
                  <c:v>43195</c:v>
                </c:pt>
                <c:pt idx="559">
                  <c:v>43196</c:v>
                </c:pt>
                <c:pt idx="560">
                  <c:v>43199</c:v>
                </c:pt>
                <c:pt idx="561">
                  <c:v>43200</c:v>
                </c:pt>
                <c:pt idx="562">
                  <c:v>43201</c:v>
                </c:pt>
                <c:pt idx="563">
                  <c:v>43202</c:v>
                </c:pt>
                <c:pt idx="564">
                  <c:v>43203</c:v>
                </c:pt>
                <c:pt idx="565">
                  <c:v>43206</c:v>
                </c:pt>
                <c:pt idx="566">
                  <c:v>43207</c:v>
                </c:pt>
                <c:pt idx="567">
                  <c:v>43208</c:v>
                </c:pt>
                <c:pt idx="568">
                  <c:v>43209</c:v>
                </c:pt>
                <c:pt idx="569">
                  <c:v>43210</c:v>
                </c:pt>
                <c:pt idx="570">
                  <c:v>43213</c:v>
                </c:pt>
                <c:pt idx="571">
                  <c:v>43214</c:v>
                </c:pt>
                <c:pt idx="572">
                  <c:v>43215</c:v>
                </c:pt>
                <c:pt idx="573">
                  <c:v>43216</c:v>
                </c:pt>
                <c:pt idx="574">
                  <c:v>43217</c:v>
                </c:pt>
                <c:pt idx="575">
                  <c:v>43220</c:v>
                </c:pt>
                <c:pt idx="576">
                  <c:v>43221</c:v>
                </c:pt>
                <c:pt idx="577">
                  <c:v>43222</c:v>
                </c:pt>
                <c:pt idx="578">
                  <c:v>43223</c:v>
                </c:pt>
                <c:pt idx="579">
                  <c:v>43224</c:v>
                </c:pt>
                <c:pt idx="580">
                  <c:v>43227</c:v>
                </c:pt>
                <c:pt idx="581">
                  <c:v>43228</c:v>
                </c:pt>
                <c:pt idx="582">
                  <c:v>43229</c:v>
                </c:pt>
                <c:pt idx="583">
                  <c:v>43230</c:v>
                </c:pt>
                <c:pt idx="584">
                  <c:v>43231</c:v>
                </c:pt>
                <c:pt idx="585">
                  <c:v>43234</c:v>
                </c:pt>
                <c:pt idx="586">
                  <c:v>43235</c:v>
                </c:pt>
                <c:pt idx="587">
                  <c:v>43236</c:v>
                </c:pt>
                <c:pt idx="588">
                  <c:v>43237</c:v>
                </c:pt>
                <c:pt idx="589">
                  <c:v>43238</c:v>
                </c:pt>
                <c:pt idx="590">
                  <c:v>43241</c:v>
                </c:pt>
                <c:pt idx="591">
                  <c:v>43242</c:v>
                </c:pt>
                <c:pt idx="592">
                  <c:v>43243</c:v>
                </c:pt>
                <c:pt idx="593">
                  <c:v>43244</c:v>
                </c:pt>
                <c:pt idx="594">
                  <c:v>43245</c:v>
                </c:pt>
                <c:pt idx="595">
                  <c:v>43249</c:v>
                </c:pt>
                <c:pt idx="596">
                  <c:v>43250</c:v>
                </c:pt>
                <c:pt idx="597">
                  <c:v>43251</c:v>
                </c:pt>
                <c:pt idx="598">
                  <c:v>43252</c:v>
                </c:pt>
                <c:pt idx="599">
                  <c:v>43255</c:v>
                </c:pt>
                <c:pt idx="600">
                  <c:v>43256</c:v>
                </c:pt>
                <c:pt idx="601">
                  <c:v>43257</c:v>
                </c:pt>
                <c:pt idx="602">
                  <c:v>43258</c:v>
                </c:pt>
                <c:pt idx="603">
                  <c:v>43259</c:v>
                </c:pt>
                <c:pt idx="604">
                  <c:v>43262</c:v>
                </c:pt>
                <c:pt idx="605">
                  <c:v>43263</c:v>
                </c:pt>
                <c:pt idx="606">
                  <c:v>43264</c:v>
                </c:pt>
                <c:pt idx="607">
                  <c:v>43265</c:v>
                </c:pt>
                <c:pt idx="608">
                  <c:v>43266</c:v>
                </c:pt>
                <c:pt idx="609">
                  <c:v>43269</c:v>
                </c:pt>
                <c:pt idx="610">
                  <c:v>43270</c:v>
                </c:pt>
                <c:pt idx="611">
                  <c:v>43271</c:v>
                </c:pt>
                <c:pt idx="612">
                  <c:v>43272</c:v>
                </c:pt>
                <c:pt idx="613">
                  <c:v>43273</c:v>
                </c:pt>
                <c:pt idx="614">
                  <c:v>43276</c:v>
                </c:pt>
                <c:pt idx="615">
                  <c:v>43277</c:v>
                </c:pt>
                <c:pt idx="616">
                  <c:v>43278</c:v>
                </c:pt>
                <c:pt idx="617">
                  <c:v>43279</c:v>
                </c:pt>
                <c:pt idx="618">
                  <c:v>43280</c:v>
                </c:pt>
                <c:pt idx="619">
                  <c:v>43283</c:v>
                </c:pt>
                <c:pt idx="620">
                  <c:v>43284</c:v>
                </c:pt>
                <c:pt idx="621">
                  <c:v>43286</c:v>
                </c:pt>
                <c:pt idx="622">
                  <c:v>43287</c:v>
                </c:pt>
                <c:pt idx="623">
                  <c:v>43290</c:v>
                </c:pt>
                <c:pt idx="624">
                  <c:v>43291</c:v>
                </c:pt>
                <c:pt idx="625">
                  <c:v>43292</c:v>
                </c:pt>
                <c:pt idx="626">
                  <c:v>43293</c:v>
                </c:pt>
                <c:pt idx="627">
                  <c:v>43294</c:v>
                </c:pt>
                <c:pt idx="628">
                  <c:v>43297</c:v>
                </c:pt>
                <c:pt idx="629">
                  <c:v>43298</c:v>
                </c:pt>
                <c:pt idx="630">
                  <c:v>43299</c:v>
                </c:pt>
                <c:pt idx="631">
                  <c:v>43300</c:v>
                </c:pt>
                <c:pt idx="632">
                  <c:v>43301</c:v>
                </c:pt>
                <c:pt idx="633">
                  <c:v>43304</c:v>
                </c:pt>
                <c:pt idx="634">
                  <c:v>43305</c:v>
                </c:pt>
                <c:pt idx="635">
                  <c:v>43306</c:v>
                </c:pt>
                <c:pt idx="636">
                  <c:v>43307</c:v>
                </c:pt>
                <c:pt idx="637">
                  <c:v>43308</c:v>
                </c:pt>
                <c:pt idx="638">
                  <c:v>43311</c:v>
                </c:pt>
                <c:pt idx="639">
                  <c:v>43312</c:v>
                </c:pt>
                <c:pt idx="640">
                  <c:v>43313</c:v>
                </c:pt>
                <c:pt idx="641">
                  <c:v>43314</c:v>
                </c:pt>
                <c:pt idx="642">
                  <c:v>43315</c:v>
                </c:pt>
              </c:numCache>
            </c:numRef>
          </c:cat>
          <c:val>
            <c:numRef>
              <c:f>'S&amp;P 1993-2018'!$L$2:$L$644</c:f>
              <c:numCache>
                <c:formatCode>General</c:formatCode>
                <c:ptCount val="643"/>
                <c:pt idx="0">
                  <c:v>100</c:v>
                </c:pt>
                <c:pt idx="1">
                  <c:v>100</c:v>
                </c:pt>
                <c:pt idx="2">
                  <c:v>97.404716782480506</c:v>
                </c:pt>
                <c:pt idx="3">
                  <c:v>98.025900189513493</c:v>
                </c:pt>
                <c:pt idx="4">
                  <c:v>99.905243209096597</c:v>
                </c:pt>
                <c:pt idx="5">
                  <c:v>99.978942935354794</c:v>
                </c:pt>
                <c:pt idx="6">
                  <c:v>99.189303011160206</c:v>
                </c:pt>
                <c:pt idx="7">
                  <c:v>99.799957885870697</c:v>
                </c:pt>
                <c:pt idx="8">
                  <c:v>99.999999999999901</c:v>
                </c:pt>
                <c:pt idx="9">
                  <c:v>100.03158559696701</c:v>
                </c:pt>
                <c:pt idx="10">
                  <c:v>101.35291640345299</c:v>
                </c:pt>
                <c:pt idx="11">
                  <c:v>101.052853232259</c:v>
                </c:pt>
                <c:pt idx="12">
                  <c:v>101.052853232259</c:v>
                </c:pt>
                <c:pt idx="13">
                  <c:v>101.052853232259</c:v>
                </c:pt>
                <c:pt idx="14">
                  <c:v>101.201218807766</c:v>
                </c:pt>
                <c:pt idx="15">
                  <c:v>101.201218807766</c:v>
                </c:pt>
                <c:pt idx="16">
                  <c:v>101.201218807766</c:v>
                </c:pt>
                <c:pt idx="17">
                  <c:v>102.884594229689</c:v>
                </c:pt>
                <c:pt idx="18">
                  <c:v>100.638253912566</c:v>
                </c:pt>
                <c:pt idx="19">
                  <c:v>102.084300996316</c:v>
                </c:pt>
                <c:pt idx="20">
                  <c:v>104.187140457799</c:v>
                </c:pt>
                <c:pt idx="21">
                  <c:v>105.506244476945</c:v>
                </c:pt>
                <c:pt idx="22">
                  <c:v>106.632174267346</c:v>
                </c:pt>
                <c:pt idx="23">
                  <c:v>105.511763740623</c:v>
                </c:pt>
                <c:pt idx="24">
                  <c:v>107.00196493380101</c:v>
                </c:pt>
                <c:pt idx="25">
                  <c:v>107.07371536162</c:v>
                </c:pt>
                <c:pt idx="26">
                  <c:v>105.213723501988</c:v>
                </c:pt>
                <c:pt idx="27">
                  <c:v>105.213723501988</c:v>
                </c:pt>
                <c:pt idx="28">
                  <c:v>106.756112263386</c:v>
                </c:pt>
                <c:pt idx="29">
                  <c:v>105.963194097315</c:v>
                </c:pt>
                <c:pt idx="30">
                  <c:v>105.908884633886</c:v>
                </c:pt>
                <c:pt idx="31">
                  <c:v>107.39153298551101</c:v>
                </c:pt>
                <c:pt idx="32">
                  <c:v>107.96178235152099</c:v>
                </c:pt>
                <c:pt idx="33">
                  <c:v>108.624357805361</c:v>
                </c:pt>
                <c:pt idx="34">
                  <c:v>108.26048440038301</c:v>
                </c:pt>
                <c:pt idx="35">
                  <c:v>108.24962250769801</c:v>
                </c:pt>
                <c:pt idx="36">
                  <c:v>108.271346293069</c:v>
                </c:pt>
                <c:pt idx="37">
                  <c:v>108.597203073646</c:v>
                </c:pt>
                <c:pt idx="38">
                  <c:v>109.30322609823</c:v>
                </c:pt>
                <c:pt idx="39">
                  <c:v>109.79201126909599</c:v>
                </c:pt>
                <c:pt idx="40">
                  <c:v>109.35753556166</c:v>
                </c:pt>
                <c:pt idx="41">
                  <c:v>109.48787827389</c:v>
                </c:pt>
                <c:pt idx="42">
                  <c:v>110.37855347413399</c:v>
                </c:pt>
                <c:pt idx="43">
                  <c:v>110.883631484029</c:v>
                </c:pt>
                <c:pt idx="44">
                  <c:v>110.82932202059899</c:v>
                </c:pt>
                <c:pt idx="45">
                  <c:v>110.66096268396799</c:v>
                </c:pt>
                <c:pt idx="46">
                  <c:v>110.851045805971</c:v>
                </c:pt>
                <c:pt idx="47">
                  <c:v>109.70511612760799</c:v>
                </c:pt>
                <c:pt idx="48">
                  <c:v>110.57949848882301</c:v>
                </c:pt>
                <c:pt idx="49">
                  <c:v>110.11786804967301</c:v>
                </c:pt>
                <c:pt idx="50">
                  <c:v>112.040423055077</c:v>
                </c:pt>
                <c:pt idx="51">
                  <c:v>111.82861614770199</c:v>
                </c:pt>
                <c:pt idx="52">
                  <c:v>110.981388518202</c:v>
                </c:pt>
                <c:pt idx="53">
                  <c:v>112.328263211254</c:v>
                </c:pt>
                <c:pt idx="54">
                  <c:v>111.15517880117601</c:v>
                </c:pt>
                <c:pt idx="55">
                  <c:v>110.894493376715</c:v>
                </c:pt>
                <c:pt idx="56">
                  <c:v>110.894493376715</c:v>
                </c:pt>
                <c:pt idx="57">
                  <c:v>111.002609291092</c:v>
                </c:pt>
                <c:pt idx="58">
                  <c:v>110.953957129622</c:v>
                </c:pt>
                <c:pt idx="59">
                  <c:v>110.397160170579</c:v>
                </c:pt>
                <c:pt idx="60">
                  <c:v>111.899971380423</c:v>
                </c:pt>
                <c:pt idx="61">
                  <c:v>112.478391522341</c:v>
                </c:pt>
                <c:pt idx="62">
                  <c:v>112.445956748028</c:v>
                </c:pt>
                <c:pt idx="63">
                  <c:v>112.321623446494</c:v>
                </c:pt>
                <c:pt idx="64">
                  <c:v>113.381159407391</c:v>
                </c:pt>
                <c:pt idx="65">
                  <c:v>113.494681117487</c:v>
                </c:pt>
                <c:pt idx="66">
                  <c:v>113.494681117487</c:v>
                </c:pt>
                <c:pt idx="67">
                  <c:v>112.64665784814299</c:v>
                </c:pt>
                <c:pt idx="68">
                  <c:v>112.490016607309</c:v>
                </c:pt>
                <c:pt idx="69">
                  <c:v>112.490016607309</c:v>
                </c:pt>
                <c:pt idx="70">
                  <c:v>112.183284357662</c:v>
                </c:pt>
                <c:pt idx="71">
                  <c:v>112.177903090125</c:v>
                </c:pt>
                <c:pt idx="72">
                  <c:v>111.241562538571</c:v>
                </c:pt>
                <c:pt idx="73">
                  <c:v>111.241562538571</c:v>
                </c:pt>
                <c:pt idx="74">
                  <c:v>111.02651988916401</c:v>
                </c:pt>
                <c:pt idx="75">
                  <c:v>110.203981755179</c:v>
                </c:pt>
                <c:pt idx="76">
                  <c:v>110.510417530585</c:v>
                </c:pt>
                <c:pt idx="77">
                  <c:v>109.704007595307</c:v>
                </c:pt>
                <c:pt idx="78">
                  <c:v>110.51579359682</c:v>
                </c:pt>
                <c:pt idx="79">
                  <c:v>111.13404121386699</c:v>
                </c:pt>
                <c:pt idx="80">
                  <c:v>111.773793095855</c:v>
                </c:pt>
                <c:pt idx="81">
                  <c:v>111.44047698927299</c:v>
                </c:pt>
                <c:pt idx="82">
                  <c:v>111.44047698927299</c:v>
                </c:pt>
                <c:pt idx="83">
                  <c:v>111.44047698927299</c:v>
                </c:pt>
                <c:pt idx="84">
                  <c:v>112.256054250612</c:v>
                </c:pt>
                <c:pt idx="85">
                  <c:v>111.157743538676</c:v>
                </c:pt>
                <c:pt idx="86">
                  <c:v>111.157743538676</c:v>
                </c:pt>
                <c:pt idx="87">
                  <c:v>111.626211927597</c:v>
                </c:pt>
                <c:pt idx="88">
                  <c:v>111.94760303162499</c:v>
                </c:pt>
                <c:pt idx="89">
                  <c:v>112.307125283587</c:v>
                </c:pt>
                <c:pt idx="90">
                  <c:v>113.66895199556799</c:v>
                </c:pt>
                <c:pt idx="91">
                  <c:v>114.088394622858</c:v>
                </c:pt>
                <c:pt idx="92">
                  <c:v>114.137420384489</c:v>
                </c:pt>
                <c:pt idx="93">
                  <c:v>114.698492989825</c:v>
                </c:pt>
                <c:pt idx="94">
                  <c:v>113.914080803724</c:v>
                </c:pt>
                <c:pt idx="95">
                  <c:v>113.914080803724</c:v>
                </c:pt>
                <c:pt idx="96">
                  <c:v>114.158415104781</c:v>
                </c:pt>
                <c:pt idx="97">
                  <c:v>114.402749405837</c:v>
                </c:pt>
                <c:pt idx="98">
                  <c:v>114.853410450008</c:v>
                </c:pt>
                <c:pt idx="99">
                  <c:v>115.021729635181</c:v>
                </c:pt>
                <c:pt idx="100">
                  <c:v>115.021729635181</c:v>
                </c:pt>
                <c:pt idx="101">
                  <c:v>114.450726769515</c:v>
                </c:pt>
                <c:pt idx="102">
                  <c:v>113.85253329119899</c:v>
                </c:pt>
                <c:pt idx="103">
                  <c:v>113.11294862709801</c:v>
                </c:pt>
                <c:pt idx="104">
                  <c:v>113.134701117219</c:v>
                </c:pt>
                <c:pt idx="105">
                  <c:v>112.97699556384499</c:v>
                </c:pt>
                <c:pt idx="106">
                  <c:v>112.661584457096</c:v>
                </c:pt>
                <c:pt idx="107">
                  <c:v>113.558874674571</c:v>
                </c:pt>
                <c:pt idx="108">
                  <c:v>113.276092303003</c:v>
                </c:pt>
                <c:pt idx="109">
                  <c:v>113.276092303003</c:v>
                </c:pt>
                <c:pt idx="110">
                  <c:v>113.276092303003</c:v>
                </c:pt>
                <c:pt idx="111">
                  <c:v>109.939519925935</c:v>
                </c:pt>
                <c:pt idx="112">
                  <c:v>109.939519925935</c:v>
                </c:pt>
                <c:pt idx="113">
                  <c:v>109.87953010902</c:v>
                </c:pt>
                <c:pt idx="114">
                  <c:v>111.711946334781</c:v>
                </c:pt>
                <c:pt idx="115">
                  <c:v>113.004454208309</c:v>
                </c:pt>
                <c:pt idx="116">
                  <c:v>114.242425884642</c:v>
                </c:pt>
                <c:pt idx="117">
                  <c:v>113.953384039507</c:v>
                </c:pt>
                <c:pt idx="118">
                  <c:v>113.34257863092</c:v>
                </c:pt>
                <c:pt idx="119">
                  <c:v>114.45511705370301</c:v>
                </c:pt>
                <c:pt idx="120">
                  <c:v>115.098644180607</c:v>
                </c:pt>
                <c:pt idx="121">
                  <c:v>116.265718800586</c:v>
                </c:pt>
                <c:pt idx="122">
                  <c:v>116.996503843003</c:v>
                </c:pt>
                <c:pt idx="123">
                  <c:v>117.492783237479</c:v>
                </c:pt>
                <c:pt idx="124">
                  <c:v>118.016330730554</c:v>
                </c:pt>
                <c:pt idx="125">
                  <c:v>118.223568279896</c:v>
                </c:pt>
                <c:pt idx="126">
                  <c:v>117.78182508261401</c:v>
                </c:pt>
                <c:pt idx="127">
                  <c:v>117.754556984017</c:v>
                </c:pt>
                <c:pt idx="128">
                  <c:v>117.901804716444</c:v>
                </c:pt>
                <c:pt idx="129">
                  <c:v>118.321733434847</c:v>
                </c:pt>
                <c:pt idx="130">
                  <c:v>118.021784350274</c:v>
                </c:pt>
                <c:pt idx="131">
                  <c:v>118.343547913726</c:v>
                </c:pt>
                <c:pt idx="132">
                  <c:v>118.087227786908</c:v>
                </c:pt>
                <c:pt idx="133">
                  <c:v>118.447166688397</c:v>
                </c:pt>
                <c:pt idx="134">
                  <c:v>117.956340913639</c:v>
                </c:pt>
                <c:pt idx="135">
                  <c:v>118.049052448871</c:v>
                </c:pt>
                <c:pt idx="136">
                  <c:v>118.447166688397</c:v>
                </c:pt>
                <c:pt idx="137">
                  <c:v>118.152671223542</c:v>
                </c:pt>
                <c:pt idx="138">
                  <c:v>117.514597716358</c:v>
                </c:pt>
                <c:pt idx="139">
                  <c:v>117.514597716358</c:v>
                </c:pt>
                <c:pt idx="140">
                  <c:v>117.568924653492</c:v>
                </c:pt>
                <c:pt idx="141">
                  <c:v>118.650030702476</c:v>
                </c:pt>
                <c:pt idx="142">
                  <c:v>118.503347972212</c:v>
                </c:pt>
                <c:pt idx="143">
                  <c:v>118.503347972212</c:v>
                </c:pt>
                <c:pt idx="144">
                  <c:v>118.476206900348</c:v>
                </c:pt>
                <c:pt idx="145">
                  <c:v>118.476206900348</c:v>
                </c:pt>
                <c:pt idx="146">
                  <c:v>118.80185500214</c:v>
                </c:pt>
                <c:pt idx="147">
                  <c:v>118.64445841960701</c:v>
                </c:pt>
                <c:pt idx="148">
                  <c:v>118.31881031781499</c:v>
                </c:pt>
                <c:pt idx="149">
                  <c:v>118.503344242164</c:v>
                </c:pt>
                <c:pt idx="150">
                  <c:v>118.48706183707399</c:v>
                </c:pt>
                <c:pt idx="151">
                  <c:v>118.45992449525799</c:v>
                </c:pt>
                <c:pt idx="152">
                  <c:v>118.997243863215</c:v>
                </c:pt>
                <c:pt idx="153">
                  <c:v>118.753007786871</c:v>
                </c:pt>
                <c:pt idx="154">
                  <c:v>117.99316221602299</c:v>
                </c:pt>
                <c:pt idx="155">
                  <c:v>117.99316221602299</c:v>
                </c:pt>
                <c:pt idx="156">
                  <c:v>117.73326538294801</c:v>
                </c:pt>
                <c:pt idx="157">
                  <c:v>118.177255806117</c:v>
                </c:pt>
                <c:pt idx="158">
                  <c:v>117.825312177995</c:v>
                </c:pt>
                <c:pt idx="159">
                  <c:v>117.695363761458</c:v>
                </c:pt>
                <c:pt idx="160">
                  <c:v>118.247644531742</c:v>
                </c:pt>
                <c:pt idx="161">
                  <c:v>118.415494569769</c:v>
                </c:pt>
                <c:pt idx="162">
                  <c:v>118.415494569769</c:v>
                </c:pt>
                <c:pt idx="163">
                  <c:v>118.296451392995</c:v>
                </c:pt>
                <c:pt idx="164">
                  <c:v>118.296451392995</c:v>
                </c:pt>
                <c:pt idx="165">
                  <c:v>118.296451392995</c:v>
                </c:pt>
                <c:pt idx="166">
                  <c:v>119.661046269933</c:v>
                </c:pt>
                <c:pt idx="167">
                  <c:v>118.797731143707</c:v>
                </c:pt>
                <c:pt idx="168">
                  <c:v>118.613928568446</c:v>
                </c:pt>
                <c:pt idx="169">
                  <c:v>118.903556868857</c:v>
                </c:pt>
                <c:pt idx="170">
                  <c:v>119.26559224437101</c:v>
                </c:pt>
                <c:pt idx="171">
                  <c:v>119.42154594459301</c:v>
                </c:pt>
                <c:pt idx="172">
                  <c:v>119.326859769458</c:v>
                </c:pt>
                <c:pt idx="173">
                  <c:v>120.864117671641</c:v>
                </c:pt>
                <c:pt idx="174">
                  <c:v>120.70816397142001</c:v>
                </c:pt>
                <c:pt idx="175">
                  <c:v>120.70816397142001</c:v>
                </c:pt>
                <c:pt idx="176">
                  <c:v>120.16362430509901</c:v>
                </c:pt>
                <c:pt idx="177">
                  <c:v>121.162882661852</c:v>
                </c:pt>
                <c:pt idx="178">
                  <c:v>121.482869888453</c:v>
                </c:pt>
                <c:pt idx="179">
                  <c:v>121.06183406397901</c:v>
                </c:pt>
                <c:pt idx="180">
                  <c:v>121.157268850859</c:v>
                </c:pt>
                <c:pt idx="181">
                  <c:v>121.207793149796</c:v>
                </c:pt>
                <c:pt idx="182">
                  <c:v>121.207793149796</c:v>
                </c:pt>
                <c:pt idx="183">
                  <c:v>121.18528578372199</c:v>
                </c:pt>
                <c:pt idx="184">
                  <c:v>121.596045214572</c:v>
                </c:pt>
                <c:pt idx="185">
                  <c:v>121.62980626368299</c:v>
                </c:pt>
                <c:pt idx="186">
                  <c:v>121.34846418775901</c:v>
                </c:pt>
                <c:pt idx="187">
                  <c:v>120.183707993431</c:v>
                </c:pt>
                <c:pt idx="188">
                  <c:v>119.379069656287</c:v>
                </c:pt>
                <c:pt idx="189">
                  <c:v>120.498811118467</c:v>
                </c:pt>
                <c:pt idx="190">
                  <c:v>119.902365917507</c:v>
                </c:pt>
                <c:pt idx="191">
                  <c:v>120.549452692133</c:v>
                </c:pt>
                <c:pt idx="192">
                  <c:v>120.425662178726</c:v>
                </c:pt>
                <c:pt idx="193">
                  <c:v>120.34125955594899</c:v>
                </c:pt>
                <c:pt idx="194">
                  <c:v>120.346886397467</c:v>
                </c:pt>
                <c:pt idx="195">
                  <c:v>120.977092647538</c:v>
                </c:pt>
                <c:pt idx="196">
                  <c:v>120.79703371894701</c:v>
                </c:pt>
                <c:pt idx="197">
                  <c:v>120.79703371894701</c:v>
                </c:pt>
                <c:pt idx="198">
                  <c:v>121.573225905969</c:v>
                </c:pt>
                <c:pt idx="199">
                  <c:v>120.757374264135</c:v>
                </c:pt>
                <c:pt idx="200">
                  <c:v>120.638395899701</c:v>
                </c:pt>
                <c:pt idx="201">
                  <c:v>120.638395899701</c:v>
                </c:pt>
                <c:pt idx="202">
                  <c:v>120.638395899701</c:v>
                </c:pt>
                <c:pt idx="203">
                  <c:v>120.26041659139899</c:v>
                </c:pt>
                <c:pt idx="204">
                  <c:v>119.641904995996</c:v>
                </c:pt>
                <c:pt idx="205">
                  <c:v>119.43573446419499</c:v>
                </c:pt>
                <c:pt idx="206">
                  <c:v>121.806695579907</c:v>
                </c:pt>
                <c:pt idx="207">
                  <c:v>121.623432884973</c:v>
                </c:pt>
                <c:pt idx="208">
                  <c:v>124.446823778804</c:v>
                </c:pt>
                <c:pt idx="209">
                  <c:v>123.748134754367</c:v>
                </c:pt>
                <c:pt idx="210">
                  <c:v>124.292195879953</c:v>
                </c:pt>
                <c:pt idx="211">
                  <c:v>124.29792283917</c:v>
                </c:pt>
                <c:pt idx="212">
                  <c:v>124.59572471843801</c:v>
                </c:pt>
                <c:pt idx="213">
                  <c:v>124.87634572005599</c:v>
                </c:pt>
                <c:pt idx="214">
                  <c:v>125.460495560159</c:v>
                </c:pt>
                <c:pt idx="215">
                  <c:v>125.51776515232601</c:v>
                </c:pt>
                <c:pt idx="216">
                  <c:v>126.285177687364</c:v>
                </c:pt>
                <c:pt idx="217">
                  <c:v>125.981648848879</c:v>
                </c:pt>
                <c:pt idx="218">
                  <c:v>125.981648848879</c:v>
                </c:pt>
                <c:pt idx="219">
                  <c:v>126.01583654191801</c:v>
                </c:pt>
                <c:pt idx="220">
                  <c:v>125.651167816168</c:v>
                </c:pt>
                <c:pt idx="221">
                  <c:v>126.28364013738999</c:v>
                </c:pt>
                <c:pt idx="222">
                  <c:v>125.770824741805</c:v>
                </c:pt>
                <c:pt idx="223">
                  <c:v>125.166842164781</c:v>
                </c:pt>
                <c:pt idx="224">
                  <c:v>125.725241151086</c:v>
                </c:pt>
                <c:pt idx="225">
                  <c:v>126.05002423495699</c:v>
                </c:pt>
                <c:pt idx="226">
                  <c:v>126.220962700152</c:v>
                </c:pt>
                <c:pt idx="227">
                  <c:v>127.958837096303</c:v>
                </c:pt>
                <c:pt idx="228">
                  <c:v>128.43746479884999</c:v>
                </c:pt>
                <c:pt idx="229">
                  <c:v>129.00156173399401</c:v>
                </c:pt>
                <c:pt idx="230">
                  <c:v>129.00156173399401</c:v>
                </c:pt>
                <c:pt idx="231">
                  <c:v>129.00156173399401</c:v>
                </c:pt>
                <c:pt idx="232">
                  <c:v>128.292481428961</c:v>
                </c:pt>
                <c:pt idx="233">
                  <c:v>128.20739179235801</c:v>
                </c:pt>
                <c:pt idx="234">
                  <c:v>127.776270966898</c:v>
                </c:pt>
                <c:pt idx="235">
                  <c:v>128.28680878652099</c:v>
                </c:pt>
                <c:pt idx="236">
                  <c:v>128.34353521092399</c:v>
                </c:pt>
                <c:pt idx="237">
                  <c:v>127.974813452307</c:v>
                </c:pt>
                <c:pt idx="238">
                  <c:v>127.878378530822</c:v>
                </c:pt>
                <c:pt idx="239">
                  <c:v>127.878378530822</c:v>
                </c:pt>
                <c:pt idx="240">
                  <c:v>128.189559436016</c:v>
                </c:pt>
                <c:pt idx="241">
                  <c:v>127.007071996279</c:v>
                </c:pt>
                <c:pt idx="242">
                  <c:v>127.14851786227599</c:v>
                </c:pt>
                <c:pt idx="243">
                  <c:v>127.32391073611301</c:v>
                </c:pt>
                <c:pt idx="244">
                  <c:v>127.652065145227</c:v>
                </c:pt>
                <c:pt idx="245">
                  <c:v>128.01982439682001</c:v>
                </c:pt>
                <c:pt idx="246">
                  <c:v>128.166928097457</c:v>
                </c:pt>
                <c:pt idx="247">
                  <c:v>128.38192581377299</c:v>
                </c:pt>
                <c:pt idx="248">
                  <c:v>128.38192581377299</c:v>
                </c:pt>
                <c:pt idx="249">
                  <c:v>128.38192581377299</c:v>
                </c:pt>
                <c:pt idx="250">
                  <c:v>128.46132795909</c:v>
                </c:pt>
                <c:pt idx="251">
                  <c:v>128.46132795909</c:v>
                </c:pt>
                <c:pt idx="252">
                  <c:v>128.22336316509299</c:v>
                </c:pt>
                <c:pt idx="253">
                  <c:v>128.35367721894801</c:v>
                </c:pt>
                <c:pt idx="254">
                  <c:v>128.35367721894801</c:v>
                </c:pt>
                <c:pt idx="255">
                  <c:v>128.27446052519699</c:v>
                </c:pt>
                <c:pt idx="256">
                  <c:v>128.29709386626899</c:v>
                </c:pt>
                <c:pt idx="257">
                  <c:v>128.10471046715699</c:v>
                </c:pt>
                <c:pt idx="258">
                  <c:v>129.40612757879299</c:v>
                </c:pt>
                <c:pt idx="259">
                  <c:v>129.40612757879299</c:v>
                </c:pt>
                <c:pt idx="260">
                  <c:v>129.417409717205</c:v>
                </c:pt>
                <c:pt idx="261">
                  <c:v>128.712276066492</c:v>
                </c:pt>
                <c:pt idx="262">
                  <c:v>128.712276066492</c:v>
                </c:pt>
                <c:pt idx="263">
                  <c:v>128.712276066492</c:v>
                </c:pt>
                <c:pt idx="264">
                  <c:v>128.76318849494501</c:v>
                </c:pt>
                <c:pt idx="265">
                  <c:v>129.44202087432299</c:v>
                </c:pt>
                <c:pt idx="266">
                  <c:v>129.470305556797</c:v>
                </c:pt>
                <c:pt idx="267">
                  <c:v>129.758809318033</c:v>
                </c:pt>
                <c:pt idx="268">
                  <c:v>129.50990411226101</c:v>
                </c:pt>
                <c:pt idx="269">
                  <c:v>129.67961220710501</c:v>
                </c:pt>
                <c:pt idx="270">
                  <c:v>130.675233030192</c:v>
                </c:pt>
                <c:pt idx="271">
                  <c:v>131.28618217163199</c:v>
                </c:pt>
                <c:pt idx="272">
                  <c:v>131.55771512338299</c:v>
                </c:pt>
                <c:pt idx="273">
                  <c:v>132.061182471422</c:v>
                </c:pt>
                <c:pt idx="274">
                  <c:v>132.90972294564401</c:v>
                </c:pt>
                <c:pt idx="275">
                  <c:v>132.34402929616201</c:v>
                </c:pt>
                <c:pt idx="276">
                  <c:v>132.34402929616201</c:v>
                </c:pt>
                <c:pt idx="277">
                  <c:v>132.62499063553099</c:v>
                </c:pt>
                <c:pt idx="278">
                  <c:v>132.62499063553099</c:v>
                </c:pt>
                <c:pt idx="279">
                  <c:v>131.82995734144799</c:v>
                </c:pt>
                <c:pt idx="280">
                  <c:v>132.49061881117899</c:v>
                </c:pt>
                <c:pt idx="281">
                  <c:v>132.49061881117899</c:v>
                </c:pt>
                <c:pt idx="282">
                  <c:v>133.45349481724301</c:v>
                </c:pt>
                <c:pt idx="283">
                  <c:v>134.108474426019</c:v>
                </c:pt>
                <c:pt idx="284">
                  <c:v>133.330336258328</c:v>
                </c:pt>
                <c:pt idx="285">
                  <c:v>132.95526246526799</c:v>
                </c:pt>
                <c:pt idx="286">
                  <c:v>132.87688883686701</c:v>
                </c:pt>
                <c:pt idx="287">
                  <c:v>132.865692604239</c:v>
                </c:pt>
                <c:pt idx="288">
                  <c:v>132.50741316012201</c:v>
                </c:pt>
                <c:pt idx="289">
                  <c:v>133.218373932041</c:v>
                </c:pt>
                <c:pt idx="290">
                  <c:v>133.02243986104</c:v>
                </c:pt>
                <c:pt idx="291">
                  <c:v>132.77612274321001</c:v>
                </c:pt>
                <c:pt idx="292">
                  <c:v>132.98885116315401</c:v>
                </c:pt>
                <c:pt idx="293">
                  <c:v>133.85655919187499</c:v>
                </c:pt>
                <c:pt idx="294">
                  <c:v>133.095215373126</c:v>
                </c:pt>
                <c:pt idx="295">
                  <c:v>132.69215099849501</c:v>
                </c:pt>
                <c:pt idx="296">
                  <c:v>132.69215099849501</c:v>
                </c:pt>
                <c:pt idx="297">
                  <c:v>130.62468580838899</c:v>
                </c:pt>
                <c:pt idx="298">
                  <c:v>130.909660739998</c:v>
                </c:pt>
                <c:pt idx="299">
                  <c:v>130.96553817756799</c:v>
                </c:pt>
                <c:pt idx="300">
                  <c:v>129.596540957093</c:v>
                </c:pt>
                <c:pt idx="301">
                  <c:v>130.34529862053699</c:v>
                </c:pt>
                <c:pt idx="302">
                  <c:v>131.30639054674799</c:v>
                </c:pt>
                <c:pt idx="303">
                  <c:v>131.57460224708601</c:v>
                </c:pt>
                <c:pt idx="304">
                  <c:v>131.81487522863901</c:v>
                </c:pt>
                <c:pt idx="305">
                  <c:v>131.75899779106899</c:v>
                </c:pt>
                <c:pt idx="306">
                  <c:v>131.31197829050501</c:v>
                </c:pt>
                <c:pt idx="307">
                  <c:v>132.016034003892</c:v>
                </c:pt>
                <c:pt idx="308">
                  <c:v>131.27845182796301</c:v>
                </c:pt>
                <c:pt idx="309">
                  <c:v>131.395794446861</c:v>
                </c:pt>
                <c:pt idx="310">
                  <c:v>131.513137065759</c:v>
                </c:pt>
                <c:pt idx="311">
                  <c:v>131.25610085293499</c:v>
                </c:pt>
                <c:pt idx="312">
                  <c:v>131.16669695282201</c:v>
                </c:pt>
                <c:pt idx="313">
                  <c:v>130.552045139547</c:v>
                </c:pt>
                <c:pt idx="314">
                  <c:v>130.25589472042401</c:v>
                </c:pt>
                <c:pt idx="315">
                  <c:v>130.59674708960401</c:v>
                </c:pt>
                <c:pt idx="316">
                  <c:v>131.043766590167</c:v>
                </c:pt>
                <c:pt idx="317">
                  <c:v>130.83702007115599</c:v>
                </c:pt>
                <c:pt idx="318">
                  <c:v>131.45167188443099</c:v>
                </c:pt>
                <c:pt idx="319">
                  <c:v>132.53010642954001</c:v>
                </c:pt>
                <c:pt idx="320">
                  <c:v>132.938011723805</c:v>
                </c:pt>
                <c:pt idx="321">
                  <c:v>133.27327634922699</c:v>
                </c:pt>
                <c:pt idx="322">
                  <c:v>133.27327634922699</c:v>
                </c:pt>
                <c:pt idx="323">
                  <c:v>133.34583791862599</c:v>
                </c:pt>
                <c:pt idx="324">
                  <c:v>133.34583791862599</c:v>
                </c:pt>
                <c:pt idx="325">
                  <c:v>133.435226782657</c:v>
                </c:pt>
                <c:pt idx="326">
                  <c:v>133.396119154644</c:v>
                </c:pt>
                <c:pt idx="327">
                  <c:v>133.42963997865499</c:v>
                </c:pt>
                <c:pt idx="328">
                  <c:v>133.630764922726</c:v>
                </c:pt>
                <c:pt idx="329">
                  <c:v>133.943625946835</c:v>
                </c:pt>
                <c:pt idx="330">
                  <c:v>134.06094883087599</c:v>
                </c:pt>
                <c:pt idx="331">
                  <c:v>133.74250100276501</c:v>
                </c:pt>
                <c:pt idx="332">
                  <c:v>133.72015378675701</c:v>
                </c:pt>
                <c:pt idx="333">
                  <c:v>133.57489688270601</c:v>
                </c:pt>
                <c:pt idx="334">
                  <c:v>133.57489688270601</c:v>
                </c:pt>
                <c:pt idx="335">
                  <c:v>134.227515704908</c:v>
                </c:pt>
                <c:pt idx="336">
                  <c:v>133.915151140436</c:v>
                </c:pt>
                <c:pt idx="337">
                  <c:v>131.48874782711999</c:v>
                </c:pt>
                <c:pt idx="338">
                  <c:v>132.381218011328</c:v>
                </c:pt>
                <c:pt idx="339">
                  <c:v>133.256954379582</c:v>
                </c:pt>
                <c:pt idx="340">
                  <c:v>133.84263793796899</c:v>
                </c:pt>
                <c:pt idx="341">
                  <c:v>134.04902166806701</c:v>
                </c:pt>
                <c:pt idx="342">
                  <c:v>134.539880269381</c:v>
                </c:pt>
                <c:pt idx="343">
                  <c:v>134.72953018352499</c:v>
                </c:pt>
                <c:pt idx="344">
                  <c:v>134.617971410499</c:v>
                </c:pt>
                <c:pt idx="345">
                  <c:v>134.89686834306499</c:v>
                </c:pt>
                <c:pt idx="346">
                  <c:v>134.96938154553101</c:v>
                </c:pt>
                <c:pt idx="347">
                  <c:v>135.77818264997001</c:v>
                </c:pt>
                <c:pt idx="348">
                  <c:v>136.08496927579199</c:v>
                </c:pt>
                <c:pt idx="349">
                  <c:v>135.73355914076001</c:v>
                </c:pt>
                <c:pt idx="350">
                  <c:v>135.87858554569399</c:v>
                </c:pt>
                <c:pt idx="351">
                  <c:v>135.973410502766</c:v>
                </c:pt>
                <c:pt idx="352">
                  <c:v>136.15190453960699</c:v>
                </c:pt>
                <c:pt idx="353">
                  <c:v>135.61642242908201</c:v>
                </c:pt>
                <c:pt idx="354">
                  <c:v>136.09054721444301</c:v>
                </c:pt>
                <c:pt idx="355">
                  <c:v>136.58140581575699</c:v>
                </c:pt>
                <c:pt idx="356">
                  <c:v>135.36541518977401</c:v>
                </c:pt>
                <c:pt idx="357">
                  <c:v>135.41561663763599</c:v>
                </c:pt>
                <c:pt idx="358">
                  <c:v>135.87300760704201</c:v>
                </c:pt>
                <c:pt idx="359">
                  <c:v>136.24115155802801</c:v>
                </c:pt>
                <c:pt idx="360">
                  <c:v>135.80049440457501</c:v>
                </c:pt>
                <c:pt idx="361">
                  <c:v>135.52159747201</c:v>
                </c:pt>
                <c:pt idx="362">
                  <c:v>135.49370777875399</c:v>
                </c:pt>
                <c:pt idx="363">
                  <c:v>136.04592370523301</c:v>
                </c:pt>
                <c:pt idx="364">
                  <c:v>135.56622098122099</c:v>
                </c:pt>
                <c:pt idx="365">
                  <c:v>135.26501229405</c:v>
                </c:pt>
                <c:pt idx="366">
                  <c:v>135.912053177601</c:v>
                </c:pt>
                <c:pt idx="367">
                  <c:v>135.142297643722</c:v>
                </c:pt>
                <c:pt idx="368">
                  <c:v>135.4769739628</c:v>
                </c:pt>
                <c:pt idx="369">
                  <c:v>135.337525496517</c:v>
                </c:pt>
                <c:pt idx="370">
                  <c:v>134.92475803632101</c:v>
                </c:pt>
                <c:pt idx="371">
                  <c:v>134.54545820803301</c:v>
                </c:pt>
                <c:pt idx="372">
                  <c:v>135.04747268665</c:v>
                </c:pt>
                <c:pt idx="373">
                  <c:v>135.19249909158401</c:v>
                </c:pt>
                <c:pt idx="374">
                  <c:v>135.71124738615501</c:v>
                </c:pt>
                <c:pt idx="375">
                  <c:v>136.11285896904801</c:v>
                </c:pt>
                <c:pt idx="376">
                  <c:v>136.33597651509999</c:v>
                </c:pt>
                <c:pt idx="377">
                  <c:v>136.921660073487</c:v>
                </c:pt>
                <c:pt idx="378">
                  <c:v>136.921660073487</c:v>
                </c:pt>
                <c:pt idx="379">
                  <c:v>137.45803807752901</c:v>
                </c:pt>
                <c:pt idx="380">
                  <c:v>138.16203420783401</c:v>
                </c:pt>
                <c:pt idx="381">
                  <c:v>137.692703454297</c:v>
                </c:pt>
                <c:pt idx="382">
                  <c:v>137.888257934938</c:v>
                </c:pt>
                <c:pt idx="383">
                  <c:v>138.38552504285201</c:v>
                </c:pt>
                <c:pt idx="384">
                  <c:v>138.38552504285201</c:v>
                </c:pt>
                <c:pt idx="385">
                  <c:v>138.502824579719</c:v>
                </c:pt>
                <c:pt idx="386">
                  <c:v>137.77109889735399</c:v>
                </c:pt>
                <c:pt idx="387">
                  <c:v>137.77109889735399</c:v>
                </c:pt>
                <c:pt idx="388">
                  <c:v>137.82122380700599</c:v>
                </c:pt>
                <c:pt idx="389">
                  <c:v>137.82679324141199</c:v>
                </c:pt>
                <c:pt idx="390">
                  <c:v>137.737682290919</c:v>
                </c:pt>
                <c:pt idx="391">
                  <c:v>137.85464041344099</c:v>
                </c:pt>
                <c:pt idx="392">
                  <c:v>137.83793211022399</c:v>
                </c:pt>
                <c:pt idx="393">
                  <c:v>137.84907097903499</c:v>
                </c:pt>
                <c:pt idx="394">
                  <c:v>137.26984980082801</c:v>
                </c:pt>
                <c:pt idx="395">
                  <c:v>137.16959998152299</c:v>
                </c:pt>
                <c:pt idx="396">
                  <c:v>137.16959998152299</c:v>
                </c:pt>
                <c:pt idx="397">
                  <c:v>138.05213531457301</c:v>
                </c:pt>
                <c:pt idx="398">
                  <c:v>138.83348825275201</c:v>
                </c:pt>
                <c:pt idx="399">
                  <c:v>138.90656442682601</c:v>
                </c:pt>
                <c:pt idx="400">
                  <c:v>138.41751618494399</c:v>
                </c:pt>
                <c:pt idx="401">
                  <c:v>136.54002063565201</c:v>
                </c:pt>
                <c:pt idx="402">
                  <c:v>136.39386828750401</c:v>
                </c:pt>
                <c:pt idx="403">
                  <c:v>136.916643994342</c:v>
                </c:pt>
                <c:pt idx="404">
                  <c:v>137.34385855046901</c:v>
                </c:pt>
                <c:pt idx="405">
                  <c:v>137.72048190915899</c:v>
                </c:pt>
                <c:pt idx="406">
                  <c:v>137.664269467564</c:v>
                </c:pt>
                <c:pt idx="407">
                  <c:v>137.81604305987199</c:v>
                </c:pt>
                <c:pt idx="408">
                  <c:v>136.629960542205</c:v>
                </c:pt>
                <c:pt idx="409">
                  <c:v>137.62492075844699</c:v>
                </c:pt>
                <c:pt idx="410">
                  <c:v>138.687335904603</c:v>
                </c:pt>
                <c:pt idx="411">
                  <c:v>139.36188520375001</c:v>
                </c:pt>
                <c:pt idx="412">
                  <c:v>139.36188520375001</c:v>
                </c:pt>
                <c:pt idx="413">
                  <c:v>139.36188520375001</c:v>
                </c:pt>
                <c:pt idx="414">
                  <c:v>139.593364594989</c:v>
                </c:pt>
                <c:pt idx="415">
                  <c:v>139.19251003942799</c:v>
                </c:pt>
                <c:pt idx="416">
                  <c:v>140.03938586103601</c:v>
                </c:pt>
                <c:pt idx="417">
                  <c:v>140.93707423193999</c:v>
                </c:pt>
                <c:pt idx="418">
                  <c:v>140.98788678123699</c:v>
                </c:pt>
                <c:pt idx="419">
                  <c:v>141.033053491722</c:v>
                </c:pt>
                <c:pt idx="420">
                  <c:v>140.406365383733</c:v>
                </c:pt>
                <c:pt idx="421">
                  <c:v>140.925782554319</c:v>
                </c:pt>
                <c:pt idx="422">
                  <c:v>141.145970267937</c:v>
                </c:pt>
                <c:pt idx="423">
                  <c:v>141.185491139612</c:v>
                </c:pt>
                <c:pt idx="424">
                  <c:v>141.078220202208</c:v>
                </c:pt>
                <c:pt idx="425">
                  <c:v>140.60961558091799</c:v>
                </c:pt>
                <c:pt idx="426">
                  <c:v>140.666073969026</c:v>
                </c:pt>
                <c:pt idx="427">
                  <c:v>140.818511616915</c:v>
                </c:pt>
                <c:pt idx="428">
                  <c:v>141.078220202208</c:v>
                </c:pt>
                <c:pt idx="429">
                  <c:v>140.99353262004701</c:v>
                </c:pt>
                <c:pt idx="430">
                  <c:v>141.337928787501</c:v>
                </c:pt>
                <c:pt idx="431">
                  <c:v>141.98720025073399</c:v>
                </c:pt>
                <c:pt idx="432">
                  <c:v>142.45580487202301</c:v>
                </c:pt>
                <c:pt idx="433">
                  <c:v>142.66470090802</c:v>
                </c:pt>
                <c:pt idx="434">
                  <c:v>143.144597206931</c:v>
                </c:pt>
                <c:pt idx="435">
                  <c:v>143.48899337438399</c:v>
                </c:pt>
                <c:pt idx="436">
                  <c:v>143.759993637299</c:v>
                </c:pt>
                <c:pt idx="437">
                  <c:v>143.759993637299</c:v>
                </c:pt>
                <c:pt idx="438">
                  <c:v>143.709175100664</c:v>
                </c:pt>
                <c:pt idx="439">
                  <c:v>143.709175100664</c:v>
                </c:pt>
                <c:pt idx="440">
                  <c:v>143.98004765249101</c:v>
                </c:pt>
                <c:pt idx="441">
                  <c:v>144.01954989963201</c:v>
                </c:pt>
                <c:pt idx="442">
                  <c:v>144.03083625595801</c:v>
                </c:pt>
                <c:pt idx="443">
                  <c:v>144.40892919288399</c:v>
                </c:pt>
                <c:pt idx="444">
                  <c:v>144.40892919288399</c:v>
                </c:pt>
                <c:pt idx="445">
                  <c:v>145.46863447715501</c:v>
                </c:pt>
                <c:pt idx="446">
                  <c:v>145.91065058503199</c:v>
                </c:pt>
                <c:pt idx="447">
                  <c:v>145.411965745375</c:v>
                </c:pt>
                <c:pt idx="448">
                  <c:v>145.173957071903</c:v>
                </c:pt>
                <c:pt idx="449">
                  <c:v>145.06628648152201</c:v>
                </c:pt>
                <c:pt idx="450">
                  <c:v>145.33829639406201</c:v>
                </c:pt>
                <c:pt idx="451">
                  <c:v>145.33829639406201</c:v>
                </c:pt>
                <c:pt idx="452">
                  <c:v>145.74064438969501</c:v>
                </c:pt>
                <c:pt idx="453">
                  <c:v>146.22799548299599</c:v>
                </c:pt>
                <c:pt idx="454">
                  <c:v>145.87098247278701</c:v>
                </c:pt>
                <c:pt idx="455">
                  <c:v>146.07498990719199</c:v>
                </c:pt>
                <c:pt idx="456">
                  <c:v>146.375334185621</c:v>
                </c:pt>
                <c:pt idx="457">
                  <c:v>146.75501468854199</c:v>
                </c:pt>
                <c:pt idx="458">
                  <c:v>146.47167102964599</c:v>
                </c:pt>
                <c:pt idx="459">
                  <c:v>146.05232241447999</c:v>
                </c:pt>
                <c:pt idx="460">
                  <c:v>146.05232241447999</c:v>
                </c:pt>
                <c:pt idx="461">
                  <c:v>145.81431374100799</c:v>
                </c:pt>
                <c:pt idx="462">
                  <c:v>145.87098247278701</c:v>
                </c:pt>
                <c:pt idx="463">
                  <c:v>145.423299491731</c:v>
                </c:pt>
                <c:pt idx="464">
                  <c:v>145.93331807774399</c:v>
                </c:pt>
                <c:pt idx="465">
                  <c:v>146.32999920019799</c:v>
                </c:pt>
                <c:pt idx="466">
                  <c:v>146.28466421477501</c:v>
                </c:pt>
                <c:pt idx="467">
                  <c:v>146.87401902527799</c:v>
                </c:pt>
                <c:pt idx="468">
                  <c:v>147.338702625867</c:v>
                </c:pt>
                <c:pt idx="469">
                  <c:v>147.52004256756101</c:v>
                </c:pt>
                <c:pt idx="470">
                  <c:v>147.57104442616199</c:v>
                </c:pt>
                <c:pt idx="471">
                  <c:v>147.769384987389</c:v>
                </c:pt>
                <c:pt idx="472">
                  <c:v>149.05009832559901</c:v>
                </c:pt>
                <c:pt idx="473">
                  <c:v>149.46944694076501</c:v>
                </c:pt>
                <c:pt idx="474">
                  <c:v>150.03613425855599</c:v>
                </c:pt>
                <c:pt idx="475">
                  <c:v>150.914499601134</c:v>
                </c:pt>
                <c:pt idx="476">
                  <c:v>149.146435169623</c:v>
                </c:pt>
                <c:pt idx="477">
                  <c:v>149.146435169623</c:v>
                </c:pt>
                <c:pt idx="478">
                  <c:v>149.582602108782</c:v>
                </c:pt>
                <c:pt idx="479">
                  <c:v>150.20003323044901</c:v>
                </c:pt>
                <c:pt idx="480">
                  <c:v>150.85145138633601</c:v>
                </c:pt>
                <c:pt idx="481">
                  <c:v>151.36125689963899</c:v>
                </c:pt>
                <c:pt idx="482">
                  <c:v>151.27628931408901</c:v>
                </c:pt>
                <c:pt idx="483">
                  <c:v>151.29328283119901</c:v>
                </c:pt>
                <c:pt idx="484">
                  <c:v>150.364303895847</c:v>
                </c:pt>
                <c:pt idx="485">
                  <c:v>151.86539790723899</c:v>
                </c:pt>
                <c:pt idx="486">
                  <c:v>152.08064912396699</c:v>
                </c:pt>
                <c:pt idx="487">
                  <c:v>151.961694504196</c:v>
                </c:pt>
                <c:pt idx="488">
                  <c:v>151.66147570191799</c:v>
                </c:pt>
                <c:pt idx="489">
                  <c:v>151.582172622071</c:v>
                </c:pt>
                <c:pt idx="490">
                  <c:v>151.27062480838501</c:v>
                </c:pt>
                <c:pt idx="491">
                  <c:v>151.457553496597</c:v>
                </c:pt>
                <c:pt idx="492">
                  <c:v>151.746443287468</c:v>
                </c:pt>
                <c:pt idx="493">
                  <c:v>152.108971652484</c:v>
                </c:pt>
                <c:pt idx="494">
                  <c:v>151.71812075895099</c:v>
                </c:pt>
                <c:pt idx="495">
                  <c:v>152.35254539772799</c:v>
                </c:pt>
                <c:pt idx="496">
                  <c:v>153.621394675282</c:v>
                </c:pt>
                <c:pt idx="497">
                  <c:v>154.36344492242301</c:v>
                </c:pt>
                <c:pt idx="498">
                  <c:v>154.816605378692</c:v>
                </c:pt>
                <c:pt idx="499">
                  <c:v>155.43403650035901</c:v>
                </c:pt>
                <c:pt idx="500">
                  <c:v>155.026192089717</c:v>
                </c:pt>
                <c:pt idx="501">
                  <c:v>155.632294199977</c:v>
                </c:pt>
                <c:pt idx="502">
                  <c:v>156.578266652439</c:v>
                </c:pt>
                <c:pt idx="503">
                  <c:v>158.23796682352599</c:v>
                </c:pt>
                <c:pt idx="504">
                  <c:v>157.49025207068101</c:v>
                </c:pt>
                <c:pt idx="505">
                  <c:v>158.31160539766901</c:v>
                </c:pt>
                <c:pt idx="506">
                  <c:v>158.492869580177</c:v>
                </c:pt>
                <c:pt idx="507">
                  <c:v>158.702456291202</c:v>
                </c:pt>
                <c:pt idx="508">
                  <c:v>160.15823425696701</c:v>
                </c:pt>
                <c:pt idx="509">
                  <c:v>160.883290986997</c:v>
                </c:pt>
                <c:pt idx="510">
                  <c:v>160.883290986997</c:v>
                </c:pt>
                <c:pt idx="511">
                  <c:v>160.883290986997</c:v>
                </c:pt>
                <c:pt idx="512">
                  <c:v>161.83415793108901</c:v>
                </c:pt>
                <c:pt idx="513">
                  <c:v>161.83415793108901</c:v>
                </c:pt>
                <c:pt idx="514">
                  <c:v>161.83415793108901</c:v>
                </c:pt>
                <c:pt idx="515">
                  <c:v>161.83415793108901</c:v>
                </c:pt>
                <c:pt idx="516">
                  <c:v>161.83415793108901</c:v>
                </c:pt>
                <c:pt idx="517">
                  <c:v>161.83415793108901</c:v>
                </c:pt>
                <c:pt idx="518">
                  <c:v>161.83415793108901</c:v>
                </c:pt>
                <c:pt idx="519">
                  <c:v>161.83415793108901</c:v>
                </c:pt>
                <c:pt idx="520">
                  <c:v>161.53881812704401</c:v>
                </c:pt>
                <c:pt idx="521">
                  <c:v>157.19310386751599</c:v>
                </c:pt>
                <c:pt idx="522">
                  <c:v>159.01938877824699</c:v>
                </c:pt>
                <c:pt idx="523">
                  <c:v>159.103771579403</c:v>
                </c:pt>
                <c:pt idx="524">
                  <c:v>159.30870123935301</c:v>
                </c:pt>
                <c:pt idx="525">
                  <c:v>163.684552213579</c:v>
                </c:pt>
                <c:pt idx="526">
                  <c:v>164.13660293405701</c:v>
                </c:pt>
                <c:pt idx="527">
                  <c:v>163.96180998880499</c:v>
                </c:pt>
                <c:pt idx="528">
                  <c:v>163.88345453058901</c:v>
                </c:pt>
                <c:pt idx="529">
                  <c:v>163.401267095413</c:v>
                </c:pt>
                <c:pt idx="530">
                  <c:v>163.817153758253</c:v>
                </c:pt>
                <c:pt idx="531">
                  <c:v>166.31247373529101</c:v>
                </c:pt>
                <c:pt idx="532">
                  <c:v>166.31247373529101</c:v>
                </c:pt>
                <c:pt idx="533">
                  <c:v>166.31247373529101</c:v>
                </c:pt>
                <c:pt idx="534">
                  <c:v>166.31247373529101</c:v>
                </c:pt>
                <c:pt idx="535">
                  <c:v>166.31247373529101</c:v>
                </c:pt>
                <c:pt idx="536">
                  <c:v>167.52008500056201</c:v>
                </c:pt>
                <c:pt idx="537">
                  <c:v>171.005263626241</c:v>
                </c:pt>
                <c:pt idx="538">
                  <c:v>169.20323230811599</c:v>
                </c:pt>
                <c:pt idx="539">
                  <c:v>171.16168995594001</c:v>
                </c:pt>
                <c:pt idx="540">
                  <c:v>172.506956391345</c:v>
                </c:pt>
                <c:pt idx="541">
                  <c:v>174.69692500712199</c:v>
                </c:pt>
                <c:pt idx="542">
                  <c:v>175.09737641115001</c:v>
                </c:pt>
                <c:pt idx="543">
                  <c:v>175.09737641115001</c:v>
                </c:pt>
                <c:pt idx="544">
                  <c:v>175.09737641115001</c:v>
                </c:pt>
                <c:pt idx="545">
                  <c:v>175.09737641115001</c:v>
                </c:pt>
                <c:pt idx="546">
                  <c:v>175.09737641115001</c:v>
                </c:pt>
                <c:pt idx="547">
                  <c:v>175.09737641115001</c:v>
                </c:pt>
                <c:pt idx="548">
                  <c:v>175.09737641115001</c:v>
                </c:pt>
                <c:pt idx="549">
                  <c:v>173.16477709232601</c:v>
                </c:pt>
                <c:pt idx="550">
                  <c:v>173.16477709232601</c:v>
                </c:pt>
                <c:pt idx="551">
                  <c:v>173.16477709232601</c:v>
                </c:pt>
                <c:pt idx="552">
                  <c:v>175.83362727907701</c:v>
                </c:pt>
                <c:pt idx="553">
                  <c:v>172.25314014734701</c:v>
                </c:pt>
                <c:pt idx="554">
                  <c:v>172.25314014734701</c:v>
                </c:pt>
                <c:pt idx="555">
                  <c:v>173.19646884836899</c:v>
                </c:pt>
                <c:pt idx="556">
                  <c:v>170.76888170168399</c:v>
                </c:pt>
                <c:pt idx="557">
                  <c:v>169.37038041065901</c:v>
                </c:pt>
                <c:pt idx="558">
                  <c:v>175.17548010925299</c:v>
                </c:pt>
                <c:pt idx="559">
                  <c:v>173.77038211402501</c:v>
                </c:pt>
                <c:pt idx="560">
                  <c:v>172.41805775242099</c:v>
                </c:pt>
                <c:pt idx="561">
                  <c:v>174.33110197127499</c:v>
                </c:pt>
                <c:pt idx="562">
                  <c:v>173.80336563504</c:v>
                </c:pt>
                <c:pt idx="563">
                  <c:v>174.98417568736701</c:v>
                </c:pt>
                <c:pt idx="564">
                  <c:v>176.402467091001</c:v>
                </c:pt>
                <c:pt idx="565">
                  <c:v>176.13200221867999</c:v>
                </c:pt>
                <c:pt idx="566">
                  <c:v>177.66903429796699</c:v>
                </c:pt>
                <c:pt idx="567">
                  <c:v>178.56618606956701</c:v>
                </c:pt>
                <c:pt idx="568">
                  <c:v>177.880128832461</c:v>
                </c:pt>
                <c:pt idx="569">
                  <c:v>177.880128832461</c:v>
                </c:pt>
                <c:pt idx="570">
                  <c:v>176.854444521273</c:v>
                </c:pt>
                <c:pt idx="571">
                  <c:v>177.16545847369801</c:v>
                </c:pt>
                <c:pt idx="572">
                  <c:v>173.97591113181201</c:v>
                </c:pt>
                <c:pt idx="573">
                  <c:v>173.97591113181201</c:v>
                </c:pt>
                <c:pt idx="574">
                  <c:v>175.42795525583901</c:v>
                </c:pt>
                <c:pt idx="575">
                  <c:v>175.598783976313</c:v>
                </c:pt>
                <c:pt idx="576">
                  <c:v>175.598783976313</c:v>
                </c:pt>
                <c:pt idx="577">
                  <c:v>176.19105637461101</c:v>
                </c:pt>
                <c:pt idx="578">
                  <c:v>174.527369862538</c:v>
                </c:pt>
                <c:pt idx="579">
                  <c:v>174.034918654964</c:v>
                </c:pt>
                <c:pt idx="580">
                  <c:v>177.60851728289799</c:v>
                </c:pt>
                <c:pt idx="581">
                  <c:v>177.348982187014</c:v>
                </c:pt>
                <c:pt idx="582">
                  <c:v>178.13424222071299</c:v>
                </c:pt>
                <c:pt idx="583">
                  <c:v>179.904404669559</c:v>
                </c:pt>
                <c:pt idx="584">
                  <c:v>181.11556845034801</c:v>
                </c:pt>
                <c:pt idx="585">
                  <c:v>181.900828484047</c:v>
                </c:pt>
                <c:pt idx="586">
                  <c:v>181.900828484047</c:v>
                </c:pt>
                <c:pt idx="587">
                  <c:v>181.59943530750201</c:v>
                </c:pt>
                <c:pt idx="588">
                  <c:v>182.13524539913701</c:v>
                </c:pt>
                <c:pt idx="589">
                  <c:v>182.13524539913701</c:v>
                </c:pt>
                <c:pt idx="590">
                  <c:v>183.06731222449901</c:v>
                </c:pt>
                <c:pt idx="591">
                  <c:v>183.704336313775</c:v>
                </c:pt>
                <c:pt idx="592">
                  <c:v>183.704336313775</c:v>
                </c:pt>
                <c:pt idx="593">
                  <c:v>183.704336313775</c:v>
                </c:pt>
                <c:pt idx="594">
                  <c:v>183.19275632184201</c:v>
                </c:pt>
                <c:pt idx="595">
                  <c:v>181.954194236109</c:v>
                </c:pt>
                <c:pt idx="596">
                  <c:v>182.08208923409299</c:v>
                </c:pt>
                <c:pt idx="597">
                  <c:v>183.19275632184201</c:v>
                </c:pt>
                <c:pt idx="598">
                  <c:v>183.367770529609</c:v>
                </c:pt>
                <c:pt idx="599">
                  <c:v>184.794809454475</c:v>
                </c:pt>
                <c:pt idx="600">
                  <c:v>185.14483787000799</c:v>
                </c:pt>
                <c:pt idx="601">
                  <c:v>185.64295523057501</c:v>
                </c:pt>
                <c:pt idx="602">
                  <c:v>187.096919418174</c:v>
                </c:pt>
                <c:pt idx="603">
                  <c:v>186.35647469300801</c:v>
                </c:pt>
                <c:pt idx="604">
                  <c:v>186.35647469300801</c:v>
                </c:pt>
                <c:pt idx="605">
                  <c:v>186.35647469300801</c:v>
                </c:pt>
                <c:pt idx="606">
                  <c:v>186.46333429932599</c:v>
                </c:pt>
                <c:pt idx="607">
                  <c:v>186.46333429932599</c:v>
                </c:pt>
                <c:pt idx="608">
                  <c:v>184.85272308230299</c:v>
                </c:pt>
                <c:pt idx="609">
                  <c:v>184.85272308230299</c:v>
                </c:pt>
                <c:pt idx="610">
                  <c:v>183.85293885277599</c:v>
                </c:pt>
                <c:pt idx="611">
                  <c:v>185.376100061519</c:v>
                </c:pt>
                <c:pt idx="612">
                  <c:v>185.16809126208699</c:v>
                </c:pt>
                <c:pt idx="613">
                  <c:v>184.96679242392699</c:v>
                </c:pt>
                <c:pt idx="614">
                  <c:v>184.96679242392699</c:v>
                </c:pt>
                <c:pt idx="615">
                  <c:v>183.74919358555999</c:v>
                </c:pt>
                <c:pt idx="616">
                  <c:v>183.74919358555999</c:v>
                </c:pt>
                <c:pt idx="617">
                  <c:v>181.744730554086</c:v>
                </c:pt>
                <c:pt idx="618">
                  <c:v>183.654707112696</c:v>
                </c:pt>
                <c:pt idx="619">
                  <c:v>181.89320929715899</c:v>
                </c:pt>
                <c:pt idx="620">
                  <c:v>184.160884645897</c:v>
                </c:pt>
                <c:pt idx="621">
                  <c:v>183.68845228157599</c:v>
                </c:pt>
                <c:pt idx="622">
                  <c:v>184.34310855784901</c:v>
                </c:pt>
                <c:pt idx="623">
                  <c:v>186.64452907546701</c:v>
                </c:pt>
                <c:pt idx="624">
                  <c:v>187.89984935780501</c:v>
                </c:pt>
                <c:pt idx="625">
                  <c:v>187.04947110202801</c:v>
                </c:pt>
                <c:pt idx="626">
                  <c:v>187.04947110202801</c:v>
                </c:pt>
                <c:pt idx="627">
                  <c:v>187.64769601679299</c:v>
                </c:pt>
                <c:pt idx="628">
                  <c:v>187.96361254481499</c:v>
                </c:pt>
                <c:pt idx="629">
                  <c:v>187.96361254481499</c:v>
                </c:pt>
                <c:pt idx="630">
                  <c:v>187.96361254481499</c:v>
                </c:pt>
                <c:pt idx="631">
                  <c:v>187.79612287010599</c:v>
                </c:pt>
                <c:pt idx="632">
                  <c:v>187.43434517273599</c:v>
                </c:pt>
                <c:pt idx="633">
                  <c:v>187.219958389109</c:v>
                </c:pt>
                <c:pt idx="634">
                  <c:v>188.78766174437999</c:v>
                </c:pt>
                <c:pt idx="635">
                  <c:v>188.47948074291699</c:v>
                </c:pt>
                <c:pt idx="636">
                  <c:v>189.732303509736</c:v>
                </c:pt>
                <c:pt idx="637">
                  <c:v>190.073982446141</c:v>
                </c:pt>
                <c:pt idx="638">
                  <c:v>190.073982446141</c:v>
                </c:pt>
                <c:pt idx="639">
                  <c:v>190.073982446141</c:v>
                </c:pt>
                <c:pt idx="640">
                  <c:v>190.073982446141</c:v>
                </c:pt>
                <c:pt idx="641">
                  <c:v>190.073982446141</c:v>
                </c:pt>
                <c:pt idx="642">
                  <c:v>190.073982446141</c:v>
                </c:pt>
              </c:numCache>
            </c:numRef>
          </c:val>
          <c:smooth val="0"/>
          <c:extLst>
            <c:ext xmlns:c16="http://schemas.microsoft.com/office/drawing/2014/chart" uri="{C3380CC4-5D6E-409C-BE32-E72D297353CC}">
              <c16:uniqueId val="{00000000-EEE3-43A9-BC26-8CB9692CC07B}"/>
            </c:ext>
          </c:extLst>
        </c:ser>
        <c:ser>
          <c:idx val="1"/>
          <c:order val="1"/>
          <c:tx>
            <c:strRef>
              <c:f>'S&amp;P 1993-2018'!$O$1</c:f>
              <c:strCache>
                <c:ptCount val="1"/>
                <c:pt idx="0">
                  <c:v>Tracked Value</c:v>
                </c:pt>
              </c:strCache>
            </c:strRef>
          </c:tx>
          <c:spPr>
            <a:ln w="6350" cap="rnd">
              <a:solidFill>
                <a:sysClr val="windowText" lastClr="000000"/>
              </a:solidFill>
              <a:round/>
            </a:ln>
            <a:effectLst/>
          </c:spPr>
          <c:marker>
            <c:symbol val="none"/>
          </c:marker>
          <c:cat>
            <c:numRef>
              <c:f>'S&amp;P 1993-2018'!$C$2:$C$644</c:f>
              <c:numCache>
                <c:formatCode>m/d/yyyy</c:formatCode>
                <c:ptCount val="643"/>
                <c:pt idx="0">
                  <c:v>42384</c:v>
                </c:pt>
                <c:pt idx="1">
                  <c:v>42388</c:v>
                </c:pt>
                <c:pt idx="2">
                  <c:v>42389</c:v>
                </c:pt>
                <c:pt idx="3">
                  <c:v>42390</c:v>
                </c:pt>
                <c:pt idx="4">
                  <c:v>42391</c:v>
                </c:pt>
                <c:pt idx="5">
                  <c:v>42394</c:v>
                </c:pt>
                <c:pt idx="6">
                  <c:v>42395</c:v>
                </c:pt>
                <c:pt idx="7">
                  <c:v>42396</c:v>
                </c:pt>
                <c:pt idx="8">
                  <c:v>42397</c:v>
                </c:pt>
                <c:pt idx="9">
                  <c:v>42398</c:v>
                </c:pt>
                <c:pt idx="10">
                  <c:v>42401</c:v>
                </c:pt>
                <c:pt idx="11">
                  <c:v>42402</c:v>
                </c:pt>
                <c:pt idx="12">
                  <c:v>42403</c:v>
                </c:pt>
                <c:pt idx="13">
                  <c:v>42404</c:v>
                </c:pt>
                <c:pt idx="14">
                  <c:v>42405</c:v>
                </c:pt>
                <c:pt idx="15">
                  <c:v>42408</c:v>
                </c:pt>
                <c:pt idx="16">
                  <c:v>42409</c:v>
                </c:pt>
                <c:pt idx="17">
                  <c:v>42410</c:v>
                </c:pt>
                <c:pt idx="18">
                  <c:v>42411</c:v>
                </c:pt>
                <c:pt idx="19">
                  <c:v>42412</c:v>
                </c:pt>
                <c:pt idx="20">
                  <c:v>42416</c:v>
                </c:pt>
                <c:pt idx="21">
                  <c:v>42417</c:v>
                </c:pt>
                <c:pt idx="22">
                  <c:v>42418</c:v>
                </c:pt>
                <c:pt idx="23">
                  <c:v>42419</c:v>
                </c:pt>
                <c:pt idx="24">
                  <c:v>42422</c:v>
                </c:pt>
                <c:pt idx="25">
                  <c:v>42423</c:v>
                </c:pt>
                <c:pt idx="26">
                  <c:v>42424</c:v>
                </c:pt>
                <c:pt idx="27">
                  <c:v>42425</c:v>
                </c:pt>
                <c:pt idx="28">
                  <c:v>42426</c:v>
                </c:pt>
                <c:pt idx="29">
                  <c:v>42429</c:v>
                </c:pt>
                <c:pt idx="30">
                  <c:v>42430</c:v>
                </c:pt>
                <c:pt idx="31">
                  <c:v>42431</c:v>
                </c:pt>
                <c:pt idx="32">
                  <c:v>42432</c:v>
                </c:pt>
                <c:pt idx="33">
                  <c:v>42433</c:v>
                </c:pt>
                <c:pt idx="34">
                  <c:v>42436</c:v>
                </c:pt>
                <c:pt idx="35">
                  <c:v>42437</c:v>
                </c:pt>
                <c:pt idx="36">
                  <c:v>42438</c:v>
                </c:pt>
                <c:pt idx="37">
                  <c:v>42439</c:v>
                </c:pt>
                <c:pt idx="38">
                  <c:v>42440</c:v>
                </c:pt>
                <c:pt idx="39">
                  <c:v>42443</c:v>
                </c:pt>
                <c:pt idx="40">
                  <c:v>42444</c:v>
                </c:pt>
                <c:pt idx="41">
                  <c:v>42445</c:v>
                </c:pt>
                <c:pt idx="42">
                  <c:v>42446</c:v>
                </c:pt>
                <c:pt idx="43">
                  <c:v>42447</c:v>
                </c:pt>
                <c:pt idx="44">
                  <c:v>42450</c:v>
                </c:pt>
                <c:pt idx="45">
                  <c:v>42451</c:v>
                </c:pt>
                <c:pt idx="46">
                  <c:v>42452</c:v>
                </c:pt>
                <c:pt idx="47">
                  <c:v>42453</c:v>
                </c:pt>
                <c:pt idx="48">
                  <c:v>42457</c:v>
                </c:pt>
                <c:pt idx="49">
                  <c:v>42458</c:v>
                </c:pt>
                <c:pt idx="50">
                  <c:v>42459</c:v>
                </c:pt>
                <c:pt idx="51">
                  <c:v>42460</c:v>
                </c:pt>
                <c:pt idx="52">
                  <c:v>42461</c:v>
                </c:pt>
                <c:pt idx="53">
                  <c:v>42464</c:v>
                </c:pt>
                <c:pt idx="54">
                  <c:v>42465</c:v>
                </c:pt>
                <c:pt idx="55">
                  <c:v>42466</c:v>
                </c:pt>
                <c:pt idx="56">
                  <c:v>42467</c:v>
                </c:pt>
                <c:pt idx="57">
                  <c:v>42468</c:v>
                </c:pt>
                <c:pt idx="58">
                  <c:v>42471</c:v>
                </c:pt>
                <c:pt idx="59">
                  <c:v>42472</c:v>
                </c:pt>
                <c:pt idx="60">
                  <c:v>42473</c:v>
                </c:pt>
                <c:pt idx="61">
                  <c:v>42474</c:v>
                </c:pt>
                <c:pt idx="62">
                  <c:v>42475</c:v>
                </c:pt>
                <c:pt idx="63">
                  <c:v>42478</c:v>
                </c:pt>
                <c:pt idx="64">
                  <c:v>42479</c:v>
                </c:pt>
                <c:pt idx="65">
                  <c:v>42480</c:v>
                </c:pt>
                <c:pt idx="66">
                  <c:v>42481</c:v>
                </c:pt>
                <c:pt idx="67">
                  <c:v>42482</c:v>
                </c:pt>
                <c:pt idx="68">
                  <c:v>42485</c:v>
                </c:pt>
                <c:pt idx="69">
                  <c:v>42486</c:v>
                </c:pt>
                <c:pt idx="70">
                  <c:v>42487</c:v>
                </c:pt>
                <c:pt idx="71">
                  <c:v>42488</c:v>
                </c:pt>
                <c:pt idx="72">
                  <c:v>42489</c:v>
                </c:pt>
                <c:pt idx="73">
                  <c:v>42492</c:v>
                </c:pt>
                <c:pt idx="74">
                  <c:v>42493</c:v>
                </c:pt>
                <c:pt idx="75">
                  <c:v>42494</c:v>
                </c:pt>
                <c:pt idx="76">
                  <c:v>42495</c:v>
                </c:pt>
                <c:pt idx="77">
                  <c:v>42496</c:v>
                </c:pt>
                <c:pt idx="78">
                  <c:v>42499</c:v>
                </c:pt>
                <c:pt idx="79">
                  <c:v>42500</c:v>
                </c:pt>
                <c:pt idx="80">
                  <c:v>42501</c:v>
                </c:pt>
                <c:pt idx="81">
                  <c:v>42502</c:v>
                </c:pt>
                <c:pt idx="82">
                  <c:v>42503</c:v>
                </c:pt>
                <c:pt idx="83">
                  <c:v>42506</c:v>
                </c:pt>
                <c:pt idx="84">
                  <c:v>42507</c:v>
                </c:pt>
                <c:pt idx="85">
                  <c:v>42508</c:v>
                </c:pt>
                <c:pt idx="86">
                  <c:v>42509</c:v>
                </c:pt>
                <c:pt idx="87">
                  <c:v>42510</c:v>
                </c:pt>
                <c:pt idx="88">
                  <c:v>42513</c:v>
                </c:pt>
                <c:pt idx="89">
                  <c:v>42514</c:v>
                </c:pt>
                <c:pt idx="90">
                  <c:v>42515</c:v>
                </c:pt>
                <c:pt idx="91">
                  <c:v>42516</c:v>
                </c:pt>
                <c:pt idx="92">
                  <c:v>42517</c:v>
                </c:pt>
                <c:pt idx="93">
                  <c:v>42521</c:v>
                </c:pt>
                <c:pt idx="94">
                  <c:v>42522</c:v>
                </c:pt>
                <c:pt idx="95">
                  <c:v>42523</c:v>
                </c:pt>
                <c:pt idx="96">
                  <c:v>42524</c:v>
                </c:pt>
                <c:pt idx="97">
                  <c:v>42527</c:v>
                </c:pt>
                <c:pt idx="98">
                  <c:v>42528</c:v>
                </c:pt>
                <c:pt idx="99">
                  <c:v>42529</c:v>
                </c:pt>
                <c:pt idx="100">
                  <c:v>42530</c:v>
                </c:pt>
                <c:pt idx="101">
                  <c:v>42531</c:v>
                </c:pt>
                <c:pt idx="102">
                  <c:v>42534</c:v>
                </c:pt>
                <c:pt idx="103">
                  <c:v>42535</c:v>
                </c:pt>
                <c:pt idx="104">
                  <c:v>42536</c:v>
                </c:pt>
                <c:pt idx="105">
                  <c:v>42537</c:v>
                </c:pt>
                <c:pt idx="106">
                  <c:v>42538</c:v>
                </c:pt>
                <c:pt idx="107">
                  <c:v>42541</c:v>
                </c:pt>
                <c:pt idx="108">
                  <c:v>42542</c:v>
                </c:pt>
                <c:pt idx="109">
                  <c:v>42543</c:v>
                </c:pt>
                <c:pt idx="110">
                  <c:v>42544</c:v>
                </c:pt>
                <c:pt idx="111">
                  <c:v>42545</c:v>
                </c:pt>
                <c:pt idx="112">
                  <c:v>42548</c:v>
                </c:pt>
                <c:pt idx="113">
                  <c:v>42549</c:v>
                </c:pt>
                <c:pt idx="114">
                  <c:v>42550</c:v>
                </c:pt>
                <c:pt idx="115">
                  <c:v>42551</c:v>
                </c:pt>
                <c:pt idx="116">
                  <c:v>42552</c:v>
                </c:pt>
                <c:pt idx="117">
                  <c:v>42556</c:v>
                </c:pt>
                <c:pt idx="118">
                  <c:v>42557</c:v>
                </c:pt>
                <c:pt idx="119">
                  <c:v>42558</c:v>
                </c:pt>
                <c:pt idx="120">
                  <c:v>42559</c:v>
                </c:pt>
                <c:pt idx="121">
                  <c:v>42562</c:v>
                </c:pt>
                <c:pt idx="122">
                  <c:v>42563</c:v>
                </c:pt>
                <c:pt idx="123">
                  <c:v>42564</c:v>
                </c:pt>
                <c:pt idx="124">
                  <c:v>42565</c:v>
                </c:pt>
                <c:pt idx="125">
                  <c:v>42566</c:v>
                </c:pt>
                <c:pt idx="126">
                  <c:v>42569</c:v>
                </c:pt>
                <c:pt idx="127">
                  <c:v>42570</c:v>
                </c:pt>
                <c:pt idx="128">
                  <c:v>42571</c:v>
                </c:pt>
                <c:pt idx="129">
                  <c:v>42572</c:v>
                </c:pt>
                <c:pt idx="130">
                  <c:v>42573</c:v>
                </c:pt>
                <c:pt idx="131">
                  <c:v>42576</c:v>
                </c:pt>
                <c:pt idx="132">
                  <c:v>42577</c:v>
                </c:pt>
                <c:pt idx="133">
                  <c:v>42578</c:v>
                </c:pt>
                <c:pt idx="134">
                  <c:v>42579</c:v>
                </c:pt>
                <c:pt idx="135">
                  <c:v>42580</c:v>
                </c:pt>
                <c:pt idx="136">
                  <c:v>42583</c:v>
                </c:pt>
                <c:pt idx="137">
                  <c:v>42584</c:v>
                </c:pt>
                <c:pt idx="138">
                  <c:v>42585</c:v>
                </c:pt>
                <c:pt idx="139">
                  <c:v>42586</c:v>
                </c:pt>
                <c:pt idx="140">
                  <c:v>42587</c:v>
                </c:pt>
                <c:pt idx="141">
                  <c:v>42590</c:v>
                </c:pt>
                <c:pt idx="142">
                  <c:v>42591</c:v>
                </c:pt>
                <c:pt idx="143">
                  <c:v>42592</c:v>
                </c:pt>
                <c:pt idx="144">
                  <c:v>42593</c:v>
                </c:pt>
                <c:pt idx="145">
                  <c:v>42594</c:v>
                </c:pt>
                <c:pt idx="146">
                  <c:v>42597</c:v>
                </c:pt>
                <c:pt idx="147">
                  <c:v>42598</c:v>
                </c:pt>
                <c:pt idx="148">
                  <c:v>42599</c:v>
                </c:pt>
                <c:pt idx="149">
                  <c:v>42600</c:v>
                </c:pt>
                <c:pt idx="150">
                  <c:v>42601</c:v>
                </c:pt>
                <c:pt idx="151">
                  <c:v>42604</c:v>
                </c:pt>
                <c:pt idx="152">
                  <c:v>42605</c:v>
                </c:pt>
                <c:pt idx="153">
                  <c:v>42606</c:v>
                </c:pt>
                <c:pt idx="154">
                  <c:v>42607</c:v>
                </c:pt>
                <c:pt idx="155">
                  <c:v>42608</c:v>
                </c:pt>
                <c:pt idx="156">
                  <c:v>42611</c:v>
                </c:pt>
                <c:pt idx="157">
                  <c:v>42612</c:v>
                </c:pt>
                <c:pt idx="158">
                  <c:v>42613</c:v>
                </c:pt>
                <c:pt idx="159">
                  <c:v>42614</c:v>
                </c:pt>
                <c:pt idx="160">
                  <c:v>42615</c:v>
                </c:pt>
                <c:pt idx="161">
                  <c:v>42619</c:v>
                </c:pt>
                <c:pt idx="162">
                  <c:v>42620</c:v>
                </c:pt>
                <c:pt idx="163">
                  <c:v>42621</c:v>
                </c:pt>
                <c:pt idx="164">
                  <c:v>42622</c:v>
                </c:pt>
                <c:pt idx="165">
                  <c:v>42625</c:v>
                </c:pt>
                <c:pt idx="166">
                  <c:v>42626</c:v>
                </c:pt>
                <c:pt idx="167">
                  <c:v>42627</c:v>
                </c:pt>
                <c:pt idx="168">
                  <c:v>42628</c:v>
                </c:pt>
                <c:pt idx="169">
                  <c:v>42629</c:v>
                </c:pt>
                <c:pt idx="170">
                  <c:v>42632</c:v>
                </c:pt>
                <c:pt idx="171">
                  <c:v>42633</c:v>
                </c:pt>
                <c:pt idx="172">
                  <c:v>42634</c:v>
                </c:pt>
                <c:pt idx="173">
                  <c:v>42635</c:v>
                </c:pt>
                <c:pt idx="174">
                  <c:v>42636</c:v>
                </c:pt>
                <c:pt idx="175">
                  <c:v>42639</c:v>
                </c:pt>
                <c:pt idx="176">
                  <c:v>42640</c:v>
                </c:pt>
                <c:pt idx="177">
                  <c:v>42641</c:v>
                </c:pt>
                <c:pt idx="178">
                  <c:v>42642</c:v>
                </c:pt>
                <c:pt idx="179">
                  <c:v>42643</c:v>
                </c:pt>
                <c:pt idx="180">
                  <c:v>42646</c:v>
                </c:pt>
                <c:pt idx="181">
                  <c:v>42647</c:v>
                </c:pt>
                <c:pt idx="182">
                  <c:v>42648</c:v>
                </c:pt>
                <c:pt idx="183">
                  <c:v>42649</c:v>
                </c:pt>
                <c:pt idx="184">
                  <c:v>42650</c:v>
                </c:pt>
                <c:pt idx="185">
                  <c:v>42653</c:v>
                </c:pt>
                <c:pt idx="186">
                  <c:v>42654</c:v>
                </c:pt>
                <c:pt idx="187">
                  <c:v>42655</c:v>
                </c:pt>
                <c:pt idx="188">
                  <c:v>42656</c:v>
                </c:pt>
                <c:pt idx="189">
                  <c:v>42657</c:v>
                </c:pt>
                <c:pt idx="190">
                  <c:v>42660</c:v>
                </c:pt>
                <c:pt idx="191">
                  <c:v>42661</c:v>
                </c:pt>
                <c:pt idx="192">
                  <c:v>42662</c:v>
                </c:pt>
                <c:pt idx="193">
                  <c:v>42663</c:v>
                </c:pt>
                <c:pt idx="194">
                  <c:v>42664</c:v>
                </c:pt>
                <c:pt idx="195">
                  <c:v>42667</c:v>
                </c:pt>
                <c:pt idx="196">
                  <c:v>42668</c:v>
                </c:pt>
                <c:pt idx="197">
                  <c:v>42669</c:v>
                </c:pt>
                <c:pt idx="198">
                  <c:v>42670</c:v>
                </c:pt>
                <c:pt idx="199">
                  <c:v>42671</c:v>
                </c:pt>
                <c:pt idx="200">
                  <c:v>42674</c:v>
                </c:pt>
                <c:pt idx="201">
                  <c:v>42675</c:v>
                </c:pt>
                <c:pt idx="202">
                  <c:v>42676</c:v>
                </c:pt>
                <c:pt idx="203">
                  <c:v>42677</c:v>
                </c:pt>
                <c:pt idx="204">
                  <c:v>42678</c:v>
                </c:pt>
                <c:pt idx="205">
                  <c:v>42681</c:v>
                </c:pt>
                <c:pt idx="206">
                  <c:v>42682</c:v>
                </c:pt>
                <c:pt idx="207">
                  <c:v>42683</c:v>
                </c:pt>
                <c:pt idx="208">
                  <c:v>42684</c:v>
                </c:pt>
                <c:pt idx="209">
                  <c:v>42685</c:v>
                </c:pt>
                <c:pt idx="210">
                  <c:v>42688</c:v>
                </c:pt>
                <c:pt idx="211">
                  <c:v>42689</c:v>
                </c:pt>
                <c:pt idx="212">
                  <c:v>42690</c:v>
                </c:pt>
                <c:pt idx="213">
                  <c:v>42691</c:v>
                </c:pt>
                <c:pt idx="214">
                  <c:v>42692</c:v>
                </c:pt>
                <c:pt idx="215">
                  <c:v>42695</c:v>
                </c:pt>
                <c:pt idx="216">
                  <c:v>42696</c:v>
                </c:pt>
                <c:pt idx="217">
                  <c:v>42697</c:v>
                </c:pt>
                <c:pt idx="218">
                  <c:v>42699</c:v>
                </c:pt>
                <c:pt idx="219">
                  <c:v>42702</c:v>
                </c:pt>
                <c:pt idx="220">
                  <c:v>42703</c:v>
                </c:pt>
                <c:pt idx="221">
                  <c:v>42704</c:v>
                </c:pt>
                <c:pt idx="222">
                  <c:v>42705</c:v>
                </c:pt>
                <c:pt idx="223">
                  <c:v>42706</c:v>
                </c:pt>
                <c:pt idx="224">
                  <c:v>42709</c:v>
                </c:pt>
                <c:pt idx="225">
                  <c:v>42710</c:v>
                </c:pt>
                <c:pt idx="226">
                  <c:v>42711</c:v>
                </c:pt>
                <c:pt idx="227">
                  <c:v>42712</c:v>
                </c:pt>
                <c:pt idx="228">
                  <c:v>42713</c:v>
                </c:pt>
                <c:pt idx="229">
                  <c:v>42716</c:v>
                </c:pt>
                <c:pt idx="230">
                  <c:v>42717</c:v>
                </c:pt>
                <c:pt idx="231">
                  <c:v>42718</c:v>
                </c:pt>
                <c:pt idx="232">
                  <c:v>42719</c:v>
                </c:pt>
                <c:pt idx="233">
                  <c:v>42720</c:v>
                </c:pt>
                <c:pt idx="234">
                  <c:v>42723</c:v>
                </c:pt>
                <c:pt idx="235">
                  <c:v>42724</c:v>
                </c:pt>
                <c:pt idx="236">
                  <c:v>42725</c:v>
                </c:pt>
                <c:pt idx="237">
                  <c:v>42726</c:v>
                </c:pt>
                <c:pt idx="238">
                  <c:v>42727</c:v>
                </c:pt>
                <c:pt idx="239">
                  <c:v>42731</c:v>
                </c:pt>
                <c:pt idx="240">
                  <c:v>42732</c:v>
                </c:pt>
                <c:pt idx="241">
                  <c:v>42733</c:v>
                </c:pt>
                <c:pt idx="242">
                  <c:v>42734</c:v>
                </c:pt>
                <c:pt idx="243">
                  <c:v>42738</c:v>
                </c:pt>
                <c:pt idx="244">
                  <c:v>42739</c:v>
                </c:pt>
                <c:pt idx="245">
                  <c:v>42740</c:v>
                </c:pt>
                <c:pt idx="246">
                  <c:v>42741</c:v>
                </c:pt>
                <c:pt idx="247">
                  <c:v>42744</c:v>
                </c:pt>
                <c:pt idx="248">
                  <c:v>42745</c:v>
                </c:pt>
                <c:pt idx="249">
                  <c:v>42746</c:v>
                </c:pt>
                <c:pt idx="250">
                  <c:v>42747</c:v>
                </c:pt>
                <c:pt idx="251">
                  <c:v>42748</c:v>
                </c:pt>
                <c:pt idx="252">
                  <c:v>42752</c:v>
                </c:pt>
                <c:pt idx="253">
                  <c:v>42753</c:v>
                </c:pt>
                <c:pt idx="254">
                  <c:v>42754</c:v>
                </c:pt>
                <c:pt idx="255">
                  <c:v>42755</c:v>
                </c:pt>
                <c:pt idx="256">
                  <c:v>42758</c:v>
                </c:pt>
                <c:pt idx="257">
                  <c:v>42759</c:v>
                </c:pt>
                <c:pt idx="258">
                  <c:v>42760</c:v>
                </c:pt>
                <c:pt idx="259">
                  <c:v>42761</c:v>
                </c:pt>
                <c:pt idx="260">
                  <c:v>42762</c:v>
                </c:pt>
                <c:pt idx="261">
                  <c:v>42765</c:v>
                </c:pt>
                <c:pt idx="262">
                  <c:v>42766</c:v>
                </c:pt>
                <c:pt idx="263">
                  <c:v>42767</c:v>
                </c:pt>
                <c:pt idx="264">
                  <c:v>42768</c:v>
                </c:pt>
                <c:pt idx="265">
                  <c:v>42769</c:v>
                </c:pt>
                <c:pt idx="266">
                  <c:v>42772</c:v>
                </c:pt>
                <c:pt idx="267">
                  <c:v>42773</c:v>
                </c:pt>
                <c:pt idx="268">
                  <c:v>42774</c:v>
                </c:pt>
                <c:pt idx="269">
                  <c:v>42775</c:v>
                </c:pt>
                <c:pt idx="270">
                  <c:v>42776</c:v>
                </c:pt>
                <c:pt idx="271">
                  <c:v>42779</c:v>
                </c:pt>
                <c:pt idx="272">
                  <c:v>42780</c:v>
                </c:pt>
                <c:pt idx="273">
                  <c:v>42781</c:v>
                </c:pt>
                <c:pt idx="274">
                  <c:v>42782</c:v>
                </c:pt>
                <c:pt idx="275">
                  <c:v>42783</c:v>
                </c:pt>
                <c:pt idx="276">
                  <c:v>42787</c:v>
                </c:pt>
                <c:pt idx="277">
                  <c:v>42788</c:v>
                </c:pt>
                <c:pt idx="278">
                  <c:v>42789</c:v>
                </c:pt>
                <c:pt idx="279">
                  <c:v>42790</c:v>
                </c:pt>
                <c:pt idx="280">
                  <c:v>42793</c:v>
                </c:pt>
                <c:pt idx="281">
                  <c:v>42794</c:v>
                </c:pt>
                <c:pt idx="282">
                  <c:v>42795</c:v>
                </c:pt>
                <c:pt idx="283">
                  <c:v>42796</c:v>
                </c:pt>
                <c:pt idx="284">
                  <c:v>42797</c:v>
                </c:pt>
                <c:pt idx="285">
                  <c:v>42800</c:v>
                </c:pt>
                <c:pt idx="286">
                  <c:v>42801</c:v>
                </c:pt>
                <c:pt idx="287">
                  <c:v>42802</c:v>
                </c:pt>
                <c:pt idx="288">
                  <c:v>42803</c:v>
                </c:pt>
                <c:pt idx="289">
                  <c:v>42804</c:v>
                </c:pt>
                <c:pt idx="290">
                  <c:v>42807</c:v>
                </c:pt>
                <c:pt idx="291">
                  <c:v>42808</c:v>
                </c:pt>
                <c:pt idx="292">
                  <c:v>42809</c:v>
                </c:pt>
                <c:pt idx="293">
                  <c:v>42810</c:v>
                </c:pt>
                <c:pt idx="294">
                  <c:v>42811</c:v>
                </c:pt>
                <c:pt idx="295">
                  <c:v>42814</c:v>
                </c:pt>
                <c:pt idx="296">
                  <c:v>42815</c:v>
                </c:pt>
                <c:pt idx="297">
                  <c:v>42816</c:v>
                </c:pt>
                <c:pt idx="298">
                  <c:v>42817</c:v>
                </c:pt>
                <c:pt idx="299">
                  <c:v>42818</c:v>
                </c:pt>
                <c:pt idx="300">
                  <c:v>42821</c:v>
                </c:pt>
                <c:pt idx="301">
                  <c:v>42822</c:v>
                </c:pt>
                <c:pt idx="302">
                  <c:v>42823</c:v>
                </c:pt>
                <c:pt idx="303">
                  <c:v>42824</c:v>
                </c:pt>
                <c:pt idx="304">
                  <c:v>42825</c:v>
                </c:pt>
                <c:pt idx="305">
                  <c:v>42828</c:v>
                </c:pt>
                <c:pt idx="306">
                  <c:v>42829</c:v>
                </c:pt>
                <c:pt idx="307">
                  <c:v>42830</c:v>
                </c:pt>
                <c:pt idx="308">
                  <c:v>42831</c:v>
                </c:pt>
                <c:pt idx="309">
                  <c:v>42832</c:v>
                </c:pt>
                <c:pt idx="310">
                  <c:v>42835</c:v>
                </c:pt>
                <c:pt idx="311">
                  <c:v>42836</c:v>
                </c:pt>
                <c:pt idx="312">
                  <c:v>42837</c:v>
                </c:pt>
                <c:pt idx="313">
                  <c:v>42838</c:v>
                </c:pt>
                <c:pt idx="314">
                  <c:v>42842</c:v>
                </c:pt>
                <c:pt idx="315">
                  <c:v>42843</c:v>
                </c:pt>
                <c:pt idx="316">
                  <c:v>42844</c:v>
                </c:pt>
                <c:pt idx="317">
                  <c:v>42845</c:v>
                </c:pt>
                <c:pt idx="318">
                  <c:v>42846</c:v>
                </c:pt>
                <c:pt idx="319">
                  <c:v>42849</c:v>
                </c:pt>
                <c:pt idx="320">
                  <c:v>42850</c:v>
                </c:pt>
                <c:pt idx="321">
                  <c:v>42851</c:v>
                </c:pt>
                <c:pt idx="322">
                  <c:v>42852</c:v>
                </c:pt>
                <c:pt idx="323">
                  <c:v>42853</c:v>
                </c:pt>
                <c:pt idx="324">
                  <c:v>42856</c:v>
                </c:pt>
                <c:pt idx="325">
                  <c:v>42857</c:v>
                </c:pt>
                <c:pt idx="326">
                  <c:v>42858</c:v>
                </c:pt>
                <c:pt idx="327">
                  <c:v>42859</c:v>
                </c:pt>
                <c:pt idx="328">
                  <c:v>42860</c:v>
                </c:pt>
                <c:pt idx="329">
                  <c:v>42863</c:v>
                </c:pt>
                <c:pt idx="330">
                  <c:v>42864</c:v>
                </c:pt>
                <c:pt idx="331">
                  <c:v>42865</c:v>
                </c:pt>
                <c:pt idx="332">
                  <c:v>42866</c:v>
                </c:pt>
                <c:pt idx="333">
                  <c:v>42867</c:v>
                </c:pt>
                <c:pt idx="334">
                  <c:v>42870</c:v>
                </c:pt>
                <c:pt idx="335">
                  <c:v>42871</c:v>
                </c:pt>
                <c:pt idx="336">
                  <c:v>42872</c:v>
                </c:pt>
                <c:pt idx="337">
                  <c:v>42873</c:v>
                </c:pt>
                <c:pt idx="338">
                  <c:v>42874</c:v>
                </c:pt>
                <c:pt idx="339">
                  <c:v>42877</c:v>
                </c:pt>
                <c:pt idx="340">
                  <c:v>42878</c:v>
                </c:pt>
                <c:pt idx="341">
                  <c:v>42879</c:v>
                </c:pt>
                <c:pt idx="342">
                  <c:v>42880</c:v>
                </c:pt>
                <c:pt idx="343">
                  <c:v>42881</c:v>
                </c:pt>
                <c:pt idx="344">
                  <c:v>42885</c:v>
                </c:pt>
                <c:pt idx="345">
                  <c:v>42886</c:v>
                </c:pt>
                <c:pt idx="346">
                  <c:v>42887</c:v>
                </c:pt>
                <c:pt idx="347">
                  <c:v>42888</c:v>
                </c:pt>
                <c:pt idx="348">
                  <c:v>42891</c:v>
                </c:pt>
                <c:pt idx="349">
                  <c:v>42892</c:v>
                </c:pt>
                <c:pt idx="350">
                  <c:v>42893</c:v>
                </c:pt>
                <c:pt idx="351">
                  <c:v>42894</c:v>
                </c:pt>
                <c:pt idx="352">
                  <c:v>42895</c:v>
                </c:pt>
                <c:pt idx="353">
                  <c:v>42898</c:v>
                </c:pt>
                <c:pt idx="354">
                  <c:v>42899</c:v>
                </c:pt>
                <c:pt idx="355">
                  <c:v>42900</c:v>
                </c:pt>
                <c:pt idx="356">
                  <c:v>42901</c:v>
                </c:pt>
                <c:pt idx="357">
                  <c:v>42902</c:v>
                </c:pt>
                <c:pt idx="358">
                  <c:v>42905</c:v>
                </c:pt>
                <c:pt idx="359">
                  <c:v>42906</c:v>
                </c:pt>
                <c:pt idx="360">
                  <c:v>42907</c:v>
                </c:pt>
                <c:pt idx="361">
                  <c:v>42908</c:v>
                </c:pt>
                <c:pt idx="362">
                  <c:v>42909</c:v>
                </c:pt>
                <c:pt idx="363">
                  <c:v>42912</c:v>
                </c:pt>
                <c:pt idx="364">
                  <c:v>42913</c:v>
                </c:pt>
                <c:pt idx="365">
                  <c:v>42914</c:v>
                </c:pt>
                <c:pt idx="366">
                  <c:v>42915</c:v>
                </c:pt>
                <c:pt idx="367">
                  <c:v>42916</c:v>
                </c:pt>
                <c:pt idx="368">
                  <c:v>42919</c:v>
                </c:pt>
                <c:pt idx="369">
                  <c:v>42921</c:v>
                </c:pt>
                <c:pt idx="370">
                  <c:v>42922</c:v>
                </c:pt>
                <c:pt idx="371">
                  <c:v>42923</c:v>
                </c:pt>
                <c:pt idx="372">
                  <c:v>42926</c:v>
                </c:pt>
                <c:pt idx="373">
                  <c:v>42927</c:v>
                </c:pt>
                <c:pt idx="374">
                  <c:v>42928</c:v>
                </c:pt>
                <c:pt idx="375">
                  <c:v>42929</c:v>
                </c:pt>
                <c:pt idx="376">
                  <c:v>42930</c:v>
                </c:pt>
                <c:pt idx="377">
                  <c:v>42933</c:v>
                </c:pt>
                <c:pt idx="378">
                  <c:v>42934</c:v>
                </c:pt>
                <c:pt idx="379">
                  <c:v>42935</c:v>
                </c:pt>
                <c:pt idx="380">
                  <c:v>42936</c:v>
                </c:pt>
                <c:pt idx="381">
                  <c:v>42937</c:v>
                </c:pt>
                <c:pt idx="382">
                  <c:v>42940</c:v>
                </c:pt>
                <c:pt idx="383">
                  <c:v>42941</c:v>
                </c:pt>
                <c:pt idx="384">
                  <c:v>42942</c:v>
                </c:pt>
                <c:pt idx="385">
                  <c:v>42943</c:v>
                </c:pt>
                <c:pt idx="386">
                  <c:v>42944</c:v>
                </c:pt>
                <c:pt idx="387">
                  <c:v>42947</c:v>
                </c:pt>
                <c:pt idx="388">
                  <c:v>42948</c:v>
                </c:pt>
                <c:pt idx="389">
                  <c:v>42949</c:v>
                </c:pt>
                <c:pt idx="390">
                  <c:v>42950</c:v>
                </c:pt>
                <c:pt idx="391">
                  <c:v>42951</c:v>
                </c:pt>
                <c:pt idx="392">
                  <c:v>42954</c:v>
                </c:pt>
                <c:pt idx="393">
                  <c:v>42955</c:v>
                </c:pt>
                <c:pt idx="394">
                  <c:v>42956</c:v>
                </c:pt>
                <c:pt idx="395">
                  <c:v>42957</c:v>
                </c:pt>
                <c:pt idx="396">
                  <c:v>42958</c:v>
                </c:pt>
                <c:pt idx="397">
                  <c:v>42961</c:v>
                </c:pt>
                <c:pt idx="398">
                  <c:v>42962</c:v>
                </c:pt>
                <c:pt idx="399">
                  <c:v>42963</c:v>
                </c:pt>
                <c:pt idx="400">
                  <c:v>42964</c:v>
                </c:pt>
                <c:pt idx="401">
                  <c:v>42965</c:v>
                </c:pt>
                <c:pt idx="402">
                  <c:v>42968</c:v>
                </c:pt>
                <c:pt idx="403">
                  <c:v>42969</c:v>
                </c:pt>
                <c:pt idx="404">
                  <c:v>42970</c:v>
                </c:pt>
                <c:pt idx="405">
                  <c:v>42971</c:v>
                </c:pt>
                <c:pt idx="406">
                  <c:v>42972</c:v>
                </c:pt>
                <c:pt idx="407">
                  <c:v>42975</c:v>
                </c:pt>
                <c:pt idx="408">
                  <c:v>42976</c:v>
                </c:pt>
                <c:pt idx="409">
                  <c:v>42977</c:v>
                </c:pt>
                <c:pt idx="410">
                  <c:v>42978</c:v>
                </c:pt>
                <c:pt idx="411">
                  <c:v>42979</c:v>
                </c:pt>
                <c:pt idx="412">
                  <c:v>42983</c:v>
                </c:pt>
                <c:pt idx="413">
                  <c:v>42984</c:v>
                </c:pt>
                <c:pt idx="414">
                  <c:v>42985</c:v>
                </c:pt>
                <c:pt idx="415">
                  <c:v>42986</c:v>
                </c:pt>
                <c:pt idx="416">
                  <c:v>42989</c:v>
                </c:pt>
                <c:pt idx="417">
                  <c:v>42990</c:v>
                </c:pt>
                <c:pt idx="418">
                  <c:v>42991</c:v>
                </c:pt>
                <c:pt idx="419">
                  <c:v>42992</c:v>
                </c:pt>
                <c:pt idx="420">
                  <c:v>42993</c:v>
                </c:pt>
                <c:pt idx="421">
                  <c:v>42996</c:v>
                </c:pt>
                <c:pt idx="422">
                  <c:v>42997</c:v>
                </c:pt>
                <c:pt idx="423">
                  <c:v>42998</c:v>
                </c:pt>
                <c:pt idx="424">
                  <c:v>42999</c:v>
                </c:pt>
                <c:pt idx="425">
                  <c:v>43000</c:v>
                </c:pt>
                <c:pt idx="426">
                  <c:v>43003</c:v>
                </c:pt>
                <c:pt idx="427">
                  <c:v>43004</c:v>
                </c:pt>
                <c:pt idx="428">
                  <c:v>43005</c:v>
                </c:pt>
                <c:pt idx="429">
                  <c:v>43006</c:v>
                </c:pt>
                <c:pt idx="430">
                  <c:v>43007</c:v>
                </c:pt>
                <c:pt idx="431">
                  <c:v>43010</c:v>
                </c:pt>
                <c:pt idx="432">
                  <c:v>43011</c:v>
                </c:pt>
                <c:pt idx="433">
                  <c:v>43012</c:v>
                </c:pt>
                <c:pt idx="434">
                  <c:v>43013</c:v>
                </c:pt>
                <c:pt idx="435">
                  <c:v>43014</c:v>
                </c:pt>
                <c:pt idx="436">
                  <c:v>43017</c:v>
                </c:pt>
                <c:pt idx="437">
                  <c:v>43018</c:v>
                </c:pt>
                <c:pt idx="438">
                  <c:v>43019</c:v>
                </c:pt>
                <c:pt idx="439">
                  <c:v>43020</c:v>
                </c:pt>
                <c:pt idx="440">
                  <c:v>43021</c:v>
                </c:pt>
                <c:pt idx="441">
                  <c:v>43024</c:v>
                </c:pt>
                <c:pt idx="442">
                  <c:v>43025</c:v>
                </c:pt>
                <c:pt idx="443">
                  <c:v>43026</c:v>
                </c:pt>
                <c:pt idx="444">
                  <c:v>43027</c:v>
                </c:pt>
                <c:pt idx="445">
                  <c:v>43028</c:v>
                </c:pt>
                <c:pt idx="446">
                  <c:v>43031</c:v>
                </c:pt>
                <c:pt idx="447">
                  <c:v>43032</c:v>
                </c:pt>
                <c:pt idx="448">
                  <c:v>43033</c:v>
                </c:pt>
                <c:pt idx="449">
                  <c:v>43034</c:v>
                </c:pt>
                <c:pt idx="450">
                  <c:v>43035</c:v>
                </c:pt>
                <c:pt idx="451">
                  <c:v>43038</c:v>
                </c:pt>
                <c:pt idx="452">
                  <c:v>43039</c:v>
                </c:pt>
                <c:pt idx="453">
                  <c:v>43040</c:v>
                </c:pt>
                <c:pt idx="454">
                  <c:v>43041</c:v>
                </c:pt>
                <c:pt idx="455">
                  <c:v>43042</c:v>
                </c:pt>
                <c:pt idx="456">
                  <c:v>43045</c:v>
                </c:pt>
                <c:pt idx="457">
                  <c:v>43046</c:v>
                </c:pt>
                <c:pt idx="458">
                  <c:v>43047</c:v>
                </c:pt>
                <c:pt idx="459">
                  <c:v>43048</c:v>
                </c:pt>
                <c:pt idx="460">
                  <c:v>43049</c:v>
                </c:pt>
                <c:pt idx="461">
                  <c:v>43052</c:v>
                </c:pt>
                <c:pt idx="462">
                  <c:v>43053</c:v>
                </c:pt>
                <c:pt idx="463">
                  <c:v>43054</c:v>
                </c:pt>
                <c:pt idx="464">
                  <c:v>43055</c:v>
                </c:pt>
                <c:pt idx="465">
                  <c:v>43056</c:v>
                </c:pt>
                <c:pt idx="466">
                  <c:v>43059</c:v>
                </c:pt>
                <c:pt idx="467">
                  <c:v>43060</c:v>
                </c:pt>
                <c:pt idx="468">
                  <c:v>43061</c:v>
                </c:pt>
                <c:pt idx="469">
                  <c:v>43063</c:v>
                </c:pt>
                <c:pt idx="470">
                  <c:v>43066</c:v>
                </c:pt>
                <c:pt idx="471">
                  <c:v>43067</c:v>
                </c:pt>
                <c:pt idx="472">
                  <c:v>43068</c:v>
                </c:pt>
                <c:pt idx="473">
                  <c:v>43069</c:v>
                </c:pt>
                <c:pt idx="474">
                  <c:v>43070</c:v>
                </c:pt>
                <c:pt idx="475">
                  <c:v>43073</c:v>
                </c:pt>
                <c:pt idx="476">
                  <c:v>43074</c:v>
                </c:pt>
                <c:pt idx="477">
                  <c:v>43075</c:v>
                </c:pt>
                <c:pt idx="478">
                  <c:v>43076</c:v>
                </c:pt>
                <c:pt idx="479">
                  <c:v>43077</c:v>
                </c:pt>
                <c:pt idx="480">
                  <c:v>43080</c:v>
                </c:pt>
                <c:pt idx="481">
                  <c:v>43081</c:v>
                </c:pt>
                <c:pt idx="482">
                  <c:v>43082</c:v>
                </c:pt>
                <c:pt idx="483">
                  <c:v>43083</c:v>
                </c:pt>
                <c:pt idx="484">
                  <c:v>43084</c:v>
                </c:pt>
                <c:pt idx="485">
                  <c:v>43087</c:v>
                </c:pt>
                <c:pt idx="486">
                  <c:v>43088</c:v>
                </c:pt>
                <c:pt idx="487">
                  <c:v>43089</c:v>
                </c:pt>
                <c:pt idx="488">
                  <c:v>43090</c:v>
                </c:pt>
                <c:pt idx="489">
                  <c:v>43091</c:v>
                </c:pt>
                <c:pt idx="490">
                  <c:v>43095</c:v>
                </c:pt>
                <c:pt idx="491">
                  <c:v>43096</c:v>
                </c:pt>
                <c:pt idx="492">
                  <c:v>43097</c:v>
                </c:pt>
                <c:pt idx="493">
                  <c:v>43098</c:v>
                </c:pt>
                <c:pt idx="494">
                  <c:v>43102</c:v>
                </c:pt>
                <c:pt idx="495">
                  <c:v>43103</c:v>
                </c:pt>
                <c:pt idx="496">
                  <c:v>43104</c:v>
                </c:pt>
                <c:pt idx="497">
                  <c:v>43105</c:v>
                </c:pt>
                <c:pt idx="498">
                  <c:v>43108</c:v>
                </c:pt>
                <c:pt idx="499">
                  <c:v>43109</c:v>
                </c:pt>
                <c:pt idx="500">
                  <c:v>43110</c:v>
                </c:pt>
                <c:pt idx="501">
                  <c:v>43111</c:v>
                </c:pt>
                <c:pt idx="502">
                  <c:v>43112</c:v>
                </c:pt>
                <c:pt idx="503">
                  <c:v>43116</c:v>
                </c:pt>
                <c:pt idx="504">
                  <c:v>43117</c:v>
                </c:pt>
                <c:pt idx="505">
                  <c:v>43118</c:v>
                </c:pt>
                <c:pt idx="506">
                  <c:v>43119</c:v>
                </c:pt>
                <c:pt idx="507">
                  <c:v>43122</c:v>
                </c:pt>
                <c:pt idx="508">
                  <c:v>43123</c:v>
                </c:pt>
                <c:pt idx="509">
                  <c:v>43124</c:v>
                </c:pt>
                <c:pt idx="510">
                  <c:v>43125</c:v>
                </c:pt>
                <c:pt idx="511">
                  <c:v>43126</c:v>
                </c:pt>
                <c:pt idx="512">
                  <c:v>43129</c:v>
                </c:pt>
                <c:pt idx="513">
                  <c:v>43130</c:v>
                </c:pt>
                <c:pt idx="514">
                  <c:v>43131</c:v>
                </c:pt>
                <c:pt idx="515">
                  <c:v>43132</c:v>
                </c:pt>
                <c:pt idx="516">
                  <c:v>43133</c:v>
                </c:pt>
                <c:pt idx="517">
                  <c:v>43136</c:v>
                </c:pt>
                <c:pt idx="518">
                  <c:v>43137</c:v>
                </c:pt>
                <c:pt idx="519">
                  <c:v>43138</c:v>
                </c:pt>
                <c:pt idx="520">
                  <c:v>43139</c:v>
                </c:pt>
                <c:pt idx="521">
                  <c:v>43140</c:v>
                </c:pt>
                <c:pt idx="522">
                  <c:v>43143</c:v>
                </c:pt>
                <c:pt idx="523">
                  <c:v>43144</c:v>
                </c:pt>
                <c:pt idx="524">
                  <c:v>43145</c:v>
                </c:pt>
                <c:pt idx="525">
                  <c:v>43146</c:v>
                </c:pt>
                <c:pt idx="526">
                  <c:v>43147</c:v>
                </c:pt>
                <c:pt idx="527">
                  <c:v>43151</c:v>
                </c:pt>
                <c:pt idx="528">
                  <c:v>43152</c:v>
                </c:pt>
                <c:pt idx="529">
                  <c:v>43153</c:v>
                </c:pt>
                <c:pt idx="530">
                  <c:v>43154</c:v>
                </c:pt>
                <c:pt idx="531">
                  <c:v>43157</c:v>
                </c:pt>
                <c:pt idx="532">
                  <c:v>43158</c:v>
                </c:pt>
                <c:pt idx="533">
                  <c:v>43159</c:v>
                </c:pt>
                <c:pt idx="534">
                  <c:v>43160</c:v>
                </c:pt>
                <c:pt idx="535">
                  <c:v>43161</c:v>
                </c:pt>
                <c:pt idx="536">
                  <c:v>43164</c:v>
                </c:pt>
                <c:pt idx="537">
                  <c:v>43165</c:v>
                </c:pt>
                <c:pt idx="538">
                  <c:v>43166</c:v>
                </c:pt>
                <c:pt idx="539">
                  <c:v>43167</c:v>
                </c:pt>
                <c:pt idx="540">
                  <c:v>43168</c:v>
                </c:pt>
                <c:pt idx="541">
                  <c:v>43171</c:v>
                </c:pt>
                <c:pt idx="542">
                  <c:v>43172</c:v>
                </c:pt>
                <c:pt idx="543">
                  <c:v>43173</c:v>
                </c:pt>
                <c:pt idx="544">
                  <c:v>43174</c:v>
                </c:pt>
                <c:pt idx="545">
                  <c:v>43175</c:v>
                </c:pt>
                <c:pt idx="546">
                  <c:v>43178</c:v>
                </c:pt>
                <c:pt idx="547">
                  <c:v>43179</c:v>
                </c:pt>
                <c:pt idx="548">
                  <c:v>43180</c:v>
                </c:pt>
                <c:pt idx="549">
                  <c:v>43181</c:v>
                </c:pt>
                <c:pt idx="550">
                  <c:v>43182</c:v>
                </c:pt>
                <c:pt idx="551">
                  <c:v>43185</c:v>
                </c:pt>
                <c:pt idx="552">
                  <c:v>43186</c:v>
                </c:pt>
                <c:pt idx="553">
                  <c:v>43187</c:v>
                </c:pt>
                <c:pt idx="554">
                  <c:v>43188</c:v>
                </c:pt>
                <c:pt idx="555">
                  <c:v>43192</c:v>
                </c:pt>
                <c:pt idx="556">
                  <c:v>43193</c:v>
                </c:pt>
                <c:pt idx="557">
                  <c:v>43194</c:v>
                </c:pt>
                <c:pt idx="558">
                  <c:v>43195</c:v>
                </c:pt>
                <c:pt idx="559">
                  <c:v>43196</c:v>
                </c:pt>
                <c:pt idx="560">
                  <c:v>43199</c:v>
                </c:pt>
                <c:pt idx="561">
                  <c:v>43200</c:v>
                </c:pt>
                <c:pt idx="562">
                  <c:v>43201</c:v>
                </c:pt>
                <c:pt idx="563">
                  <c:v>43202</c:v>
                </c:pt>
                <c:pt idx="564">
                  <c:v>43203</c:v>
                </c:pt>
                <c:pt idx="565">
                  <c:v>43206</c:v>
                </c:pt>
                <c:pt idx="566">
                  <c:v>43207</c:v>
                </c:pt>
                <c:pt idx="567">
                  <c:v>43208</c:v>
                </c:pt>
                <c:pt idx="568">
                  <c:v>43209</c:v>
                </c:pt>
                <c:pt idx="569">
                  <c:v>43210</c:v>
                </c:pt>
                <c:pt idx="570">
                  <c:v>43213</c:v>
                </c:pt>
                <c:pt idx="571">
                  <c:v>43214</c:v>
                </c:pt>
                <c:pt idx="572">
                  <c:v>43215</c:v>
                </c:pt>
                <c:pt idx="573">
                  <c:v>43216</c:v>
                </c:pt>
                <c:pt idx="574">
                  <c:v>43217</c:v>
                </c:pt>
                <c:pt idx="575">
                  <c:v>43220</c:v>
                </c:pt>
                <c:pt idx="576">
                  <c:v>43221</c:v>
                </c:pt>
                <c:pt idx="577">
                  <c:v>43222</c:v>
                </c:pt>
                <c:pt idx="578">
                  <c:v>43223</c:v>
                </c:pt>
                <c:pt idx="579">
                  <c:v>43224</c:v>
                </c:pt>
                <c:pt idx="580">
                  <c:v>43227</c:v>
                </c:pt>
                <c:pt idx="581">
                  <c:v>43228</c:v>
                </c:pt>
                <c:pt idx="582">
                  <c:v>43229</c:v>
                </c:pt>
                <c:pt idx="583">
                  <c:v>43230</c:v>
                </c:pt>
                <c:pt idx="584">
                  <c:v>43231</c:v>
                </c:pt>
                <c:pt idx="585">
                  <c:v>43234</c:v>
                </c:pt>
                <c:pt idx="586">
                  <c:v>43235</c:v>
                </c:pt>
                <c:pt idx="587">
                  <c:v>43236</c:v>
                </c:pt>
                <c:pt idx="588">
                  <c:v>43237</c:v>
                </c:pt>
                <c:pt idx="589">
                  <c:v>43238</c:v>
                </c:pt>
                <c:pt idx="590">
                  <c:v>43241</c:v>
                </c:pt>
                <c:pt idx="591">
                  <c:v>43242</c:v>
                </c:pt>
                <c:pt idx="592">
                  <c:v>43243</c:v>
                </c:pt>
                <c:pt idx="593">
                  <c:v>43244</c:v>
                </c:pt>
                <c:pt idx="594">
                  <c:v>43245</c:v>
                </c:pt>
                <c:pt idx="595">
                  <c:v>43249</c:v>
                </c:pt>
                <c:pt idx="596">
                  <c:v>43250</c:v>
                </c:pt>
                <c:pt idx="597">
                  <c:v>43251</c:v>
                </c:pt>
                <c:pt idx="598">
                  <c:v>43252</c:v>
                </c:pt>
                <c:pt idx="599">
                  <c:v>43255</c:v>
                </c:pt>
                <c:pt idx="600">
                  <c:v>43256</c:v>
                </c:pt>
                <c:pt idx="601">
                  <c:v>43257</c:v>
                </c:pt>
                <c:pt idx="602">
                  <c:v>43258</c:v>
                </c:pt>
                <c:pt idx="603">
                  <c:v>43259</c:v>
                </c:pt>
                <c:pt idx="604">
                  <c:v>43262</c:v>
                </c:pt>
                <c:pt idx="605">
                  <c:v>43263</c:v>
                </c:pt>
                <c:pt idx="606">
                  <c:v>43264</c:v>
                </c:pt>
                <c:pt idx="607">
                  <c:v>43265</c:v>
                </c:pt>
                <c:pt idx="608">
                  <c:v>43266</c:v>
                </c:pt>
                <c:pt idx="609">
                  <c:v>43269</c:v>
                </c:pt>
                <c:pt idx="610">
                  <c:v>43270</c:v>
                </c:pt>
                <c:pt idx="611">
                  <c:v>43271</c:v>
                </c:pt>
                <c:pt idx="612">
                  <c:v>43272</c:v>
                </c:pt>
                <c:pt idx="613">
                  <c:v>43273</c:v>
                </c:pt>
                <c:pt idx="614">
                  <c:v>43276</c:v>
                </c:pt>
                <c:pt idx="615">
                  <c:v>43277</c:v>
                </c:pt>
                <c:pt idx="616">
                  <c:v>43278</c:v>
                </c:pt>
                <c:pt idx="617">
                  <c:v>43279</c:v>
                </c:pt>
                <c:pt idx="618">
                  <c:v>43280</c:v>
                </c:pt>
                <c:pt idx="619">
                  <c:v>43283</c:v>
                </c:pt>
                <c:pt idx="620">
                  <c:v>43284</c:v>
                </c:pt>
                <c:pt idx="621">
                  <c:v>43286</c:v>
                </c:pt>
                <c:pt idx="622">
                  <c:v>43287</c:v>
                </c:pt>
                <c:pt idx="623">
                  <c:v>43290</c:v>
                </c:pt>
                <c:pt idx="624">
                  <c:v>43291</c:v>
                </c:pt>
                <c:pt idx="625">
                  <c:v>43292</c:v>
                </c:pt>
                <c:pt idx="626">
                  <c:v>43293</c:v>
                </c:pt>
                <c:pt idx="627">
                  <c:v>43294</c:v>
                </c:pt>
                <c:pt idx="628">
                  <c:v>43297</c:v>
                </c:pt>
                <c:pt idx="629">
                  <c:v>43298</c:v>
                </c:pt>
                <c:pt idx="630">
                  <c:v>43299</c:v>
                </c:pt>
                <c:pt idx="631">
                  <c:v>43300</c:v>
                </c:pt>
                <c:pt idx="632">
                  <c:v>43301</c:v>
                </c:pt>
                <c:pt idx="633">
                  <c:v>43304</c:v>
                </c:pt>
                <c:pt idx="634">
                  <c:v>43305</c:v>
                </c:pt>
                <c:pt idx="635">
                  <c:v>43306</c:v>
                </c:pt>
                <c:pt idx="636">
                  <c:v>43307</c:v>
                </c:pt>
                <c:pt idx="637">
                  <c:v>43308</c:v>
                </c:pt>
                <c:pt idx="638">
                  <c:v>43311</c:v>
                </c:pt>
                <c:pt idx="639">
                  <c:v>43312</c:v>
                </c:pt>
                <c:pt idx="640">
                  <c:v>43313</c:v>
                </c:pt>
                <c:pt idx="641">
                  <c:v>43314</c:v>
                </c:pt>
                <c:pt idx="642">
                  <c:v>43315</c:v>
                </c:pt>
              </c:numCache>
            </c:numRef>
          </c:cat>
          <c:val>
            <c:numRef>
              <c:f>'S&amp;P 1993-2018'!$O$2:$O$644</c:f>
              <c:numCache>
                <c:formatCode>General</c:formatCode>
                <c:ptCount val="643"/>
                <c:pt idx="0">
                  <c:v>100</c:v>
                </c:pt>
                <c:pt idx="1">
                  <c:v>100</c:v>
                </c:pt>
                <c:pt idx="2">
                  <c:v>97.404716782480506</c:v>
                </c:pt>
                <c:pt idx="3">
                  <c:v>98.025900189513493</c:v>
                </c:pt>
                <c:pt idx="4">
                  <c:v>99.905243209096597</c:v>
                </c:pt>
                <c:pt idx="5">
                  <c:v>99.978942935354794</c:v>
                </c:pt>
                <c:pt idx="6">
                  <c:v>99.189303011160206</c:v>
                </c:pt>
                <c:pt idx="7">
                  <c:v>99.799957885870697</c:v>
                </c:pt>
                <c:pt idx="8">
                  <c:v>99.999999999999901</c:v>
                </c:pt>
                <c:pt idx="9">
                  <c:v>100.03158559696701</c:v>
                </c:pt>
                <c:pt idx="10">
                  <c:v>101.35291640345299</c:v>
                </c:pt>
                <c:pt idx="11">
                  <c:v>101.052853232259</c:v>
                </c:pt>
                <c:pt idx="12">
                  <c:v>100.76331859338799</c:v>
                </c:pt>
                <c:pt idx="13">
                  <c:v>100.394819962097</c:v>
                </c:pt>
                <c:pt idx="14">
                  <c:v>100.542219414613</c:v>
                </c:pt>
                <c:pt idx="15">
                  <c:v>97.794272478416403</c:v>
                </c:pt>
                <c:pt idx="16">
                  <c:v>96.525584333543804</c:v>
                </c:pt>
                <c:pt idx="17">
                  <c:v>98.131185512739506</c:v>
                </c:pt>
                <c:pt idx="18">
                  <c:v>95.988629185091497</c:v>
                </c:pt>
                <c:pt idx="19">
                  <c:v>97.3678669193514</c:v>
                </c:pt>
                <c:pt idx="20">
                  <c:v>99.373552326805594</c:v>
                </c:pt>
                <c:pt idx="21">
                  <c:v>100.631711939355</c:v>
                </c:pt>
                <c:pt idx="22">
                  <c:v>101.70562223626</c:v>
                </c:pt>
                <c:pt idx="23">
                  <c:v>100.63697620551601</c:v>
                </c:pt>
                <c:pt idx="24">
                  <c:v>102.058328069067</c:v>
                </c:pt>
                <c:pt idx="25">
                  <c:v>102.12676352916399</c:v>
                </c:pt>
                <c:pt idx="26">
                  <c:v>100.352705832806</c:v>
                </c:pt>
                <c:pt idx="27">
                  <c:v>101.984628342809</c:v>
                </c:pt>
                <c:pt idx="28">
                  <c:v>103.479679932617</c:v>
                </c:pt>
                <c:pt idx="29">
                  <c:v>102.711097073068</c:v>
                </c:pt>
                <c:pt idx="30">
                  <c:v>102.658454411455</c:v>
                </c:pt>
                <c:pt idx="31">
                  <c:v>104.095599073489</c:v>
                </c:pt>
                <c:pt idx="32">
                  <c:v>104.64834702042501</c:v>
                </c:pt>
                <c:pt idx="33">
                  <c:v>105.290587492103</c:v>
                </c:pt>
                <c:pt idx="34">
                  <c:v>104.937881659296</c:v>
                </c:pt>
                <c:pt idx="35">
                  <c:v>104.927353126974</c:v>
                </c:pt>
                <c:pt idx="36">
                  <c:v>104.948410191619</c:v>
                </c:pt>
                <c:pt idx="37">
                  <c:v>105.264266161297</c:v>
                </c:pt>
                <c:pt idx="38">
                  <c:v>105.94862076226499</c:v>
                </c:pt>
                <c:pt idx="39">
                  <c:v>106.422404716782</c:v>
                </c:pt>
                <c:pt idx="40">
                  <c:v>106.001263423878</c:v>
                </c:pt>
                <c:pt idx="41">
                  <c:v>106.12760581174901</c:v>
                </c:pt>
                <c:pt idx="42">
                  <c:v>106.99094546220201</c:v>
                </c:pt>
                <c:pt idx="43">
                  <c:v>107.480522215203</c:v>
                </c:pt>
                <c:pt idx="44">
                  <c:v>107.42787955359</c:v>
                </c:pt>
                <c:pt idx="45">
                  <c:v>107.26468730259</c:v>
                </c:pt>
                <c:pt idx="46">
                  <c:v>107.448936618235</c:v>
                </c:pt>
                <c:pt idx="47">
                  <c:v>106.338176458201</c:v>
                </c:pt>
                <c:pt idx="48">
                  <c:v>107.18572331017</c:v>
                </c:pt>
                <c:pt idx="49">
                  <c:v>106.73826068645999</c:v>
                </c:pt>
                <c:pt idx="50">
                  <c:v>108.601810907559</c:v>
                </c:pt>
                <c:pt idx="51">
                  <c:v>108.39650452726799</c:v>
                </c:pt>
                <c:pt idx="52">
                  <c:v>107.575279006106</c:v>
                </c:pt>
                <c:pt idx="53">
                  <c:v>108.880817014108</c:v>
                </c:pt>
                <c:pt idx="54">
                  <c:v>107.743735523268</c:v>
                </c:pt>
                <c:pt idx="55">
                  <c:v>107.49105074752499</c:v>
                </c:pt>
                <c:pt idx="56">
                  <c:v>107.99115603284901</c:v>
                </c:pt>
                <c:pt idx="57">
                  <c:v>108.096441356074</c:v>
                </c:pt>
                <c:pt idx="58">
                  <c:v>108.049062960623</c:v>
                </c:pt>
                <c:pt idx="59">
                  <c:v>107.50684354600899</c:v>
                </c:pt>
                <c:pt idx="60">
                  <c:v>108.97030953885</c:v>
                </c:pt>
                <c:pt idx="61">
                  <c:v>109.53358601810901</c:v>
                </c:pt>
                <c:pt idx="62">
                  <c:v>109.50200042114101</c:v>
                </c:pt>
                <c:pt idx="63">
                  <c:v>109.38092229943101</c:v>
                </c:pt>
                <c:pt idx="64">
                  <c:v>110.412718467045</c:v>
                </c:pt>
                <c:pt idx="65">
                  <c:v>110.523268056432</c:v>
                </c:pt>
                <c:pt idx="66">
                  <c:v>110.612760581174</c:v>
                </c:pt>
                <c:pt idx="67">
                  <c:v>109.786270793851</c:v>
                </c:pt>
                <c:pt idx="68">
                  <c:v>109.633607075173</c:v>
                </c:pt>
                <c:pt idx="69">
                  <c:v>110.04421983575401</c:v>
                </c:pt>
                <c:pt idx="70">
                  <c:v>109.74415666455999</c:v>
                </c:pt>
                <c:pt idx="71">
                  <c:v>109.738892398399</c:v>
                </c:pt>
                <c:pt idx="72">
                  <c:v>108.822910086333</c:v>
                </c:pt>
                <c:pt idx="73">
                  <c:v>108.928195409559</c:v>
                </c:pt>
                <c:pt idx="74">
                  <c:v>108.71762476310801</c:v>
                </c:pt>
                <c:pt idx="75">
                  <c:v>107.91219204042901</c:v>
                </c:pt>
                <c:pt idx="76">
                  <c:v>108.212255211623</c:v>
                </c:pt>
                <c:pt idx="77">
                  <c:v>107.422615287428</c:v>
                </c:pt>
                <c:pt idx="78">
                  <c:v>108.21751947778399</c:v>
                </c:pt>
                <c:pt idx="79">
                  <c:v>108.822910086333</c:v>
                </c:pt>
                <c:pt idx="80">
                  <c:v>109.449357759528</c:v>
                </c:pt>
                <c:pt idx="81">
                  <c:v>109.12297325752699</c:v>
                </c:pt>
                <c:pt idx="82">
                  <c:v>108.554432512107</c:v>
                </c:pt>
                <c:pt idx="83">
                  <c:v>107.89639924194501</c:v>
                </c:pt>
                <c:pt idx="84">
                  <c:v>108.68603916614001</c:v>
                </c:pt>
                <c:pt idx="85">
                  <c:v>107.622657401558</c:v>
                </c:pt>
                <c:pt idx="86">
                  <c:v>107.422615287428</c:v>
                </c:pt>
                <c:pt idx="87">
                  <c:v>107.8753421773</c:v>
                </c:pt>
                <c:pt idx="88">
                  <c:v>108.18593388081599</c:v>
                </c:pt>
                <c:pt idx="89">
                  <c:v>108.53337544746201</c:v>
                </c:pt>
                <c:pt idx="90">
                  <c:v>109.84944198778599</c:v>
                </c:pt>
                <c:pt idx="91">
                  <c:v>110.254790482206</c:v>
                </c:pt>
                <c:pt idx="92">
                  <c:v>110.302168877658</c:v>
                </c:pt>
                <c:pt idx="93">
                  <c:v>110.844388292272</c:v>
                </c:pt>
                <c:pt idx="94">
                  <c:v>110.086333965045</c:v>
                </c:pt>
                <c:pt idx="95">
                  <c:v>110.444304064013</c:v>
                </c:pt>
                <c:pt idx="96">
                  <c:v>110.68119604127099</c:v>
                </c:pt>
                <c:pt idx="97">
                  <c:v>110.91808801853</c:v>
                </c:pt>
                <c:pt idx="98">
                  <c:v>111.355022109917</c:v>
                </c:pt>
                <c:pt idx="99">
                  <c:v>111.51821436091799</c:v>
                </c:pt>
                <c:pt idx="100">
                  <c:v>111.344493577595</c:v>
                </c:pt>
                <c:pt idx="101">
                  <c:v>110.79174563065899</c:v>
                </c:pt>
                <c:pt idx="102">
                  <c:v>110.21267635291601</c:v>
                </c:pt>
                <c:pt idx="103">
                  <c:v>109.496736154979</c:v>
                </c:pt>
                <c:pt idx="104">
                  <c:v>109.51779321962501</c:v>
                </c:pt>
                <c:pt idx="105">
                  <c:v>109.36512950094701</c:v>
                </c:pt>
                <c:pt idx="106">
                  <c:v>109.059802063592</c:v>
                </c:pt>
                <c:pt idx="107">
                  <c:v>109.92840598020599</c:v>
                </c:pt>
                <c:pt idx="108">
                  <c:v>109.654664139818</c:v>
                </c:pt>
                <c:pt idx="109">
                  <c:v>109.838913455464</c:v>
                </c:pt>
                <c:pt idx="110">
                  <c:v>110.449568330174</c:v>
                </c:pt>
                <c:pt idx="111">
                  <c:v>107.196251842493</c:v>
                </c:pt>
                <c:pt idx="112">
                  <c:v>106.122341545588</c:v>
                </c:pt>
                <c:pt idx="113">
                  <c:v>106.064434617814</c:v>
                </c:pt>
                <c:pt idx="114">
                  <c:v>107.83322804801</c:v>
                </c:pt>
                <c:pt idx="115">
                  <c:v>109.08085912823699</c:v>
                </c:pt>
                <c:pt idx="116">
                  <c:v>110.275847546851</c:v>
                </c:pt>
                <c:pt idx="117">
                  <c:v>109.996841440303</c:v>
                </c:pt>
                <c:pt idx="118">
                  <c:v>109.40724363023701</c:v>
                </c:pt>
                <c:pt idx="119">
                  <c:v>110.481153927142</c:v>
                </c:pt>
                <c:pt idx="120">
                  <c:v>111.102337334175</c:v>
                </c:pt>
                <c:pt idx="121">
                  <c:v>112.22889029269299</c:v>
                </c:pt>
                <c:pt idx="122">
                  <c:v>112.93430195830599</c:v>
                </c:pt>
                <c:pt idx="123">
                  <c:v>113.413350178984</c:v>
                </c:pt>
                <c:pt idx="124">
                  <c:v>113.91871973046899</c:v>
                </c:pt>
                <c:pt idx="125">
                  <c:v>114.118761844598</c:v>
                </c:pt>
                <c:pt idx="126">
                  <c:v>113.69235628553299</c:v>
                </c:pt>
                <c:pt idx="127">
                  <c:v>113.666034954727</c:v>
                </c:pt>
                <c:pt idx="128">
                  <c:v>113.808170141082</c:v>
                </c:pt>
                <c:pt idx="129">
                  <c:v>114.213518635502</c:v>
                </c:pt>
                <c:pt idx="130">
                  <c:v>113.92398399663</c:v>
                </c:pt>
                <c:pt idx="131">
                  <c:v>114.234575700147</c:v>
                </c:pt>
                <c:pt idx="132">
                  <c:v>113.987155190566</c:v>
                </c:pt>
                <c:pt idx="133">
                  <c:v>114.334596757211</c:v>
                </c:pt>
                <c:pt idx="134">
                  <c:v>113.86081280269499</c:v>
                </c:pt>
                <c:pt idx="135">
                  <c:v>113.95030532743699</c:v>
                </c:pt>
                <c:pt idx="136">
                  <c:v>114.334596757211</c:v>
                </c:pt>
                <c:pt idx="137">
                  <c:v>114.05032638450101</c:v>
                </c:pt>
                <c:pt idx="138">
                  <c:v>113.43440724363001</c:v>
                </c:pt>
                <c:pt idx="139">
                  <c:v>113.87134133501699</c:v>
                </c:pt>
                <c:pt idx="140">
                  <c:v>113.92398399663</c:v>
                </c:pt>
                <c:pt idx="141">
                  <c:v>114.971572962728</c:v>
                </c:pt>
                <c:pt idx="142">
                  <c:v>114.829437776373</c:v>
                </c:pt>
                <c:pt idx="143">
                  <c:v>114.924194567277</c:v>
                </c:pt>
                <c:pt idx="144">
                  <c:v>114.89787323647001</c:v>
                </c:pt>
                <c:pt idx="145">
                  <c:v>114.91366603495401</c:v>
                </c:pt>
                <c:pt idx="146">
                  <c:v>115.229522004632</c:v>
                </c:pt>
                <c:pt idx="147">
                  <c:v>115.076858285954</c:v>
                </c:pt>
                <c:pt idx="148">
                  <c:v>114.761002316277</c:v>
                </c:pt>
                <c:pt idx="149">
                  <c:v>114.939987365761</c:v>
                </c:pt>
                <c:pt idx="150">
                  <c:v>114.924194567277</c:v>
                </c:pt>
                <c:pt idx="151">
                  <c:v>114.89787323647001</c:v>
                </c:pt>
                <c:pt idx="152">
                  <c:v>115.41903558643899</c:v>
                </c:pt>
                <c:pt idx="153">
                  <c:v>115.18214360918</c:v>
                </c:pt>
                <c:pt idx="154">
                  <c:v>114.445146346599</c:v>
                </c:pt>
                <c:pt idx="155">
                  <c:v>114.71888818698601</c:v>
                </c:pt>
                <c:pt idx="156">
                  <c:v>114.466203411244</c:v>
                </c:pt>
                <c:pt idx="157">
                  <c:v>114.89787323647001</c:v>
                </c:pt>
                <c:pt idx="158">
                  <c:v>114.55569593598599</c:v>
                </c:pt>
                <c:pt idx="159">
                  <c:v>114.429353548115</c:v>
                </c:pt>
                <c:pt idx="160">
                  <c:v>114.966308696567</c:v>
                </c:pt>
                <c:pt idx="161">
                  <c:v>115.129500947567</c:v>
                </c:pt>
                <c:pt idx="162">
                  <c:v>115.20320067382499</c:v>
                </c:pt>
                <c:pt idx="163">
                  <c:v>115.087386818277</c:v>
                </c:pt>
                <c:pt idx="164">
                  <c:v>114.218782901663</c:v>
                </c:pt>
                <c:pt idx="165">
                  <c:v>111.807748999789</c:v>
                </c:pt>
                <c:pt idx="166">
                  <c:v>113.097494209307</c:v>
                </c:pt>
                <c:pt idx="167">
                  <c:v>112.281532954306</c:v>
                </c:pt>
                <c:pt idx="168">
                  <c:v>112.107812170983</c:v>
                </c:pt>
                <c:pt idx="169">
                  <c:v>112.38155401137</c:v>
                </c:pt>
                <c:pt idx="170">
                  <c:v>112.723731311854</c:v>
                </c:pt>
                <c:pt idx="171">
                  <c:v>112.871130764371</c:v>
                </c:pt>
                <c:pt idx="172">
                  <c:v>112.781638239629</c:v>
                </c:pt>
                <c:pt idx="173">
                  <c:v>114.234575700147</c:v>
                </c:pt>
                <c:pt idx="174">
                  <c:v>114.08717624763</c:v>
                </c:pt>
                <c:pt idx="175">
                  <c:v>113.19225100021001</c:v>
                </c:pt>
                <c:pt idx="176">
                  <c:v>112.681617182564</c:v>
                </c:pt>
                <c:pt idx="177">
                  <c:v>113.618656559275</c:v>
                </c:pt>
                <c:pt idx="178">
                  <c:v>113.91871973046899</c:v>
                </c:pt>
                <c:pt idx="179">
                  <c:v>113.523899768372</c:v>
                </c:pt>
                <c:pt idx="180">
                  <c:v>113.613392293114</c:v>
                </c:pt>
                <c:pt idx="181">
                  <c:v>113.66077068856499</c:v>
                </c:pt>
                <c:pt idx="182">
                  <c:v>113.397557380501</c:v>
                </c:pt>
                <c:pt idx="183">
                  <c:v>113.376500315855</c:v>
                </c:pt>
                <c:pt idx="184">
                  <c:v>113.76079174563</c:v>
                </c:pt>
                <c:pt idx="185">
                  <c:v>113.792377342598</c:v>
                </c:pt>
                <c:pt idx="186">
                  <c:v>113.529164034533</c:v>
                </c:pt>
                <c:pt idx="187">
                  <c:v>112.439460939144</c:v>
                </c:pt>
                <c:pt idx="188">
                  <c:v>111.686670878079</c:v>
                </c:pt>
                <c:pt idx="189">
                  <c:v>112.734259844177</c:v>
                </c:pt>
                <c:pt idx="190">
                  <c:v>112.17624763108</c:v>
                </c:pt>
                <c:pt idx="191">
                  <c:v>112.781638239629</c:v>
                </c:pt>
                <c:pt idx="192">
                  <c:v>112.66582438408</c:v>
                </c:pt>
                <c:pt idx="193">
                  <c:v>112.58686039166101</c:v>
                </c:pt>
                <c:pt idx="194">
                  <c:v>112.592124657822</c:v>
                </c:pt>
                <c:pt idx="195">
                  <c:v>113.181722467887</c:v>
                </c:pt>
                <c:pt idx="196">
                  <c:v>113.01326595072599</c:v>
                </c:pt>
                <c:pt idx="197">
                  <c:v>112.23941882501499</c:v>
                </c:pt>
                <c:pt idx="198">
                  <c:v>112.960623289113</c:v>
                </c:pt>
                <c:pt idx="199">
                  <c:v>112.202568961886</c:v>
                </c:pt>
                <c:pt idx="200">
                  <c:v>112.092019372499</c:v>
                </c:pt>
                <c:pt idx="201">
                  <c:v>112.092019372499</c:v>
                </c:pt>
                <c:pt idx="202">
                  <c:v>110.89176668772301</c:v>
                </c:pt>
                <c:pt idx="203">
                  <c:v>110.54432512107699</c:v>
                </c:pt>
                <c:pt idx="204">
                  <c:v>109.975784375657</c:v>
                </c:pt>
                <c:pt idx="205">
                  <c:v>109.786270793851</c:v>
                </c:pt>
                <c:pt idx="206">
                  <c:v>111.965676984628</c:v>
                </c:pt>
                <c:pt idx="207">
                  <c:v>111.797220467466</c:v>
                </c:pt>
                <c:pt idx="208">
                  <c:v>114.392503684986</c:v>
                </c:pt>
                <c:pt idx="209">
                  <c:v>113.75026321330699</c:v>
                </c:pt>
                <c:pt idx="210">
                  <c:v>114.250368498631</c:v>
                </c:pt>
                <c:pt idx="211">
                  <c:v>114.255632764792</c:v>
                </c:pt>
                <c:pt idx="212">
                  <c:v>114.529374605179</c:v>
                </c:pt>
                <c:pt idx="213">
                  <c:v>114.787323647083</c:v>
                </c:pt>
                <c:pt idx="214">
                  <c:v>115.32427879553499</c:v>
                </c:pt>
                <c:pt idx="215">
                  <c:v>115.376921457148</c:v>
                </c:pt>
                <c:pt idx="216">
                  <c:v>116.08233312276199</c:v>
                </c:pt>
                <c:pt idx="217">
                  <c:v>115.803327016213</c:v>
                </c:pt>
                <c:pt idx="218">
                  <c:v>116.392924826279</c:v>
                </c:pt>
                <c:pt idx="219">
                  <c:v>116.42451042324601</c:v>
                </c:pt>
                <c:pt idx="220">
                  <c:v>116.087597388923</c:v>
                </c:pt>
                <c:pt idx="221">
                  <c:v>116.671930932827</c:v>
                </c:pt>
                <c:pt idx="222">
                  <c:v>116.198146978311</c:v>
                </c:pt>
                <c:pt idx="223">
                  <c:v>115.64013476521301</c:v>
                </c:pt>
                <c:pt idx="224">
                  <c:v>116.15603284901999</c:v>
                </c:pt>
                <c:pt idx="225">
                  <c:v>116.45609602021401</c:v>
                </c:pt>
                <c:pt idx="226">
                  <c:v>116.614024005053</c:v>
                </c:pt>
                <c:pt idx="227">
                  <c:v>118.219625184249</c:v>
                </c:pt>
                <c:pt idx="228">
                  <c:v>118.661823541798</c:v>
                </c:pt>
                <c:pt idx="229">
                  <c:v>119.18298589176599</c:v>
                </c:pt>
                <c:pt idx="230">
                  <c:v>119.50937039376601</c:v>
                </c:pt>
                <c:pt idx="231">
                  <c:v>119.714676774057</c:v>
                </c:pt>
                <c:pt idx="232">
                  <c:v>119.056643503895</c:v>
                </c:pt>
                <c:pt idx="233">
                  <c:v>118.977679511475</c:v>
                </c:pt>
                <c:pt idx="234">
                  <c:v>118.57759528321699</c:v>
                </c:pt>
                <c:pt idx="235">
                  <c:v>119.051379237734</c:v>
                </c:pt>
                <c:pt idx="236">
                  <c:v>119.104021899347</c:v>
                </c:pt>
                <c:pt idx="237">
                  <c:v>118.761844598862</c:v>
                </c:pt>
                <c:pt idx="238">
                  <c:v>118.67235207412</c:v>
                </c:pt>
                <c:pt idx="239">
                  <c:v>118.982943777637</c:v>
                </c:pt>
                <c:pt idx="240">
                  <c:v>119.27247841650799</c:v>
                </c:pt>
                <c:pt idx="241">
                  <c:v>118.172246788797</c:v>
                </c:pt>
                <c:pt idx="242">
                  <c:v>118.30385344282899</c:v>
                </c:pt>
                <c:pt idx="243">
                  <c:v>118.46704569383</c:v>
                </c:pt>
                <c:pt idx="244">
                  <c:v>118.77237313118501</c:v>
                </c:pt>
                <c:pt idx="245">
                  <c:v>119.114550431669</c:v>
                </c:pt>
                <c:pt idx="246">
                  <c:v>119.251421351863</c:v>
                </c:pt>
                <c:pt idx="247">
                  <c:v>119.45146346599201</c:v>
                </c:pt>
                <c:pt idx="248">
                  <c:v>119.22510002105599</c:v>
                </c:pt>
                <c:pt idx="249">
                  <c:v>119.161928827121</c:v>
                </c:pt>
                <c:pt idx="250">
                  <c:v>119.235628553379</c:v>
                </c:pt>
                <c:pt idx="251">
                  <c:v>119.356706675089</c:v>
                </c:pt>
                <c:pt idx="252">
                  <c:v>119.13560749631399</c:v>
                </c:pt>
                <c:pt idx="253">
                  <c:v>119.25668561802399</c:v>
                </c:pt>
                <c:pt idx="254">
                  <c:v>119.414613602863</c:v>
                </c:pt>
                <c:pt idx="255">
                  <c:v>119.340913876605</c:v>
                </c:pt>
                <c:pt idx="256">
                  <c:v>119.36197094124999</c:v>
                </c:pt>
                <c:pt idx="257">
                  <c:v>119.18298589176599</c:v>
                </c:pt>
                <c:pt idx="258">
                  <c:v>120.393767108864</c:v>
                </c:pt>
                <c:pt idx="259">
                  <c:v>120.762265740155</c:v>
                </c:pt>
                <c:pt idx="260">
                  <c:v>120.772794272478</c:v>
                </c:pt>
                <c:pt idx="261">
                  <c:v>120.114761002316</c:v>
                </c:pt>
                <c:pt idx="262">
                  <c:v>119.488313329121</c:v>
                </c:pt>
                <c:pt idx="263">
                  <c:v>119.777847967993</c:v>
                </c:pt>
                <c:pt idx="264">
                  <c:v>119.825226363444</c:v>
                </c:pt>
                <c:pt idx="265">
                  <c:v>120.4569383028</c:v>
                </c:pt>
                <c:pt idx="266">
                  <c:v>120.483259633606</c:v>
                </c:pt>
                <c:pt idx="267">
                  <c:v>120.751737207833</c:v>
                </c:pt>
                <c:pt idx="268">
                  <c:v>120.520109496735</c:v>
                </c:pt>
                <c:pt idx="269">
                  <c:v>120.67803748157399</c:v>
                </c:pt>
                <c:pt idx="270">
                  <c:v>121.60454832596299</c:v>
                </c:pt>
                <c:pt idx="271">
                  <c:v>122.173089071383</c:v>
                </c:pt>
                <c:pt idx="272">
                  <c:v>122.425773847125</c:v>
                </c:pt>
                <c:pt idx="273">
                  <c:v>122.89429353548</c:v>
                </c:pt>
                <c:pt idx="274">
                  <c:v>123.683933459675</c:v>
                </c:pt>
                <c:pt idx="275">
                  <c:v>123.15750684354499</c:v>
                </c:pt>
                <c:pt idx="276">
                  <c:v>123.983996630869</c:v>
                </c:pt>
                <c:pt idx="277">
                  <c:v>124.24720993893401</c:v>
                </c:pt>
                <c:pt idx="278">
                  <c:v>124.69993682880499</c:v>
                </c:pt>
                <c:pt idx="279">
                  <c:v>123.952411033901</c:v>
                </c:pt>
                <c:pt idx="280">
                  <c:v>124.573594440934</c:v>
                </c:pt>
                <c:pt idx="281">
                  <c:v>124.589387239418</c:v>
                </c:pt>
                <c:pt idx="282">
                  <c:v>125.494841019161</c:v>
                </c:pt>
                <c:pt idx="283">
                  <c:v>126.110760160033</c:v>
                </c:pt>
                <c:pt idx="284">
                  <c:v>125.379027163613</c:v>
                </c:pt>
                <c:pt idx="285">
                  <c:v>125.026321330806</c:v>
                </c:pt>
                <c:pt idx="286">
                  <c:v>124.952621604548</c:v>
                </c:pt>
                <c:pt idx="287">
                  <c:v>124.94209307222501</c:v>
                </c:pt>
                <c:pt idx="288">
                  <c:v>124.605180037902</c:v>
                </c:pt>
                <c:pt idx="289">
                  <c:v>125.273741840387</c:v>
                </c:pt>
                <c:pt idx="290">
                  <c:v>125.089492524741</c:v>
                </c:pt>
                <c:pt idx="291">
                  <c:v>124.857864813644</c:v>
                </c:pt>
                <c:pt idx="292">
                  <c:v>125.057906927774</c:v>
                </c:pt>
                <c:pt idx="293">
                  <c:v>125.873868182775</c:v>
                </c:pt>
                <c:pt idx="294">
                  <c:v>125.157927984838</c:v>
                </c:pt>
                <c:pt idx="295">
                  <c:v>124.77890082122499</c:v>
                </c:pt>
                <c:pt idx="296">
                  <c:v>125.010528532322</c:v>
                </c:pt>
                <c:pt idx="297">
                  <c:v>123.062750052642</c:v>
                </c:pt>
                <c:pt idx="298">
                  <c:v>123.331227626868</c:v>
                </c:pt>
                <c:pt idx="299">
                  <c:v>123.38387028848101</c:v>
                </c:pt>
                <c:pt idx="300">
                  <c:v>122.094125078963</c:v>
                </c:pt>
                <c:pt idx="301">
                  <c:v>122.799536744577</c:v>
                </c:pt>
                <c:pt idx="302">
                  <c:v>123.70499052432</c:v>
                </c:pt>
                <c:pt idx="303">
                  <c:v>123.95767530006199</c:v>
                </c:pt>
                <c:pt idx="304">
                  <c:v>124.18403874499801</c:v>
                </c:pt>
                <c:pt idx="305">
                  <c:v>124.131396083385</c:v>
                </c:pt>
                <c:pt idx="306">
                  <c:v>123.710254790482</c:v>
                </c:pt>
                <c:pt idx="307">
                  <c:v>124.373552326805</c:v>
                </c:pt>
                <c:pt idx="308">
                  <c:v>123.678669193514</c:v>
                </c:pt>
                <c:pt idx="309">
                  <c:v>123.789218782901</c:v>
                </c:pt>
                <c:pt idx="310">
                  <c:v>123.89976837228799</c:v>
                </c:pt>
                <c:pt idx="311">
                  <c:v>123.657612128869</c:v>
                </c:pt>
                <c:pt idx="312">
                  <c:v>123.573383870288</c:v>
                </c:pt>
                <c:pt idx="313">
                  <c:v>122.994314592545</c:v>
                </c:pt>
                <c:pt idx="314">
                  <c:v>122.715308485996</c:v>
                </c:pt>
                <c:pt idx="315">
                  <c:v>123.036428721836</c:v>
                </c:pt>
                <c:pt idx="316">
                  <c:v>123.45757001473901</c:v>
                </c:pt>
                <c:pt idx="317">
                  <c:v>123.26279216677101</c:v>
                </c:pt>
                <c:pt idx="318">
                  <c:v>123.841861444514</c:v>
                </c:pt>
                <c:pt idx="319">
                  <c:v>124.857864813644</c:v>
                </c:pt>
                <c:pt idx="320">
                  <c:v>125.242156243419</c:v>
                </c:pt>
                <c:pt idx="321">
                  <c:v>125.558012213097</c:v>
                </c:pt>
                <c:pt idx="322">
                  <c:v>125.694883133291</c:v>
                </c:pt>
                <c:pt idx="323">
                  <c:v>125.763318593387</c:v>
                </c:pt>
                <c:pt idx="324">
                  <c:v>125.647504737839</c:v>
                </c:pt>
                <c:pt idx="325">
                  <c:v>125.73173299642001</c:v>
                </c:pt>
                <c:pt idx="326">
                  <c:v>125.694883133291</c:v>
                </c:pt>
                <c:pt idx="327">
                  <c:v>125.72646873025801</c:v>
                </c:pt>
                <c:pt idx="328">
                  <c:v>125.915982312065</c:v>
                </c:pt>
                <c:pt idx="329">
                  <c:v>126.210781217098</c:v>
                </c:pt>
                <c:pt idx="330">
                  <c:v>126.32133080648499</c:v>
                </c:pt>
                <c:pt idx="331">
                  <c:v>126.021267635291</c:v>
                </c:pt>
                <c:pt idx="332">
                  <c:v>126.000210570646</c:v>
                </c:pt>
                <c:pt idx="333">
                  <c:v>125.86333965045201</c:v>
                </c:pt>
                <c:pt idx="334">
                  <c:v>126.063381764581</c:v>
                </c:pt>
                <c:pt idx="335">
                  <c:v>126.679300905453</c:v>
                </c:pt>
                <c:pt idx="336">
                  <c:v>126.38450200042099</c:v>
                </c:pt>
                <c:pt idx="337">
                  <c:v>124.09454622025601</c:v>
                </c:pt>
                <c:pt idx="338">
                  <c:v>124.936828806064</c:v>
                </c:pt>
                <c:pt idx="339">
                  <c:v>125.763318593387</c:v>
                </c:pt>
                <c:pt idx="340">
                  <c:v>126.316066540324</c:v>
                </c:pt>
                <c:pt idx="341">
                  <c:v>126.510844388292</c:v>
                </c:pt>
                <c:pt idx="342">
                  <c:v>126.974099810486</c:v>
                </c:pt>
                <c:pt idx="343">
                  <c:v>127.15308485996999</c:v>
                </c:pt>
                <c:pt idx="344">
                  <c:v>127.04779953674399</c:v>
                </c:pt>
                <c:pt idx="345">
                  <c:v>127.311012844809</c:v>
                </c:pt>
                <c:pt idx="346">
                  <c:v>127.37944830490601</c:v>
                </c:pt>
                <c:pt idx="347">
                  <c:v>128.14276689829401</c:v>
                </c:pt>
                <c:pt idx="348">
                  <c:v>128.43230153716499</c:v>
                </c:pt>
                <c:pt idx="349">
                  <c:v>128.10065276900301</c:v>
                </c:pt>
                <c:pt idx="350">
                  <c:v>128.23752368919699</c:v>
                </c:pt>
                <c:pt idx="351">
                  <c:v>128.327016213939</c:v>
                </c:pt>
                <c:pt idx="352">
                  <c:v>128.49547273110099</c:v>
                </c:pt>
                <c:pt idx="353">
                  <c:v>127.990103179616</c:v>
                </c:pt>
                <c:pt idx="354">
                  <c:v>128.43756580332601</c:v>
                </c:pt>
                <c:pt idx="355">
                  <c:v>128.90082122552101</c:v>
                </c:pt>
                <c:pt idx="356">
                  <c:v>127.753211202358</c:v>
                </c:pt>
                <c:pt idx="357">
                  <c:v>127.80058959780899</c:v>
                </c:pt>
                <c:pt idx="358">
                  <c:v>128.232259423036</c:v>
                </c:pt>
                <c:pt idx="359">
                  <c:v>128.57970098968099</c:v>
                </c:pt>
                <c:pt idx="360">
                  <c:v>128.16382396293901</c:v>
                </c:pt>
                <c:pt idx="361">
                  <c:v>127.900610654874</c:v>
                </c:pt>
                <c:pt idx="362">
                  <c:v>127.874289324068</c:v>
                </c:pt>
                <c:pt idx="363">
                  <c:v>128.395451674036</c:v>
                </c:pt>
                <c:pt idx="364">
                  <c:v>127.942724784164</c:v>
                </c:pt>
                <c:pt idx="365">
                  <c:v>127.658454411454</c:v>
                </c:pt>
                <c:pt idx="366">
                  <c:v>128.26910928616499</c:v>
                </c:pt>
                <c:pt idx="367">
                  <c:v>127.542640555906</c:v>
                </c:pt>
                <c:pt idx="368">
                  <c:v>127.858496525584</c:v>
                </c:pt>
                <c:pt idx="369">
                  <c:v>127.72688987155099</c:v>
                </c:pt>
                <c:pt idx="370">
                  <c:v>127.337334175615</c:v>
                </c:pt>
                <c:pt idx="371">
                  <c:v>126.979364076647</c:v>
                </c:pt>
                <c:pt idx="372">
                  <c:v>127.45314803116401</c:v>
                </c:pt>
                <c:pt idx="373">
                  <c:v>127.590018951358</c:v>
                </c:pt>
                <c:pt idx="374">
                  <c:v>128.07959570435801</c:v>
                </c:pt>
                <c:pt idx="375">
                  <c:v>128.458622867972</c:v>
                </c:pt>
                <c:pt idx="376">
                  <c:v>128.66919351442399</c:v>
                </c:pt>
                <c:pt idx="377">
                  <c:v>129.22194146135999</c:v>
                </c:pt>
                <c:pt idx="378">
                  <c:v>129.006106548747</c:v>
                </c:pt>
                <c:pt idx="379">
                  <c:v>129.51147610023099</c:v>
                </c:pt>
                <c:pt idx="380">
                  <c:v>130.17477363655499</c:v>
                </c:pt>
                <c:pt idx="381">
                  <c:v>129.732575279006</c:v>
                </c:pt>
                <c:pt idx="382">
                  <c:v>129.91682459465099</c:v>
                </c:pt>
                <c:pt idx="383">
                  <c:v>130.38534428300599</c:v>
                </c:pt>
                <c:pt idx="384">
                  <c:v>130.42219414613601</c:v>
                </c:pt>
                <c:pt idx="385">
                  <c:v>130.53274373552301</c:v>
                </c:pt>
                <c:pt idx="386">
                  <c:v>129.84312486839301</c:v>
                </c:pt>
                <c:pt idx="387">
                  <c:v>130.22215203200599</c:v>
                </c:pt>
                <c:pt idx="388">
                  <c:v>130.26953042745799</c:v>
                </c:pt>
                <c:pt idx="389">
                  <c:v>130.27479469361899</c:v>
                </c:pt>
                <c:pt idx="390">
                  <c:v>130.19056643503799</c:v>
                </c:pt>
                <c:pt idx="391">
                  <c:v>130.30111602442599</c:v>
                </c:pt>
                <c:pt idx="392">
                  <c:v>130.28532322594199</c:v>
                </c:pt>
                <c:pt idx="393">
                  <c:v>130.29585175826401</c:v>
                </c:pt>
                <c:pt idx="394">
                  <c:v>129.74836807749</c:v>
                </c:pt>
                <c:pt idx="395">
                  <c:v>129.653611286586</c:v>
                </c:pt>
                <c:pt idx="396">
                  <c:v>128.458622867972</c:v>
                </c:pt>
                <c:pt idx="397">
                  <c:v>129.28511265529499</c:v>
                </c:pt>
                <c:pt idx="398">
                  <c:v>130.01684565171601</c:v>
                </c:pt>
                <c:pt idx="399">
                  <c:v>130.085281111813</c:v>
                </c:pt>
                <c:pt idx="400">
                  <c:v>129.62728995577999</c:v>
                </c:pt>
                <c:pt idx="401">
                  <c:v>127.869025057906</c:v>
                </c:pt>
                <c:pt idx="402">
                  <c:v>127.732154137713</c:v>
                </c:pt>
                <c:pt idx="403">
                  <c:v>128.22173089071299</c:v>
                </c:pt>
                <c:pt idx="404">
                  <c:v>128.62181511897199</c:v>
                </c:pt>
                <c:pt idx="405">
                  <c:v>128.974520951779</c:v>
                </c:pt>
                <c:pt idx="406">
                  <c:v>128.92187829016601</c:v>
                </c:pt>
                <c:pt idx="407">
                  <c:v>129.06401347652101</c:v>
                </c:pt>
                <c:pt idx="408">
                  <c:v>127.95325331648699</c:v>
                </c:pt>
                <c:pt idx="409">
                  <c:v>128.88502842703701</c:v>
                </c:pt>
                <c:pt idx="410">
                  <c:v>129.879974731522</c:v>
                </c:pt>
                <c:pt idx="411">
                  <c:v>130.51168667087799</c:v>
                </c:pt>
                <c:pt idx="412">
                  <c:v>130.16424510423201</c:v>
                </c:pt>
                <c:pt idx="413">
                  <c:v>129.943145925458</c:v>
                </c:pt>
                <c:pt idx="414">
                  <c:v>130.15898083807099</c:v>
                </c:pt>
                <c:pt idx="415">
                  <c:v>129.78521794061899</c:v>
                </c:pt>
                <c:pt idx="416">
                  <c:v>130.574857864813</c:v>
                </c:pt>
                <c:pt idx="417">
                  <c:v>131.411876184459</c:v>
                </c:pt>
                <c:pt idx="418">
                  <c:v>131.459254579911</c:v>
                </c:pt>
                <c:pt idx="419">
                  <c:v>131.50136870920099</c:v>
                </c:pt>
                <c:pt idx="420">
                  <c:v>130.91703516529699</c:v>
                </c:pt>
                <c:pt idx="421">
                  <c:v>131.40134765213699</c:v>
                </c:pt>
                <c:pt idx="422">
                  <c:v>131.606654032427</c:v>
                </c:pt>
                <c:pt idx="423">
                  <c:v>131.64350389555599</c:v>
                </c:pt>
                <c:pt idx="424">
                  <c:v>131.543482838492</c:v>
                </c:pt>
                <c:pt idx="425">
                  <c:v>131.106548747104</c:v>
                </c:pt>
                <c:pt idx="426">
                  <c:v>131.15919140871699</c:v>
                </c:pt>
                <c:pt idx="427">
                  <c:v>131.301326595072</c:v>
                </c:pt>
                <c:pt idx="428">
                  <c:v>131.543482838492</c:v>
                </c:pt>
                <c:pt idx="429">
                  <c:v>131.464518846072</c:v>
                </c:pt>
                <c:pt idx="430">
                  <c:v>131.785639081912</c:v>
                </c:pt>
                <c:pt idx="431">
                  <c:v>132.39102969046101</c:v>
                </c:pt>
                <c:pt idx="432">
                  <c:v>132.82796378184801</c:v>
                </c:pt>
                <c:pt idx="433">
                  <c:v>133.02274162981601</c:v>
                </c:pt>
                <c:pt idx="434">
                  <c:v>133.47020425352699</c:v>
                </c:pt>
                <c:pt idx="435">
                  <c:v>133.79132448936599</c:v>
                </c:pt>
                <c:pt idx="436">
                  <c:v>134.044009265108</c:v>
                </c:pt>
                <c:pt idx="437">
                  <c:v>134.028216466624</c:v>
                </c:pt>
                <c:pt idx="438">
                  <c:v>133.980838071172</c:v>
                </c:pt>
                <c:pt idx="439">
                  <c:v>134.059802063592</c:v>
                </c:pt>
                <c:pt idx="440">
                  <c:v>134.31248683933401</c:v>
                </c:pt>
                <c:pt idx="441">
                  <c:v>134.34933670246301</c:v>
                </c:pt>
                <c:pt idx="442">
                  <c:v>134.35986523478601</c:v>
                </c:pt>
                <c:pt idx="443">
                  <c:v>134.71257106759299</c:v>
                </c:pt>
                <c:pt idx="444">
                  <c:v>134.14929458833399</c:v>
                </c:pt>
                <c:pt idx="445">
                  <c:v>135.13371236049699</c:v>
                </c:pt>
                <c:pt idx="446">
                  <c:v>135.544325121078</c:v>
                </c:pt>
                <c:pt idx="447">
                  <c:v>135.08106969888399</c:v>
                </c:pt>
                <c:pt idx="448">
                  <c:v>134.85997052010899</c:v>
                </c:pt>
                <c:pt idx="449">
                  <c:v>134.75994946304399</c:v>
                </c:pt>
                <c:pt idx="450">
                  <c:v>135.012634238787</c:v>
                </c:pt>
                <c:pt idx="451">
                  <c:v>135.012634238787</c:v>
                </c:pt>
                <c:pt idx="452">
                  <c:v>135.386397136239</c:v>
                </c:pt>
                <c:pt idx="453">
                  <c:v>135.83912402611</c:v>
                </c:pt>
                <c:pt idx="454">
                  <c:v>135.50747525794901</c:v>
                </c:pt>
                <c:pt idx="455">
                  <c:v>135.69698883975499</c:v>
                </c:pt>
                <c:pt idx="456">
                  <c:v>135.97599494630401</c:v>
                </c:pt>
                <c:pt idx="457">
                  <c:v>136.32870077911099</c:v>
                </c:pt>
                <c:pt idx="458">
                  <c:v>136.065487471046</c:v>
                </c:pt>
                <c:pt idx="459">
                  <c:v>135.67593177511</c:v>
                </c:pt>
                <c:pt idx="460">
                  <c:v>135.67593177511</c:v>
                </c:pt>
                <c:pt idx="461">
                  <c:v>135.45483259633599</c:v>
                </c:pt>
                <c:pt idx="462">
                  <c:v>135.50747525794901</c:v>
                </c:pt>
                <c:pt idx="463">
                  <c:v>135.09159823120601</c:v>
                </c:pt>
                <c:pt idx="464">
                  <c:v>135.565382185723</c:v>
                </c:pt>
                <c:pt idx="465">
                  <c:v>135.933880817014</c:v>
                </c:pt>
                <c:pt idx="466">
                  <c:v>135.89176668772299</c:v>
                </c:pt>
                <c:pt idx="467">
                  <c:v>136.43925036849799</c:v>
                </c:pt>
                <c:pt idx="468">
                  <c:v>136.870920193725</c:v>
                </c:pt>
                <c:pt idx="469">
                  <c:v>137.03937671088599</c:v>
                </c:pt>
                <c:pt idx="470">
                  <c:v>137.08675510633799</c:v>
                </c:pt>
                <c:pt idx="471">
                  <c:v>137.27100442198301</c:v>
                </c:pt>
                <c:pt idx="472">
                  <c:v>138.46072857443599</c:v>
                </c:pt>
                <c:pt idx="473">
                  <c:v>138.85028427037199</c:v>
                </c:pt>
                <c:pt idx="474">
                  <c:v>139.376710886502</c:v>
                </c:pt>
                <c:pt idx="475">
                  <c:v>140.19267214150301</c:v>
                </c:pt>
                <c:pt idx="476">
                  <c:v>138.550221099178</c:v>
                </c:pt>
                <c:pt idx="477">
                  <c:v>138.60812802695301</c:v>
                </c:pt>
                <c:pt idx="478">
                  <c:v>139.01347652137201</c:v>
                </c:pt>
                <c:pt idx="479">
                  <c:v>139.58728153295399</c:v>
                </c:pt>
                <c:pt idx="480">
                  <c:v>140.19267214150301</c:v>
                </c:pt>
                <c:pt idx="481">
                  <c:v>140.66645609602</c:v>
                </c:pt>
                <c:pt idx="482">
                  <c:v>140.5874921036</c:v>
                </c:pt>
                <c:pt idx="483">
                  <c:v>140.603284902084</c:v>
                </c:pt>
                <c:pt idx="484">
                  <c:v>139.73994525163101</c:v>
                </c:pt>
                <c:pt idx="485">
                  <c:v>141.134975784375</c:v>
                </c:pt>
                <c:pt idx="486">
                  <c:v>141.33501789850399</c:v>
                </c:pt>
                <c:pt idx="487">
                  <c:v>141.22446830911699</c:v>
                </c:pt>
                <c:pt idx="488">
                  <c:v>140.945462202568</c:v>
                </c:pt>
                <c:pt idx="489">
                  <c:v>140.87176247631001</c:v>
                </c:pt>
                <c:pt idx="490">
                  <c:v>140.58222783743901</c:v>
                </c:pt>
                <c:pt idx="491">
                  <c:v>140.75594862076201</c:v>
                </c:pt>
                <c:pt idx="492">
                  <c:v>141.024426194988</c:v>
                </c:pt>
                <c:pt idx="493">
                  <c:v>141.361339229311</c:v>
                </c:pt>
                <c:pt idx="494">
                  <c:v>140.99810486418099</c:v>
                </c:pt>
                <c:pt idx="495">
                  <c:v>141.587702674247</c:v>
                </c:pt>
                <c:pt idx="496">
                  <c:v>142.766898294377</c:v>
                </c:pt>
                <c:pt idx="497">
                  <c:v>143.45651716150701</c:v>
                </c:pt>
                <c:pt idx="498">
                  <c:v>143.87765845441101</c:v>
                </c:pt>
                <c:pt idx="499">
                  <c:v>144.45146346599199</c:v>
                </c:pt>
                <c:pt idx="500">
                  <c:v>144.072436302379</c:v>
                </c:pt>
                <c:pt idx="501">
                  <c:v>144.63571278163801</c:v>
                </c:pt>
                <c:pt idx="502">
                  <c:v>145.514845230574</c:v>
                </c:pt>
                <c:pt idx="503">
                  <c:v>147.05727521583401</c:v>
                </c:pt>
                <c:pt idx="504">
                  <c:v>146.36239208254301</c:v>
                </c:pt>
                <c:pt idx="505">
                  <c:v>147.125710675931</c:v>
                </c:pt>
                <c:pt idx="506">
                  <c:v>147.29416719309299</c:v>
                </c:pt>
                <c:pt idx="507">
                  <c:v>147.48894504106099</c:v>
                </c:pt>
                <c:pt idx="508">
                  <c:v>148.841861444514</c:v>
                </c:pt>
                <c:pt idx="509">
                  <c:v>149.51568751316</c:v>
                </c:pt>
                <c:pt idx="510">
                  <c:v>149.58938723941799</c:v>
                </c:pt>
                <c:pt idx="511">
                  <c:v>149.63676563486999</c:v>
                </c:pt>
                <c:pt idx="512">
                  <c:v>150.52116234996799</c:v>
                </c:pt>
                <c:pt idx="513">
                  <c:v>148.76816171825601</c:v>
                </c:pt>
                <c:pt idx="514">
                  <c:v>148.836597178353</c:v>
                </c:pt>
                <c:pt idx="515">
                  <c:v>147.96272899557701</c:v>
                </c:pt>
                <c:pt idx="516">
                  <c:v>147.44156664560899</c:v>
                </c:pt>
                <c:pt idx="517">
                  <c:v>143.95135818066899</c:v>
                </c:pt>
                <c:pt idx="518">
                  <c:v>136.839334596757</c:v>
                </c:pt>
                <c:pt idx="519">
                  <c:v>141.345546430827</c:v>
                </c:pt>
                <c:pt idx="520">
                  <c:v>141.087597388923</c:v>
                </c:pt>
                <c:pt idx="521">
                  <c:v>137.292061486628</c:v>
                </c:pt>
                <c:pt idx="522">
                  <c:v>138.88713413350101</c:v>
                </c:pt>
                <c:pt idx="523">
                  <c:v>138.96083385975899</c:v>
                </c:pt>
                <c:pt idx="524">
                  <c:v>139.13981890924299</c:v>
                </c:pt>
                <c:pt idx="525">
                  <c:v>142.961676142345</c:v>
                </c:pt>
                <c:pt idx="526">
                  <c:v>143.35649610444199</c:v>
                </c:pt>
                <c:pt idx="527">
                  <c:v>143.203832385765</c:v>
                </c:pt>
                <c:pt idx="528">
                  <c:v>143.135396925668</c:v>
                </c:pt>
                <c:pt idx="529">
                  <c:v>142.71425563276401</c:v>
                </c:pt>
                <c:pt idx="530">
                  <c:v>143.07748999789399</c:v>
                </c:pt>
                <c:pt idx="531">
                  <c:v>145.25689618867099</c:v>
                </c:pt>
                <c:pt idx="532">
                  <c:v>146.40450621183399</c:v>
                </c:pt>
                <c:pt idx="533">
                  <c:v>145.125289534638</c:v>
                </c:pt>
                <c:pt idx="534">
                  <c:v>142.87744788376401</c:v>
                </c:pt>
                <c:pt idx="535">
                  <c:v>139.924194567277</c:v>
                </c:pt>
                <c:pt idx="536">
                  <c:v>140.940197936407</c:v>
                </c:pt>
                <c:pt idx="537">
                  <c:v>143.87239418825001</c:v>
                </c:pt>
                <c:pt idx="538">
                  <c:v>142.35628553379601</c:v>
                </c:pt>
                <c:pt idx="539">
                  <c:v>144.00400084228201</c:v>
                </c:pt>
                <c:pt idx="540">
                  <c:v>145.13581806696101</c:v>
                </c:pt>
                <c:pt idx="541">
                  <c:v>146.97831122341501</c:v>
                </c:pt>
                <c:pt idx="542">
                  <c:v>147.31522425773801</c:v>
                </c:pt>
                <c:pt idx="543">
                  <c:v>146.24657822699501</c:v>
                </c:pt>
                <c:pt idx="544">
                  <c:v>145.23057485786401</c:v>
                </c:pt>
                <c:pt idx="545">
                  <c:v>144.50410612760501</c:v>
                </c:pt>
                <c:pt idx="546">
                  <c:v>143.898715519056</c:v>
                </c:pt>
                <c:pt idx="547">
                  <c:v>142.63002737418401</c:v>
                </c:pt>
                <c:pt idx="548">
                  <c:v>142.60897030953799</c:v>
                </c:pt>
                <c:pt idx="549">
                  <c:v>141.034954727311</c:v>
                </c:pt>
                <c:pt idx="550">
                  <c:v>139.06611918298501</c:v>
                </c:pt>
                <c:pt idx="551">
                  <c:v>137.99220888608099</c:v>
                </c:pt>
                <c:pt idx="552">
                  <c:v>140.118972415245</c:v>
                </c:pt>
                <c:pt idx="553">
                  <c:v>137.26574015582199</c:v>
                </c:pt>
                <c:pt idx="554">
                  <c:v>137.46051800379001</c:v>
                </c:pt>
                <c:pt idx="555">
                  <c:v>138.213308064855</c:v>
                </c:pt>
                <c:pt idx="556">
                  <c:v>136.276058117498</c:v>
                </c:pt>
                <c:pt idx="557">
                  <c:v>135.160033691303</c:v>
                </c:pt>
                <c:pt idx="558">
                  <c:v>139.79258791324401</c:v>
                </c:pt>
                <c:pt idx="559">
                  <c:v>138.67129922088799</c:v>
                </c:pt>
                <c:pt idx="560">
                  <c:v>137.59212465782201</c:v>
                </c:pt>
                <c:pt idx="561">
                  <c:v>139.118761844598</c:v>
                </c:pt>
                <c:pt idx="562">
                  <c:v>138.697620551695</c:v>
                </c:pt>
                <c:pt idx="563">
                  <c:v>139.63992419456699</c:v>
                </c:pt>
                <c:pt idx="564">
                  <c:v>140.77174141924601</c:v>
                </c:pt>
                <c:pt idx="565">
                  <c:v>140.55590650663299</c:v>
                </c:pt>
                <c:pt idx="566">
                  <c:v>141.782480522215</c:v>
                </c:pt>
                <c:pt idx="567">
                  <c:v>142.49842072015099</c:v>
                </c:pt>
                <c:pt idx="568">
                  <c:v>141.95093703937599</c:v>
                </c:pt>
                <c:pt idx="569">
                  <c:v>141.508738681827</c:v>
                </c:pt>
                <c:pt idx="570">
                  <c:v>140.69277742682601</c:v>
                </c:pt>
                <c:pt idx="571">
                  <c:v>140.940197936407</c:v>
                </c:pt>
                <c:pt idx="572">
                  <c:v>138.40282164666201</c:v>
                </c:pt>
                <c:pt idx="573">
                  <c:v>139.392503684986</c:v>
                </c:pt>
                <c:pt idx="574">
                  <c:v>140.55590650663299</c:v>
                </c:pt>
                <c:pt idx="575">
                  <c:v>140.69277742682601</c:v>
                </c:pt>
                <c:pt idx="576">
                  <c:v>138.90819119814699</c:v>
                </c:pt>
                <c:pt idx="577">
                  <c:v>139.376710886502</c:v>
                </c:pt>
                <c:pt idx="578">
                  <c:v>138.06064434617801</c:v>
                </c:pt>
                <c:pt idx="579">
                  <c:v>137.67108865024201</c:v>
                </c:pt>
                <c:pt idx="580">
                  <c:v>140.49799957885801</c:v>
                </c:pt>
                <c:pt idx="581">
                  <c:v>140.292693198568</c:v>
                </c:pt>
                <c:pt idx="582">
                  <c:v>140.91387660560099</c:v>
                </c:pt>
                <c:pt idx="583">
                  <c:v>142.314171404506</c:v>
                </c:pt>
                <c:pt idx="584">
                  <c:v>143.27226784586199</c:v>
                </c:pt>
                <c:pt idx="585">
                  <c:v>143.89345125289501</c:v>
                </c:pt>
                <c:pt idx="586">
                  <c:v>142.97220467466801</c:v>
                </c:pt>
                <c:pt idx="587">
                  <c:v>142.73531269741</c:v>
                </c:pt>
                <c:pt idx="588">
                  <c:v>143.156453990313</c:v>
                </c:pt>
                <c:pt idx="589">
                  <c:v>142.98799747315201</c:v>
                </c:pt>
                <c:pt idx="590">
                  <c:v>143.719730469572</c:v>
                </c:pt>
                <c:pt idx="591">
                  <c:v>144.219835754895</c:v>
                </c:pt>
                <c:pt idx="592">
                  <c:v>142.751105495894</c:v>
                </c:pt>
                <c:pt idx="593">
                  <c:v>143.66708780795901</c:v>
                </c:pt>
                <c:pt idx="594">
                  <c:v>143.267003579701</c:v>
                </c:pt>
                <c:pt idx="595">
                  <c:v>142.298378606022</c:v>
                </c:pt>
                <c:pt idx="596">
                  <c:v>142.39839966308699</c:v>
                </c:pt>
                <c:pt idx="597">
                  <c:v>143.267003579701</c:v>
                </c:pt>
                <c:pt idx="598">
                  <c:v>143.40387449989399</c:v>
                </c:pt>
                <c:pt idx="599">
                  <c:v>144.51989892608901</c:v>
                </c:pt>
                <c:pt idx="600">
                  <c:v>144.79364076647701</c:v>
                </c:pt>
                <c:pt idx="601">
                  <c:v>145.18319646241301</c:v>
                </c:pt>
                <c:pt idx="602">
                  <c:v>146.320277953253</c:v>
                </c:pt>
                <c:pt idx="603">
                  <c:v>145.74120867550999</c:v>
                </c:pt>
                <c:pt idx="604">
                  <c:v>146.578226995157</c:v>
                </c:pt>
                <c:pt idx="605">
                  <c:v>146.88881869867299</c:v>
                </c:pt>
                <c:pt idx="606">
                  <c:v>146.97304695725401</c:v>
                </c:pt>
                <c:pt idx="607">
                  <c:v>146.87829016635001</c:v>
                </c:pt>
                <c:pt idx="608">
                  <c:v>145.609602021478</c:v>
                </c:pt>
                <c:pt idx="609">
                  <c:v>145.025268477574</c:v>
                </c:pt>
                <c:pt idx="610">
                  <c:v>144.24089281954099</c:v>
                </c:pt>
                <c:pt idx="611">
                  <c:v>145.43588123815499</c:v>
                </c:pt>
                <c:pt idx="612">
                  <c:v>145.27268898715499</c:v>
                </c:pt>
                <c:pt idx="613">
                  <c:v>145.11476100231599</c:v>
                </c:pt>
                <c:pt idx="614">
                  <c:v>143.946093914508</c:v>
                </c:pt>
                <c:pt idx="615">
                  <c:v>142.99852600547499</c:v>
                </c:pt>
                <c:pt idx="616">
                  <c:v>143.32491050747501</c:v>
                </c:pt>
                <c:pt idx="617">
                  <c:v>141.76142345757</c:v>
                </c:pt>
                <c:pt idx="618">
                  <c:v>143.251210781217</c:v>
                </c:pt>
                <c:pt idx="619">
                  <c:v>141.877237313118</c:v>
                </c:pt>
                <c:pt idx="620">
                  <c:v>143.64603074331399</c:v>
                </c:pt>
                <c:pt idx="621">
                  <c:v>143.27753211202301</c:v>
                </c:pt>
                <c:pt idx="622">
                  <c:v>143.78816592966899</c:v>
                </c:pt>
                <c:pt idx="623">
                  <c:v>145.58328069067099</c:v>
                </c:pt>
                <c:pt idx="624">
                  <c:v>146.562434196673</c:v>
                </c:pt>
                <c:pt idx="625">
                  <c:v>145.899136660349</c:v>
                </c:pt>
                <c:pt idx="626">
                  <c:v>146.493998736576</c:v>
                </c:pt>
                <c:pt idx="627">
                  <c:v>146.96251842493101</c:v>
                </c:pt>
                <c:pt idx="628">
                  <c:v>147.209938934512</c:v>
                </c:pt>
                <c:pt idx="629">
                  <c:v>146.59401979364</c:v>
                </c:pt>
                <c:pt idx="630">
                  <c:v>147.69425142135199</c:v>
                </c:pt>
                <c:pt idx="631">
                  <c:v>147.562644767319</c:v>
                </c:pt>
                <c:pt idx="632">
                  <c:v>147.27837439460899</c:v>
                </c:pt>
                <c:pt idx="633">
                  <c:v>147.109917877448</c:v>
                </c:pt>
                <c:pt idx="634">
                  <c:v>148.34175615919099</c:v>
                </c:pt>
                <c:pt idx="635">
                  <c:v>148.09959991577099</c:v>
                </c:pt>
                <c:pt idx="636">
                  <c:v>149.08401768793399</c:v>
                </c:pt>
                <c:pt idx="637">
                  <c:v>149.35249526216001</c:v>
                </c:pt>
                <c:pt idx="638">
                  <c:v>148.19435670667499</c:v>
                </c:pt>
                <c:pt idx="639">
                  <c:v>147.82585807538399</c:v>
                </c:pt>
                <c:pt idx="640">
                  <c:v>148.22067803748101</c:v>
                </c:pt>
                <c:pt idx="641">
                  <c:v>147.07833228048</c:v>
                </c:pt>
                <c:pt idx="642">
                  <c:v>148.73131185512699</c:v>
                </c:pt>
              </c:numCache>
            </c:numRef>
          </c:val>
          <c:smooth val="0"/>
          <c:extLst>
            <c:ext xmlns:c16="http://schemas.microsoft.com/office/drawing/2014/chart" uri="{C3380CC4-5D6E-409C-BE32-E72D297353CC}">
              <c16:uniqueId val="{00000001-EEE3-43A9-BC26-8CB9692CC07B}"/>
            </c:ext>
          </c:extLst>
        </c:ser>
        <c:dLbls>
          <c:showLegendKey val="0"/>
          <c:showVal val="0"/>
          <c:showCatName val="0"/>
          <c:showSerName val="0"/>
          <c:showPercent val="0"/>
          <c:showBubbleSize val="0"/>
        </c:dLbls>
        <c:smooth val="0"/>
        <c:axId val="480589272"/>
        <c:axId val="480588096"/>
      </c:lineChart>
      <c:dateAx>
        <c:axId val="48058927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588096"/>
        <c:crosses val="autoZero"/>
        <c:auto val="1"/>
        <c:lblOffset val="100"/>
        <c:baseTimeUnit val="days"/>
        <c:majorUnit val="7"/>
        <c:majorTimeUnit val="months"/>
      </c:dateAx>
      <c:valAx>
        <c:axId val="480588096"/>
        <c:scaling>
          <c:orientation val="minMax"/>
          <c:max val="200"/>
          <c:min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589272"/>
        <c:crosses val="autoZero"/>
        <c:crossBetween val="between"/>
        <c:majorUnit val="10"/>
      </c:valAx>
      <c:spPr>
        <a:noFill/>
        <a:ln>
          <a:noFill/>
        </a:ln>
        <a:effectLst/>
      </c:spPr>
    </c:plotArea>
    <c:legend>
      <c:legendPos val="b"/>
      <c:layout>
        <c:manualLayout>
          <c:xMode val="edge"/>
          <c:yMode val="edge"/>
          <c:x val="0.31555275547835188"/>
          <c:y val="0.94397905916116731"/>
          <c:w val="0.36889433134182659"/>
          <c:h val="5.60209408388326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9/11/2018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9/11/2018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1" y="358928"/>
            <a:ext cx="6489211" cy="2742289"/>
          </a:xfrm>
        </p:spPr>
        <p:txBody>
          <a:bodyPr/>
          <a:lstStyle>
            <a:lvl1pPr>
              <a:lnSpc>
                <a:spcPct val="90000"/>
              </a:lnSpc>
              <a:defRPr sz="6600" kern="100" cap="all" spc="-200" baseline="0">
                <a:solidFill>
                  <a:schemeClr val="bg1"/>
                </a:solidFill>
              </a:defRPr>
            </a:lvl1pPr>
          </a:lstStyle>
          <a:p>
            <a:r>
              <a:rPr lang="en-US" dirty="0"/>
              <a:t>add </a:t>
            </a:r>
            <a:r>
              <a:rPr lang="en-US" dirty="0" err="1"/>
              <a:t>slidedoc</a:t>
            </a:r>
            <a:r>
              <a:rPr lang="en-US" dirty="0"/>
              <a:t> title</a:t>
            </a:r>
          </a:p>
        </p:txBody>
      </p:sp>
      <p:sp>
        <p:nvSpPr>
          <p:cNvPr id="60" name="Text Placeholder 59"/>
          <p:cNvSpPr>
            <a:spLocks noGrp="1"/>
          </p:cNvSpPr>
          <p:nvPr>
            <p:ph type="body" sz="quarter" idx="10"/>
          </p:nvPr>
        </p:nvSpPr>
        <p:spPr>
          <a:xfrm>
            <a:off x="609604" y="3496727"/>
            <a:ext cx="1996017" cy="2512484"/>
          </a:xfrm>
        </p:spPr>
        <p:txBody>
          <a:bodyPr anchor="b"/>
          <a:lstStyle>
            <a:lvl1pPr>
              <a:lnSpc>
                <a:spcPct val="100000"/>
              </a:lnSpc>
              <a:defRPr sz="1300">
                <a:solidFill>
                  <a:schemeClr val="tx2"/>
                </a:solidFill>
              </a:defRPr>
            </a:lvl1pPr>
            <a:lvl2pPr>
              <a:defRPr b="1"/>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2" name="Straight Connector 61"/>
          <p:cNvCxnSpPr/>
          <p:nvPr userDrawn="1"/>
        </p:nvCxnSpPr>
        <p:spPr>
          <a:xfrm>
            <a:off x="609600" y="6178550"/>
            <a:ext cx="19962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7345796" y="5181603"/>
            <a:ext cx="1996017"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
        <p:nvSpPr>
          <p:cNvPr id="64" name="Text Placeholder 59"/>
          <p:cNvSpPr>
            <a:spLocks noGrp="1"/>
          </p:cNvSpPr>
          <p:nvPr>
            <p:ph type="body" sz="quarter" idx="12"/>
          </p:nvPr>
        </p:nvSpPr>
        <p:spPr>
          <a:xfrm>
            <a:off x="9586386" y="5181603"/>
            <a:ext cx="1996017"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041335" y="241738"/>
            <a:ext cx="1722792" cy="526097"/>
          </a:xfrm>
          <a:prstGeom prst="rect">
            <a:avLst/>
          </a:prstGeom>
        </p:spPr>
      </p:pic>
    </p:spTree>
    <p:extLst>
      <p:ext uri="{BB962C8B-B14F-4D97-AF65-F5344CB8AC3E}">
        <p14:creationId xmlns:p14="http://schemas.microsoft.com/office/powerpoint/2010/main" val="33686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848105"/>
            <a:ext cx="5638800" cy="1695849"/>
          </a:xfrm>
        </p:spPr>
        <p:txBody>
          <a:bodyPr>
            <a:spAutoFit/>
          </a:bodyPr>
          <a:lstStyle>
            <a:lvl1pPr>
              <a:defRPr sz="5800" kern="100" spc="-200" baseline="0">
                <a:solidFill>
                  <a:schemeClr val="bg1"/>
                </a:solidFill>
              </a:defRPr>
            </a:lvl1pPr>
          </a:lstStyle>
          <a:p>
            <a:r>
              <a:rPr lang="en-US" dirty="0"/>
              <a:t>Click to edit Master 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041336" y="241736"/>
            <a:ext cx="1722792" cy="526097"/>
          </a:xfrm>
          <a:prstGeom prst="rect">
            <a:avLst/>
          </a:prstGeom>
        </p:spPr>
      </p:pic>
    </p:spTree>
    <p:extLst>
      <p:ext uri="{BB962C8B-B14F-4D97-AF65-F5344CB8AC3E}">
        <p14:creationId xmlns:p14="http://schemas.microsoft.com/office/powerpoint/2010/main" val="307210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92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4242736" cy="1228028"/>
          </a:xfrm>
        </p:spPr>
        <p:txBody>
          <a:bodyPr/>
          <a:lstStyle/>
          <a:p>
            <a:r>
              <a:rPr lang="en-US"/>
              <a:t>Click to edit Master title style</a:t>
            </a:r>
          </a:p>
        </p:txBody>
      </p:sp>
      <p:sp>
        <p:nvSpPr>
          <p:cNvPr id="34" name="Text Placeholder 33"/>
          <p:cNvSpPr>
            <a:spLocks noGrp="1"/>
          </p:cNvSpPr>
          <p:nvPr>
            <p:ph type="body" sz="quarter" idx="10" hasCustomPrompt="1"/>
          </p:nvPr>
        </p:nvSpPr>
        <p:spPr>
          <a:xfrm>
            <a:off x="609604" y="2319875"/>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37" name="Text Placeholder 36"/>
          <p:cNvSpPr>
            <a:spLocks noGrp="1"/>
          </p:cNvSpPr>
          <p:nvPr>
            <p:ph type="body" sz="quarter" idx="11"/>
          </p:nvPr>
        </p:nvSpPr>
        <p:spPr>
          <a:xfrm>
            <a:off x="5105400" y="685800"/>
            <a:ext cx="6477000" cy="122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33"/>
          <p:cNvSpPr>
            <a:spLocks noGrp="1"/>
          </p:cNvSpPr>
          <p:nvPr>
            <p:ph type="body" sz="quarter" idx="12" hasCustomPrompt="1"/>
          </p:nvPr>
        </p:nvSpPr>
        <p:spPr>
          <a:xfrm>
            <a:off x="2853800" y="2319875"/>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40" name="Text Placeholder 33"/>
          <p:cNvSpPr>
            <a:spLocks noGrp="1"/>
          </p:cNvSpPr>
          <p:nvPr>
            <p:ph type="body" sz="quarter" idx="13" hasCustomPrompt="1"/>
          </p:nvPr>
        </p:nvSpPr>
        <p:spPr>
          <a:xfrm>
            <a:off x="5097996" y="2319875"/>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42" name="Text Placeholder 33"/>
          <p:cNvSpPr>
            <a:spLocks noGrp="1"/>
          </p:cNvSpPr>
          <p:nvPr>
            <p:ph type="body" sz="quarter" idx="14" hasCustomPrompt="1"/>
          </p:nvPr>
        </p:nvSpPr>
        <p:spPr>
          <a:xfrm>
            <a:off x="7342191" y="2319875"/>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44" name="Text Placeholder 33"/>
          <p:cNvSpPr>
            <a:spLocks noGrp="1"/>
          </p:cNvSpPr>
          <p:nvPr>
            <p:ph type="body" sz="quarter" idx="15" hasCustomPrompt="1"/>
          </p:nvPr>
        </p:nvSpPr>
        <p:spPr>
          <a:xfrm>
            <a:off x="9586386" y="2319875"/>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25" name="Text Placeholder 33"/>
          <p:cNvSpPr>
            <a:spLocks noGrp="1"/>
          </p:cNvSpPr>
          <p:nvPr>
            <p:ph type="body" sz="quarter" idx="21" hasCustomPrompt="1"/>
          </p:nvPr>
        </p:nvSpPr>
        <p:spPr>
          <a:xfrm>
            <a:off x="609604"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26" name="Text Placeholder 33"/>
          <p:cNvSpPr>
            <a:spLocks noGrp="1"/>
          </p:cNvSpPr>
          <p:nvPr>
            <p:ph type="body" sz="quarter" idx="22" hasCustomPrompt="1"/>
          </p:nvPr>
        </p:nvSpPr>
        <p:spPr>
          <a:xfrm>
            <a:off x="2853800"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27" name="Text Placeholder 33"/>
          <p:cNvSpPr>
            <a:spLocks noGrp="1"/>
          </p:cNvSpPr>
          <p:nvPr>
            <p:ph type="body" sz="quarter" idx="23" hasCustomPrompt="1"/>
          </p:nvPr>
        </p:nvSpPr>
        <p:spPr>
          <a:xfrm>
            <a:off x="5097996"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28" name="Text Placeholder 33"/>
          <p:cNvSpPr>
            <a:spLocks noGrp="1"/>
          </p:cNvSpPr>
          <p:nvPr>
            <p:ph type="body" sz="quarter" idx="24" hasCustomPrompt="1"/>
          </p:nvPr>
        </p:nvSpPr>
        <p:spPr>
          <a:xfrm>
            <a:off x="7342191"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29" name="Text Placeholder 33"/>
          <p:cNvSpPr>
            <a:spLocks noGrp="1"/>
          </p:cNvSpPr>
          <p:nvPr>
            <p:ph type="body" sz="quarter" idx="25" hasCustomPrompt="1"/>
          </p:nvPr>
        </p:nvSpPr>
        <p:spPr>
          <a:xfrm>
            <a:off x="9586386"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71" name="Text Placeholder 33"/>
          <p:cNvSpPr>
            <a:spLocks noGrp="1"/>
          </p:cNvSpPr>
          <p:nvPr>
            <p:ph type="body" sz="quarter" idx="31" hasCustomPrompt="1"/>
          </p:nvPr>
        </p:nvSpPr>
        <p:spPr>
          <a:xfrm>
            <a:off x="609604" y="4428074"/>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2" name="Text Placeholder 33"/>
          <p:cNvSpPr>
            <a:spLocks noGrp="1"/>
          </p:cNvSpPr>
          <p:nvPr>
            <p:ph type="body" sz="quarter" idx="32" hasCustomPrompt="1"/>
          </p:nvPr>
        </p:nvSpPr>
        <p:spPr>
          <a:xfrm>
            <a:off x="2853800" y="4428074"/>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3" name="Text Placeholder 33"/>
          <p:cNvSpPr>
            <a:spLocks noGrp="1"/>
          </p:cNvSpPr>
          <p:nvPr>
            <p:ph type="body" sz="quarter" idx="33" hasCustomPrompt="1"/>
          </p:nvPr>
        </p:nvSpPr>
        <p:spPr>
          <a:xfrm>
            <a:off x="5097996" y="4428074"/>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4" name="Text Placeholder 33"/>
          <p:cNvSpPr>
            <a:spLocks noGrp="1"/>
          </p:cNvSpPr>
          <p:nvPr>
            <p:ph type="body" sz="quarter" idx="34" hasCustomPrompt="1"/>
          </p:nvPr>
        </p:nvSpPr>
        <p:spPr>
          <a:xfrm>
            <a:off x="7342191" y="4428074"/>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5" name="Text Placeholder 33"/>
          <p:cNvSpPr>
            <a:spLocks noGrp="1"/>
          </p:cNvSpPr>
          <p:nvPr>
            <p:ph type="body" sz="quarter" idx="35" hasCustomPrompt="1"/>
          </p:nvPr>
        </p:nvSpPr>
        <p:spPr>
          <a:xfrm>
            <a:off x="9586386" y="4428074"/>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6" name="Text Placeholder 33"/>
          <p:cNvSpPr>
            <a:spLocks noGrp="1"/>
          </p:cNvSpPr>
          <p:nvPr>
            <p:ph type="body" sz="quarter" idx="36" hasCustomPrompt="1"/>
          </p:nvPr>
        </p:nvSpPr>
        <p:spPr>
          <a:xfrm>
            <a:off x="609604"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77" name="Text Placeholder 33"/>
          <p:cNvSpPr>
            <a:spLocks noGrp="1"/>
          </p:cNvSpPr>
          <p:nvPr>
            <p:ph type="body" sz="quarter" idx="37" hasCustomPrompt="1"/>
          </p:nvPr>
        </p:nvSpPr>
        <p:spPr>
          <a:xfrm>
            <a:off x="2853800"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78" name="Text Placeholder 33"/>
          <p:cNvSpPr>
            <a:spLocks noGrp="1"/>
          </p:cNvSpPr>
          <p:nvPr>
            <p:ph type="body" sz="quarter" idx="38" hasCustomPrompt="1"/>
          </p:nvPr>
        </p:nvSpPr>
        <p:spPr>
          <a:xfrm>
            <a:off x="5097996"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79" name="Text Placeholder 33"/>
          <p:cNvSpPr>
            <a:spLocks noGrp="1"/>
          </p:cNvSpPr>
          <p:nvPr>
            <p:ph type="body" sz="quarter" idx="39" hasCustomPrompt="1"/>
          </p:nvPr>
        </p:nvSpPr>
        <p:spPr>
          <a:xfrm>
            <a:off x="7342191"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80" name="Text Placeholder 33"/>
          <p:cNvSpPr>
            <a:spLocks noGrp="1"/>
          </p:cNvSpPr>
          <p:nvPr>
            <p:ph type="body" sz="quarter" idx="40" hasCustomPrompt="1"/>
          </p:nvPr>
        </p:nvSpPr>
        <p:spPr>
          <a:xfrm>
            <a:off x="9586386"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Tree>
    <p:extLst>
      <p:ext uri="{BB962C8B-B14F-4D97-AF65-F5344CB8AC3E}">
        <p14:creationId xmlns:p14="http://schemas.microsoft.com/office/powerpoint/2010/main" val="14197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0" hasCustomPrompt="1"/>
          </p:nvPr>
        </p:nvSpPr>
        <p:spPr>
          <a:xfrm>
            <a:off x="1735020"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03323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1735019" y="3429000"/>
            <a:ext cx="309567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0" hasCustomPrompt="1"/>
          </p:nvPr>
        </p:nvSpPr>
        <p:spPr>
          <a:xfrm>
            <a:off x="1735020"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92806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103450" y="3429000"/>
            <a:ext cx="647895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sz="quarter" idx="10" hasCustomPrompt="1"/>
          </p:nvPr>
        </p:nvSpPr>
        <p:spPr>
          <a:xfrm>
            <a:off x="1735020"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83775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103450" y="685800"/>
            <a:ext cx="3095673"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2"/>
          <p:cNvSpPr>
            <a:spLocks noGrp="1"/>
          </p:cNvSpPr>
          <p:nvPr>
            <p:ph idx="10"/>
          </p:nvPr>
        </p:nvSpPr>
        <p:spPr>
          <a:xfrm>
            <a:off x="8471877" y="685800"/>
            <a:ext cx="3110523"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sz="quarter" idx="11" hasCustomPrompt="1"/>
          </p:nvPr>
        </p:nvSpPr>
        <p:spPr>
          <a:xfrm>
            <a:off x="1735020"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273749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2"/>
          <p:cNvSpPr>
            <a:spLocks noGrp="1"/>
          </p:cNvSpPr>
          <p:nvPr>
            <p:ph idx="1"/>
          </p:nvPr>
        </p:nvSpPr>
        <p:spPr>
          <a:xfrm>
            <a:off x="5103450" y="3429000"/>
            <a:ext cx="309567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8471877" y="3429000"/>
            <a:ext cx="311052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11" hasCustomPrompt="1"/>
          </p:nvPr>
        </p:nvSpPr>
        <p:spPr>
          <a:xfrm>
            <a:off x="1735020"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81193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5103450" y="3429000"/>
            <a:ext cx="309567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0"/>
          </p:nvPr>
        </p:nvSpPr>
        <p:spPr>
          <a:xfrm>
            <a:off x="8471877" y="3429000"/>
            <a:ext cx="311052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1735019" y="3429000"/>
            <a:ext cx="309567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12" hasCustomPrompt="1"/>
          </p:nvPr>
        </p:nvSpPr>
        <p:spPr>
          <a:xfrm>
            <a:off x="1735020"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3279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hasCustomPrompt="1"/>
          </p:nvPr>
        </p:nvSpPr>
        <p:spPr>
          <a:xfrm>
            <a:off x="609604" y="6407150"/>
            <a:ext cx="10110465"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74890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800"/>
            <a:ext cx="4242736" cy="1228028"/>
          </a:xfrm>
          <a:prstGeom prst="rect">
            <a:avLst/>
          </a:prstGeom>
        </p:spPr>
        <p:txBody>
          <a:bodyPr vert="horz" wrap="square" lIns="0" tIns="0" rIns="0" bIns="0" rtlCol="0" anchor="t">
            <a:noAutofit/>
          </a:bodyPr>
          <a:lstStyle/>
          <a:p>
            <a:r>
              <a:rPr lang="en-US" dirty="0"/>
              <a:t>All Click To Edit Master Title </a:t>
            </a:r>
            <a:br>
              <a:rPr lang="en-US" dirty="0"/>
            </a:br>
            <a:r>
              <a:rPr lang="en-US" dirty="0"/>
              <a:t>Style</a:t>
            </a:r>
          </a:p>
        </p:txBody>
      </p:sp>
      <p:sp>
        <p:nvSpPr>
          <p:cNvPr id="3" name="Text Placeholder 2"/>
          <p:cNvSpPr>
            <a:spLocks noGrp="1"/>
          </p:cNvSpPr>
          <p:nvPr>
            <p:ph type="body" idx="1"/>
          </p:nvPr>
        </p:nvSpPr>
        <p:spPr>
          <a:xfrm>
            <a:off x="5105437" y="685800"/>
            <a:ext cx="6476963" cy="54927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More</a:t>
            </a:r>
          </a:p>
          <a:p>
            <a:pPr lvl="8"/>
            <a:r>
              <a:rPr lang="en-US" dirty="0"/>
              <a:t>More</a:t>
            </a:r>
          </a:p>
        </p:txBody>
      </p:sp>
      <p:cxnSp>
        <p:nvCxnSpPr>
          <p:cNvPr id="69" name="Straight Connector 68"/>
          <p:cNvCxnSpPr/>
          <p:nvPr userDrawn="1"/>
        </p:nvCxnSpPr>
        <p:spPr>
          <a:xfrm>
            <a:off x="609600" y="460057"/>
            <a:ext cx="4242736"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05437" y="460057"/>
            <a:ext cx="6476963"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11457367" y="6397720"/>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userDrawn="1"/>
        </p:nvSpPr>
        <p:spPr>
          <a:xfrm>
            <a:off x="11117203" y="6397720"/>
            <a:ext cx="24045" cy="123111"/>
          </a:xfrm>
          <a:prstGeom prst="rect">
            <a:avLst/>
          </a:prstGeom>
          <a:noFill/>
        </p:spPr>
        <p:txBody>
          <a:bodyPr wrap="none" lIns="0" tIns="0" rIns="0" bIns="0" rtlCol="0">
            <a:spAutoFit/>
          </a:bodyPr>
          <a:lstStyle/>
          <a:p>
            <a:pPr algn="r"/>
            <a:r>
              <a:rPr lang="en-US" sz="800" dirty="0">
                <a:solidFill>
                  <a:schemeClr val="bg2"/>
                </a:solidFill>
              </a:rPr>
              <a:t>|</a:t>
            </a: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6" r:id="rId4"/>
    <p:sldLayoutId id="2147483658" r:id="rId5"/>
    <p:sldLayoutId id="2147483650" r:id="rId6"/>
    <p:sldLayoutId id="2147483657" r:id="rId7"/>
    <p:sldLayoutId id="2147483659" r:id="rId8"/>
    <p:sldLayoutId id="2147483654" r:id="rId9"/>
    <p:sldLayoutId id="2147483660" r:id="rId10"/>
    <p:sldLayoutId id="2147483655" r:id="rId11"/>
  </p:sldLayoutIdLst>
  <p:txStyles>
    <p:title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p:titleStyle>
    <p:body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a:extLst>
              <a:ext uri="{FF2B5EF4-FFF2-40B4-BE49-F238E27FC236}">
                <a16:creationId xmlns:a16="http://schemas.microsoft.com/office/drawing/2014/main" id="{615E5581-9255-4170-B726-0EBF74E2DB2A}"/>
              </a:ext>
            </a:extLst>
          </p:cNvPr>
          <p:cNvSpPr/>
          <p:nvPr/>
        </p:nvSpPr>
        <p:spPr>
          <a:xfrm>
            <a:off x="7280739" y="4825270"/>
            <a:ext cx="3323301" cy="1715873"/>
          </a:xfrm>
          <a:prstGeom prst="wedgeRoundRectCallout">
            <a:avLst/>
          </a:prstGeom>
          <a:solidFill>
            <a:schemeClr val="bg1"/>
          </a:solidFill>
          <a:ln>
            <a:solidFill>
              <a:schemeClr val="bg2"/>
            </a:solid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9" name="Content Placeholder 8"/>
          <p:cNvSpPr>
            <a:spLocks noGrp="1"/>
          </p:cNvSpPr>
          <p:nvPr>
            <p:ph idx="10"/>
          </p:nvPr>
        </p:nvSpPr>
        <p:spPr>
          <a:xfrm>
            <a:off x="7374404" y="2892056"/>
            <a:ext cx="4596062" cy="3284113"/>
          </a:xfrm>
        </p:spPr>
        <p:txBody>
          <a:bodyPr/>
          <a:lstStyle/>
          <a:p>
            <a:pPr fontAlgn="t">
              <a:spcBef>
                <a:spcPts val="0"/>
              </a:spcBef>
              <a:spcAft>
                <a:spcPts val="600"/>
              </a:spcAft>
            </a:pPr>
            <a:r>
              <a:rPr lang="en-GB" sz="1100" i="0" dirty="0">
                <a:solidFill>
                  <a:schemeClr val="tx2"/>
                </a:solidFill>
                <a:latin typeface="Microsoft New Tai Lue" panose="020B0502040204020203" pitchFamily="34" charset="0"/>
                <a:cs typeface="Microsoft New Tai Lue" panose="020B0502040204020203" pitchFamily="34" charset="0"/>
              </a:rPr>
              <a:t>The RNN is trained on three inputs (intraday price change, short-term momentum score X dimension and short-term momentum score Y dimension) and the predicted variable which is tomorrow’s price change.</a:t>
            </a:r>
          </a:p>
          <a:p>
            <a:pPr fontAlgn="t">
              <a:spcBef>
                <a:spcPts val="0"/>
              </a:spcBef>
              <a:spcAft>
                <a:spcPts val="600"/>
              </a:spcAft>
            </a:pPr>
            <a:r>
              <a:rPr lang="en-US" sz="1100" i="0" dirty="0">
                <a:solidFill>
                  <a:schemeClr val="tx2"/>
                </a:solidFill>
                <a:latin typeface="Microsoft New Tai Lue" panose="020B0502040204020203" pitchFamily="34" charset="0"/>
                <a:cs typeface="Microsoft New Tai Lue" panose="020B0502040204020203" pitchFamily="34" charset="0"/>
              </a:rPr>
              <a:t>Once the model is trained, it takes the 3 inputs for the last 5 working days and generates a prediction for tomorrow’s price change for each period.</a:t>
            </a:r>
          </a:p>
          <a:p>
            <a:r>
              <a:rPr lang="en-US" sz="1100" i="0" dirty="0">
                <a:solidFill>
                  <a:schemeClr val="tx2"/>
                </a:solidFill>
                <a:latin typeface="Microsoft New Tai Lue" panose="020B0502040204020203" pitchFamily="34" charset="0"/>
                <a:cs typeface="Microsoft New Tai Lue" panose="020B0502040204020203" pitchFamily="34" charset="0"/>
              </a:rPr>
              <a:t>Using these predictions we can model the outcome of a buy sell strategy against tracking the </a:t>
            </a:r>
            <a:r>
              <a:rPr lang="en-US" sz="1200" b="1" i="0" dirty="0"/>
              <a:t>S&amp;P 500. </a:t>
            </a:r>
            <a:r>
              <a:rPr lang="en-US" sz="1100" i="0" dirty="0">
                <a:solidFill>
                  <a:schemeClr val="tx2"/>
                </a:solidFill>
                <a:latin typeface="Microsoft New Tai Lue" panose="020B0502040204020203" pitchFamily="34" charset="0"/>
                <a:cs typeface="Microsoft New Tai Lue" panose="020B0502040204020203" pitchFamily="34" charset="0"/>
              </a:rPr>
              <a:t>The model performs particularly well in periods of high volatility, and can outperform tracking the S&amp;P 500.</a:t>
            </a:r>
          </a:p>
        </p:txBody>
      </p:sp>
      <p:sp>
        <p:nvSpPr>
          <p:cNvPr id="19" name="Title 1"/>
          <p:cNvSpPr txBox="1">
            <a:spLocks/>
          </p:cNvSpPr>
          <p:nvPr/>
        </p:nvSpPr>
        <p:spPr>
          <a:xfrm>
            <a:off x="598967" y="100797"/>
            <a:ext cx="10586484" cy="389523"/>
          </a:xfrm>
          <a:prstGeom prst="rect">
            <a:avLst/>
          </a:prstGeom>
        </p:spPr>
        <p:txBody>
          <a:bodyPr vert="horz" wrap="square" lIns="0" tIns="0" rIns="0" bIns="0" rtlCol="0" anchor="t">
            <a:noAutofit/>
          </a:bodyPr>
          <a:lst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a:lstStyle>
          <a:p>
            <a:r>
              <a:rPr lang="en-US" dirty="0"/>
              <a:t>Recurrent Neural Network – Wealth Managers</a:t>
            </a:r>
          </a:p>
        </p:txBody>
      </p:sp>
      <p:graphicFrame>
        <p:nvGraphicFramePr>
          <p:cNvPr id="8" name="Chart 7"/>
          <p:cNvGraphicFramePr>
            <a:graphicFrameLocks/>
          </p:cNvGraphicFramePr>
          <p:nvPr>
            <p:extLst>
              <p:ext uri="{D42A27DB-BD31-4B8C-83A1-F6EECF244321}">
                <p14:modId xmlns:p14="http://schemas.microsoft.com/office/powerpoint/2010/main" val="2067384237"/>
              </p:ext>
            </p:extLst>
          </p:nvPr>
        </p:nvGraphicFramePr>
        <p:xfrm>
          <a:off x="598967" y="3099258"/>
          <a:ext cx="6341095" cy="359994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a:extLst>
              <a:ext uri="{FF2B5EF4-FFF2-40B4-BE49-F238E27FC236}">
                <a16:creationId xmlns:a16="http://schemas.microsoft.com/office/drawing/2014/main" id="{EBD65A2F-2FDC-4920-A622-2FAE92AA5F49}"/>
              </a:ext>
            </a:extLst>
          </p:cNvPr>
          <p:cNvSpPr>
            <a:spLocks noGrp="1"/>
          </p:cNvSpPr>
          <p:nvPr>
            <p:ph idx="1"/>
          </p:nvPr>
        </p:nvSpPr>
        <p:spPr>
          <a:xfrm>
            <a:off x="8333104" y="768500"/>
            <a:ext cx="2321755" cy="407764"/>
          </a:xfrm>
        </p:spPr>
        <p:txBody>
          <a:bodyPr/>
          <a:lstStyle/>
          <a:p>
            <a:r>
              <a:rPr lang="en-GB" sz="2000" dirty="0"/>
              <a:t>Inputs</a:t>
            </a:r>
          </a:p>
        </p:txBody>
      </p:sp>
      <p:sp>
        <p:nvSpPr>
          <p:cNvPr id="6" name="Content Placeholder 3">
            <a:extLst>
              <a:ext uri="{FF2B5EF4-FFF2-40B4-BE49-F238E27FC236}">
                <a16:creationId xmlns:a16="http://schemas.microsoft.com/office/drawing/2014/main" id="{76C4C15C-D2A3-41EC-B175-A4BADAAC3AA6}"/>
              </a:ext>
            </a:extLst>
          </p:cNvPr>
          <p:cNvSpPr txBox="1">
            <a:spLocks/>
          </p:cNvSpPr>
          <p:nvPr/>
        </p:nvSpPr>
        <p:spPr>
          <a:xfrm>
            <a:off x="9637574" y="762852"/>
            <a:ext cx="2332892" cy="485656"/>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algn="r"/>
            <a:r>
              <a:rPr lang="en-GB" sz="2000" dirty="0"/>
              <a:t>Outputs</a:t>
            </a:r>
          </a:p>
          <a:p>
            <a:endParaRPr lang="en-GB" dirty="0"/>
          </a:p>
        </p:txBody>
      </p:sp>
      <p:sp>
        <p:nvSpPr>
          <p:cNvPr id="7" name="Content Placeholder 7">
            <a:extLst>
              <a:ext uri="{FF2B5EF4-FFF2-40B4-BE49-F238E27FC236}">
                <a16:creationId xmlns:a16="http://schemas.microsoft.com/office/drawing/2014/main" id="{8E69CF65-382A-4DE6-901F-34AFCC9A65E3}"/>
              </a:ext>
            </a:extLst>
          </p:cNvPr>
          <p:cNvSpPr txBox="1">
            <a:spLocks/>
          </p:cNvSpPr>
          <p:nvPr/>
        </p:nvSpPr>
        <p:spPr>
          <a:xfrm>
            <a:off x="598967" y="697521"/>
            <a:ext cx="6383941" cy="2194536"/>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fontAlgn="t">
              <a:spcBef>
                <a:spcPts val="0"/>
              </a:spcBef>
              <a:spcAft>
                <a:spcPts val="600"/>
              </a:spcAft>
            </a:pPr>
            <a:r>
              <a:rPr lang="en-GB" sz="1200" i="0" dirty="0">
                <a:solidFill>
                  <a:schemeClr val="tx2"/>
                </a:solidFill>
                <a:latin typeface="Microsoft New Tai Lue" panose="020B0502040204020203" pitchFamily="34" charset="0"/>
                <a:cs typeface="Microsoft New Tai Lue" panose="020B0502040204020203" pitchFamily="34" charset="0"/>
              </a:rPr>
              <a:t>IBM were asked by a group of wealth managers to investigate the use of a machine learning model, in conjunction with independently calculated index momentum scores, to predict stock indices in order to inform their investment strategy.</a:t>
            </a:r>
          </a:p>
          <a:p>
            <a:pPr fontAlgn="t">
              <a:spcBef>
                <a:spcPts val="0"/>
              </a:spcBef>
              <a:spcAft>
                <a:spcPts val="600"/>
              </a:spcAft>
            </a:pPr>
            <a:r>
              <a:rPr lang="en-GB" sz="1200" i="0" dirty="0">
                <a:solidFill>
                  <a:schemeClr val="tx2"/>
                </a:solidFill>
                <a:latin typeface="Microsoft New Tai Lue" panose="020B0502040204020203" pitchFamily="34" charset="0"/>
                <a:cs typeface="Microsoft New Tai Lue" panose="020B0502040204020203" pitchFamily="34" charset="0"/>
              </a:rPr>
              <a:t>Specifically, a </a:t>
            </a:r>
            <a:r>
              <a:rPr lang="en-GB" sz="1200" b="1" i="0" dirty="0"/>
              <a:t>Long Short Term Memory (LSTM) Neural Network </a:t>
            </a:r>
            <a:r>
              <a:rPr lang="en-GB" sz="1200" i="0" dirty="0">
                <a:solidFill>
                  <a:schemeClr val="tx2"/>
                </a:solidFill>
                <a:latin typeface="Microsoft New Tai Lue" panose="020B0502040204020203" pitchFamily="34" charset="0"/>
                <a:cs typeface="Microsoft New Tai Lue" panose="020B0502040204020203" pitchFamily="34" charset="0"/>
              </a:rPr>
              <a:t>was selected, a common form of </a:t>
            </a:r>
            <a:r>
              <a:rPr lang="en-GB" sz="1200" b="1" i="0" dirty="0"/>
              <a:t>Recurrent Neural Network (RNN)</a:t>
            </a:r>
            <a:r>
              <a:rPr lang="en-GB" sz="1200" i="0" dirty="0">
                <a:solidFill>
                  <a:schemeClr val="tx2"/>
                </a:solidFill>
                <a:latin typeface="Microsoft New Tai Lue" panose="020B0502040204020203" pitchFamily="34" charset="0"/>
                <a:cs typeface="Microsoft New Tai Lue" panose="020B0502040204020203" pitchFamily="34" charset="0"/>
              </a:rPr>
              <a:t>. This type of model allows for capturing the effects of previous values in preceding time periods, not just the most recent. For each period different weights are assigned during the model training phase.</a:t>
            </a:r>
          </a:p>
          <a:p>
            <a:pPr fontAlgn="t">
              <a:spcBef>
                <a:spcPts val="0"/>
              </a:spcBef>
              <a:spcAft>
                <a:spcPts val="600"/>
              </a:spcAft>
            </a:pPr>
            <a:r>
              <a:rPr lang="en-GB" sz="1200" i="0" dirty="0">
                <a:solidFill>
                  <a:schemeClr val="tx2"/>
                </a:solidFill>
                <a:latin typeface="Microsoft New Tai Lue" panose="020B0502040204020203" pitchFamily="34" charset="0"/>
                <a:cs typeface="Microsoft New Tai Lue" panose="020B0502040204020203" pitchFamily="34" charset="0"/>
              </a:rPr>
              <a:t>The final</a:t>
            </a:r>
            <a:r>
              <a:rPr lang="en-GB" sz="1200" i="0" dirty="0"/>
              <a:t> </a:t>
            </a:r>
            <a:r>
              <a:rPr lang="en-GB" sz="1200" b="1" i="0" dirty="0"/>
              <a:t>Recurrent Neural Network </a:t>
            </a:r>
            <a:r>
              <a:rPr lang="en-GB" sz="1200" i="0" dirty="0">
                <a:solidFill>
                  <a:schemeClr val="tx2"/>
                </a:solidFill>
                <a:latin typeface="Microsoft New Tai Lue" panose="020B0502040204020203" pitchFamily="34" charset="0"/>
                <a:cs typeface="Microsoft New Tai Lue" panose="020B0502040204020203" pitchFamily="34" charset="0"/>
              </a:rPr>
              <a:t>that we have used takes the intraday price changes and the 2 dimensional short-term momentum scores over a window of 5 working days and uses that to predict the change in price the next day.</a:t>
            </a:r>
          </a:p>
        </p:txBody>
      </p:sp>
      <p:sp>
        <p:nvSpPr>
          <p:cNvPr id="10" name="Right Arrow 4">
            <a:extLst>
              <a:ext uri="{FF2B5EF4-FFF2-40B4-BE49-F238E27FC236}">
                <a16:creationId xmlns:a16="http://schemas.microsoft.com/office/drawing/2014/main" id="{9581A174-032F-44EF-8FD1-7D36906683C1}"/>
              </a:ext>
            </a:extLst>
          </p:cNvPr>
          <p:cNvSpPr/>
          <p:nvPr/>
        </p:nvSpPr>
        <p:spPr>
          <a:xfrm>
            <a:off x="10218908" y="1463354"/>
            <a:ext cx="730446" cy="552669"/>
          </a:xfrm>
          <a:prstGeom prst="rightArrow">
            <a:avLst/>
          </a:prstGeom>
          <a:solidFill>
            <a:srgbClr val="E34A06"/>
          </a:solidFill>
          <a:ln>
            <a:solidFill>
              <a:srgbClr val="E34A06"/>
            </a:solid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graphicFrame>
        <p:nvGraphicFramePr>
          <p:cNvPr id="11" name="Table 10">
            <a:extLst>
              <a:ext uri="{FF2B5EF4-FFF2-40B4-BE49-F238E27FC236}">
                <a16:creationId xmlns:a16="http://schemas.microsoft.com/office/drawing/2014/main" id="{ECD392AF-1B2B-4A1E-9722-C1931604BB4C}"/>
              </a:ext>
            </a:extLst>
          </p:cNvPr>
          <p:cNvGraphicFramePr>
            <a:graphicFrameLocks noGrp="1"/>
          </p:cNvGraphicFramePr>
          <p:nvPr>
            <p:extLst>
              <p:ext uri="{D42A27DB-BD31-4B8C-83A1-F6EECF244321}">
                <p14:modId xmlns:p14="http://schemas.microsoft.com/office/powerpoint/2010/main" val="2184703865"/>
              </p:ext>
            </p:extLst>
          </p:nvPr>
        </p:nvGraphicFramePr>
        <p:xfrm>
          <a:off x="8315742" y="1190068"/>
          <a:ext cx="1788506" cy="1285240"/>
        </p:xfrm>
        <a:graphic>
          <a:graphicData uri="http://schemas.openxmlformats.org/drawingml/2006/table">
            <a:tbl>
              <a:tblPr firstRow="1" bandRow="1">
                <a:tableStyleId>{5C22544A-7EE6-4342-B048-85BDC9FD1C3A}</a:tableStyleId>
              </a:tblPr>
              <a:tblGrid>
                <a:gridCol w="1788506">
                  <a:extLst>
                    <a:ext uri="{9D8B030D-6E8A-4147-A177-3AD203B41FA5}">
                      <a16:colId xmlns:a16="http://schemas.microsoft.com/office/drawing/2014/main" val="20000"/>
                    </a:ext>
                  </a:extLst>
                </a:gridCol>
              </a:tblGrid>
              <a:tr h="370840">
                <a:tc>
                  <a:txBody>
                    <a:bodyPr/>
                    <a:lstStyle/>
                    <a:p>
                      <a:r>
                        <a:rPr lang="en-GB" sz="1200" b="0" dirty="0">
                          <a:solidFill>
                            <a:schemeClr val="tx1"/>
                          </a:solidFill>
                        </a:rPr>
                        <a:t>Intraday price</a:t>
                      </a:r>
                      <a:r>
                        <a:rPr lang="en-GB" sz="1200" b="0" baseline="0" dirty="0">
                          <a:solidFill>
                            <a:schemeClr val="tx1"/>
                          </a:solidFill>
                        </a:rPr>
                        <a:t> changes</a:t>
                      </a:r>
                      <a:endParaRPr lang="en-GB" sz="1200" b="0" dirty="0">
                        <a:solidFill>
                          <a:schemeClr val="tx1"/>
                        </a:solidFill>
                      </a:endParaRPr>
                    </a:p>
                  </a:txBody>
                  <a:tcPr>
                    <a:lnB w="12700" cap="flat" cmpd="sng" algn="ctr">
                      <a:solidFill>
                        <a:schemeClr val="bg1"/>
                      </a:solidFill>
                      <a:prstDash val="solid"/>
                      <a:round/>
                      <a:headEnd type="none" w="med" len="med"/>
                      <a:tailEnd type="none" w="med" len="med"/>
                    </a:lnB>
                    <a:solidFill>
                      <a:srgbClr val="FAE9E7"/>
                    </a:solidFill>
                  </a:tcPr>
                </a:tc>
                <a:extLst>
                  <a:ext uri="{0D108BD9-81ED-4DB2-BD59-A6C34878D82A}">
                    <a16:rowId xmlns:a16="http://schemas.microsoft.com/office/drawing/2014/main" val="10000"/>
                  </a:ext>
                </a:extLst>
              </a:tr>
              <a:tr h="370840">
                <a:tc>
                  <a:txBody>
                    <a:bodyPr/>
                    <a:lstStyle/>
                    <a:p>
                      <a:r>
                        <a:rPr lang="en-GB" sz="1200" dirty="0"/>
                        <a:t>Short-term</a:t>
                      </a:r>
                      <a:r>
                        <a:rPr lang="en-GB" sz="1200" baseline="0" dirty="0"/>
                        <a:t> Momentum Score – X Dimension</a:t>
                      </a:r>
                      <a:endParaRPr lang="en-GB" sz="1200" dirty="0"/>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200" dirty="0"/>
                        <a:t>Short-term</a:t>
                      </a:r>
                      <a:r>
                        <a:rPr lang="en-GB" sz="1200" baseline="0" dirty="0"/>
                        <a:t> Momentum Score – Y Dimension</a:t>
                      </a:r>
                      <a:endParaRPr lang="en-GB" sz="1800" dirty="0"/>
                    </a:p>
                  </a:txBody>
                  <a:tcPr/>
                </a:tc>
                <a:extLst>
                  <a:ext uri="{0D108BD9-81ED-4DB2-BD59-A6C34878D82A}">
                    <a16:rowId xmlns:a16="http://schemas.microsoft.com/office/drawing/2014/main" val="10002"/>
                  </a:ext>
                </a:extLst>
              </a:tr>
            </a:tbl>
          </a:graphicData>
        </a:graphic>
      </p:graphicFrame>
      <p:sp>
        <p:nvSpPr>
          <p:cNvPr id="12" name="Right Arrow 9">
            <a:extLst>
              <a:ext uri="{FF2B5EF4-FFF2-40B4-BE49-F238E27FC236}">
                <a16:creationId xmlns:a16="http://schemas.microsoft.com/office/drawing/2014/main" id="{7550549E-C6E4-4E06-BDFA-6D44C2BDE914}"/>
              </a:ext>
            </a:extLst>
          </p:cNvPr>
          <p:cNvSpPr/>
          <p:nvPr/>
        </p:nvSpPr>
        <p:spPr>
          <a:xfrm flipH="1">
            <a:off x="7280739" y="1306098"/>
            <a:ext cx="100453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15" name="Content Placeholder 7">
            <a:extLst>
              <a:ext uri="{FF2B5EF4-FFF2-40B4-BE49-F238E27FC236}">
                <a16:creationId xmlns:a16="http://schemas.microsoft.com/office/drawing/2014/main" id="{33F10D6F-D0A5-4E3B-B5B3-5D82D893D950}"/>
              </a:ext>
            </a:extLst>
          </p:cNvPr>
          <p:cNvSpPr txBox="1">
            <a:spLocks/>
          </p:cNvSpPr>
          <p:nvPr/>
        </p:nvSpPr>
        <p:spPr>
          <a:xfrm>
            <a:off x="7280740" y="1023340"/>
            <a:ext cx="1002223" cy="309866"/>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fontAlgn="t"/>
            <a:r>
              <a:rPr lang="en-GB" sz="1200" i="0" dirty="0">
                <a:solidFill>
                  <a:schemeClr val="tx2"/>
                </a:solidFill>
                <a:latin typeface="Microsoft New Tai Lue" panose="020B0502040204020203" pitchFamily="34" charset="0"/>
                <a:cs typeface="Microsoft New Tai Lue" panose="020B0502040204020203" pitchFamily="34" charset="0"/>
              </a:rPr>
              <a:t>5 day window</a:t>
            </a:r>
            <a:endParaRPr lang="en-US" dirty="0"/>
          </a:p>
        </p:txBody>
      </p:sp>
      <p:graphicFrame>
        <p:nvGraphicFramePr>
          <p:cNvPr id="16" name="Table 15">
            <a:extLst>
              <a:ext uri="{FF2B5EF4-FFF2-40B4-BE49-F238E27FC236}">
                <a16:creationId xmlns:a16="http://schemas.microsoft.com/office/drawing/2014/main" id="{4FF7F756-56CB-4E02-B990-E271A9CD5A19}"/>
              </a:ext>
            </a:extLst>
          </p:cNvPr>
          <p:cNvGraphicFramePr>
            <a:graphicFrameLocks noGrp="1"/>
          </p:cNvGraphicFramePr>
          <p:nvPr>
            <p:extLst>
              <p:ext uri="{D42A27DB-BD31-4B8C-83A1-F6EECF244321}">
                <p14:modId xmlns:p14="http://schemas.microsoft.com/office/powerpoint/2010/main" val="110870258"/>
              </p:ext>
            </p:extLst>
          </p:nvPr>
        </p:nvGraphicFramePr>
        <p:xfrm>
          <a:off x="10949354" y="1419649"/>
          <a:ext cx="1189650" cy="640080"/>
        </p:xfrm>
        <a:graphic>
          <a:graphicData uri="http://schemas.openxmlformats.org/drawingml/2006/table">
            <a:tbl>
              <a:tblPr firstRow="1" bandRow="1">
                <a:tableStyleId>{5C22544A-7EE6-4342-B048-85BDC9FD1C3A}</a:tableStyleId>
              </a:tblPr>
              <a:tblGrid>
                <a:gridCol w="1189650">
                  <a:extLst>
                    <a:ext uri="{9D8B030D-6E8A-4147-A177-3AD203B41FA5}">
                      <a16:colId xmlns:a16="http://schemas.microsoft.com/office/drawing/2014/main" val="20000"/>
                    </a:ext>
                  </a:extLst>
                </a:gridCol>
              </a:tblGrid>
              <a:tr h="370840">
                <a:tc>
                  <a:txBody>
                    <a:bodyPr/>
                    <a:lstStyle/>
                    <a:p>
                      <a:r>
                        <a:rPr lang="en-GB" sz="1200" b="0" dirty="0">
                          <a:solidFill>
                            <a:schemeClr val="tx1"/>
                          </a:solidFill>
                        </a:rPr>
                        <a:t>Tomorrow’s price</a:t>
                      </a:r>
                      <a:r>
                        <a:rPr lang="en-GB" sz="1200" b="0" baseline="0" dirty="0">
                          <a:solidFill>
                            <a:schemeClr val="tx1"/>
                          </a:solidFill>
                        </a:rPr>
                        <a:t> change prediction</a:t>
                      </a:r>
                      <a:endParaRPr lang="en-GB" sz="1200" b="0" dirty="0">
                        <a:solidFill>
                          <a:schemeClr val="tx1"/>
                        </a:solidFill>
                      </a:endParaRPr>
                    </a:p>
                  </a:txBody>
                  <a:tcPr>
                    <a:lnB w="12700" cap="flat" cmpd="sng" algn="ctr">
                      <a:solidFill>
                        <a:schemeClr val="bg1"/>
                      </a:solidFill>
                      <a:prstDash val="solid"/>
                      <a:round/>
                      <a:headEnd type="none" w="med" len="med"/>
                      <a:tailEnd type="none" w="med" len="med"/>
                    </a:lnB>
                    <a:solidFill>
                      <a:srgbClr val="FAE9E7"/>
                    </a:solidFill>
                  </a:tcPr>
                </a:tc>
                <a:extLst>
                  <a:ext uri="{0D108BD9-81ED-4DB2-BD59-A6C34878D82A}">
                    <a16:rowId xmlns:a16="http://schemas.microsoft.com/office/drawing/2014/main" val="10000"/>
                  </a:ext>
                </a:extLst>
              </a:tr>
            </a:tbl>
          </a:graphicData>
        </a:graphic>
      </p:graphicFrame>
      <p:sp>
        <p:nvSpPr>
          <p:cNvPr id="17" name="Right Arrow 9">
            <a:extLst>
              <a:ext uri="{FF2B5EF4-FFF2-40B4-BE49-F238E27FC236}">
                <a16:creationId xmlns:a16="http://schemas.microsoft.com/office/drawing/2014/main" id="{3F80E0B8-0465-40EF-8609-C57B4A869C17}"/>
              </a:ext>
            </a:extLst>
          </p:cNvPr>
          <p:cNvSpPr/>
          <p:nvPr/>
        </p:nvSpPr>
        <p:spPr>
          <a:xfrm flipH="1">
            <a:off x="7280740" y="1692958"/>
            <a:ext cx="100453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18" name="Right Arrow 9">
            <a:extLst>
              <a:ext uri="{FF2B5EF4-FFF2-40B4-BE49-F238E27FC236}">
                <a16:creationId xmlns:a16="http://schemas.microsoft.com/office/drawing/2014/main" id="{72826E70-92D5-4BDE-B358-EF77310CF031}"/>
              </a:ext>
            </a:extLst>
          </p:cNvPr>
          <p:cNvSpPr/>
          <p:nvPr/>
        </p:nvSpPr>
        <p:spPr>
          <a:xfrm flipH="1">
            <a:off x="7280740" y="2114986"/>
            <a:ext cx="100453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20" name="Content Placeholder 2">
            <a:extLst>
              <a:ext uri="{FF2B5EF4-FFF2-40B4-BE49-F238E27FC236}">
                <a16:creationId xmlns:a16="http://schemas.microsoft.com/office/drawing/2014/main" id="{0B1D5A08-34D1-4AF6-9719-115A58122759}"/>
              </a:ext>
            </a:extLst>
          </p:cNvPr>
          <p:cNvSpPr txBox="1">
            <a:spLocks/>
          </p:cNvSpPr>
          <p:nvPr/>
        </p:nvSpPr>
        <p:spPr>
          <a:xfrm>
            <a:off x="7374404" y="4978715"/>
            <a:ext cx="3179134" cy="1620838"/>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a:spcBef>
                <a:spcPts val="0"/>
              </a:spcBef>
              <a:spcAft>
                <a:spcPts val="600"/>
              </a:spcAft>
            </a:pPr>
            <a:r>
              <a:rPr lang="en-GB" sz="1600" i="0" dirty="0">
                <a:latin typeface="Microsoft New Tai Lue" panose="020B0502040204020203" pitchFamily="34" charset="0"/>
                <a:cs typeface="Microsoft New Tai Lue" panose="020B0502040204020203" pitchFamily="34" charset="0"/>
              </a:rPr>
              <a:t>Long-Short Term Memory RNNs</a:t>
            </a:r>
          </a:p>
          <a:p>
            <a:pPr marL="179388" indent="-179388">
              <a:spcBef>
                <a:spcPts val="0"/>
              </a:spcBef>
              <a:spcAft>
                <a:spcPts val="600"/>
              </a:spcAft>
            </a:pPr>
            <a:r>
              <a:rPr lang="en-GB" sz="1200" dirty="0">
                <a:solidFill>
                  <a:srgbClr val="00B0F0"/>
                </a:solidFill>
                <a:latin typeface="Microsoft New Tai Lue" panose="020B0502040204020203" pitchFamily="34" charset="0"/>
                <a:cs typeface="Microsoft New Tai Lue" panose="020B0502040204020203" pitchFamily="34" charset="0"/>
              </a:rPr>
              <a:t>“An LSTM is well-suited to classify, process and predict time series given time lags of unknown size and duration between important events”</a:t>
            </a:r>
          </a:p>
          <a:p>
            <a:pPr>
              <a:spcBef>
                <a:spcPts val="0"/>
              </a:spcBef>
              <a:spcAft>
                <a:spcPts val="600"/>
              </a:spcAft>
            </a:pPr>
            <a:endParaRPr lang="en-GB" sz="800" dirty="0">
              <a:solidFill>
                <a:srgbClr val="00B0F0"/>
              </a:solidFill>
              <a:latin typeface="Microsoft New Tai Lue" panose="020B0502040204020203" pitchFamily="34" charset="0"/>
              <a:cs typeface="Microsoft New Tai Lue" panose="020B0502040204020203" pitchFamily="34" charset="0"/>
            </a:endParaRPr>
          </a:p>
        </p:txBody>
      </p:sp>
    </p:spTree>
    <p:extLst>
      <p:ext uri="{BB962C8B-B14F-4D97-AF65-F5344CB8AC3E}">
        <p14:creationId xmlns:p14="http://schemas.microsoft.com/office/powerpoint/2010/main" val="474243929"/>
      </p:ext>
    </p:extLst>
  </p:cSld>
  <p:clrMapOvr>
    <a:masterClrMapping/>
  </p:clrMapOvr>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10131</TotalTime>
  <Words>310</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Corbel</vt:lpstr>
      <vt:lpstr>Microsoft New Tai Lue</vt:lpstr>
      <vt:lpstr>Modern Swiss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JAMES Whitfield</cp:lastModifiedBy>
  <cp:revision>323</cp:revision>
  <cp:lastPrinted>2014-02-11T23:37:51Z</cp:lastPrinted>
  <dcterms:created xsi:type="dcterms:W3CDTF">2014-02-07T03:47:22Z</dcterms:created>
  <dcterms:modified xsi:type="dcterms:W3CDTF">2018-09-11T14:43:37Z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