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A4A3A4"/>
          </p15:clr>
        </p15:guide>
        <p15:guide id="2" pos="3840">
          <p15:clr>
            <a:srgbClr val="A4A3A4"/>
          </p15:clr>
        </p15:guide>
      </p15:sldGuideLst>
    </p:ext>
    <p:ext uri="GoogleSlidesCustomDataVersion2">
      <go:slidesCustomData xmlns:go="http://customooxmlschemas.google.com/" r:id="rId21" roundtripDataSignature="AMtx7mjAhsCwtd4vZHfXZQmsq9EyGETz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08" name="Google Shape;30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35" name="Google Shape;33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43" name="Google Shape;34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1" name="Google Shape;23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39" name="Google Shape;23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54" name="Google Shape;25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67" name="Google Shape;26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74" name="Google Shape;27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98" name="Google Shape;29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ver Slide" showMasterSp="0">
  <p:cSld name="Main Cover Slide">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19"/>
          <p:cNvSpPr txBox="1"/>
          <p:nvPr>
            <p:ph idx="1" type="body"/>
          </p:nvPr>
        </p:nvSpPr>
        <p:spPr>
          <a:xfrm>
            <a:off x="585788" y="2559050"/>
            <a:ext cx="10082212" cy="6524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sz="18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type="ctrTitle"/>
          </p:nvPr>
        </p:nvSpPr>
        <p:spPr>
          <a:xfrm>
            <a:off x="585833" y="1198895"/>
            <a:ext cx="10082167" cy="71970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2" type="subTitle"/>
          </p:nvPr>
        </p:nvSpPr>
        <p:spPr>
          <a:xfrm>
            <a:off x="585833" y="1949419"/>
            <a:ext cx="10082167" cy="5782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22" name="Google Shape;22;p19"/>
          <p:cNvGrpSpPr/>
          <p:nvPr/>
        </p:nvGrpSpPr>
        <p:grpSpPr>
          <a:xfrm>
            <a:off x="450360" y="3744893"/>
            <a:ext cx="2060103" cy="753352"/>
            <a:chOff x="450360" y="3744893"/>
            <a:chExt cx="2060103" cy="753352"/>
          </a:xfrm>
        </p:grpSpPr>
        <p:pic>
          <p:nvPicPr>
            <p:cNvPr id="23" name="Google Shape;23;p19"/>
            <p:cNvPicPr preferRelativeResize="0"/>
            <p:nvPr/>
          </p:nvPicPr>
          <p:blipFill rotWithShape="1">
            <a:blip r:embed="rId3">
              <a:alphaModFix/>
            </a:blip>
            <a:srcRect b="0" l="0" r="0" t="0"/>
            <a:stretch/>
          </p:blipFill>
          <p:spPr>
            <a:xfrm>
              <a:off x="615352" y="3744893"/>
              <a:ext cx="1837959" cy="498965"/>
            </a:xfrm>
            <a:prstGeom prst="rect">
              <a:avLst/>
            </a:prstGeom>
            <a:noFill/>
            <a:ln>
              <a:noFill/>
            </a:ln>
          </p:spPr>
        </p:pic>
        <p:sp>
          <p:nvSpPr>
            <p:cNvPr id="24" name="Google Shape;24;p19"/>
            <p:cNvSpPr txBox="1"/>
            <p:nvPr/>
          </p:nvSpPr>
          <p:spPr>
            <a:xfrm>
              <a:off x="450360" y="4244329"/>
              <a:ext cx="2060103" cy="25391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050" u="none" cap="none" strike="noStrike">
                  <a:solidFill>
                    <a:schemeClr val="dk1"/>
                  </a:solidFill>
                  <a:latin typeface="Trebuchet MS"/>
                  <a:ea typeface="Trebuchet MS"/>
                  <a:cs typeface="Trebuchet MS"/>
                  <a:sym typeface="Trebuchet MS"/>
                </a:rPr>
                <a:t>Humanising Financial Services</a:t>
              </a:r>
              <a:endParaRPr/>
            </a:p>
          </p:txBody>
        </p:sp>
      </p:grpSp>
      <p:sp>
        <p:nvSpPr>
          <p:cNvPr id="25" name="Google Shape;25;p19"/>
          <p:cNvSpPr txBox="1"/>
          <p:nvPr>
            <p:ph idx="11" type="ftr"/>
          </p:nvPr>
        </p:nvSpPr>
        <p:spPr>
          <a:xfrm>
            <a:off x="6986556" y="117070"/>
            <a:ext cx="4966748" cy="3600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1200">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19"/>
          <p:cNvSpPr/>
          <p:nvPr/>
        </p:nvSpPr>
        <p:spPr>
          <a:xfrm>
            <a:off x="6986556" y="507887"/>
            <a:ext cx="5021766"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1" lang="en-US" sz="700" u="none" cap="none" strike="noStrike">
                <a:solidFill>
                  <a:schemeClr val="dk1"/>
                </a:solidFill>
                <a:latin typeface="Trebuchet MS"/>
                <a:ea typeface="Trebuchet MS"/>
                <a:cs typeface="Trebuchet MS"/>
                <a:sym typeface="Trebuchet MS"/>
              </a:rPr>
              <a:t>Disclaimer: The 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s - with image / chart / icon (opt 02)">
  <p:cSld name="Comparisons - with image / chart / icon (opt 02)">
    <p:spTree>
      <p:nvGrpSpPr>
        <p:cNvPr id="103" name="Shape 103"/>
        <p:cNvGrpSpPr/>
        <p:nvPr/>
      </p:nvGrpSpPr>
      <p:grpSpPr>
        <a:xfrm>
          <a:off x="0" y="0"/>
          <a:ext cx="0" cy="0"/>
          <a:chOff x="0" y="0"/>
          <a:chExt cx="0" cy="0"/>
        </a:xfrm>
      </p:grpSpPr>
      <p:sp>
        <p:nvSpPr>
          <p:cNvPr id="104" name="Google Shape;104;p28"/>
          <p:cNvSpPr txBox="1"/>
          <p:nvPr>
            <p:ph idx="1" type="body"/>
          </p:nvPr>
        </p:nvSpPr>
        <p:spPr>
          <a:xfrm>
            <a:off x="504825" y="1012874"/>
            <a:ext cx="3600000" cy="468000"/>
          </a:xfrm>
          <a:prstGeom prst="rect">
            <a:avLst/>
          </a:prstGeom>
          <a:solidFill>
            <a:srgbClr val="EEECED"/>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1600"/>
              <a:buNone/>
              <a:defRPr b="1" sz="1600">
                <a:solidFill>
                  <a:srgbClr val="595959"/>
                </a:solidFill>
              </a:defRPr>
            </a:lvl1pPr>
            <a:lvl2pPr indent="-228600" lvl="1" marL="914400" algn="l">
              <a:lnSpc>
                <a:spcPct val="90000"/>
              </a:lnSpc>
              <a:spcBef>
                <a:spcPts val="500"/>
              </a:spcBef>
              <a:spcAft>
                <a:spcPts val="0"/>
              </a:spcAft>
              <a:buClr>
                <a:srgbClr val="0C0C0C"/>
              </a:buClr>
              <a:buSzPts val="1800"/>
              <a:buNone/>
              <a:defRPr sz="1800">
                <a:solidFill>
                  <a:srgbClr val="0C0C0C"/>
                </a:solidFill>
              </a:defRPr>
            </a:lvl2pPr>
            <a:lvl3pPr indent="-228600" lvl="2" marL="1371600" algn="l">
              <a:lnSpc>
                <a:spcPct val="90000"/>
              </a:lnSpc>
              <a:spcBef>
                <a:spcPts val="500"/>
              </a:spcBef>
              <a:spcAft>
                <a:spcPts val="0"/>
              </a:spcAft>
              <a:buClr>
                <a:srgbClr val="0C0C0C"/>
              </a:buClr>
              <a:buSzPts val="1800"/>
              <a:buNone/>
              <a:defRPr sz="1800">
                <a:solidFill>
                  <a:srgbClr val="0C0C0C"/>
                </a:solidFill>
              </a:defRPr>
            </a:lvl3pPr>
            <a:lvl4pPr indent="-228600" lvl="3" marL="1828800" algn="l">
              <a:lnSpc>
                <a:spcPct val="90000"/>
              </a:lnSpc>
              <a:spcBef>
                <a:spcPts val="500"/>
              </a:spcBef>
              <a:spcAft>
                <a:spcPts val="0"/>
              </a:spcAft>
              <a:buClr>
                <a:srgbClr val="0C0C0C"/>
              </a:buClr>
              <a:buSzPts val="1800"/>
              <a:buNone/>
              <a:defRPr sz="1800">
                <a:solidFill>
                  <a:srgbClr val="0C0C0C"/>
                </a:solidFill>
              </a:defRPr>
            </a:lvl4pPr>
            <a:lvl5pPr indent="-228600" lvl="4" marL="2286000" algn="l">
              <a:lnSpc>
                <a:spcPct val="90000"/>
              </a:lnSpc>
              <a:spcBef>
                <a:spcPts val="500"/>
              </a:spcBef>
              <a:spcAft>
                <a:spcPts val="0"/>
              </a:spcAft>
              <a:buClr>
                <a:srgbClr val="0C0C0C"/>
              </a:buClr>
              <a:buSzPts val="1800"/>
              <a:buNone/>
              <a:defRPr sz="1800">
                <a:solidFill>
                  <a:srgbClr val="0C0C0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8"/>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8"/>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8" name="Google Shape;108;p28"/>
          <p:cNvPicPr preferRelativeResize="0"/>
          <p:nvPr/>
        </p:nvPicPr>
        <p:blipFill rotWithShape="1">
          <a:blip r:embed="rId2">
            <a:alphaModFix/>
          </a:blip>
          <a:srcRect b="0" l="0" r="0" t="0"/>
          <a:stretch/>
        </p:blipFill>
        <p:spPr>
          <a:xfrm>
            <a:off x="11066277" y="213615"/>
            <a:ext cx="620897" cy="620897"/>
          </a:xfrm>
          <a:prstGeom prst="rect">
            <a:avLst/>
          </a:prstGeom>
          <a:noFill/>
          <a:ln>
            <a:noFill/>
          </a:ln>
        </p:spPr>
      </p:pic>
      <p:sp>
        <p:nvSpPr>
          <p:cNvPr id="109" name="Google Shape;109;p28"/>
          <p:cNvSpPr txBox="1"/>
          <p:nvPr>
            <p:ph idx="2" type="body"/>
          </p:nvPr>
        </p:nvSpPr>
        <p:spPr>
          <a:xfrm>
            <a:off x="504825" y="2869808"/>
            <a:ext cx="3600000" cy="3420000"/>
          </a:xfrm>
          <a:prstGeom prst="rect">
            <a:avLst/>
          </a:prstGeom>
          <a:solidFill>
            <a:srgbClr val="FCFDE9"/>
          </a:solid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8"/>
          <p:cNvSpPr txBox="1"/>
          <p:nvPr>
            <p:ph idx="3" type="body"/>
          </p:nvPr>
        </p:nvSpPr>
        <p:spPr>
          <a:xfrm>
            <a:off x="504825" y="1631950"/>
            <a:ext cx="3600000" cy="10800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vl1pPr>
            <a:lvl2pPr indent="-228600" lvl="1" marL="914400" algn="ctr">
              <a:lnSpc>
                <a:spcPct val="90000"/>
              </a:lnSpc>
              <a:spcBef>
                <a:spcPts val="500"/>
              </a:spcBef>
              <a:spcAft>
                <a:spcPts val="0"/>
              </a:spcAft>
              <a:buClr>
                <a:schemeClr val="dk1"/>
              </a:buClr>
              <a:buSzPts val="2800"/>
              <a:buNone/>
              <a:defRPr/>
            </a:lvl2pPr>
            <a:lvl3pPr indent="-228600" lvl="2" marL="1371600" algn="ctr">
              <a:lnSpc>
                <a:spcPct val="90000"/>
              </a:lnSpc>
              <a:spcBef>
                <a:spcPts val="500"/>
              </a:spcBef>
              <a:spcAft>
                <a:spcPts val="0"/>
              </a:spcAft>
              <a:buClr>
                <a:schemeClr val="dk1"/>
              </a:buClr>
              <a:buSzPts val="2800"/>
              <a:buNone/>
              <a:defRPr/>
            </a:lvl3pPr>
            <a:lvl4pPr indent="-228600" lvl="3" marL="1828800" algn="ctr">
              <a:lnSpc>
                <a:spcPct val="90000"/>
              </a:lnSpc>
              <a:spcBef>
                <a:spcPts val="500"/>
              </a:spcBef>
              <a:spcAft>
                <a:spcPts val="0"/>
              </a:spcAft>
              <a:buClr>
                <a:schemeClr val="dk1"/>
              </a:buClr>
              <a:buSzPts val="2800"/>
              <a:buNone/>
              <a:defRPr/>
            </a:lvl4pPr>
            <a:lvl5pPr indent="-228600" lvl="4" marL="2286000" algn="ctr">
              <a:lnSpc>
                <a:spcPct val="90000"/>
              </a:lnSpc>
              <a:spcBef>
                <a:spcPts val="500"/>
              </a:spcBef>
              <a:spcAft>
                <a:spcPts val="0"/>
              </a:spcAft>
              <a:buClr>
                <a:schemeClr val="dk1"/>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8"/>
          <p:cNvSpPr txBox="1"/>
          <p:nvPr>
            <p:ph idx="4" type="body"/>
          </p:nvPr>
        </p:nvSpPr>
        <p:spPr>
          <a:xfrm>
            <a:off x="4331237" y="1012874"/>
            <a:ext cx="3600000" cy="468000"/>
          </a:xfrm>
          <a:prstGeom prst="rect">
            <a:avLst/>
          </a:prstGeom>
          <a:solidFill>
            <a:srgbClr val="EEECED"/>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1600"/>
              <a:buNone/>
              <a:defRPr b="1" sz="1600">
                <a:solidFill>
                  <a:srgbClr val="595959"/>
                </a:solidFill>
              </a:defRPr>
            </a:lvl1pPr>
            <a:lvl2pPr indent="-228600" lvl="1" marL="914400" algn="l">
              <a:lnSpc>
                <a:spcPct val="90000"/>
              </a:lnSpc>
              <a:spcBef>
                <a:spcPts val="500"/>
              </a:spcBef>
              <a:spcAft>
                <a:spcPts val="0"/>
              </a:spcAft>
              <a:buClr>
                <a:srgbClr val="0C0C0C"/>
              </a:buClr>
              <a:buSzPts val="1800"/>
              <a:buNone/>
              <a:defRPr sz="1800">
                <a:solidFill>
                  <a:srgbClr val="0C0C0C"/>
                </a:solidFill>
              </a:defRPr>
            </a:lvl2pPr>
            <a:lvl3pPr indent="-228600" lvl="2" marL="1371600" algn="l">
              <a:lnSpc>
                <a:spcPct val="90000"/>
              </a:lnSpc>
              <a:spcBef>
                <a:spcPts val="500"/>
              </a:spcBef>
              <a:spcAft>
                <a:spcPts val="0"/>
              </a:spcAft>
              <a:buClr>
                <a:srgbClr val="0C0C0C"/>
              </a:buClr>
              <a:buSzPts val="1800"/>
              <a:buNone/>
              <a:defRPr sz="1800">
                <a:solidFill>
                  <a:srgbClr val="0C0C0C"/>
                </a:solidFill>
              </a:defRPr>
            </a:lvl3pPr>
            <a:lvl4pPr indent="-228600" lvl="3" marL="1828800" algn="l">
              <a:lnSpc>
                <a:spcPct val="90000"/>
              </a:lnSpc>
              <a:spcBef>
                <a:spcPts val="500"/>
              </a:spcBef>
              <a:spcAft>
                <a:spcPts val="0"/>
              </a:spcAft>
              <a:buClr>
                <a:srgbClr val="0C0C0C"/>
              </a:buClr>
              <a:buSzPts val="1800"/>
              <a:buNone/>
              <a:defRPr sz="1800">
                <a:solidFill>
                  <a:srgbClr val="0C0C0C"/>
                </a:solidFill>
              </a:defRPr>
            </a:lvl4pPr>
            <a:lvl5pPr indent="-228600" lvl="4" marL="2286000" algn="l">
              <a:lnSpc>
                <a:spcPct val="90000"/>
              </a:lnSpc>
              <a:spcBef>
                <a:spcPts val="500"/>
              </a:spcBef>
              <a:spcAft>
                <a:spcPts val="0"/>
              </a:spcAft>
              <a:buClr>
                <a:srgbClr val="0C0C0C"/>
              </a:buClr>
              <a:buSzPts val="1800"/>
              <a:buNone/>
              <a:defRPr sz="1800">
                <a:solidFill>
                  <a:srgbClr val="0C0C0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8"/>
          <p:cNvSpPr txBox="1"/>
          <p:nvPr>
            <p:ph idx="5" type="body"/>
          </p:nvPr>
        </p:nvSpPr>
        <p:spPr>
          <a:xfrm>
            <a:off x="4331237" y="2869808"/>
            <a:ext cx="3600000" cy="3420000"/>
          </a:xfrm>
          <a:prstGeom prst="rect">
            <a:avLst/>
          </a:prstGeom>
          <a:solidFill>
            <a:srgbClr val="FCFDE9"/>
          </a:solid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8"/>
          <p:cNvSpPr txBox="1"/>
          <p:nvPr>
            <p:ph idx="6" type="body"/>
          </p:nvPr>
        </p:nvSpPr>
        <p:spPr>
          <a:xfrm>
            <a:off x="4331237" y="1631950"/>
            <a:ext cx="3600000" cy="10800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vl1pPr>
            <a:lvl2pPr indent="-228600" lvl="1" marL="914400" algn="ctr">
              <a:lnSpc>
                <a:spcPct val="90000"/>
              </a:lnSpc>
              <a:spcBef>
                <a:spcPts val="500"/>
              </a:spcBef>
              <a:spcAft>
                <a:spcPts val="0"/>
              </a:spcAft>
              <a:buClr>
                <a:schemeClr val="dk1"/>
              </a:buClr>
              <a:buSzPts val="2800"/>
              <a:buNone/>
              <a:defRPr/>
            </a:lvl2pPr>
            <a:lvl3pPr indent="-228600" lvl="2" marL="1371600" algn="ctr">
              <a:lnSpc>
                <a:spcPct val="90000"/>
              </a:lnSpc>
              <a:spcBef>
                <a:spcPts val="500"/>
              </a:spcBef>
              <a:spcAft>
                <a:spcPts val="0"/>
              </a:spcAft>
              <a:buClr>
                <a:schemeClr val="dk1"/>
              </a:buClr>
              <a:buSzPts val="2800"/>
              <a:buNone/>
              <a:defRPr/>
            </a:lvl3pPr>
            <a:lvl4pPr indent="-228600" lvl="3" marL="1828800" algn="ctr">
              <a:lnSpc>
                <a:spcPct val="90000"/>
              </a:lnSpc>
              <a:spcBef>
                <a:spcPts val="500"/>
              </a:spcBef>
              <a:spcAft>
                <a:spcPts val="0"/>
              </a:spcAft>
              <a:buClr>
                <a:schemeClr val="dk1"/>
              </a:buClr>
              <a:buSzPts val="2800"/>
              <a:buNone/>
              <a:defRPr/>
            </a:lvl4pPr>
            <a:lvl5pPr indent="-228600" lvl="4" marL="2286000" algn="ctr">
              <a:lnSpc>
                <a:spcPct val="90000"/>
              </a:lnSpc>
              <a:spcBef>
                <a:spcPts val="500"/>
              </a:spcBef>
              <a:spcAft>
                <a:spcPts val="0"/>
              </a:spcAft>
              <a:buClr>
                <a:schemeClr val="dk1"/>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8"/>
          <p:cNvSpPr txBox="1"/>
          <p:nvPr>
            <p:ph idx="7" type="body"/>
          </p:nvPr>
        </p:nvSpPr>
        <p:spPr>
          <a:xfrm>
            <a:off x="8157650" y="1012874"/>
            <a:ext cx="3600000" cy="468000"/>
          </a:xfrm>
          <a:prstGeom prst="rect">
            <a:avLst/>
          </a:prstGeom>
          <a:solidFill>
            <a:srgbClr val="EEECED"/>
          </a:soli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595959"/>
              </a:buClr>
              <a:buSzPts val="1600"/>
              <a:buNone/>
              <a:defRPr b="1" sz="1600">
                <a:solidFill>
                  <a:srgbClr val="595959"/>
                </a:solidFill>
              </a:defRPr>
            </a:lvl1pPr>
            <a:lvl2pPr indent="-228600" lvl="1" marL="914400" algn="l">
              <a:lnSpc>
                <a:spcPct val="90000"/>
              </a:lnSpc>
              <a:spcBef>
                <a:spcPts val="500"/>
              </a:spcBef>
              <a:spcAft>
                <a:spcPts val="0"/>
              </a:spcAft>
              <a:buClr>
                <a:srgbClr val="0C0C0C"/>
              </a:buClr>
              <a:buSzPts val="1800"/>
              <a:buNone/>
              <a:defRPr sz="1800">
                <a:solidFill>
                  <a:srgbClr val="0C0C0C"/>
                </a:solidFill>
              </a:defRPr>
            </a:lvl2pPr>
            <a:lvl3pPr indent="-228600" lvl="2" marL="1371600" algn="l">
              <a:lnSpc>
                <a:spcPct val="90000"/>
              </a:lnSpc>
              <a:spcBef>
                <a:spcPts val="500"/>
              </a:spcBef>
              <a:spcAft>
                <a:spcPts val="0"/>
              </a:spcAft>
              <a:buClr>
                <a:srgbClr val="0C0C0C"/>
              </a:buClr>
              <a:buSzPts val="1800"/>
              <a:buNone/>
              <a:defRPr sz="1800">
                <a:solidFill>
                  <a:srgbClr val="0C0C0C"/>
                </a:solidFill>
              </a:defRPr>
            </a:lvl3pPr>
            <a:lvl4pPr indent="-228600" lvl="3" marL="1828800" algn="l">
              <a:lnSpc>
                <a:spcPct val="90000"/>
              </a:lnSpc>
              <a:spcBef>
                <a:spcPts val="500"/>
              </a:spcBef>
              <a:spcAft>
                <a:spcPts val="0"/>
              </a:spcAft>
              <a:buClr>
                <a:srgbClr val="0C0C0C"/>
              </a:buClr>
              <a:buSzPts val="1800"/>
              <a:buNone/>
              <a:defRPr sz="1800">
                <a:solidFill>
                  <a:srgbClr val="0C0C0C"/>
                </a:solidFill>
              </a:defRPr>
            </a:lvl4pPr>
            <a:lvl5pPr indent="-228600" lvl="4" marL="2286000" algn="l">
              <a:lnSpc>
                <a:spcPct val="90000"/>
              </a:lnSpc>
              <a:spcBef>
                <a:spcPts val="500"/>
              </a:spcBef>
              <a:spcAft>
                <a:spcPts val="0"/>
              </a:spcAft>
              <a:buClr>
                <a:srgbClr val="0C0C0C"/>
              </a:buClr>
              <a:buSzPts val="1800"/>
              <a:buNone/>
              <a:defRPr sz="1800">
                <a:solidFill>
                  <a:srgbClr val="0C0C0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8"/>
          <p:cNvSpPr txBox="1"/>
          <p:nvPr>
            <p:ph idx="8" type="body"/>
          </p:nvPr>
        </p:nvSpPr>
        <p:spPr>
          <a:xfrm>
            <a:off x="8157650" y="2869808"/>
            <a:ext cx="3600000" cy="3420000"/>
          </a:xfrm>
          <a:prstGeom prst="rect">
            <a:avLst/>
          </a:prstGeom>
          <a:solidFill>
            <a:srgbClr val="FCFDE9"/>
          </a:solid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8"/>
          <p:cNvSpPr txBox="1"/>
          <p:nvPr>
            <p:ph idx="9" type="body"/>
          </p:nvPr>
        </p:nvSpPr>
        <p:spPr>
          <a:xfrm>
            <a:off x="8157650" y="1631950"/>
            <a:ext cx="3600000" cy="108000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800"/>
              <a:buNone/>
              <a:defRPr/>
            </a:lvl1pPr>
            <a:lvl2pPr indent="-228600" lvl="1" marL="914400" algn="ctr">
              <a:lnSpc>
                <a:spcPct val="90000"/>
              </a:lnSpc>
              <a:spcBef>
                <a:spcPts val="500"/>
              </a:spcBef>
              <a:spcAft>
                <a:spcPts val="0"/>
              </a:spcAft>
              <a:buClr>
                <a:schemeClr val="dk1"/>
              </a:buClr>
              <a:buSzPts val="2800"/>
              <a:buNone/>
              <a:defRPr/>
            </a:lvl2pPr>
            <a:lvl3pPr indent="-228600" lvl="2" marL="1371600" algn="ctr">
              <a:lnSpc>
                <a:spcPct val="90000"/>
              </a:lnSpc>
              <a:spcBef>
                <a:spcPts val="500"/>
              </a:spcBef>
              <a:spcAft>
                <a:spcPts val="0"/>
              </a:spcAft>
              <a:buClr>
                <a:schemeClr val="dk1"/>
              </a:buClr>
              <a:buSzPts val="2800"/>
              <a:buNone/>
              <a:defRPr/>
            </a:lvl3pPr>
            <a:lvl4pPr indent="-228600" lvl="3" marL="1828800" algn="ctr">
              <a:lnSpc>
                <a:spcPct val="90000"/>
              </a:lnSpc>
              <a:spcBef>
                <a:spcPts val="500"/>
              </a:spcBef>
              <a:spcAft>
                <a:spcPts val="0"/>
              </a:spcAft>
              <a:buClr>
                <a:schemeClr val="dk1"/>
              </a:buClr>
              <a:buSzPts val="2800"/>
              <a:buNone/>
              <a:defRPr/>
            </a:lvl4pPr>
            <a:lvl5pPr indent="-228600" lvl="4" marL="2286000" algn="ctr">
              <a:lnSpc>
                <a:spcPct val="90000"/>
              </a:lnSpc>
              <a:spcBef>
                <a:spcPts val="500"/>
              </a:spcBef>
              <a:spcAft>
                <a:spcPts val="0"/>
              </a:spcAft>
              <a:buClr>
                <a:schemeClr val="dk1"/>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8"/>
          <p:cNvSpPr txBox="1"/>
          <p:nvPr>
            <p:ph idx="13" type="body"/>
          </p:nvPr>
        </p:nvSpPr>
        <p:spPr>
          <a:xfrm>
            <a:off x="504825" y="6356350"/>
            <a:ext cx="3952875"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layout with copy">
  <p:cSld name="Table layout with copy">
    <p:spTree>
      <p:nvGrpSpPr>
        <p:cNvPr id="118" name="Shape 118"/>
        <p:cNvGrpSpPr/>
        <p:nvPr/>
      </p:nvGrpSpPr>
      <p:grpSpPr>
        <a:xfrm>
          <a:off x="0" y="0"/>
          <a:ext cx="0" cy="0"/>
          <a:chOff x="0" y="0"/>
          <a:chExt cx="0" cy="0"/>
        </a:xfrm>
      </p:grpSpPr>
      <p:sp>
        <p:nvSpPr>
          <p:cNvPr id="119" name="Google Shape;119;p29"/>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9"/>
          <p:cNvSpPr txBox="1"/>
          <p:nvPr>
            <p:ph idx="1" type="body"/>
          </p:nvPr>
        </p:nvSpPr>
        <p:spPr>
          <a:xfrm>
            <a:off x="1422545" y="-640493"/>
            <a:ext cx="5891996" cy="30367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400"/>
              <a:buNone/>
              <a:defRPr b="1" sz="1400">
                <a:solidFill>
                  <a:srgbClr val="595959"/>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29"/>
          <p:cNvSpPr txBox="1"/>
          <p:nvPr>
            <p:ph idx="2" type="body"/>
          </p:nvPr>
        </p:nvSpPr>
        <p:spPr>
          <a:xfrm>
            <a:off x="465942" y="1653951"/>
            <a:ext cx="3346403" cy="2831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1800"/>
              <a:buNone/>
              <a:defRPr sz="1800">
                <a:solidFill>
                  <a:srgbClr val="262626"/>
                </a:solidFill>
              </a:defRPr>
            </a:lvl1pPr>
            <a:lvl2pPr indent="-330200" lvl="1" marL="914400" algn="l">
              <a:lnSpc>
                <a:spcPct val="90000"/>
              </a:lnSpc>
              <a:spcBef>
                <a:spcPts val="500"/>
              </a:spcBef>
              <a:spcAft>
                <a:spcPts val="0"/>
              </a:spcAft>
              <a:buClr>
                <a:srgbClr val="262626"/>
              </a:buClr>
              <a:buSzPts val="1600"/>
              <a:buFont typeface="Arial"/>
              <a:buChar char="•"/>
              <a:defRPr sz="1600">
                <a:solidFill>
                  <a:srgbClr val="262626"/>
                </a:solidFill>
              </a:defRPr>
            </a:lvl2pPr>
            <a:lvl3pPr indent="-317500" lvl="2" marL="1371600" algn="l">
              <a:lnSpc>
                <a:spcPct val="90000"/>
              </a:lnSpc>
              <a:spcBef>
                <a:spcPts val="500"/>
              </a:spcBef>
              <a:spcAft>
                <a:spcPts val="0"/>
              </a:spcAft>
              <a:buClr>
                <a:srgbClr val="262626"/>
              </a:buClr>
              <a:buSzPts val="1400"/>
              <a:buFont typeface="Arial"/>
              <a:buChar char="•"/>
              <a:defRPr sz="1400">
                <a:solidFill>
                  <a:srgbClr val="262626"/>
                </a:solidFill>
              </a:defRPr>
            </a:lvl3pPr>
            <a:lvl4pPr indent="-304800" lvl="3" marL="1828800" algn="l">
              <a:lnSpc>
                <a:spcPct val="90000"/>
              </a:lnSpc>
              <a:spcBef>
                <a:spcPts val="500"/>
              </a:spcBef>
              <a:spcAft>
                <a:spcPts val="0"/>
              </a:spcAft>
              <a:buClr>
                <a:srgbClr val="262626"/>
              </a:buClr>
              <a:buSzPts val="1200"/>
              <a:buFont typeface="Arial"/>
              <a:buChar char="•"/>
              <a:defRPr sz="1200">
                <a:solidFill>
                  <a:srgbClr val="262626"/>
                </a:solidFill>
              </a:defRPr>
            </a:lvl4pPr>
            <a:lvl5pPr indent="-292100" lvl="4" marL="2286000" algn="l">
              <a:lnSpc>
                <a:spcPct val="90000"/>
              </a:lnSpc>
              <a:spcBef>
                <a:spcPts val="500"/>
              </a:spcBef>
              <a:spcAft>
                <a:spcPts val="0"/>
              </a:spcAft>
              <a:buClr>
                <a:srgbClr val="262626"/>
              </a:buClr>
              <a:buSzPts val="1000"/>
              <a:buFont typeface="Arial"/>
              <a:buChar char="•"/>
              <a:defRPr sz="1000">
                <a:solidFill>
                  <a:srgbClr val="26262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9"/>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29"/>
          <p:cNvSpPr txBox="1"/>
          <p:nvPr>
            <p:ph idx="3" type="body"/>
          </p:nvPr>
        </p:nvSpPr>
        <p:spPr>
          <a:xfrm>
            <a:off x="466725" y="6356350"/>
            <a:ext cx="4219575"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5" name="Shape 125"/>
        <p:cNvGrpSpPr/>
        <p:nvPr/>
      </p:nvGrpSpPr>
      <p:grpSpPr>
        <a:xfrm>
          <a:off x="0" y="0"/>
          <a:ext cx="0" cy="0"/>
          <a:chOff x="0" y="0"/>
          <a:chExt cx="0" cy="0"/>
        </a:xfrm>
      </p:grpSpPr>
      <p:sp>
        <p:nvSpPr>
          <p:cNvPr id="126" name="Google Shape;126;p30"/>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0"/>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30"/>
          <p:cNvSpPr txBox="1"/>
          <p:nvPr>
            <p:ph idx="1" type="body"/>
          </p:nvPr>
        </p:nvSpPr>
        <p:spPr>
          <a:xfrm>
            <a:off x="504825" y="6356350"/>
            <a:ext cx="3800475" cy="501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Header">
  <p:cSld name="Blank with Header">
    <p:spTree>
      <p:nvGrpSpPr>
        <p:cNvPr id="130" name="Shape 130"/>
        <p:cNvGrpSpPr/>
        <p:nvPr/>
      </p:nvGrpSpPr>
      <p:grpSpPr>
        <a:xfrm>
          <a:off x="0" y="0"/>
          <a:ext cx="0" cy="0"/>
          <a:chOff x="0" y="0"/>
          <a:chExt cx="0" cy="0"/>
        </a:xfrm>
      </p:grpSpPr>
      <p:sp>
        <p:nvSpPr>
          <p:cNvPr id="131" name="Google Shape;131;p31"/>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1"/>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31"/>
          <p:cNvSpPr txBox="1"/>
          <p:nvPr>
            <p:ph idx="1" type="body"/>
          </p:nvPr>
        </p:nvSpPr>
        <p:spPr>
          <a:xfrm>
            <a:off x="419100" y="6356350"/>
            <a:ext cx="3429000" cy="501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34" name="Shape 134"/>
        <p:cNvGrpSpPr/>
        <p:nvPr/>
      </p:nvGrpSpPr>
      <p:grpSpPr>
        <a:xfrm>
          <a:off x="0" y="0"/>
          <a:ext cx="0" cy="0"/>
          <a:chOff x="0" y="0"/>
          <a:chExt cx="0" cy="0"/>
        </a:xfrm>
      </p:grpSpPr>
      <p:sp>
        <p:nvSpPr>
          <p:cNvPr id="135" name="Google Shape;135;p32"/>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2"/>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32"/>
          <p:cNvSpPr/>
          <p:nvPr/>
        </p:nvSpPr>
        <p:spPr>
          <a:xfrm>
            <a:off x="0" y="321764"/>
            <a:ext cx="504824" cy="365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38" name="Google Shape;138;p32"/>
          <p:cNvSpPr txBox="1"/>
          <p:nvPr>
            <p:ph idx="1" type="body"/>
          </p:nvPr>
        </p:nvSpPr>
        <p:spPr>
          <a:xfrm>
            <a:off x="406400" y="6356350"/>
            <a:ext cx="4051300" cy="5016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a:blip r:embed="rId2">
            <a:alphaModFix/>
          </a:blip>
          <a:stretch>
            <a:fillRect/>
          </a:stretch>
        </a:blipFill>
      </p:bgPr>
    </p:bg>
    <p:spTree>
      <p:nvGrpSpPr>
        <p:cNvPr id="139" name="Shape 139"/>
        <p:cNvGrpSpPr/>
        <p:nvPr/>
      </p:nvGrpSpPr>
      <p:grpSpPr>
        <a:xfrm>
          <a:off x="0" y="0"/>
          <a:ext cx="0" cy="0"/>
          <a:chOff x="0" y="0"/>
          <a:chExt cx="0" cy="0"/>
        </a:xfrm>
      </p:grpSpPr>
      <p:sp>
        <p:nvSpPr>
          <p:cNvPr id="140" name="Google Shape;140;p33"/>
          <p:cNvSpPr/>
          <p:nvPr>
            <p:ph idx="2" type="pic"/>
          </p:nvPr>
        </p:nvSpPr>
        <p:spPr>
          <a:xfrm>
            <a:off x="0" y="0"/>
            <a:ext cx="6057900" cy="6858000"/>
          </a:xfrm>
          <a:prstGeom prst="rect">
            <a:avLst/>
          </a:prstGeom>
          <a:noFill/>
          <a:ln>
            <a:noFill/>
          </a:ln>
        </p:spPr>
      </p:sp>
      <p:sp>
        <p:nvSpPr>
          <p:cNvPr id="141" name="Google Shape;141;p33"/>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3"/>
          <p:cNvSpPr txBox="1"/>
          <p:nvPr>
            <p:ph type="title"/>
          </p:nvPr>
        </p:nvSpPr>
        <p:spPr>
          <a:xfrm>
            <a:off x="6669088" y="2256296"/>
            <a:ext cx="4397190" cy="5232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3"/>
          <p:cNvSpPr txBox="1"/>
          <p:nvPr>
            <p:ph idx="1" type="body"/>
          </p:nvPr>
        </p:nvSpPr>
        <p:spPr>
          <a:xfrm>
            <a:off x="6669088" y="3284782"/>
            <a:ext cx="4397190" cy="25842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F7F7F"/>
              </a:buClr>
              <a:buSzPts val="2000"/>
              <a:buNone/>
              <a:defRPr sz="2000">
                <a:solidFill>
                  <a:srgbClr val="7F7F7F"/>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33"/>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rait Layout" showMasterSp="0">
  <p:cSld name="Portrait Layout">
    <p:bg>
      <p:bgPr>
        <a:solidFill>
          <a:schemeClr val="lt1"/>
        </a:solidFill>
      </p:bgPr>
    </p:bg>
    <p:spTree>
      <p:nvGrpSpPr>
        <p:cNvPr id="145" name="Shape 145"/>
        <p:cNvGrpSpPr/>
        <p:nvPr/>
      </p:nvGrpSpPr>
      <p:grpSpPr>
        <a:xfrm>
          <a:off x="0" y="0"/>
          <a:ext cx="0" cy="0"/>
          <a:chOff x="0" y="0"/>
          <a:chExt cx="0" cy="0"/>
        </a:xfrm>
      </p:grpSpPr>
      <p:sp>
        <p:nvSpPr>
          <p:cNvPr id="146" name="Google Shape;146;p34"/>
          <p:cNvSpPr txBox="1"/>
          <p:nvPr>
            <p:ph type="title"/>
          </p:nvPr>
        </p:nvSpPr>
        <p:spPr>
          <a:xfrm rot="5400000">
            <a:off x="9144168" y="2757709"/>
            <a:ext cx="5090064"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4"/>
          <p:cNvSpPr txBox="1"/>
          <p:nvPr>
            <p:ph idx="11" type="ftr"/>
          </p:nvPr>
        </p:nvSpPr>
        <p:spPr>
          <a:xfrm rot="5400000">
            <a:off x="-791188" y="5082180"/>
            <a:ext cx="2187184"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4"/>
          <p:cNvSpPr txBox="1"/>
          <p:nvPr>
            <p:ph idx="12" type="sldNum"/>
          </p:nvPr>
        </p:nvSpPr>
        <p:spPr>
          <a:xfrm rot="5400000">
            <a:off x="167404" y="6311831"/>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49" name="Google Shape;149;p34"/>
          <p:cNvPicPr preferRelativeResize="0"/>
          <p:nvPr/>
        </p:nvPicPr>
        <p:blipFill rotWithShape="1">
          <a:blip r:embed="rId2">
            <a:alphaModFix/>
          </a:blip>
          <a:srcRect b="0" l="0" r="0" t="0"/>
          <a:stretch/>
        </p:blipFill>
        <p:spPr>
          <a:xfrm rot="5400000">
            <a:off x="11366056" y="5746750"/>
            <a:ext cx="603250" cy="603250"/>
          </a:xfrm>
          <a:prstGeom prst="rect">
            <a:avLst/>
          </a:prstGeom>
          <a:noFill/>
          <a:ln>
            <a:noFill/>
          </a:ln>
        </p:spPr>
      </p:pic>
      <p:sp>
        <p:nvSpPr>
          <p:cNvPr id="150" name="Google Shape;150;p34"/>
          <p:cNvSpPr/>
          <p:nvPr/>
        </p:nvSpPr>
        <p:spPr>
          <a:xfrm rot="5400000">
            <a:off x="11422244" y="69850"/>
            <a:ext cx="504824" cy="365125"/>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151" name="Google Shape;151;p34"/>
          <p:cNvCxnSpPr/>
          <p:nvPr/>
        </p:nvCxnSpPr>
        <p:spPr>
          <a:xfrm flipH="1">
            <a:off x="503743" y="284458"/>
            <a:ext cx="18519" cy="6342373"/>
          </a:xfrm>
          <a:prstGeom prst="straightConnector1">
            <a:avLst/>
          </a:prstGeom>
          <a:noFill/>
          <a:ln cap="flat" cmpd="sng" w="22225">
            <a:solidFill>
              <a:srgbClr val="FFF2CC"/>
            </a:solidFill>
            <a:prstDash val="solid"/>
            <a:miter lim="800000"/>
            <a:headEnd len="sm" w="sm" type="none"/>
            <a:tailEnd len="sm" w="sm" type="none"/>
          </a:ln>
        </p:spPr>
      </p:cxnSp>
      <p:sp>
        <p:nvSpPr>
          <p:cNvPr id="152" name="Google Shape;152;p34"/>
          <p:cNvSpPr txBox="1"/>
          <p:nvPr>
            <p:ph idx="1" type="body"/>
          </p:nvPr>
        </p:nvSpPr>
        <p:spPr>
          <a:xfrm rot="5400000">
            <a:off x="3696582" y="-1158004"/>
            <a:ext cx="5627961" cy="89536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with Caption">
  <p:cSld name="3_Content with Caption">
    <p:spTree>
      <p:nvGrpSpPr>
        <p:cNvPr id="153" name="Shape 153"/>
        <p:cNvGrpSpPr/>
        <p:nvPr/>
      </p:nvGrpSpPr>
      <p:grpSpPr>
        <a:xfrm>
          <a:off x="0" y="0"/>
          <a:ext cx="0" cy="0"/>
          <a:chOff x="0" y="0"/>
          <a:chExt cx="0" cy="0"/>
        </a:xfrm>
      </p:grpSpPr>
      <p:sp>
        <p:nvSpPr>
          <p:cNvPr id="154" name="Google Shape;154;p35"/>
          <p:cNvSpPr txBox="1"/>
          <p:nvPr>
            <p:ph idx="1" type="body"/>
          </p:nvPr>
        </p:nvSpPr>
        <p:spPr>
          <a:xfrm>
            <a:off x="436491" y="1407188"/>
            <a:ext cx="11368160" cy="4614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90000"/>
              </a:lnSpc>
              <a:spcBef>
                <a:spcPts val="500"/>
              </a:spcBef>
              <a:spcAft>
                <a:spcPts val="0"/>
              </a:spcAft>
              <a:buClr>
                <a:schemeClr val="dk1"/>
              </a:buClr>
              <a:buSzPts val="900"/>
              <a:buNone/>
              <a:defRPr sz="900"/>
            </a:lvl6pPr>
            <a:lvl7pPr indent="-228600" lvl="6" marL="3200400" algn="l">
              <a:lnSpc>
                <a:spcPct val="90000"/>
              </a:lnSpc>
              <a:spcBef>
                <a:spcPts val="500"/>
              </a:spcBef>
              <a:spcAft>
                <a:spcPts val="0"/>
              </a:spcAft>
              <a:buClr>
                <a:schemeClr val="dk1"/>
              </a:buClr>
              <a:buSzPts val="900"/>
              <a:buNone/>
              <a:defRPr sz="900"/>
            </a:lvl7pPr>
            <a:lvl8pPr indent="-228600" lvl="7" marL="3657600" algn="l">
              <a:lnSpc>
                <a:spcPct val="90000"/>
              </a:lnSpc>
              <a:spcBef>
                <a:spcPts val="500"/>
              </a:spcBef>
              <a:spcAft>
                <a:spcPts val="0"/>
              </a:spcAft>
              <a:buClr>
                <a:schemeClr val="dk1"/>
              </a:buClr>
              <a:buSzPts val="900"/>
              <a:buNone/>
              <a:defRPr sz="900"/>
            </a:lvl8pPr>
            <a:lvl9pPr indent="-228600" lvl="8" marL="4114800" algn="l">
              <a:lnSpc>
                <a:spcPct val="90000"/>
              </a:lnSpc>
              <a:spcBef>
                <a:spcPts val="500"/>
              </a:spcBef>
              <a:spcAft>
                <a:spcPts val="0"/>
              </a:spcAft>
              <a:buClr>
                <a:schemeClr val="dk1"/>
              </a:buClr>
              <a:buSzPts val="900"/>
              <a:buNone/>
              <a:defRPr sz="900"/>
            </a:lvl9pPr>
          </a:lstStyle>
          <a:p/>
        </p:txBody>
      </p:sp>
      <p:sp>
        <p:nvSpPr>
          <p:cNvPr id="155" name="Google Shape;155;p35"/>
          <p:cNvSpPr txBox="1"/>
          <p:nvPr>
            <p:ph idx="10" type="dt"/>
          </p:nvPr>
        </p:nvSpPr>
        <p:spPr>
          <a:xfrm>
            <a:off x="732368" y="6537325"/>
            <a:ext cx="1339851" cy="184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5"/>
          <p:cNvSpPr txBox="1"/>
          <p:nvPr>
            <p:ph idx="11" type="ftr"/>
          </p:nvPr>
        </p:nvSpPr>
        <p:spPr>
          <a:xfrm>
            <a:off x="764117" y="6478588"/>
            <a:ext cx="5094816" cy="30321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5"/>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spTree>
      <p:nvGrpSpPr>
        <p:cNvPr id="158" name="Shape 15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159" name="Shape 159"/>
        <p:cNvGrpSpPr/>
        <p:nvPr/>
      </p:nvGrpSpPr>
      <p:grpSpPr>
        <a:xfrm>
          <a:off x="0" y="0"/>
          <a:ext cx="0" cy="0"/>
          <a:chOff x="0" y="0"/>
          <a:chExt cx="0" cy="0"/>
        </a:xfrm>
      </p:grpSpPr>
      <p:sp>
        <p:nvSpPr>
          <p:cNvPr id="160" name="Google Shape;160;p37"/>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7"/>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7"/>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20"/>
          <p:cNvSpPr txBox="1"/>
          <p:nvPr>
            <p:ph idx="11" type="ftr"/>
          </p:nvPr>
        </p:nvSpPr>
        <p:spPr>
          <a:xfrm>
            <a:off x="9278470" y="6356350"/>
            <a:ext cx="2196423"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0"/>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4" name="Shape 164"/>
        <p:cNvGrpSpPr/>
        <p:nvPr/>
      </p:nvGrpSpPr>
      <p:grpSpPr>
        <a:xfrm>
          <a:off x="0" y="0"/>
          <a:ext cx="0" cy="0"/>
          <a:chOff x="0" y="0"/>
          <a:chExt cx="0" cy="0"/>
        </a:xfrm>
      </p:grpSpPr>
      <p:sp>
        <p:nvSpPr>
          <p:cNvPr id="165" name="Google Shape;165;p38"/>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38"/>
          <p:cNvSpPr/>
          <p:nvPr>
            <p:ph idx="2" type="pic"/>
          </p:nvPr>
        </p:nvSpPr>
        <p:spPr>
          <a:xfrm>
            <a:off x="313267" y="1066801"/>
            <a:ext cx="11605684" cy="5057775"/>
          </a:xfrm>
          <a:prstGeom prst="rect">
            <a:avLst/>
          </a:prstGeom>
          <a:noFill/>
          <a:ln>
            <a:noFill/>
          </a:ln>
        </p:spPr>
      </p:sp>
      <p:sp>
        <p:nvSpPr>
          <p:cNvPr id="167" name="Google Shape;16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8"/>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8"/>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170" name="Shape 170"/>
        <p:cNvGrpSpPr/>
        <p:nvPr/>
      </p:nvGrpSpPr>
      <p:grpSpPr>
        <a:xfrm>
          <a:off x="0" y="0"/>
          <a:ext cx="0" cy="0"/>
          <a:chOff x="0" y="0"/>
          <a:chExt cx="0" cy="0"/>
        </a:xfrm>
      </p:grpSpPr>
      <p:sp>
        <p:nvSpPr>
          <p:cNvPr id="171" name="Google Shape;171;p39"/>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39"/>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9"/>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75" name="Shape 175"/>
        <p:cNvGrpSpPr/>
        <p:nvPr/>
      </p:nvGrpSpPr>
      <p:grpSpPr>
        <a:xfrm>
          <a:off x="0" y="0"/>
          <a:ext cx="0" cy="0"/>
          <a:chOff x="0" y="0"/>
          <a:chExt cx="0" cy="0"/>
        </a:xfrm>
      </p:grpSpPr>
      <p:sp>
        <p:nvSpPr>
          <p:cNvPr id="176" name="Google Shape;176;p40"/>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40"/>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0"/>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80" name="Shape 180"/>
        <p:cNvGrpSpPr/>
        <p:nvPr/>
      </p:nvGrpSpPr>
      <p:grpSpPr>
        <a:xfrm>
          <a:off x="0" y="0"/>
          <a:ext cx="0" cy="0"/>
          <a:chOff x="0" y="0"/>
          <a:chExt cx="0" cy="0"/>
        </a:xfrm>
      </p:grpSpPr>
      <p:sp>
        <p:nvSpPr>
          <p:cNvPr id="181" name="Google Shape;181;p41"/>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1"/>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1"/>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85" name="Shape 185"/>
        <p:cNvGrpSpPr/>
        <p:nvPr/>
      </p:nvGrpSpPr>
      <p:grpSpPr>
        <a:xfrm>
          <a:off x="0" y="0"/>
          <a:ext cx="0" cy="0"/>
          <a:chOff x="0" y="0"/>
          <a:chExt cx="0" cy="0"/>
        </a:xfrm>
      </p:grpSpPr>
      <p:sp>
        <p:nvSpPr>
          <p:cNvPr id="186" name="Google Shape;186;p42"/>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2"/>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2"/>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190" name="Shape 190"/>
        <p:cNvGrpSpPr/>
        <p:nvPr/>
      </p:nvGrpSpPr>
      <p:grpSpPr>
        <a:xfrm>
          <a:off x="0" y="0"/>
          <a:ext cx="0" cy="0"/>
          <a:chOff x="0" y="0"/>
          <a:chExt cx="0" cy="0"/>
        </a:xfrm>
      </p:grpSpPr>
      <p:sp>
        <p:nvSpPr>
          <p:cNvPr id="191" name="Google Shape;191;p43"/>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3"/>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43"/>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195" name="Shape 195"/>
        <p:cNvGrpSpPr/>
        <p:nvPr/>
      </p:nvGrpSpPr>
      <p:grpSpPr>
        <a:xfrm>
          <a:off x="0" y="0"/>
          <a:ext cx="0" cy="0"/>
          <a:chOff x="0" y="0"/>
          <a:chExt cx="0" cy="0"/>
        </a:xfrm>
      </p:grpSpPr>
      <p:sp>
        <p:nvSpPr>
          <p:cNvPr id="196" name="Google Shape;196;p44"/>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44"/>
          <p:cNvSpPr/>
          <p:nvPr>
            <p:ph idx="2" type="pic"/>
          </p:nvPr>
        </p:nvSpPr>
        <p:spPr>
          <a:xfrm>
            <a:off x="313267" y="1066801"/>
            <a:ext cx="11605684" cy="5057775"/>
          </a:xfrm>
          <a:prstGeom prst="rect">
            <a:avLst/>
          </a:prstGeom>
          <a:noFill/>
          <a:ln>
            <a:noFill/>
          </a:ln>
        </p:spPr>
      </p:sp>
      <p:sp>
        <p:nvSpPr>
          <p:cNvPr id="198" name="Google Shape;19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44"/>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4"/>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201" name="Shape 201"/>
        <p:cNvGrpSpPr/>
        <p:nvPr/>
      </p:nvGrpSpPr>
      <p:grpSpPr>
        <a:xfrm>
          <a:off x="0" y="0"/>
          <a:ext cx="0" cy="0"/>
          <a:chOff x="0" y="0"/>
          <a:chExt cx="0" cy="0"/>
        </a:xfrm>
      </p:grpSpPr>
      <p:sp>
        <p:nvSpPr>
          <p:cNvPr id="202" name="Google Shape;202;p45"/>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45"/>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45"/>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206" name="Shape 206"/>
        <p:cNvGrpSpPr/>
        <p:nvPr/>
      </p:nvGrpSpPr>
      <p:grpSpPr>
        <a:xfrm>
          <a:off x="0" y="0"/>
          <a:ext cx="0" cy="0"/>
          <a:chOff x="0" y="0"/>
          <a:chExt cx="0" cy="0"/>
        </a:xfrm>
      </p:grpSpPr>
      <p:sp>
        <p:nvSpPr>
          <p:cNvPr id="207" name="Google Shape;207;p46"/>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46"/>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46"/>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211" name="Shape 211"/>
        <p:cNvGrpSpPr/>
        <p:nvPr/>
      </p:nvGrpSpPr>
      <p:grpSpPr>
        <a:xfrm>
          <a:off x="0" y="0"/>
          <a:ext cx="0" cy="0"/>
          <a:chOff x="0" y="0"/>
          <a:chExt cx="0" cy="0"/>
        </a:xfrm>
      </p:grpSpPr>
      <p:sp>
        <p:nvSpPr>
          <p:cNvPr id="212" name="Google Shape;212;p47"/>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47"/>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47"/>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4" name="Shape 34"/>
        <p:cNvGrpSpPr/>
        <p:nvPr/>
      </p:nvGrpSpPr>
      <p:grpSpPr>
        <a:xfrm>
          <a:off x="0" y="0"/>
          <a:ext cx="0" cy="0"/>
          <a:chOff x="0" y="0"/>
          <a:chExt cx="0" cy="0"/>
        </a:xfrm>
      </p:grpSpPr>
      <p:sp>
        <p:nvSpPr>
          <p:cNvPr id="35" name="Google Shape;35;p21"/>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0" name="Google Shape;40;p21"/>
          <p:cNvPicPr preferRelativeResize="0"/>
          <p:nvPr/>
        </p:nvPicPr>
        <p:blipFill rotWithShape="1">
          <a:blip r:embed="rId2">
            <a:alphaModFix/>
          </a:blip>
          <a:srcRect b="0" l="0" r="0" t="0"/>
          <a:stretch/>
        </p:blipFill>
        <p:spPr>
          <a:xfrm>
            <a:off x="11066277" y="213615"/>
            <a:ext cx="620897" cy="620897"/>
          </a:xfrm>
          <a:prstGeom prst="rect">
            <a:avLst/>
          </a:prstGeom>
          <a:noFill/>
          <a:ln>
            <a:noFill/>
          </a:ln>
        </p:spPr>
      </p:pic>
      <p:sp>
        <p:nvSpPr>
          <p:cNvPr id="41" name="Google Shape;41;p21"/>
          <p:cNvSpPr txBox="1"/>
          <p:nvPr>
            <p:ph idx="3" type="body"/>
          </p:nvPr>
        </p:nvSpPr>
        <p:spPr>
          <a:xfrm>
            <a:off x="504825" y="6356350"/>
            <a:ext cx="4156075"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16" name="Shape 216"/>
        <p:cNvGrpSpPr/>
        <p:nvPr/>
      </p:nvGrpSpPr>
      <p:grpSpPr>
        <a:xfrm>
          <a:off x="0" y="0"/>
          <a:ext cx="0" cy="0"/>
          <a:chOff x="0" y="0"/>
          <a:chExt cx="0" cy="0"/>
        </a:xfrm>
      </p:grpSpPr>
      <p:sp>
        <p:nvSpPr>
          <p:cNvPr id="217" name="Google Shape;217;p48"/>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Trebuchet MS"/>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48"/>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48"/>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b="1" sz="1000">
                <a:solidFill>
                  <a:srgbClr val="898989"/>
                </a:solidFill>
                <a:latin typeface="Trebuchet MS"/>
                <a:ea typeface="Trebuchet MS"/>
                <a:cs typeface="Trebuchet MS"/>
                <a:sym typeface="Trebuchet MS"/>
              </a:defRPr>
            </a:lvl1pPr>
            <a:lvl2pPr indent="0" lvl="1" marL="0" algn="r">
              <a:spcBef>
                <a:spcPts val="0"/>
              </a:spcBef>
              <a:buNone/>
              <a:defRPr b="1" sz="1000">
                <a:solidFill>
                  <a:srgbClr val="898989"/>
                </a:solidFill>
                <a:latin typeface="Trebuchet MS"/>
                <a:ea typeface="Trebuchet MS"/>
                <a:cs typeface="Trebuchet MS"/>
                <a:sym typeface="Trebuchet MS"/>
              </a:defRPr>
            </a:lvl2pPr>
            <a:lvl3pPr indent="0" lvl="2" marL="0" algn="r">
              <a:spcBef>
                <a:spcPts val="0"/>
              </a:spcBef>
              <a:buNone/>
              <a:defRPr b="1" sz="1000">
                <a:solidFill>
                  <a:srgbClr val="898989"/>
                </a:solidFill>
                <a:latin typeface="Trebuchet MS"/>
                <a:ea typeface="Trebuchet MS"/>
                <a:cs typeface="Trebuchet MS"/>
                <a:sym typeface="Trebuchet MS"/>
              </a:defRPr>
            </a:lvl3pPr>
            <a:lvl4pPr indent="0" lvl="3" marL="0" algn="r">
              <a:spcBef>
                <a:spcPts val="0"/>
              </a:spcBef>
              <a:buNone/>
              <a:defRPr b="1" sz="1000">
                <a:solidFill>
                  <a:srgbClr val="898989"/>
                </a:solidFill>
                <a:latin typeface="Trebuchet MS"/>
                <a:ea typeface="Trebuchet MS"/>
                <a:cs typeface="Trebuchet MS"/>
                <a:sym typeface="Trebuchet MS"/>
              </a:defRPr>
            </a:lvl4pPr>
            <a:lvl5pPr indent="0" lvl="4" marL="0" algn="r">
              <a:spcBef>
                <a:spcPts val="0"/>
              </a:spcBef>
              <a:buNone/>
              <a:defRPr b="1" sz="1000">
                <a:solidFill>
                  <a:srgbClr val="898989"/>
                </a:solidFill>
                <a:latin typeface="Trebuchet MS"/>
                <a:ea typeface="Trebuchet MS"/>
                <a:cs typeface="Trebuchet MS"/>
                <a:sym typeface="Trebuchet MS"/>
              </a:defRPr>
            </a:lvl5pPr>
            <a:lvl6pPr indent="0" lvl="5" marL="0" algn="r">
              <a:spcBef>
                <a:spcPts val="0"/>
              </a:spcBef>
              <a:buNone/>
              <a:defRPr b="1" sz="1000">
                <a:solidFill>
                  <a:srgbClr val="898989"/>
                </a:solidFill>
                <a:latin typeface="Trebuchet MS"/>
                <a:ea typeface="Trebuchet MS"/>
                <a:cs typeface="Trebuchet MS"/>
                <a:sym typeface="Trebuchet MS"/>
              </a:defRPr>
            </a:lvl6pPr>
            <a:lvl7pPr indent="0" lvl="6" marL="0" algn="r">
              <a:spcBef>
                <a:spcPts val="0"/>
              </a:spcBef>
              <a:buNone/>
              <a:defRPr b="1" sz="1000">
                <a:solidFill>
                  <a:srgbClr val="898989"/>
                </a:solidFill>
                <a:latin typeface="Trebuchet MS"/>
                <a:ea typeface="Trebuchet MS"/>
                <a:cs typeface="Trebuchet MS"/>
                <a:sym typeface="Trebuchet MS"/>
              </a:defRPr>
            </a:lvl7pPr>
            <a:lvl8pPr indent="0" lvl="7" marL="0" algn="r">
              <a:spcBef>
                <a:spcPts val="0"/>
              </a:spcBef>
              <a:buNone/>
              <a:defRPr b="1" sz="1000">
                <a:solidFill>
                  <a:srgbClr val="898989"/>
                </a:solidFill>
                <a:latin typeface="Trebuchet MS"/>
                <a:ea typeface="Trebuchet MS"/>
                <a:cs typeface="Trebuchet MS"/>
                <a:sym typeface="Trebuchet MS"/>
              </a:defRPr>
            </a:lvl8pPr>
            <a:lvl9pPr indent="0" lvl="8" marL="0" algn="r">
              <a:spcBef>
                <a:spcPts val="0"/>
              </a:spcBef>
              <a:buNone/>
              <a:defRPr b="1" sz="1000">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ith picture">
  <p:cSld name="Divider with picture">
    <p:spTree>
      <p:nvGrpSpPr>
        <p:cNvPr id="42" name="Shape 42"/>
        <p:cNvGrpSpPr/>
        <p:nvPr/>
      </p:nvGrpSpPr>
      <p:grpSpPr>
        <a:xfrm>
          <a:off x="0" y="0"/>
          <a:ext cx="0" cy="0"/>
          <a:chOff x="0" y="0"/>
          <a:chExt cx="0" cy="0"/>
        </a:xfrm>
      </p:grpSpPr>
      <p:pic>
        <p:nvPicPr>
          <p:cNvPr id="43" name="Google Shape;43;p22"/>
          <p:cNvPicPr preferRelativeResize="0"/>
          <p:nvPr/>
        </p:nvPicPr>
        <p:blipFill rotWithShape="1">
          <a:blip r:embed="rId2">
            <a:alphaModFix/>
          </a:blip>
          <a:srcRect b="0" l="4223" r="2574" t="0"/>
          <a:stretch/>
        </p:blipFill>
        <p:spPr>
          <a:xfrm>
            <a:off x="84405" y="1532515"/>
            <a:ext cx="7315201" cy="4480309"/>
          </a:xfrm>
          <a:prstGeom prst="rect">
            <a:avLst/>
          </a:prstGeom>
          <a:noFill/>
          <a:ln>
            <a:noFill/>
          </a:ln>
          <a:effectLst>
            <a:outerShdw blurRad="190500" rotWithShape="0" algn="t" dir="5400000" dist="76200">
              <a:srgbClr val="000000">
                <a:alpha val="13725"/>
              </a:srgbClr>
            </a:outerShdw>
          </a:effectLst>
        </p:spPr>
      </p:pic>
      <p:sp>
        <p:nvSpPr>
          <p:cNvPr id="44" name="Google Shape;44;p22"/>
          <p:cNvSpPr txBox="1"/>
          <p:nvPr>
            <p:ph idx="1" type="body"/>
          </p:nvPr>
        </p:nvSpPr>
        <p:spPr>
          <a:xfrm>
            <a:off x="6961792" y="2485939"/>
            <a:ext cx="4727700" cy="81331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0C0C0C"/>
              </a:buClr>
              <a:buSzPts val="2800"/>
              <a:buNone/>
              <a:defRPr>
                <a:solidFill>
                  <a:srgbClr val="0C0C0C"/>
                </a:solidFill>
              </a:defRPr>
            </a:lvl1pPr>
            <a:lvl2pPr indent="-228600" lvl="1" marL="914400" algn="l">
              <a:lnSpc>
                <a:spcPct val="90000"/>
              </a:lnSpc>
              <a:spcBef>
                <a:spcPts val="500"/>
              </a:spcBef>
              <a:spcAft>
                <a:spcPts val="0"/>
              </a:spcAft>
              <a:buClr>
                <a:schemeClr val="dk1"/>
              </a:buClr>
              <a:buSzPts val="2800"/>
              <a:buNone/>
              <a:defRPr/>
            </a:lvl2pPr>
            <a:lvl3pPr indent="-228600" lvl="2" marL="1371600" algn="l">
              <a:lnSpc>
                <a:spcPct val="90000"/>
              </a:lnSpc>
              <a:spcBef>
                <a:spcPts val="500"/>
              </a:spcBef>
              <a:spcAft>
                <a:spcPts val="0"/>
              </a:spcAft>
              <a:buClr>
                <a:schemeClr val="dk1"/>
              </a:buClr>
              <a:buSzPts val="2800"/>
              <a:buNone/>
              <a:defRPr/>
            </a:lvl3pPr>
            <a:lvl4pPr indent="-228600" lvl="3" marL="1828800" algn="l">
              <a:lnSpc>
                <a:spcPct val="90000"/>
              </a:lnSpc>
              <a:spcBef>
                <a:spcPts val="500"/>
              </a:spcBef>
              <a:spcAft>
                <a:spcPts val="0"/>
              </a:spcAft>
              <a:buClr>
                <a:schemeClr val="dk1"/>
              </a:buClr>
              <a:buSzPts val="2800"/>
              <a:buNone/>
              <a:defRPr/>
            </a:lvl4pPr>
            <a:lvl5pPr indent="-228600" lvl="4" marL="2286000" algn="l">
              <a:lnSpc>
                <a:spcPct val="90000"/>
              </a:lnSpc>
              <a:spcBef>
                <a:spcPts val="500"/>
              </a:spcBef>
              <a:spcAft>
                <a:spcPts val="0"/>
              </a:spcAft>
              <a:buClr>
                <a:schemeClr val="dk1"/>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2"/>
          <p:cNvSpPr txBox="1"/>
          <p:nvPr>
            <p:ph idx="11" type="ftr"/>
          </p:nvPr>
        </p:nvSpPr>
        <p:spPr>
          <a:xfrm>
            <a:off x="9278470" y="6356350"/>
            <a:ext cx="2196423"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22"/>
          <p:cNvSpPr/>
          <p:nvPr>
            <p:ph idx="2" type="pic"/>
          </p:nvPr>
        </p:nvSpPr>
        <p:spPr>
          <a:xfrm>
            <a:off x="1012825" y="1964724"/>
            <a:ext cx="5437188" cy="3435951"/>
          </a:xfrm>
          <a:prstGeom prst="rect">
            <a:avLst/>
          </a:prstGeom>
          <a:noFill/>
          <a:ln>
            <a:noFill/>
          </a:ln>
        </p:spPr>
      </p:sp>
      <p:sp>
        <p:nvSpPr>
          <p:cNvPr id="49" name="Google Shape;49;p22"/>
          <p:cNvSpPr txBox="1"/>
          <p:nvPr>
            <p:ph idx="3" type="body"/>
          </p:nvPr>
        </p:nvSpPr>
        <p:spPr>
          <a:xfrm>
            <a:off x="6961792" y="3435350"/>
            <a:ext cx="4725383" cy="100171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000"/>
              <a:buNone/>
              <a:defRPr sz="2000">
                <a:solidFill>
                  <a:srgbClr val="7F7F7F"/>
                </a:solidFill>
              </a:defRPr>
            </a:lvl1pPr>
            <a:lvl2pPr indent="-228600" lvl="1" marL="914400" algn="l">
              <a:lnSpc>
                <a:spcPct val="90000"/>
              </a:lnSpc>
              <a:spcBef>
                <a:spcPts val="500"/>
              </a:spcBef>
              <a:spcAft>
                <a:spcPts val="0"/>
              </a:spcAft>
              <a:buClr>
                <a:srgbClr val="7F7F7F"/>
              </a:buClr>
              <a:buSzPts val="2000"/>
              <a:buNone/>
              <a:defRPr sz="2000">
                <a:solidFill>
                  <a:srgbClr val="7F7F7F"/>
                </a:solidFill>
              </a:defRPr>
            </a:lvl2pPr>
            <a:lvl3pPr indent="-228600" lvl="2" marL="1371600" algn="l">
              <a:lnSpc>
                <a:spcPct val="90000"/>
              </a:lnSpc>
              <a:spcBef>
                <a:spcPts val="500"/>
              </a:spcBef>
              <a:spcAft>
                <a:spcPts val="0"/>
              </a:spcAft>
              <a:buClr>
                <a:srgbClr val="7F7F7F"/>
              </a:buClr>
              <a:buSzPts val="2000"/>
              <a:buNone/>
              <a:defRPr sz="2000">
                <a:solidFill>
                  <a:srgbClr val="7F7F7F"/>
                </a:solidFill>
              </a:defRPr>
            </a:lvl3pPr>
            <a:lvl4pPr indent="-228600" lvl="3" marL="1828800" algn="l">
              <a:lnSpc>
                <a:spcPct val="90000"/>
              </a:lnSpc>
              <a:spcBef>
                <a:spcPts val="500"/>
              </a:spcBef>
              <a:spcAft>
                <a:spcPts val="0"/>
              </a:spcAft>
              <a:buClr>
                <a:srgbClr val="7F7F7F"/>
              </a:buClr>
              <a:buSzPts val="2000"/>
              <a:buNone/>
              <a:defRPr sz="2000">
                <a:solidFill>
                  <a:srgbClr val="7F7F7F"/>
                </a:solidFill>
              </a:defRPr>
            </a:lvl4pPr>
            <a:lvl5pPr indent="-228600" lvl="4" marL="2286000" algn="l">
              <a:lnSpc>
                <a:spcPct val="90000"/>
              </a:lnSpc>
              <a:spcBef>
                <a:spcPts val="500"/>
              </a:spcBef>
              <a:spcAft>
                <a:spcPts val="0"/>
              </a:spcAft>
              <a:buClr>
                <a:srgbClr val="7F7F7F"/>
              </a:buClr>
              <a:buSzPts val="2000"/>
              <a:buNone/>
              <a:defRPr sz="2000">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4" type="body"/>
          </p:nvPr>
        </p:nvSpPr>
        <p:spPr>
          <a:xfrm>
            <a:off x="504825" y="6451600"/>
            <a:ext cx="3419475" cy="4064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showMasterSp="0">
  <p:cSld name="End Slide">
    <p:bg>
      <p:bgPr>
        <a:blipFill>
          <a:blip r:embed="rId2">
            <a:alphaModFix/>
          </a:blip>
          <a:stretch>
            <a:fillRect/>
          </a:stretch>
        </a:blipFill>
      </p:bgPr>
    </p:bg>
    <p:spTree>
      <p:nvGrpSpPr>
        <p:cNvPr id="51" name="Shape 51"/>
        <p:cNvGrpSpPr/>
        <p:nvPr/>
      </p:nvGrpSpPr>
      <p:grpSpPr>
        <a:xfrm>
          <a:off x="0" y="0"/>
          <a:ext cx="0" cy="0"/>
          <a:chOff x="0" y="0"/>
          <a:chExt cx="0" cy="0"/>
        </a:xfrm>
      </p:grpSpPr>
      <p:sp>
        <p:nvSpPr>
          <p:cNvPr id="52" name="Google Shape;52;p23"/>
          <p:cNvSpPr txBox="1"/>
          <p:nvPr>
            <p:ph type="ctrTitle"/>
          </p:nvPr>
        </p:nvSpPr>
        <p:spPr>
          <a:xfrm>
            <a:off x="585833" y="2157326"/>
            <a:ext cx="10082167" cy="71970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3"/>
          <p:cNvSpPr txBox="1"/>
          <p:nvPr>
            <p:ph idx="1" type="subTitle"/>
          </p:nvPr>
        </p:nvSpPr>
        <p:spPr>
          <a:xfrm>
            <a:off x="585833" y="2877504"/>
            <a:ext cx="10082167" cy="57827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grpSp>
        <p:nvGrpSpPr>
          <p:cNvPr id="54" name="Google Shape;54;p23"/>
          <p:cNvGrpSpPr/>
          <p:nvPr/>
        </p:nvGrpSpPr>
        <p:grpSpPr>
          <a:xfrm>
            <a:off x="450360" y="3744893"/>
            <a:ext cx="2060103" cy="753352"/>
            <a:chOff x="450360" y="3744893"/>
            <a:chExt cx="2060103" cy="753352"/>
          </a:xfrm>
        </p:grpSpPr>
        <p:pic>
          <p:nvPicPr>
            <p:cNvPr id="55" name="Google Shape;55;p23"/>
            <p:cNvPicPr preferRelativeResize="0"/>
            <p:nvPr/>
          </p:nvPicPr>
          <p:blipFill rotWithShape="1">
            <a:blip r:embed="rId3">
              <a:alphaModFix/>
            </a:blip>
            <a:srcRect b="0" l="0" r="0" t="0"/>
            <a:stretch/>
          </p:blipFill>
          <p:spPr>
            <a:xfrm>
              <a:off x="615352" y="3744893"/>
              <a:ext cx="1837959" cy="498965"/>
            </a:xfrm>
            <a:prstGeom prst="rect">
              <a:avLst/>
            </a:prstGeom>
            <a:noFill/>
            <a:ln>
              <a:noFill/>
            </a:ln>
          </p:spPr>
        </p:pic>
        <p:sp>
          <p:nvSpPr>
            <p:cNvPr id="56" name="Google Shape;56;p23"/>
            <p:cNvSpPr txBox="1"/>
            <p:nvPr/>
          </p:nvSpPr>
          <p:spPr>
            <a:xfrm>
              <a:off x="450360" y="4244329"/>
              <a:ext cx="2060103" cy="25391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50">
                  <a:solidFill>
                    <a:schemeClr val="dk1"/>
                  </a:solidFill>
                  <a:latin typeface="Trebuchet MS"/>
                  <a:ea typeface="Trebuchet MS"/>
                  <a:cs typeface="Trebuchet MS"/>
                  <a:sym typeface="Trebuchet MS"/>
                </a:rPr>
                <a:t>Humanising Financial Services</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o picture">
  <p:cSld name="Divider w/o picture">
    <p:spTree>
      <p:nvGrpSpPr>
        <p:cNvPr id="57" name="Shape 57"/>
        <p:cNvGrpSpPr/>
        <p:nvPr/>
      </p:nvGrpSpPr>
      <p:grpSpPr>
        <a:xfrm>
          <a:off x="0" y="0"/>
          <a:ext cx="0" cy="0"/>
          <a:chOff x="0" y="0"/>
          <a:chExt cx="0" cy="0"/>
        </a:xfrm>
      </p:grpSpPr>
      <p:sp>
        <p:nvSpPr>
          <p:cNvPr id="58" name="Google Shape;58;p24"/>
          <p:cNvSpPr txBox="1"/>
          <p:nvPr>
            <p:ph idx="1" type="body"/>
          </p:nvPr>
        </p:nvSpPr>
        <p:spPr>
          <a:xfrm>
            <a:off x="4781550" y="2378075"/>
            <a:ext cx="6135688" cy="13890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C0C0C8"/>
              </a:buClr>
              <a:buSzPts val="2800"/>
              <a:buNone/>
              <a:defRPr>
                <a:solidFill>
                  <a:srgbClr val="C0C0C8"/>
                </a:solidFill>
              </a:defRPr>
            </a:lvl1pPr>
            <a:lvl2pPr indent="-228600" lvl="1" marL="914400" algn="l">
              <a:lnSpc>
                <a:spcPct val="90000"/>
              </a:lnSpc>
              <a:spcBef>
                <a:spcPts val="500"/>
              </a:spcBef>
              <a:spcAft>
                <a:spcPts val="0"/>
              </a:spcAft>
              <a:buClr>
                <a:schemeClr val="dk1"/>
              </a:buClr>
              <a:buSzPts val="2800"/>
              <a:buNone/>
              <a:defRPr/>
            </a:lvl2pPr>
            <a:lvl3pPr indent="-228600" lvl="2" marL="1371600" algn="l">
              <a:lnSpc>
                <a:spcPct val="90000"/>
              </a:lnSpc>
              <a:spcBef>
                <a:spcPts val="500"/>
              </a:spcBef>
              <a:spcAft>
                <a:spcPts val="0"/>
              </a:spcAft>
              <a:buClr>
                <a:schemeClr val="dk1"/>
              </a:buClr>
              <a:buSzPts val="2800"/>
              <a:buNone/>
              <a:defRPr/>
            </a:lvl3pPr>
            <a:lvl4pPr indent="-228600" lvl="3" marL="1828800" algn="l">
              <a:lnSpc>
                <a:spcPct val="90000"/>
              </a:lnSpc>
              <a:spcBef>
                <a:spcPts val="500"/>
              </a:spcBef>
              <a:spcAft>
                <a:spcPts val="0"/>
              </a:spcAft>
              <a:buClr>
                <a:schemeClr val="dk1"/>
              </a:buClr>
              <a:buSzPts val="2800"/>
              <a:buNone/>
              <a:defRPr/>
            </a:lvl4pPr>
            <a:lvl5pPr indent="-228600" lvl="4" marL="2286000" algn="l">
              <a:lnSpc>
                <a:spcPct val="90000"/>
              </a:lnSpc>
              <a:spcBef>
                <a:spcPts val="500"/>
              </a:spcBef>
              <a:spcAft>
                <a:spcPts val="0"/>
              </a:spcAft>
              <a:buClr>
                <a:schemeClr val="dk1"/>
              </a:buClr>
              <a:buSzPts val="2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4"/>
          <p:cNvSpPr txBox="1"/>
          <p:nvPr>
            <p:ph idx="11" type="ftr"/>
          </p:nvPr>
        </p:nvSpPr>
        <p:spPr>
          <a:xfrm>
            <a:off x="9278470" y="6356350"/>
            <a:ext cx="2196423"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4"/>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62" name="Google Shape;62;p24"/>
          <p:cNvGrpSpPr/>
          <p:nvPr/>
        </p:nvGrpSpPr>
        <p:grpSpPr>
          <a:xfrm>
            <a:off x="1335505" y="1987277"/>
            <a:ext cx="2959768" cy="2825955"/>
            <a:chOff x="2743200" y="3200400"/>
            <a:chExt cx="3886200" cy="3886200"/>
          </a:xfrm>
        </p:grpSpPr>
        <p:sp>
          <p:nvSpPr>
            <p:cNvPr id="63" name="Google Shape;63;p24"/>
            <p:cNvSpPr/>
            <p:nvPr/>
          </p:nvSpPr>
          <p:spPr>
            <a:xfrm>
              <a:off x="2743200" y="3200400"/>
              <a:ext cx="3886200" cy="3886200"/>
            </a:xfrm>
            <a:prstGeom prst="ellipse">
              <a:avLst/>
            </a:prstGeom>
            <a:solidFill>
              <a:srgbClr val="FFC8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rebuchet MS"/>
                <a:buNone/>
              </a:pPr>
              <a:r>
                <a:t/>
              </a:r>
              <a:endParaRPr b="0" i="0" sz="1800" u="none" cap="none" strike="noStrike">
                <a:solidFill>
                  <a:srgbClr val="0A091B"/>
                </a:solidFill>
                <a:latin typeface="Trebuchet MS"/>
                <a:ea typeface="Trebuchet MS"/>
                <a:cs typeface="Trebuchet MS"/>
                <a:sym typeface="Trebuchet MS"/>
              </a:endParaRPr>
            </a:p>
          </p:txBody>
        </p:sp>
        <p:sp>
          <p:nvSpPr>
            <p:cNvPr id="64" name="Google Shape;64;p24"/>
            <p:cNvSpPr/>
            <p:nvPr/>
          </p:nvSpPr>
          <p:spPr>
            <a:xfrm>
              <a:off x="4008516" y="4381500"/>
              <a:ext cx="1355568" cy="1266824"/>
            </a:xfrm>
            <a:custGeom>
              <a:rect b="b" l="l" r="r" t="t"/>
              <a:pathLst>
                <a:path extrusionOk="0" h="172" w="185">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0A091B"/>
                </a:solidFill>
                <a:latin typeface="Trebuchet MS"/>
                <a:ea typeface="Trebuchet MS"/>
                <a:cs typeface="Trebuchet MS"/>
                <a:sym typeface="Trebuchet MS"/>
              </a:endParaRPr>
            </a:p>
          </p:txBody>
        </p:sp>
      </p:grpSp>
      <p:sp>
        <p:nvSpPr>
          <p:cNvPr id="65" name="Google Shape;65;p24"/>
          <p:cNvSpPr txBox="1"/>
          <p:nvPr>
            <p:ph idx="2" type="body"/>
          </p:nvPr>
        </p:nvSpPr>
        <p:spPr>
          <a:xfrm>
            <a:off x="504825" y="6356350"/>
            <a:ext cx="3025775"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75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x Text + 1x Pic">
  <p:cSld name="1x Text + 1x Pic">
    <p:spTree>
      <p:nvGrpSpPr>
        <p:cNvPr id="66" name="Shape 66"/>
        <p:cNvGrpSpPr/>
        <p:nvPr/>
      </p:nvGrpSpPr>
      <p:grpSpPr>
        <a:xfrm>
          <a:off x="0" y="0"/>
          <a:ext cx="0" cy="0"/>
          <a:chOff x="0" y="0"/>
          <a:chExt cx="0" cy="0"/>
        </a:xfrm>
      </p:grpSpPr>
      <p:sp>
        <p:nvSpPr>
          <p:cNvPr id="67" name="Google Shape;67;p25"/>
          <p:cNvSpPr/>
          <p:nvPr>
            <p:ph idx="2" type="pic"/>
          </p:nvPr>
        </p:nvSpPr>
        <p:spPr>
          <a:xfrm>
            <a:off x="7204075" y="1062038"/>
            <a:ext cx="4484688" cy="5178425"/>
          </a:xfrm>
          <a:prstGeom prst="rect">
            <a:avLst/>
          </a:prstGeom>
          <a:noFill/>
          <a:ln>
            <a:noFill/>
          </a:ln>
        </p:spPr>
      </p:sp>
      <p:sp>
        <p:nvSpPr>
          <p:cNvPr id="68" name="Google Shape;68;p25"/>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a:off x="465942" y="1302701"/>
            <a:ext cx="5891996" cy="30367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400"/>
              <a:buNone/>
              <a:defRPr b="1" sz="1400">
                <a:solidFill>
                  <a:srgbClr val="595959"/>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25"/>
          <p:cNvSpPr txBox="1"/>
          <p:nvPr>
            <p:ph idx="3" type="body"/>
          </p:nvPr>
        </p:nvSpPr>
        <p:spPr>
          <a:xfrm>
            <a:off x="465942" y="1841157"/>
            <a:ext cx="5891996" cy="43485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95959"/>
              </a:buClr>
              <a:buSzPts val="1200"/>
              <a:buNone/>
              <a:defRPr sz="1200">
                <a:solidFill>
                  <a:srgbClr val="595959"/>
                </a:solidFill>
              </a:defRPr>
            </a:lvl1pPr>
            <a:lvl2pPr indent="-228600" lvl="1" marL="914400" algn="l">
              <a:lnSpc>
                <a:spcPct val="90000"/>
              </a:lnSpc>
              <a:spcBef>
                <a:spcPts val="500"/>
              </a:spcBef>
              <a:spcAft>
                <a:spcPts val="0"/>
              </a:spcAft>
              <a:buClr>
                <a:srgbClr val="595959"/>
              </a:buClr>
              <a:buSzPts val="1200"/>
              <a:buNone/>
              <a:defRPr sz="1200">
                <a:solidFill>
                  <a:srgbClr val="595959"/>
                </a:solidFill>
              </a:defRPr>
            </a:lvl2pPr>
            <a:lvl3pPr indent="-228600" lvl="2" marL="1371600" algn="l">
              <a:lnSpc>
                <a:spcPct val="90000"/>
              </a:lnSpc>
              <a:spcBef>
                <a:spcPts val="500"/>
              </a:spcBef>
              <a:spcAft>
                <a:spcPts val="0"/>
              </a:spcAft>
              <a:buClr>
                <a:srgbClr val="595959"/>
              </a:buClr>
              <a:buSzPts val="1200"/>
              <a:buNone/>
              <a:defRPr sz="1200">
                <a:solidFill>
                  <a:srgbClr val="595959"/>
                </a:solidFill>
              </a:defRPr>
            </a:lvl3pPr>
            <a:lvl4pPr indent="-228600" lvl="3" marL="1828800" algn="l">
              <a:lnSpc>
                <a:spcPct val="90000"/>
              </a:lnSpc>
              <a:spcBef>
                <a:spcPts val="500"/>
              </a:spcBef>
              <a:spcAft>
                <a:spcPts val="0"/>
              </a:spcAft>
              <a:buClr>
                <a:srgbClr val="595959"/>
              </a:buClr>
              <a:buSzPts val="1200"/>
              <a:buNone/>
              <a:defRPr sz="1200">
                <a:solidFill>
                  <a:srgbClr val="595959"/>
                </a:solidFill>
              </a:defRPr>
            </a:lvl4pPr>
            <a:lvl5pPr indent="-228600" lvl="4" marL="2286000" algn="l">
              <a:lnSpc>
                <a:spcPct val="90000"/>
              </a:lnSpc>
              <a:spcBef>
                <a:spcPts val="500"/>
              </a:spcBef>
              <a:spcAft>
                <a:spcPts val="0"/>
              </a:spcAft>
              <a:buClr>
                <a:srgbClr val="595959"/>
              </a:buClr>
              <a:buSzPts val="1200"/>
              <a:buNone/>
              <a:defRPr sz="1200">
                <a:solidFill>
                  <a:srgbClr val="595959"/>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5"/>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5"/>
          <p:cNvSpPr txBox="1"/>
          <p:nvPr>
            <p:ph idx="4" type="body"/>
          </p:nvPr>
        </p:nvSpPr>
        <p:spPr>
          <a:xfrm>
            <a:off x="466725" y="6356350"/>
            <a:ext cx="3444875"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olumn project showcase">
  <p:cSld name="3-column project showcase">
    <p:spTree>
      <p:nvGrpSpPr>
        <p:cNvPr id="74" name="Shape 74"/>
        <p:cNvGrpSpPr/>
        <p:nvPr/>
      </p:nvGrpSpPr>
      <p:grpSpPr>
        <a:xfrm>
          <a:off x="0" y="0"/>
          <a:ext cx="0" cy="0"/>
          <a:chOff x="0" y="0"/>
          <a:chExt cx="0" cy="0"/>
        </a:xfrm>
      </p:grpSpPr>
      <p:sp>
        <p:nvSpPr>
          <p:cNvPr id="75" name="Google Shape;75;p26"/>
          <p:cNvSpPr txBox="1"/>
          <p:nvPr>
            <p:ph idx="1" type="body"/>
          </p:nvPr>
        </p:nvSpPr>
        <p:spPr>
          <a:xfrm>
            <a:off x="855881" y="4184650"/>
            <a:ext cx="3240000" cy="1371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rgbClr val="6C6C6C"/>
              </a:buClr>
              <a:buSzPts val="1200"/>
              <a:buNone/>
              <a:defRPr sz="1200">
                <a:solidFill>
                  <a:srgbClr val="6C6C6C"/>
                </a:solidFill>
              </a:defRPr>
            </a:lvl1pPr>
            <a:lvl2pPr indent="-228600" lvl="1" marL="914400" algn="l">
              <a:lnSpc>
                <a:spcPct val="90000"/>
              </a:lnSpc>
              <a:spcBef>
                <a:spcPts val="500"/>
              </a:spcBef>
              <a:spcAft>
                <a:spcPts val="0"/>
              </a:spcAft>
              <a:buClr>
                <a:srgbClr val="6C6C6C"/>
              </a:buClr>
              <a:buSzPts val="1200"/>
              <a:buNone/>
              <a:defRPr sz="1200">
                <a:solidFill>
                  <a:srgbClr val="6C6C6C"/>
                </a:solidFill>
              </a:defRPr>
            </a:lvl2pPr>
            <a:lvl3pPr indent="-228600" lvl="2" marL="1371600" algn="l">
              <a:lnSpc>
                <a:spcPct val="90000"/>
              </a:lnSpc>
              <a:spcBef>
                <a:spcPts val="500"/>
              </a:spcBef>
              <a:spcAft>
                <a:spcPts val="0"/>
              </a:spcAft>
              <a:buClr>
                <a:srgbClr val="6C6C6C"/>
              </a:buClr>
              <a:buSzPts val="1200"/>
              <a:buNone/>
              <a:defRPr sz="1200">
                <a:solidFill>
                  <a:srgbClr val="6C6C6C"/>
                </a:solidFill>
              </a:defRPr>
            </a:lvl3pPr>
            <a:lvl4pPr indent="-228600" lvl="3" marL="1828800" algn="l">
              <a:lnSpc>
                <a:spcPct val="90000"/>
              </a:lnSpc>
              <a:spcBef>
                <a:spcPts val="500"/>
              </a:spcBef>
              <a:spcAft>
                <a:spcPts val="0"/>
              </a:spcAft>
              <a:buClr>
                <a:srgbClr val="6C6C6C"/>
              </a:buClr>
              <a:buSzPts val="1200"/>
              <a:buNone/>
              <a:defRPr sz="1200">
                <a:solidFill>
                  <a:srgbClr val="6C6C6C"/>
                </a:solidFill>
              </a:defRPr>
            </a:lvl4pPr>
            <a:lvl5pPr indent="-228600" lvl="4" marL="2286000" algn="l">
              <a:lnSpc>
                <a:spcPct val="90000"/>
              </a:lnSpc>
              <a:spcBef>
                <a:spcPts val="500"/>
              </a:spcBef>
              <a:spcAft>
                <a:spcPts val="0"/>
              </a:spcAft>
              <a:buClr>
                <a:srgbClr val="6C6C6C"/>
              </a:buClr>
              <a:buSzPts val="1200"/>
              <a:buNone/>
              <a:defRPr sz="1200">
                <a:solidFill>
                  <a:srgbClr val="6C6C6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6"/>
          <p:cNvSpPr/>
          <p:nvPr>
            <p:ph idx="2" type="pic"/>
          </p:nvPr>
        </p:nvSpPr>
        <p:spPr>
          <a:xfrm>
            <a:off x="4476000" y="1198518"/>
            <a:ext cx="3240000" cy="2520000"/>
          </a:xfrm>
          <a:prstGeom prst="rect">
            <a:avLst/>
          </a:prstGeom>
          <a:noFill/>
          <a:ln>
            <a:noFill/>
          </a:ln>
        </p:spPr>
      </p:sp>
      <p:sp>
        <p:nvSpPr>
          <p:cNvPr id="77" name="Google Shape;77;p26"/>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6"/>
          <p:cNvSpPr txBox="1"/>
          <p:nvPr>
            <p:ph idx="3" type="body"/>
          </p:nvPr>
        </p:nvSpPr>
        <p:spPr>
          <a:xfrm>
            <a:off x="855881" y="3870396"/>
            <a:ext cx="3240000" cy="303677"/>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rgbClr val="0C0C0C"/>
              </a:buClr>
              <a:buSzPts val="2400"/>
              <a:buNone/>
              <a:defRPr b="0" sz="2400">
                <a:solidFill>
                  <a:srgbClr val="0C0C0C"/>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26"/>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26"/>
          <p:cNvSpPr/>
          <p:nvPr>
            <p:ph idx="4" type="pic"/>
          </p:nvPr>
        </p:nvSpPr>
        <p:spPr>
          <a:xfrm>
            <a:off x="855881" y="1198518"/>
            <a:ext cx="3240000" cy="2520000"/>
          </a:xfrm>
          <a:prstGeom prst="rect">
            <a:avLst/>
          </a:prstGeom>
          <a:noFill/>
          <a:ln>
            <a:noFill/>
          </a:ln>
        </p:spPr>
      </p:sp>
      <p:sp>
        <p:nvSpPr>
          <p:cNvPr id="82" name="Google Shape;82;p26"/>
          <p:cNvSpPr/>
          <p:nvPr>
            <p:ph idx="5" type="pic"/>
          </p:nvPr>
        </p:nvSpPr>
        <p:spPr>
          <a:xfrm>
            <a:off x="7992511" y="1198518"/>
            <a:ext cx="3240000" cy="2520000"/>
          </a:xfrm>
          <a:prstGeom prst="rect">
            <a:avLst/>
          </a:prstGeom>
          <a:noFill/>
          <a:ln>
            <a:noFill/>
          </a:ln>
        </p:spPr>
      </p:sp>
      <p:sp>
        <p:nvSpPr>
          <p:cNvPr id="83" name="Google Shape;83;p26"/>
          <p:cNvSpPr txBox="1"/>
          <p:nvPr>
            <p:ph idx="6" type="body"/>
          </p:nvPr>
        </p:nvSpPr>
        <p:spPr>
          <a:xfrm>
            <a:off x="4476000" y="4184650"/>
            <a:ext cx="3240000" cy="1371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rgbClr val="6C6C6C"/>
              </a:buClr>
              <a:buSzPts val="1200"/>
              <a:buNone/>
              <a:defRPr sz="1200">
                <a:solidFill>
                  <a:srgbClr val="6C6C6C"/>
                </a:solidFill>
              </a:defRPr>
            </a:lvl1pPr>
            <a:lvl2pPr indent="-228600" lvl="1" marL="914400" algn="l">
              <a:lnSpc>
                <a:spcPct val="90000"/>
              </a:lnSpc>
              <a:spcBef>
                <a:spcPts val="500"/>
              </a:spcBef>
              <a:spcAft>
                <a:spcPts val="0"/>
              </a:spcAft>
              <a:buClr>
                <a:srgbClr val="6C6C6C"/>
              </a:buClr>
              <a:buSzPts val="1200"/>
              <a:buNone/>
              <a:defRPr sz="1200">
                <a:solidFill>
                  <a:srgbClr val="6C6C6C"/>
                </a:solidFill>
              </a:defRPr>
            </a:lvl2pPr>
            <a:lvl3pPr indent="-228600" lvl="2" marL="1371600" algn="l">
              <a:lnSpc>
                <a:spcPct val="90000"/>
              </a:lnSpc>
              <a:spcBef>
                <a:spcPts val="500"/>
              </a:spcBef>
              <a:spcAft>
                <a:spcPts val="0"/>
              </a:spcAft>
              <a:buClr>
                <a:srgbClr val="6C6C6C"/>
              </a:buClr>
              <a:buSzPts val="1200"/>
              <a:buNone/>
              <a:defRPr sz="1200">
                <a:solidFill>
                  <a:srgbClr val="6C6C6C"/>
                </a:solidFill>
              </a:defRPr>
            </a:lvl3pPr>
            <a:lvl4pPr indent="-228600" lvl="3" marL="1828800" algn="l">
              <a:lnSpc>
                <a:spcPct val="90000"/>
              </a:lnSpc>
              <a:spcBef>
                <a:spcPts val="500"/>
              </a:spcBef>
              <a:spcAft>
                <a:spcPts val="0"/>
              </a:spcAft>
              <a:buClr>
                <a:srgbClr val="6C6C6C"/>
              </a:buClr>
              <a:buSzPts val="1200"/>
              <a:buNone/>
              <a:defRPr sz="1200">
                <a:solidFill>
                  <a:srgbClr val="6C6C6C"/>
                </a:solidFill>
              </a:defRPr>
            </a:lvl4pPr>
            <a:lvl5pPr indent="-228600" lvl="4" marL="2286000" algn="l">
              <a:lnSpc>
                <a:spcPct val="90000"/>
              </a:lnSpc>
              <a:spcBef>
                <a:spcPts val="500"/>
              </a:spcBef>
              <a:spcAft>
                <a:spcPts val="0"/>
              </a:spcAft>
              <a:buClr>
                <a:srgbClr val="6C6C6C"/>
              </a:buClr>
              <a:buSzPts val="1200"/>
              <a:buNone/>
              <a:defRPr sz="1200">
                <a:solidFill>
                  <a:srgbClr val="6C6C6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6"/>
          <p:cNvSpPr txBox="1"/>
          <p:nvPr>
            <p:ph idx="7" type="body"/>
          </p:nvPr>
        </p:nvSpPr>
        <p:spPr>
          <a:xfrm>
            <a:off x="4476000" y="3870396"/>
            <a:ext cx="3240000" cy="303677"/>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rgbClr val="0C0C0C"/>
              </a:buClr>
              <a:buSzPts val="2400"/>
              <a:buNone/>
              <a:defRPr b="0" sz="2400">
                <a:solidFill>
                  <a:srgbClr val="0C0C0C"/>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26"/>
          <p:cNvSpPr txBox="1"/>
          <p:nvPr>
            <p:ph idx="8" type="body"/>
          </p:nvPr>
        </p:nvSpPr>
        <p:spPr>
          <a:xfrm>
            <a:off x="7992511" y="4184650"/>
            <a:ext cx="3240000" cy="13716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rgbClr val="6C6C6C"/>
              </a:buClr>
              <a:buSzPts val="1200"/>
              <a:buNone/>
              <a:defRPr sz="1200">
                <a:solidFill>
                  <a:srgbClr val="6C6C6C"/>
                </a:solidFill>
              </a:defRPr>
            </a:lvl1pPr>
            <a:lvl2pPr indent="-228600" lvl="1" marL="914400" algn="l">
              <a:lnSpc>
                <a:spcPct val="90000"/>
              </a:lnSpc>
              <a:spcBef>
                <a:spcPts val="500"/>
              </a:spcBef>
              <a:spcAft>
                <a:spcPts val="0"/>
              </a:spcAft>
              <a:buClr>
                <a:srgbClr val="6C6C6C"/>
              </a:buClr>
              <a:buSzPts val="1200"/>
              <a:buNone/>
              <a:defRPr sz="1200">
                <a:solidFill>
                  <a:srgbClr val="6C6C6C"/>
                </a:solidFill>
              </a:defRPr>
            </a:lvl2pPr>
            <a:lvl3pPr indent="-228600" lvl="2" marL="1371600" algn="l">
              <a:lnSpc>
                <a:spcPct val="90000"/>
              </a:lnSpc>
              <a:spcBef>
                <a:spcPts val="500"/>
              </a:spcBef>
              <a:spcAft>
                <a:spcPts val="0"/>
              </a:spcAft>
              <a:buClr>
                <a:srgbClr val="6C6C6C"/>
              </a:buClr>
              <a:buSzPts val="1200"/>
              <a:buNone/>
              <a:defRPr sz="1200">
                <a:solidFill>
                  <a:srgbClr val="6C6C6C"/>
                </a:solidFill>
              </a:defRPr>
            </a:lvl3pPr>
            <a:lvl4pPr indent="-228600" lvl="3" marL="1828800" algn="l">
              <a:lnSpc>
                <a:spcPct val="90000"/>
              </a:lnSpc>
              <a:spcBef>
                <a:spcPts val="500"/>
              </a:spcBef>
              <a:spcAft>
                <a:spcPts val="0"/>
              </a:spcAft>
              <a:buClr>
                <a:srgbClr val="6C6C6C"/>
              </a:buClr>
              <a:buSzPts val="1200"/>
              <a:buNone/>
              <a:defRPr sz="1200">
                <a:solidFill>
                  <a:srgbClr val="6C6C6C"/>
                </a:solidFill>
              </a:defRPr>
            </a:lvl4pPr>
            <a:lvl5pPr indent="-228600" lvl="4" marL="2286000" algn="l">
              <a:lnSpc>
                <a:spcPct val="90000"/>
              </a:lnSpc>
              <a:spcBef>
                <a:spcPts val="500"/>
              </a:spcBef>
              <a:spcAft>
                <a:spcPts val="0"/>
              </a:spcAft>
              <a:buClr>
                <a:srgbClr val="6C6C6C"/>
              </a:buClr>
              <a:buSzPts val="1200"/>
              <a:buNone/>
              <a:defRPr sz="1200">
                <a:solidFill>
                  <a:srgbClr val="6C6C6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6"/>
          <p:cNvSpPr txBox="1"/>
          <p:nvPr>
            <p:ph idx="9" type="body"/>
          </p:nvPr>
        </p:nvSpPr>
        <p:spPr>
          <a:xfrm>
            <a:off x="7992511" y="3870396"/>
            <a:ext cx="3240000" cy="303677"/>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1000"/>
              </a:spcBef>
              <a:spcAft>
                <a:spcPts val="0"/>
              </a:spcAft>
              <a:buClr>
                <a:srgbClr val="0C0C0C"/>
              </a:buClr>
              <a:buSzPts val="2400"/>
              <a:buNone/>
              <a:defRPr b="0" sz="2400">
                <a:solidFill>
                  <a:srgbClr val="0C0C0C"/>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26"/>
          <p:cNvSpPr txBox="1"/>
          <p:nvPr>
            <p:ph idx="13" type="body"/>
          </p:nvPr>
        </p:nvSpPr>
        <p:spPr>
          <a:xfrm>
            <a:off x="504825" y="6356350"/>
            <a:ext cx="3368675"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Opt 01)">
  <p:cSld name="Comparison (Opt 01)">
    <p:spTree>
      <p:nvGrpSpPr>
        <p:cNvPr id="88" name="Shape 88"/>
        <p:cNvGrpSpPr/>
        <p:nvPr/>
      </p:nvGrpSpPr>
      <p:grpSpPr>
        <a:xfrm>
          <a:off x="0" y="0"/>
          <a:ext cx="0" cy="0"/>
          <a:chOff x="0" y="0"/>
          <a:chExt cx="0" cy="0"/>
        </a:xfrm>
      </p:grpSpPr>
      <p:sp>
        <p:nvSpPr>
          <p:cNvPr id="89" name="Google Shape;89;p27"/>
          <p:cNvSpPr/>
          <p:nvPr>
            <p:ph idx="1" type="body"/>
          </p:nvPr>
        </p:nvSpPr>
        <p:spPr>
          <a:xfrm>
            <a:off x="834887" y="1302547"/>
            <a:ext cx="3060000" cy="612000"/>
          </a:xfrm>
          <a:prstGeom prst="roundRect">
            <a:avLst>
              <a:gd fmla="val 16667" name="adj"/>
            </a:avLst>
          </a:prstGeom>
          <a:noFill/>
          <a:ln cap="flat" cmpd="sng" w="12700">
            <a:solidFill>
              <a:srgbClr val="FFBB13"/>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C0C0C"/>
              </a:buClr>
              <a:buSzPts val="1800"/>
              <a:buNone/>
              <a:defRPr b="1" sz="1800">
                <a:solidFill>
                  <a:srgbClr val="0C0C0C"/>
                </a:solidFill>
              </a:defRPr>
            </a:lvl1pPr>
            <a:lvl2pPr indent="-228600" lvl="1" marL="914400" algn="l">
              <a:lnSpc>
                <a:spcPct val="90000"/>
              </a:lnSpc>
              <a:spcBef>
                <a:spcPts val="500"/>
              </a:spcBef>
              <a:spcAft>
                <a:spcPts val="0"/>
              </a:spcAft>
              <a:buClr>
                <a:srgbClr val="0C0C0C"/>
              </a:buClr>
              <a:buSzPts val="1800"/>
              <a:buNone/>
              <a:defRPr sz="1800">
                <a:solidFill>
                  <a:srgbClr val="0C0C0C"/>
                </a:solidFill>
              </a:defRPr>
            </a:lvl2pPr>
            <a:lvl3pPr indent="-228600" lvl="2" marL="1371600" algn="l">
              <a:lnSpc>
                <a:spcPct val="90000"/>
              </a:lnSpc>
              <a:spcBef>
                <a:spcPts val="500"/>
              </a:spcBef>
              <a:spcAft>
                <a:spcPts val="0"/>
              </a:spcAft>
              <a:buClr>
                <a:srgbClr val="0C0C0C"/>
              </a:buClr>
              <a:buSzPts val="1800"/>
              <a:buNone/>
              <a:defRPr sz="1800">
                <a:solidFill>
                  <a:srgbClr val="0C0C0C"/>
                </a:solidFill>
              </a:defRPr>
            </a:lvl3pPr>
            <a:lvl4pPr indent="-228600" lvl="3" marL="1828800" algn="l">
              <a:lnSpc>
                <a:spcPct val="90000"/>
              </a:lnSpc>
              <a:spcBef>
                <a:spcPts val="500"/>
              </a:spcBef>
              <a:spcAft>
                <a:spcPts val="0"/>
              </a:spcAft>
              <a:buClr>
                <a:srgbClr val="0C0C0C"/>
              </a:buClr>
              <a:buSzPts val="1800"/>
              <a:buNone/>
              <a:defRPr sz="1800">
                <a:solidFill>
                  <a:srgbClr val="0C0C0C"/>
                </a:solidFill>
              </a:defRPr>
            </a:lvl4pPr>
            <a:lvl5pPr indent="-228600" lvl="4" marL="2286000" algn="l">
              <a:lnSpc>
                <a:spcPct val="90000"/>
              </a:lnSpc>
              <a:spcBef>
                <a:spcPts val="500"/>
              </a:spcBef>
              <a:spcAft>
                <a:spcPts val="0"/>
              </a:spcAft>
              <a:buClr>
                <a:srgbClr val="0C0C0C"/>
              </a:buClr>
              <a:buSzPts val="1800"/>
              <a:buNone/>
              <a:defRPr sz="1800">
                <a:solidFill>
                  <a:srgbClr val="0C0C0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7"/>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7"/>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8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7"/>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3" name="Google Shape;93;p27"/>
          <p:cNvPicPr preferRelativeResize="0"/>
          <p:nvPr/>
        </p:nvPicPr>
        <p:blipFill rotWithShape="1">
          <a:blip r:embed="rId2">
            <a:alphaModFix/>
          </a:blip>
          <a:srcRect b="0" l="0" r="0" t="0"/>
          <a:stretch/>
        </p:blipFill>
        <p:spPr>
          <a:xfrm>
            <a:off x="11066277" y="213615"/>
            <a:ext cx="620897" cy="620897"/>
          </a:xfrm>
          <a:prstGeom prst="rect">
            <a:avLst/>
          </a:prstGeom>
          <a:noFill/>
          <a:ln>
            <a:noFill/>
          </a:ln>
        </p:spPr>
      </p:pic>
      <p:sp>
        <p:nvSpPr>
          <p:cNvPr id="94" name="Google Shape;94;p27"/>
          <p:cNvSpPr/>
          <p:nvPr>
            <p:ph idx="2" type="body"/>
          </p:nvPr>
        </p:nvSpPr>
        <p:spPr>
          <a:xfrm>
            <a:off x="581891" y="1302547"/>
            <a:ext cx="612000" cy="612000"/>
          </a:xfrm>
          <a:prstGeom prst="ellipse">
            <a:avLst/>
          </a:prstGeom>
          <a:solidFill>
            <a:srgbClr val="FEBC1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1600"/>
              <a:buNone/>
              <a:defRPr b="1" sz="1600">
                <a:solidFill>
                  <a:schemeClr val="lt1"/>
                </a:solidFill>
              </a:defRPr>
            </a:lvl1pPr>
            <a:lvl2pPr indent="-228600" lvl="1" marL="914400" algn="ctr">
              <a:lnSpc>
                <a:spcPct val="90000"/>
              </a:lnSpc>
              <a:spcBef>
                <a:spcPts val="500"/>
              </a:spcBef>
              <a:spcAft>
                <a:spcPts val="0"/>
              </a:spcAft>
              <a:buClr>
                <a:schemeClr val="dk1"/>
              </a:buClr>
              <a:buSzPts val="1600"/>
              <a:buNone/>
              <a:defRPr sz="1600"/>
            </a:lvl2pPr>
            <a:lvl3pPr indent="-228600" lvl="2" marL="1371600" algn="ctr">
              <a:lnSpc>
                <a:spcPct val="90000"/>
              </a:lnSpc>
              <a:spcBef>
                <a:spcPts val="500"/>
              </a:spcBef>
              <a:spcAft>
                <a:spcPts val="0"/>
              </a:spcAft>
              <a:buClr>
                <a:schemeClr val="dk1"/>
              </a:buClr>
              <a:buSzPts val="1600"/>
              <a:buNone/>
              <a:defRPr sz="16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7"/>
          <p:cNvSpPr txBox="1"/>
          <p:nvPr>
            <p:ph idx="3" type="body"/>
          </p:nvPr>
        </p:nvSpPr>
        <p:spPr>
          <a:xfrm>
            <a:off x="834886" y="2100030"/>
            <a:ext cx="2975113" cy="4047676"/>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7"/>
          <p:cNvSpPr/>
          <p:nvPr>
            <p:ph idx="4" type="body"/>
          </p:nvPr>
        </p:nvSpPr>
        <p:spPr>
          <a:xfrm>
            <a:off x="4742858" y="1302547"/>
            <a:ext cx="3060000" cy="612000"/>
          </a:xfrm>
          <a:prstGeom prst="roundRect">
            <a:avLst>
              <a:gd fmla="val 16667" name="adj"/>
            </a:avLst>
          </a:prstGeom>
          <a:noFill/>
          <a:ln cap="flat" cmpd="sng" w="12700">
            <a:solidFill>
              <a:srgbClr val="FFBB13"/>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C0C0C"/>
              </a:buClr>
              <a:buSzPts val="1800"/>
              <a:buNone/>
              <a:defRPr b="1" sz="1800">
                <a:solidFill>
                  <a:srgbClr val="0C0C0C"/>
                </a:solidFill>
              </a:defRPr>
            </a:lvl1pPr>
            <a:lvl2pPr indent="-228600" lvl="1" marL="914400" algn="l">
              <a:lnSpc>
                <a:spcPct val="90000"/>
              </a:lnSpc>
              <a:spcBef>
                <a:spcPts val="500"/>
              </a:spcBef>
              <a:spcAft>
                <a:spcPts val="0"/>
              </a:spcAft>
              <a:buClr>
                <a:srgbClr val="0C0C0C"/>
              </a:buClr>
              <a:buSzPts val="1800"/>
              <a:buNone/>
              <a:defRPr sz="1800">
                <a:solidFill>
                  <a:srgbClr val="0C0C0C"/>
                </a:solidFill>
              </a:defRPr>
            </a:lvl2pPr>
            <a:lvl3pPr indent="-228600" lvl="2" marL="1371600" algn="l">
              <a:lnSpc>
                <a:spcPct val="90000"/>
              </a:lnSpc>
              <a:spcBef>
                <a:spcPts val="500"/>
              </a:spcBef>
              <a:spcAft>
                <a:spcPts val="0"/>
              </a:spcAft>
              <a:buClr>
                <a:srgbClr val="0C0C0C"/>
              </a:buClr>
              <a:buSzPts val="1800"/>
              <a:buNone/>
              <a:defRPr sz="1800">
                <a:solidFill>
                  <a:srgbClr val="0C0C0C"/>
                </a:solidFill>
              </a:defRPr>
            </a:lvl3pPr>
            <a:lvl4pPr indent="-228600" lvl="3" marL="1828800" algn="l">
              <a:lnSpc>
                <a:spcPct val="90000"/>
              </a:lnSpc>
              <a:spcBef>
                <a:spcPts val="500"/>
              </a:spcBef>
              <a:spcAft>
                <a:spcPts val="0"/>
              </a:spcAft>
              <a:buClr>
                <a:srgbClr val="0C0C0C"/>
              </a:buClr>
              <a:buSzPts val="1800"/>
              <a:buNone/>
              <a:defRPr sz="1800">
                <a:solidFill>
                  <a:srgbClr val="0C0C0C"/>
                </a:solidFill>
              </a:defRPr>
            </a:lvl4pPr>
            <a:lvl5pPr indent="-228600" lvl="4" marL="2286000" algn="l">
              <a:lnSpc>
                <a:spcPct val="90000"/>
              </a:lnSpc>
              <a:spcBef>
                <a:spcPts val="500"/>
              </a:spcBef>
              <a:spcAft>
                <a:spcPts val="0"/>
              </a:spcAft>
              <a:buClr>
                <a:srgbClr val="0C0C0C"/>
              </a:buClr>
              <a:buSzPts val="1800"/>
              <a:buNone/>
              <a:defRPr sz="1800">
                <a:solidFill>
                  <a:srgbClr val="0C0C0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7"/>
          <p:cNvSpPr/>
          <p:nvPr>
            <p:ph idx="5" type="body"/>
          </p:nvPr>
        </p:nvSpPr>
        <p:spPr>
          <a:xfrm>
            <a:off x="4489862" y="1302547"/>
            <a:ext cx="612000" cy="612000"/>
          </a:xfrm>
          <a:prstGeom prst="ellipse">
            <a:avLst/>
          </a:prstGeom>
          <a:solidFill>
            <a:srgbClr val="FEBC11"/>
          </a:solidFill>
          <a:ln>
            <a:noFill/>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1600"/>
              <a:buNone/>
              <a:defRPr b="1" sz="1600">
                <a:solidFill>
                  <a:schemeClr val="lt1"/>
                </a:solidFill>
              </a:defRPr>
            </a:lvl1pPr>
            <a:lvl2pPr indent="-228600" lvl="1" marL="914400" algn="ctr">
              <a:lnSpc>
                <a:spcPct val="90000"/>
              </a:lnSpc>
              <a:spcBef>
                <a:spcPts val="500"/>
              </a:spcBef>
              <a:spcAft>
                <a:spcPts val="0"/>
              </a:spcAft>
              <a:buClr>
                <a:schemeClr val="dk1"/>
              </a:buClr>
              <a:buSzPts val="1600"/>
              <a:buNone/>
              <a:defRPr sz="1600"/>
            </a:lvl2pPr>
            <a:lvl3pPr indent="-228600" lvl="2" marL="1371600" algn="ctr">
              <a:lnSpc>
                <a:spcPct val="90000"/>
              </a:lnSpc>
              <a:spcBef>
                <a:spcPts val="500"/>
              </a:spcBef>
              <a:spcAft>
                <a:spcPts val="0"/>
              </a:spcAft>
              <a:buClr>
                <a:schemeClr val="dk1"/>
              </a:buClr>
              <a:buSzPts val="1600"/>
              <a:buNone/>
              <a:defRPr sz="16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7"/>
          <p:cNvSpPr txBox="1"/>
          <p:nvPr>
            <p:ph idx="6" type="body"/>
          </p:nvPr>
        </p:nvSpPr>
        <p:spPr>
          <a:xfrm>
            <a:off x="4742857" y="2100030"/>
            <a:ext cx="2975113" cy="4047676"/>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7"/>
          <p:cNvSpPr/>
          <p:nvPr>
            <p:ph idx="7" type="body"/>
          </p:nvPr>
        </p:nvSpPr>
        <p:spPr>
          <a:xfrm>
            <a:off x="8740609" y="1302547"/>
            <a:ext cx="3060000" cy="612000"/>
          </a:xfrm>
          <a:prstGeom prst="roundRect">
            <a:avLst>
              <a:gd fmla="val 16667" name="adj"/>
            </a:avLst>
          </a:prstGeom>
          <a:solidFill>
            <a:srgbClr val="FEBC11"/>
          </a:solidFill>
          <a:ln cap="flat" cmpd="sng" w="12700">
            <a:solidFill>
              <a:srgbClr val="FFBB13"/>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solidFill>
                  <a:schemeClr val="lt1"/>
                </a:solidFill>
              </a:defRPr>
            </a:lvl1pPr>
            <a:lvl2pPr indent="-228600" lvl="1" marL="914400" algn="l">
              <a:lnSpc>
                <a:spcPct val="90000"/>
              </a:lnSpc>
              <a:spcBef>
                <a:spcPts val="500"/>
              </a:spcBef>
              <a:spcAft>
                <a:spcPts val="0"/>
              </a:spcAft>
              <a:buClr>
                <a:srgbClr val="0C0C0C"/>
              </a:buClr>
              <a:buSzPts val="1800"/>
              <a:buNone/>
              <a:defRPr sz="1800">
                <a:solidFill>
                  <a:srgbClr val="0C0C0C"/>
                </a:solidFill>
              </a:defRPr>
            </a:lvl2pPr>
            <a:lvl3pPr indent="-228600" lvl="2" marL="1371600" algn="l">
              <a:lnSpc>
                <a:spcPct val="90000"/>
              </a:lnSpc>
              <a:spcBef>
                <a:spcPts val="500"/>
              </a:spcBef>
              <a:spcAft>
                <a:spcPts val="0"/>
              </a:spcAft>
              <a:buClr>
                <a:srgbClr val="0C0C0C"/>
              </a:buClr>
              <a:buSzPts val="1800"/>
              <a:buNone/>
              <a:defRPr sz="1800">
                <a:solidFill>
                  <a:srgbClr val="0C0C0C"/>
                </a:solidFill>
              </a:defRPr>
            </a:lvl3pPr>
            <a:lvl4pPr indent="-228600" lvl="3" marL="1828800" algn="l">
              <a:lnSpc>
                <a:spcPct val="90000"/>
              </a:lnSpc>
              <a:spcBef>
                <a:spcPts val="500"/>
              </a:spcBef>
              <a:spcAft>
                <a:spcPts val="0"/>
              </a:spcAft>
              <a:buClr>
                <a:srgbClr val="0C0C0C"/>
              </a:buClr>
              <a:buSzPts val="1800"/>
              <a:buNone/>
              <a:defRPr sz="1800">
                <a:solidFill>
                  <a:srgbClr val="0C0C0C"/>
                </a:solidFill>
              </a:defRPr>
            </a:lvl4pPr>
            <a:lvl5pPr indent="-228600" lvl="4" marL="2286000" algn="l">
              <a:lnSpc>
                <a:spcPct val="90000"/>
              </a:lnSpc>
              <a:spcBef>
                <a:spcPts val="500"/>
              </a:spcBef>
              <a:spcAft>
                <a:spcPts val="0"/>
              </a:spcAft>
              <a:buClr>
                <a:srgbClr val="0C0C0C"/>
              </a:buClr>
              <a:buSzPts val="1800"/>
              <a:buNone/>
              <a:defRPr sz="1800">
                <a:solidFill>
                  <a:srgbClr val="0C0C0C"/>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7"/>
          <p:cNvSpPr/>
          <p:nvPr>
            <p:ph idx="8" type="body"/>
          </p:nvPr>
        </p:nvSpPr>
        <p:spPr>
          <a:xfrm>
            <a:off x="8487613" y="1302547"/>
            <a:ext cx="612000" cy="612000"/>
          </a:xfrm>
          <a:prstGeom prst="ellipse">
            <a:avLst/>
          </a:prstGeom>
          <a:solidFill>
            <a:srgbClr val="FEBC11"/>
          </a:solidFill>
          <a:ln cap="flat" cmpd="sng" w="25400">
            <a:solidFill>
              <a:schemeClr val="lt1"/>
            </a:solidFill>
            <a:prstDash val="solid"/>
            <a:round/>
            <a:headEnd len="sm" w="sm" type="none"/>
            <a:tailEnd len="sm" w="sm" type="none"/>
          </a:ln>
        </p:spPr>
        <p:txBody>
          <a:bodyPr anchorCtr="0" anchor="ctr" bIns="0" lIns="0" spcFirstLastPara="1" rIns="0" wrap="square" tIns="0">
            <a:normAutofit/>
          </a:bodyPr>
          <a:lstStyle>
            <a:lvl1pPr indent="-228600" lvl="0" marL="457200" algn="ctr">
              <a:lnSpc>
                <a:spcPct val="90000"/>
              </a:lnSpc>
              <a:spcBef>
                <a:spcPts val="1000"/>
              </a:spcBef>
              <a:spcAft>
                <a:spcPts val="0"/>
              </a:spcAft>
              <a:buClr>
                <a:schemeClr val="lt1"/>
              </a:buClr>
              <a:buSzPts val="1600"/>
              <a:buNone/>
              <a:defRPr b="1" sz="1600">
                <a:solidFill>
                  <a:schemeClr val="lt1"/>
                </a:solidFill>
              </a:defRPr>
            </a:lvl1pPr>
            <a:lvl2pPr indent="-228600" lvl="1" marL="914400" algn="ctr">
              <a:lnSpc>
                <a:spcPct val="90000"/>
              </a:lnSpc>
              <a:spcBef>
                <a:spcPts val="500"/>
              </a:spcBef>
              <a:spcAft>
                <a:spcPts val="0"/>
              </a:spcAft>
              <a:buClr>
                <a:schemeClr val="dk1"/>
              </a:buClr>
              <a:buSzPts val="1600"/>
              <a:buNone/>
              <a:defRPr sz="1600"/>
            </a:lvl2pPr>
            <a:lvl3pPr indent="-228600" lvl="2" marL="1371600" algn="ctr">
              <a:lnSpc>
                <a:spcPct val="90000"/>
              </a:lnSpc>
              <a:spcBef>
                <a:spcPts val="500"/>
              </a:spcBef>
              <a:spcAft>
                <a:spcPts val="0"/>
              </a:spcAft>
              <a:buClr>
                <a:schemeClr val="dk1"/>
              </a:buClr>
              <a:buSzPts val="1600"/>
              <a:buNone/>
              <a:defRPr sz="1600"/>
            </a:lvl3pPr>
            <a:lvl4pPr indent="-228600" lvl="3" marL="1828800" algn="ctr">
              <a:lnSpc>
                <a:spcPct val="90000"/>
              </a:lnSpc>
              <a:spcBef>
                <a:spcPts val="500"/>
              </a:spcBef>
              <a:spcAft>
                <a:spcPts val="0"/>
              </a:spcAft>
              <a:buClr>
                <a:schemeClr val="dk1"/>
              </a:buClr>
              <a:buSzPts val="1600"/>
              <a:buNone/>
              <a:defRPr sz="1600"/>
            </a:lvl4pPr>
            <a:lvl5pPr indent="-228600" lvl="4" marL="2286000" algn="ctr">
              <a:lnSpc>
                <a:spcPct val="90000"/>
              </a:lnSpc>
              <a:spcBef>
                <a:spcPts val="500"/>
              </a:spcBef>
              <a:spcAft>
                <a:spcPts val="0"/>
              </a:spcAft>
              <a:buClr>
                <a:schemeClr val="dk1"/>
              </a:buClr>
              <a:buSzPts val="1600"/>
              <a:buNone/>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7"/>
          <p:cNvSpPr txBox="1"/>
          <p:nvPr>
            <p:ph idx="9" type="body"/>
          </p:nvPr>
        </p:nvSpPr>
        <p:spPr>
          <a:xfrm>
            <a:off x="8740608" y="2100030"/>
            <a:ext cx="2975113" cy="4047676"/>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chemeClr val="dk1"/>
              </a:buClr>
              <a:buSzPts val="1600"/>
              <a:buChar char="•"/>
              <a:defRPr sz="1600"/>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7"/>
          <p:cNvSpPr txBox="1"/>
          <p:nvPr>
            <p:ph idx="13" type="body"/>
          </p:nvPr>
        </p:nvSpPr>
        <p:spPr>
          <a:xfrm>
            <a:off x="406400" y="6356350"/>
            <a:ext cx="3403600" cy="3603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000"/>
              <a:buNone/>
              <a:defRPr sz="1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8"/>
          <p:cNvPicPr preferRelativeResize="0"/>
          <p:nvPr/>
        </p:nvPicPr>
        <p:blipFill rotWithShape="1">
          <a:blip r:embed="rId1">
            <a:alphaModFix/>
          </a:blip>
          <a:srcRect b="0" l="0" r="0" t="0"/>
          <a:stretch/>
        </p:blipFill>
        <p:spPr>
          <a:xfrm>
            <a:off x="11081394" y="223339"/>
            <a:ext cx="603250" cy="603250"/>
          </a:xfrm>
          <a:prstGeom prst="rect">
            <a:avLst/>
          </a:prstGeom>
          <a:noFill/>
          <a:ln>
            <a:noFill/>
          </a:ln>
        </p:spPr>
      </p:pic>
      <p:sp>
        <p:nvSpPr>
          <p:cNvPr id="11" name="Google Shape;11;p18"/>
          <p:cNvSpPr/>
          <p:nvPr/>
        </p:nvSpPr>
        <p:spPr>
          <a:xfrm>
            <a:off x="0" y="321764"/>
            <a:ext cx="504824" cy="365125"/>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2" name="Google Shape;12;p18"/>
          <p:cNvSpPr txBox="1"/>
          <p:nvPr>
            <p:ph idx="11" type="ftr"/>
          </p:nvPr>
        </p:nvSpPr>
        <p:spPr>
          <a:xfrm>
            <a:off x="9278470" y="6356350"/>
            <a:ext cx="2197675" cy="3600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cxnSp>
        <p:nvCxnSpPr>
          <p:cNvPr id="13" name="Google Shape;13;p18"/>
          <p:cNvCxnSpPr/>
          <p:nvPr/>
        </p:nvCxnSpPr>
        <p:spPr>
          <a:xfrm>
            <a:off x="504825" y="6333935"/>
            <a:ext cx="11273981" cy="0"/>
          </a:xfrm>
          <a:prstGeom prst="straightConnector1">
            <a:avLst/>
          </a:prstGeom>
          <a:noFill/>
          <a:ln cap="flat" cmpd="sng" w="22225">
            <a:solidFill>
              <a:srgbClr val="FFF2CC"/>
            </a:solidFill>
            <a:prstDash val="solid"/>
            <a:miter lim="800000"/>
            <a:headEnd len="sm" w="sm" type="none"/>
            <a:tailEnd len="sm" w="sm" type="none"/>
          </a:ln>
        </p:spPr>
      </p:cxnSp>
      <p:sp>
        <p:nvSpPr>
          <p:cNvPr id="14" name="Google Shape;14;p18"/>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800"/>
              <a:buFont typeface="Trebuchet MS"/>
              <a:buNone/>
              <a:defRPr b="0" i="0" sz="2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8"/>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Trebuchet MS"/>
                <a:ea typeface="Trebuchet MS"/>
                <a:cs typeface="Trebuchet MS"/>
                <a:sym typeface="Trebuchet M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rebuchet MS"/>
                <a:ea typeface="Trebuchet MS"/>
                <a:cs typeface="Trebuchet MS"/>
                <a:sym typeface="Trebuchet MS"/>
              </a:defRPr>
            </a:lvl9pPr>
          </a:lstStyle>
          <a:p/>
        </p:txBody>
      </p:sp>
      <p:sp>
        <p:nvSpPr>
          <p:cNvPr id="16" name="Google Shape;16;p18"/>
          <p:cNvSpPr txBox="1"/>
          <p:nvPr>
            <p:ph idx="12" type="sldNum"/>
          </p:nvPr>
        </p:nvSpPr>
        <p:spPr>
          <a:xfrm>
            <a:off x="11508806" y="6356350"/>
            <a:ext cx="270000" cy="3600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1" i="0" sz="1000" u="none" cap="none" strike="noStrike">
                <a:solidFill>
                  <a:srgbClr val="898989"/>
                </a:solidFill>
                <a:latin typeface="Trebuchet MS"/>
                <a:ea typeface="Trebuchet MS"/>
                <a:cs typeface="Trebuchet MS"/>
                <a:sym typeface="Trebuchet MS"/>
              </a:defRPr>
            </a:lvl1pPr>
            <a:lvl2pPr indent="0" lvl="1" marL="0" marR="0" rtl="0" algn="r">
              <a:spcBef>
                <a:spcPts val="0"/>
              </a:spcBef>
              <a:buNone/>
              <a:defRPr b="1" i="0" sz="1000" u="none" cap="none" strike="noStrike">
                <a:solidFill>
                  <a:srgbClr val="898989"/>
                </a:solidFill>
                <a:latin typeface="Trebuchet MS"/>
                <a:ea typeface="Trebuchet MS"/>
                <a:cs typeface="Trebuchet MS"/>
                <a:sym typeface="Trebuchet MS"/>
              </a:defRPr>
            </a:lvl2pPr>
            <a:lvl3pPr indent="0" lvl="2" marL="0" marR="0" rtl="0" algn="r">
              <a:spcBef>
                <a:spcPts val="0"/>
              </a:spcBef>
              <a:buNone/>
              <a:defRPr b="1" i="0" sz="1000" u="none" cap="none" strike="noStrike">
                <a:solidFill>
                  <a:srgbClr val="898989"/>
                </a:solidFill>
                <a:latin typeface="Trebuchet MS"/>
                <a:ea typeface="Trebuchet MS"/>
                <a:cs typeface="Trebuchet MS"/>
                <a:sym typeface="Trebuchet MS"/>
              </a:defRPr>
            </a:lvl3pPr>
            <a:lvl4pPr indent="0" lvl="3" marL="0" marR="0" rtl="0" algn="r">
              <a:spcBef>
                <a:spcPts val="0"/>
              </a:spcBef>
              <a:buNone/>
              <a:defRPr b="1" i="0" sz="1000" u="none" cap="none" strike="noStrike">
                <a:solidFill>
                  <a:srgbClr val="898989"/>
                </a:solidFill>
                <a:latin typeface="Trebuchet MS"/>
                <a:ea typeface="Trebuchet MS"/>
                <a:cs typeface="Trebuchet MS"/>
                <a:sym typeface="Trebuchet MS"/>
              </a:defRPr>
            </a:lvl4pPr>
            <a:lvl5pPr indent="0" lvl="4" marL="0" marR="0" rtl="0" algn="r">
              <a:spcBef>
                <a:spcPts val="0"/>
              </a:spcBef>
              <a:buNone/>
              <a:defRPr b="1" i="0" sz="1000" u="none" cap="none" strike="noStrike">
                <a:solidFill>
                  <a:srgbClr val="898989"/>
                </a:solidFill>
                <a:latin typeface="Trebuchet MS"/>
                <a:ea typeface="Trebuchet MS"/>
                <a:cs typeface="Trebuchet MS"/>
                <a:sym typeface="Trebuchet MS"/>
              </a:defRPr>
            </a:lvl5pPr>
            <a:lvl6pPr indent="0" lvl="5" marL="0" marR="0" rtl="0" algn="r">
              <a:spcBef>
                <a:spcPts val="0"/>
              </a:spcBef>
              <a:buNone/>
              <a:defRPr b="1" i="0" sz="1000" u="none" cap="none" strike="noStrike">
                <a:solidFill>
                  <a:srgbClr val="898989"/>
                </a:solidFill>
                <a:latin typeface="Trebuchet MS"/>
                <a:ea typeface="Trebuchet MS"/>
                <a:cs typeface="Trebuchet MS"/>
                <a:sym typeface="Trebuchet MS"/>
              </a:defRPr>
            </a:lvl6pPr>
            <a:lvl7pPr indent="0" lvl="6" marL="0" marR="0" rtl="0" algn="r">
              <a:spcBef>
                <a:spcPts val="0"/>
              </a:spcBef>
              <a:buNone/>
              <a:defRPr b="1" i="0" sz="1000" u="none" cap="none" strike="noStrike">
                <a:solidFill>
                  <a:srgbClr val="898989"/>
                </a:solidFill>
                <a:latin typeface="Trebuchet MS"/>
                <a:ea typeface="Trebuchet MS"/>
                <a:cs typeface="Trebuchet MS"/>
                <a:sym typeface="Trebuchet MS"/>
              </a:defRPr>
            </a:lvl7pPr>
            <a:lvl8pPr indent="0" lvl="7" marL="0" marR="0" rtl="0" algn="r">
              <a:spcBef>
                <a:spcPts val="0"/>
              </a:spcBef>
              <a:buNone/>
              <a:defRPr b="1" i="0" sz="1000" u="none" cap="none" strike="noStrike">
                <a:solidFill>
                  <a:srgbClr val="898989"/>
                </a:solidFill>
                <a:latin typeface="Trebuchet MS"/>
                <a:ea typeface="Trebuchet MS"/>
                <a:cs typeface="Trebuchet MS"/>
                <a:sym typeface="Trebuchet MS"/>
              </a:defRPr>
            </a:lvl8pPr>
            <a:lvl9pPr indent="0" lvl="8" marL="0" marR="0" rtl="0" algn="r">
              <a:spcBef>
                <a:spcPts val="0"/>
              </a:spcBef>
              <a:buNone/>
              <a:defRPr b="1" i="0" sz="1000" u="none" cap="none" strike="noStrike">
                <a:solidFill>
                  <a:srgbClr val="89898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6.xml"/><Relationship Id="rId4" Type="http://schemas.openxmlformats.org/officeDocument/2006/relationships/slide" Target="/ppt/slides/slide6.xml"/><Relationship Id="rId5" Type="http://schemas.openxmlformats.org/officeDocument/2006/relationships/slide" Target="/ppt/slides/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
          <p:cNvSpPr txBox="1"/>
          <p:nvPr>
            <p:ph idx="1" type="body"/>
          </p:nvPr>
        </p:nvSpPr>
        <p:spPr>
          <a:xfrm>
            <a:off x="585788" y="2559050"/>
            <a:ext cx="10082212" cy="6524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lang="en-US" sz="1200"/>
              <a:t>Digital Non Retail</a:t>
            </a:r>
            <a:endParaRPr/>
          </a:p>
          <a:p>
            <a:pPr indent="0" lvl="0" marL="0" rtl="0" algn="l">
              <a:lnSpc>
                <a:spcPct val="90000"/>
              </a:lnSpc>
              <a:spcBef>
                <a:spcPts val="1000"/>
              </a:spcBef>
              <a:spcAft>
                <a:spcPts val="0"/>
              </a:spcAft>
              <a:buClr>
                <a:schemeClr val="dk1"/>
              </a:buClr>
              <a:buSzPts val="1200"/>
              <a:buNone/>
            </a:pPr>
            <a:r>
              <a:rPr lang="en-US" sz="1200"/>
              <a:t>Digital Delivery &amp; Operation</a:t>
            </a:r>
            <a:endParaRPr sz="1200"/>
          </a:p>
        </p:txBody>
      </p:sp>
      <p:sp>
        <p:nvSpPr>
          <p:cNvPr id="226" name="Google Shape;226;p1"/>
          <p:cNvSpPr txBox="1"/>
          <p:nvPr>
            <p:ph type="ctrTitle"/>
          </p:nvPr>
        </p:nvSpPr>
        <p:spPr>
          <a:xfrm>
            <a:off x="585833" y="1198895"/>
            <a:ext cx="10082167" cy="71970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rebuchet MS"/>
              <a:buNone/>
            </a:pPr>
            <a:r>
              <a:rPr b="1" lang="en-US"/>
              <a:t>End of On-The Job Training (OJT) Report</a:t>
            </a:r>
            <a:endParaRPr b="1"/>
          </a:p>
        </p:txBody>
      </p:sp>
      <p:sp>
        <p:nvSpPr>
          <p:cNvPr id="227" name="Google Shape;227;p1"/>
          <p:cNvSpPr txBox="1"/>
          <p:nvPr>
            <p:ph idx="2" type="subTitle"/>
          </p:nvPr>
        </p:nvSpPr>
        <p:spPr>
          <a:xfrm>
            <a:off x="585833" y="1949419"/>
            <a:ext cx="10082100" cy="578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b="1" lang="en-US" sz="1200"/>
              <a:t>James Wijaya Santoso</a:t>
            </a:r>
            <a:endParaRPr sz="1200"/>
          </a:p>
          <a:p>
            <a:pPr indent="0" lvl="0" marL="0" rtl="0" algn="l">
              <a:lnSpc>
                <a:spcPct val="90000"/>
              </a:lnSpc>
              <a:spcBef>
                <a:spcPts val="1000"/>
              </a:spcBef>
              <a:spcAft>
                <a:spcPts val="0"/>
              </a:spcAft>
              <a:buClr>
                <a:schemeClr val="dk1"/>
              </a:buClr>
              <a:buSzPts val="1200"/>
              <a:buNone/>
            </a:pPr>
            <a:r>
              <a:rPr lang="en-US" sz="1200"/>
              <a:t>IT Development Program Batch-03</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2"/>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Project (4) – eBizLoan (Digital Lending) Project</a:t>
            </a:r>
            <a:endParaRPr/>
          </a:p>
        </p:txBody>
      </p:sp>
      <p:pic>
        <p:nvPicPr>
          <p:cNvPr id="311" name="Google Shape;311;p12"/>
          <p:cNvPicPr preferRelativeResize="0"/>
          <p:nvPr>
            <p:ph idx="1" type="body"/>
          </p:nvPr>
        </p:nvPicPr>
        <p:blipFill rotWithShape="1">
          <a:blip r:embed="rId3">
            <a:alphaModFix/>
          </a:blip>
          <a:srcRect b="0" l="0" r="0" t="0"/>
          <a:stretch/>
        </p:blipFill>
        <p:spPr>
          <a:xfrm>
            <a:off x="646813" y="1304629"/>
            <a:ext cx="7873886" cy="4617705"/>
          </a:xfrm>
          <a:prstGeom prst="rect">
            <a:avLst/>
          </a:prstGeom>
          <a:noFill/>
          <a:ln>
            <a:noFill/>
          </a:ln>
        </p:spPr>
      </p:pic>
      <p:sp>
        <p:nvSpPr>
          <p:cNvPr id="312" name="Google Shape;312;p12"/>
          <p:cNvSpPr txBox="1"/>
          <p:nvPr>
            <p:ph idx="3" type="body"/>
          </p:nvPr>
        </p:nvSpPr>
        <p:spPr>
          <a:xfrm>
            <a:off x="504825" y="6356350"/>
            <a:ext cx="4156075" cy="3603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
        <p:nvSpPr>
          <p:cNvPr id="313" name="Google Shape;313;p12"/>
          <p:cNvSpPr txBox="1"/>
          <p:nvPr/>
        </p:nvSpPr>
        <p:spPr>
          <a:xfrm flipH="1">
            <a:off x="9040863" y="2020187"/>
            <a:ext cx="2729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Front End unit Testing</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3"/>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Project (5) – eBizLoan (Digital Lending) Project</a:t>
            </a:r>
            <a:endParaRPr/>
          </a:p>
        </p:txBody>
      </p:sp>
      <p:sp>
        <p:nvSpPr>
          <p:cNvPr id="320" name="Google Shape;320;p13"/>
          <p:cNvSpPr txBox="1"/>
          <p:nvPr>
            <p:ph idx="3" type="body"/>
          </p:nvPr>
        </p:nvSpPr>
        <p:spPr>
          <a:xfrm>
            <a:off x="504825" y="6356350"/>
            <a:ext cx="4156075" cy="3603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
        <p:nvSpPr>
          <p:cNvPr id="321" name="Google Shape;321;p13"/>
          <p:cNvSpPr txBox="1"/>
          <p:nvPr/>
        </p:nvSpPr>
        <p:spPr>
          <a:xfrm flipH="1">
            <a:off x="9040863" y="2020187"/>
            <a:ext cx="27293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Unit Testing Result (Code Coverage)</a:t>
            </a:r>
            <a:endParaRPr sz="1800">
              <a:solidFill>
                <a:schemeClr val="dk1"/>
              </a:solidFill>
              <a:latin typeface="Trebuchet MS"/>
              <a:ea typeface="Trebuchet MS"/>
              <a:cs typeface="Trebuchet MS"/>
              <a:sym typeface="Trebuchet MS"/>
            </a:endParaRPr>
          </a:p>
        </p:txBody>
      </p:sp>
      <p:pic>
        <p:nvPicPr>
          <p:cNvPr id="322" name="Google Shape;322;p13"/>
          <p:cNvPicPr preferRelativeResize="0"/>
          <p:nvPr>
            <p:ph idx="1" type="body"/>
          </p:nvPr>
        </p:nvPicPr>
        <p:blipFill rotWithShape="1">
          <a:blip r:embed="rId3">
            <a:alphaModFix/>
          </a:blip>
          <a:srcRect b="0" l="0" r="0" t="0"/>
          <a:stretch/>
        </p:blipFill>
        <p:spPr>
          <a:xfrm>
            <a:off x="504825" y="1422152"/>
            <a:ext cx="8288301" cy="46794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4"/>
          <p:cNvSpPr txBox="1"/>
          <p:nvPr>
            <p:ph idx="1" type="body"/>
          </p:nvPr>
        </p:nvSpPr>
        <p:spPr>
          <a:xfrm>
            <a:off x="6961792" y="2485939"/>
            <a:ext cx="4727700" cy="8133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C0C0C"/>
              </a:buClr>
              <a:buSzPts val="2800"/>
              <a:buNone/>
            </a:pPr>
            <a:r>
              <a:rPr lang="en-US"/>
              <a:t>eBizLoan Project</a:t>
            </a:r>
            <a:endParaRPr/>
          </a:p>
        </p:txBody>
      </p:sp>
      <p:sp>
        <p:nvSpPr>
          <p:cNvPr id="328" name="Google Shape;328;p14"/>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Initiative Project – Short Demo</a:t>
            </a:r>
            <a:endParaRPr/>
          </a:p>
        </p:txBody>
      </p:sp>
      <p:sp>
        <p:nvSpPr>
          <p:cNvPr id="329" name="Google Shape;329;p14"/>
          <p:cNvSpPr txBox="1"/>
          <p:nvPr>
            <p:ph idx="3" type="body"/>
          </p:nvPr>
        </p:nvSpPr>
        <p:spPr>
          <a:xfrm>
            <a:off x="6961792" y="3435350"/>
            <a:ext cx="4725383" cy="10017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F7F7F"/>
              </a:buClr>
              <a:buSzPts val="2000"/>
              <a:buNone/>
            </a:pPr>
            <a:r>
              <a:rPr lang="en-US"/>
              <a:t>http://10.230.84.50:9000/</a:t>
            </a:r>
            <a:endParaRPr/>
          </a:p>
        </p:txBody>
      </p:sp>
      <p:sp>
        <p:nvSpPr>
          <p:cNvPr id="330" name="Google Shape;330;p14"/>
          <p:cNvSpPr txBox="1"/>
          <p:nvPr>
            <p:ph idx="4" type="body"/>
          </p:nvPr>
        </p:nvSpPr>
        <p:spPr>
          <a:xfrm>
            <a:off x="504825" y="6451600"/>
            <a:ext cx="3419475" cy="406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pic>
        <p:nvPicPr>
          <p:cNvPr id="331" name="Google Shape;331;p14"/>
          <p:cNvPicPr preferRelativeResize="0"/>
          <p:nvPr>
            <p:ph idx="2" type="pic"/>
          </p:nvPr>
        </p:nvPicPr>
        <p:blipFill rotWithShape="1">
          <a:blip r:embed="rId3">
            <a:alphaModFix/>
          </a:blip>
          <a:srcRect b="0" l="7758" r="7757" t="0"/>
          <a:stretch/>
        </p:blipFill>
        <p:spPr>
          <a:xfrm>
            <a:off x="1012825" y="1964724"/>
            <a:ext cx="5437188" cy="3435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5"/>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Output From On-The-Job Training (OJT)</a:t>
            </a:r>
            <a:endParaRPr b="1"/>
          </a:p>
        </p:txBody>
      </p:sp>
      <p:sp>
        <p:nvSpPr>
          <p:cNvPr id="338" name="Google Shape;338;p15"/>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Trebuchet MS"/>
              <a:buAutoNum type="arabicPeriod"/>
            </a:pPr>
            <a:r>
              <a:rPr lang="en-US"/>
              <a:t>Managed to gain understanding regarding technology that is used in banking industry through mentor and various workshop.</a:t>
            </a:r>
            <a:endParaRPr/>
          </a:p>
          <a:p>
            <a:pPr indent="-514350" lvl="0" marL="514350" rtl="0" algn="l">
              <a:lnSpc>
                <a:spcPct val="90000"/>
              </a:lnSpc>
              <a:spcBef>
                <a:spcPts val="1000"/>
              </a:spcBef>
              <a:spcAft>
                <a:spcPts val="0"/>
              </a:spcAft>
              <a:buClr>
                <a:schemeClr val="dk1"/>
              </a:buClr>
              <a:buSzPts val="2800"/>
              <a:buFont typeface="Trebuchet MS"/>
              <a:buAutoNum type="arabicPeriod"/>
            </a:pPr>
            <a:r>
              <a:rPr lang="en-US"/>
              <a:t>Attained live hands-on exposure regarding the internal system that is used by Maybank with provision of mentor and teammates.</a:t>
            </a:r>
            <a:endParaRPr/>
          </a:p>
          <a:p>
            <a:pPr indent="-514350" lvl="0" marL="514350" rtl="0" algn="l">
              <a:lnSpc>
                <a:spcPct val="90000"/>
              </a:lnSpc>
              <a:spcBef>
                <a:spcPts val="1000"/>
              </a:spcBef>
              <a:spcAft>
                <a:spcPts val="0"/>
              </a:spcAft>
              <a:buClr>
                <a:schemeClr val="dk1"/>
              </a:buClr>
              <a:buSzPts val="2800"/>
              <a:buFont typeface="Trebuchet MS"/>
              <a:buAutoNum type="arabicPeriod"/>
            </a:pPr>
            <a:r>
              <a:rPr lang="en-US"/>
              <a:t>Managed to gain experience working in banking project.</a:t>
            </a:r>
            <a:endParaRPr/>
          </a:p>
        </p:txBody>
      </p:sp>
      <p:sp>
        <p:nvSpPr>
          <p:cNvPr id="339" name="Google Shape;339;p15"/>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6"/>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Improvement Ideas (1)</a:t>
            </a:r>
            <a:endParaRPr/>
          </a:p>
        </p:txBody>
      </p:sp>
      <p:sp>
        <p:nvSpPr>
          <p:cNvPr id="346" name="Google Shape;346;p16"/>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eBizLoan Application Story Planning must be consistent and clear</a:t>
            </a:r>
            <a:endParaRPr/>
          </a:p>
        </p:txBody>
      </p:sp>
      <p:sp>
        <p:nvSpPr>
          <p:cNvPr id="347" name="Google Shape;347;p16"/>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7"/>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Big thanks to my awesome team !</a:t>
            </a:r>
            <a:endParaRPr b="1"/>
          </a:p>
        </p:txBody>
      </p:sp>
      <p:sp>
        <p:nvSpPr>
          <p:cNvPr id="353" name="Google Shape;353;p17"/>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My Mentor Mr. Rifqi</a:t>
            </a:r>
            <a:endParaRPr sz="2000"/>
          </a:p>
          <a:p>
            <a:pPr indent="-228600" lvl="0" marL="228600" rtl="0" algn="l">
              <a:lnSpc>
                <a:spcPct val="90000"/>
              </a:lnSpc>
              <a:spcBef>
                <a:spcPts val="1000"/>
              </a:spcBef>
              <a:spcAft>
                <a:spcPts val="0"/>
              </a:spcAft>
              <a:buClr>
                <a:schemeClr val="dk1"/>
              </a:buClr>
              <a:buSzPts val="2000"/>
              <a:buChar char="•"/>
            </a:pPr>
            <a:r>
              <a:rPr lang="en-US" sz="2000"/>
              <a:t>Digital non Retail Team</a:t>
            </a:r>
            <a:endParaRPr sz="2000"/>
          </a:p>
          <a:p>
            <a:pPr indent="-228600" lvl="0" marL="228600" rtl="0" algn="l">
              <a:lnSpc>
                <a:spcPct val="90000"/>
              </a:lnSpc>
              <a:spcBef>
                <a:spcPts val="1000"/>
              </a:spcBef>
              <a:spcAft>
                <a:spcPts val="0"/>
              </a:spcAft>
              <a:buSzPts val="2000"/>
              <a:buChar char="•"/>
            </a:pPr>
            <a:r>
              <a:rPr lang="en-US" sz="2000"/>
              <a:t>Digital SME</a:t>
            </a:r>
            <a:endParaRPr sz="2000"/>
          </a:p>
          <a:p>
            <a:pPr indent="-228600" lvl="0" marL="228600" rtl="0" algn="l">
              <a:lnSpc>
                <a:spcPct val="90000"/>
              </a:lnSpc>
              <a:spcBef>
                <a:spcPts val="1000"/>
              </a:spcBef>
              <a:spcAft>
                <a:spcPts val="0"/>
              </a:spcAft>
              <a:buClr>
                <a:schemeClr val="dk1"/>
              </a:buClr>
              <a:buSzPts val="2000"/>
              <a:buChar char="•"/>
            </a:pPr>
            <a:r>
              <a:rPr lang="en-US" sz="2000"/>
              <a:t>Human Capital Team for Coordinating OJT Program</a:t>
            </a:r>
            <a:endParaRPr/>
          </a:p>
          <a:p>
            <a:pPr indent="-228600" lvl="0" marL="228600" rtl="0" algn="l">
              <a:lnSpc>
                <a:spcPct val="90000"/>
              </a:lnSpc>
              <a:spcBef>
                <a:spcPts val="1000"/>
              </a:spcBef>
              <a:spcAft>
                <a:spcPts val="0"/>
              </a:spcAft>
              <a:buClr>
                <a:schemeClr val="dk1"/>
              </a:buClr>
              <a:buSzPts val="2000"/>
              <a:buChar char="•"/>
            </a:pPr>
            <a:r>
              <a:rPr lang="en-US" sz="2000"/>
              <a:t>And all Maybankers who helped me throughout my journey</a:t>
            </a:r>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354" name="Google Shape;354;p17"/>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Introduction about my Division</a:t>
            </a:r>
            <a:endParaRPr b="1"/>
          </a:p>
        </p:txBody>
      </p:sp>
      <p:sp>
        <p:nvSpPr>
          <p:cNvPr id="234" name="Google Shape;234;p2"/>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Unit      : Digital Non Retail</a:t>
            </a:r>
            <a:endParaRPr/>
          </a:p>
          <a:p>
            <a:pPr indent="-228600" lvl="0" marL="228600" rtl="0" algn="l">
              <a:lnSpc>
                <a:spcPct val="90000"/>
              </a:lnSpc>
              <a:spcBef>
                <a:spcPts val="1000"/>
              </a:spcBef>
              <a:spcAft>
                <a:spcPts val="0"/>
              </a:spcAft>
              <a:buClr>
                <a:schemeClr val="dk1"/>
              </a:buClr>
              <a:buSzPts val="2800"/>
              <a:buChar char="•"/>
            </a:pPr>
            <a:r>
              <a:rPr lang="en-US"/>
              <a:t>Division : Digital Delivery &amp; Operation</a:t>
            </a:r>
            <a:endParaRPr/>
          </a:p>
          <a:p>
            <a:pPr indent="-228600" lvl="0" marL="228600" rtl="0" algn="l">
              <a:lnSpc>
                <a:spcPct val="90000"/>
              </a:lnSpc>
              <a:spcBef>
                <a:spcPts val="1000"/>
              </a:spcBef>
              <a:spcAft>
                <a:spcPts val="0"/>
              </a:spcAft>
              <a:buClr>
                <a:schemeClr val="dk1"/>
              </a:buClr>
              <a:buSzPts val="2800"/>
              <a:buChar char="•"/>
            </a:pPr>
            <a:r>
              <a:rPr lang="en-US"/>
              <a:t>Mentor  : Pak Rifqi Riadhi</a:t>
            </a:r>
            <a:endParaRPr/>
          </a:p>
        </p:txBody>
      </p:sp>
      <p:sp>
        <p:nvSpPr>
          <p:cNvPr id="235" name="Google Shape;235;p2"/>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lang="en-US"/>
              <a:t>6-Month On-The-Job (OJT) Training Journey 	</a:t>
            </a:r>
            <a:endParaRPr/>
          </a:p>
        </p:txBody>
      </p:sp>
      <p:sp>
        <p:nvSpPr>
          <p:cNvPr id="242" name="Google Shape;242;p3"/>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Monitoring and Maintenance of Production Apps</a:t>
            </a:r>
            <a:endParaRPr/>
          </a:p>
          <a:p>
            <a:pPr indent="-228600" lvl="1" marL="685800" rtl="0" algn="l">
              <a:lnSpc>
                <a:spcPct val="90000"/>
              </a:lnSpc>
              <a:spcBef>
                <a:spcPts val="500"/>
              </a:spcBef>
              <a:spcAft>
                <a:spcPts val="0"/>
              </a:spcAft>
              <a:buClr>
                <a:schemeClr val="dk1"/>
              </a:buClr>
              <a:buSzPts val="2000"/>
              <a:buChar char="•"/>
            </a:pPr>
            <a:r>
              <a:rPr lang="en-US" sz="2000"/>
              <a:t>Monitoring and Support Maintenance in RDN(Rekening Dana Nasabah)</a:t>
            </a:r>
            <a:endParaRPr/>
          </a:p>
          <a:p>
            <a:pPr indent="-228600" lvl="0" marL="228600" rtl="0" algn="l">
              <a:lnSpc>
                <a:spcPct val="90000"/>
              </a:lnSpc>
              <a:spcBef>
                <a:spcPts val="1000"/>
              </a:spcBef>
              <a:spcAft>
                <a:spcPts val="0"/>
              </a:spcAft>
              <a:buClr>
                <a:schemeClr val="dk1"/>
              </a:buClr>
              <a:buSzPts val="2000"/>
              <a:buChar char="•"/>
            </a:pPr>
            <a:r>
              <a:rPr b="1" lang="en-US" sz="2000"/>
              <a:t>Participate and contribute in Initiative Project</a:t>
            </a:r>
            <a:endParaRPr/>
          </a:p>
          <a:p>
            <a:pPr indent="-228600" lvl="1" marL="685800" rtl="0" algn="l">
              <a:lnSpc>
                <a:spcPct val="90000"/>
              </a:lnSpc>
              <a:spcBef>
                <a:spcPts val="500"/>
              </a:spcBef>
              <a:spcAft>
                <a:spcPts val="0"/>
              </a:spcAft>
              <a:buClr>
                <a:schemeClr val="dk1"/>
              </a:buClr>
              <a:buSzPts val="2000"/>
              <a:buChar char="•"/>
            </a:pPr>
            <a:r>
              <a:rPr lang="en-US" sz="2000"/>
              <a:t>Digital Lending Initiative Project (React Native)</a:t>
            </a:r>
            <a:endParaRPr sz="2000"/>
          </a:p>
          <a:p>
            <a:pPr indent="-228600" lvl="1" marL="685800" rtl="0" algn="l">
              <a:lnSpc>
                <a:spcPct val="90000"/>
              </a:lnSpc>
              <a:spcBef>
                <a:spcPts val="500"/>
              </a:spcBef>
              <a:spcAft>
                <a:spcPts val="0"/>
              </a:spcAft>
              <a:buClr>
                <a:schemeClr val="dk1"/>
              </a:buClr>
              <a:buSzPts val="2000"/>
              <a:buChar char="•"/>
            </a:pPr>
            <a:r>
              <a:rPr lang="en-US" sz="2000"/>
              <a:t>eBizLoan Project</a:t>
            </a:r>
            <a:endParaRPr/>
          </a:p>
          <a:p>
            <a:pPr indent="-228600" lvl="0" marL="228600" rtl="0" algn="l">
              <a:lnSpc>
                <a:spcPct val="90000"/>
              </a:lnSpc>
              <a:spcBef>
                <a:spcPts val="1000"/>
              </a:spcBef>
              <a:spcAft>
                <a:spcPts val="0"/>
              </a:spcAft>
              <a:buClr>
                <a:schemeClr val="dk1"/>
              </a:buClr>
              <a:buSzPts val="2000"/>
              <a:buChar char="•"/>
            </a:pPr>
            <a:r>
              <a:rPr b="1" lang="en-US" sz="2000"/>
              <a:t>Training and Events</a:t>
            </a:r>
            <a:endParaRPr/>
          </a:p>
          <a:p>
            <a:pPr indent="-228600" lvl="1" marL="685800" rtl="0" algn="l">
              <a:lnSpc>
                <a:spcPct val="90000"/>
              </a:lnSpc>
              <a:spcBef>
                <a:spcPts val="500"/>
              </a:spcBef>
              <a:spcAft>
                <a:spcPts val="0"/>
              </a:spcAft>
              <a:buClr>
                <a:schemeClr val="dk1"/>
              </a:buClr>
              <a:buSzPts val="2000"/>
              <a:buChar char="•"/>
            </a:pPr>
            <a:r>
              <a:rPr lang="en-US" sz="2000"/>
              <a:t>SME DL Delivery Inception Agile Workshop from GreyAmp</a:t>
            </a:r>
            <a:endParaRPr sz="2000"/>
          </a:p>
          <a:p>
            <a:pPr indent="-228600" lvl="1" marL="685800" rtl="0" algn="l">
              <a:lnSpc>
                <a:spcPct val="90000"/>
              </a:lnSpc>
              <a:spcBef>
                <a:spcPts val="500"/>
              </a:spcBef>
              <a:spcAft>
                <a:spcPts val="0"/>
              </a:spcAft>
              <a:buClr>
                <a:schemeClr val="dk1"/>
              </a:buClr>
              <a:buSzPts val="2000"/>
              <a:buChar char="•"/>
            </a:pPr>
            <a:r>
              <a:rPr lang="en-US" sz="2000"/>
              <a:t>Joined 1</a:t>
            </a:r>
            <a:r>
              <a:rPr baseline="30000" lang="en-US" sz="2000"/>
              <a:t>st</a:t>
            </a:r>
            <a:r>
              <a:rPr lang="en-US" sz="2000"/>
              <a:t> DRP</a:t>
            </a:r>
            <a:endParaRPr/>
          </a:p>
          <a:p>
            <a:pPr indent="-228600" lvl="1" marL="685800" rtl="0" algn="l">
              <a:lnSpc>
                <a:spcPct val="90000"/>
              </a:lnSpc>
              <a:spcBef>
                <a:spcPts val="500"/>
              </a:spcBef>
              <a:spcAft>
                <a:spcPts val="0"/>
              </a:spcAft>
              <a:buClr>
                <a:schemeClr val="dk1"/>
              </a:buClr>
              <a:buSzPts val="2000"/>
              <a:buChar char="•"/>
            </a:pPr>
            <a:r>
              <a:rPr lang="en-US" sz="2000"/>
              <a:t>Git Workflow and Branching Strategy Workshop from GreyAmp</a:t>
            </a:r>
            <a:endParaRPr sz="2000"/>
          </a:p>
          <a:p>
            <a:pPr indent="-228600" lvl="1" marL="685800" rtl="0" algn="l">
              <a:lnSpc>
                <a:spcPct val="90000"/>
              </a:lnSpc>
              <a:spcBef>
                <a:spcPts val="500"/>
              </a:spcBef>
              <a:spcAft>
                <a:spcPts val="0"/>
              </a:spcAft>
              <a:buClr>
                <a:schemeClr val="dk1"/>
              </a:buClr>
              <a:buSzPts val="2000"/>
              <a:buChar char="•"/>
            </a:pPr>
            <a:r>
              <a:rPr lang="en-US" sz="2000"/>
              <a:t>Dynamo Engine Training with Maybank KL</a:t>
            </a:r>
            <a:endParaRPr sz="2000"/>
          </a:p>
          <a:p>
            <a:pPr indent="-101600" lvl="1" marL="685800" rtl="0" algn="l">
              <a:lnSpc>
                <a:spcPct val="90000"/>
              </a:lnSpc>
              <a:spcBef>
                <a:spcPts val="500"/>
              </a:spcBef>
              <a:spcAft>
                <a:spcPts val="0"/>
              </a:spcAft>
              <a:buClr>
                <a:schemeClr val="dk1"/>
              </a:buClr>
              <a:buSzPts val="2000"/>
              <a:buNone/>
            </a:pPr>
            <a:r>
              <a:t/>
            </a:r>
            <a:endParaRPr sz="2000"/>
          </a:p>
        </p:txBody>
      </p:sp>
      <p:sp>
        <p:nvSpPr>
          <p:cNvPr id="243" name="Google Shape;243;p3"/>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Initiative Project</a:t>
            </a:r>
            <a:endParaRPr/>
          </a:p>
        </p:txBody>
      </p:sp>
      <p:sp>
        <p:nvSpPr>
          <p:cNvPr id="249" name="Google Shape;249;p4"/>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3"/>
              </a:rPr>
              <a:t>D</a:t>
            </a:r>
            <a:r>
              <a:rPr lang="en-US" u="sng">
                <a:solidFill>
                  <a:schemeClr val="hlink"/>
                </a:solidFill>
                <a:hlinkClick action="ppaction://hlinksldjump" r:id="rId4"/>
              </a:rPr>
              <a:t>igital Lending Initiative Project (React Native)</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action="ppaction://hlinksldjump" r:id="rId5"/>
              </a:rPr>
              <a:t>eBizLoan (Digital Lending) Project</a:t>
            </a:r>
            <a:endParaRPr/>
          </a:p>
        </p:txBody>
      </p:sp>
      <p:sp>
        <p:nvSpPr>
          <p:cNvPr id="250" name="Google Shape;250;p4"/>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rebuchet MS"/>
              <a:buNone/>
            </a:pPr>
            <a:r>
              <a:rPr b="1" lang="en-US"/>
              <a:t>Monitoring and Support Maintenance in RDN Backend(Rekening Dana Nasabah)</a:t>
            </a:r>
            <a:endParaRPr b="1"/>
          </a:p>
        </p:txBody>
      </p:sp>
      <p:sp>
        <p:nvSpPr>
          <p:cNvPr id="257" name="Google Shape;257;p5"/>
          <p:cNvSpPr txBox="1"/>
          <p:nvPr>
            <p:ph idx="1" type="body"/>
          </p:nvPr>
        </p:nvSpPr>
        <p:spPr>
          <a:xfrm>
            <a:off x="666596" y="1363246"/>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RDN is Rekening Dana Nasabah that used for Transaction in Maybank Sekuritas</a:t>
            </a:r>
            <a:endParaRPr sz="2000"/>
          </a:p>
          <a:p>
            <a:pPr indent="-101600" lvl="0" marL="228600" rtl="0" algn="l">
              <a:lnSpc>
                <a:spcPct val="90000"/>
              </a:lnSpc>
              <a:spcBef>
                <a:spcPts val="1000"/>
              </a:spcBef>
              <a:spcAft>
                <a:spcPts val="0"/>
              </a:spcAft>
              <a:buClr>
                <a:schemeClr val="dk1"/>
              </a:buClr>
              <a:buSzPts val="2000"/>
              <a:buNone/>
            </a:pPr>
            <a:r>
              <a:t/>
            </a:r>
            <a:endParaRPr sz="2000"/>
          </a:p>
          <a:p>
            <a:pPr indent="-50800" lvl="0" marL="228600" rtl="0" algn="l">
              <a:lnSpc>
                <a:spcPct val="90000"/>
              </a:lnSpc>
              <a:spcBef>
                <a:spcPts val="1000"/>
              </a:spcBef>
              <a:spcAft>
                <a:spcPts val="0"/>
              </a:spcAft>
              <a:buClr>
                <a:schemeClr val="dk1"/>
              </a:buClr>
              <a:buSzPts val="2800"/>
              <a:buNone/>
            </a:pPr>
            <a:r>
              <a:t/>
            </a:r>
            <a:endParaRPr/>
          </a:p>
        </p:txBody>
      </p:sp>
      <p:sp>
        <p:nvSpPr>
          <p:cNvPr id="258" name="Google Shape;258;p5"/>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
        <p:nvSpPr>
          <p:cNvPr id="259" name="Google Shape;259;p5"/>
          <p:cNvSpPr txBox="1"/>
          <p:nvPr/>
        </p:nvSpPr>
        <p:spPr>
          <a:xfrm>
            <a:off x="9049484" y="2451151"/>
            <a:ext cx="271750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Spring Boot</a:t>
            </a:r>
            <a:endParaRPr/>
          </a:p>
        </p:txBody>
      </p:sp>
      <p:sp>
        <p:nvSpPr>
          <p:cNvPr id="260" name="Google Shape;260;p5"/>
          <p:cNvSpPr txBox="1"/>
          <p:nvPr/>
        </p:nvSpPr>
        <p:spPr>
          <a:xfrm>
            <a:off x="9283643" y="1993223"/>
            <a:ext cx="123873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u="none" cap="none" strike="noStrike">
                <a:solidFill>
                  <a:schemeClr val="dk1"/>
                </a:solidFill>
                <a:latin typeface="Trebuchet MS"/>
                <a:ea typeface="Trebuchet MS"/>
                <a:cs typeface="Trebuchet MS"/>
                <a:sym typeface="Trebuchet MS"/>
              </a:rPr>
              <a:t>Tools Used : </a:t>
            </a:r>
            <a:endParaRPr b="1" sz="1400">
              <a:solidFill>
                <a:schemeClr val="dk1"/>
              </a:solidFill>
              <a:latin typeface="Trebuchet MS"/>
              <a:ea typeface="Trebuchet MS"/>
              <a:cs typeface="Trebuchet MS"/>
              <a:sym typeface="Trebuchet MS"/>
            </a:endParaRPr>
          </a:p>
        </p:txBody>
      </p:sp>
      <p:pic>
        <p:nvPicPr>
          <p:cNvPr id="261" name="Google Shape;261;p5"/>
          <p:cNvPicPr preferRelativeResize="0"/>
          <p:nvPr/>
        </p:nvPicPr>
        <p:blipFill rotWithShape="1">
          <a:blip r:embed="rId3">
            <a:alphaModFix/>
          </a:blip>
          <a:srcRect b="0" l="0" r="0" t="0"/>
          <a:stretch/>
        </p:blipFill>
        <p:spPr>
          <a:xfrm>
            <a:off x="9471242" y="2835300"/>
            <a:ext cx="1051138" cy="270668"/>
          </a:xfrm>
          <a:prstGeom prst="rect">
            <a:avLst/>
          </a:prstGeom>
          <a:noFill/>
          <a:ln>
            <a:noFill/>
          </a:ln>
        </p:spPr>
      </p:pic>
      <p:sp>
        <p:nvSpPr>
          <p:cNvPr id="262" name="Google Shape;262;p5"/>
          <p:cNvSpPr txBox="1"/>
          <p:nvPr/>
        </p:nvSpPr>
        <p:spPr>
          <a:xfrm>
            <a:off x="9049484" y="3204239"/>
            <a:ext cx="2717502"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Postgre SQL</a:t>
            </a:r>
            <a:endParaRPr/>
          </a:p>
        </p:txBody>
      </p:sp>
      <p:pic>
        <p:nvPicPr>
          <p:cNvPr id="263" name="Google Shape;263;p5"/>
          <p:cNvPicPr preferRelativeResize="0"/>
          <p:nvPr/>
        </p:nvPicPr>
        <p:blipFill rotWithShape="1">
          <a:blip r:embed="rId4">
            <a:alphaModFix/>
          </a:blip>
          <a:srcRect b="0" l="0" r="0" t="0"/>
          <a:stretch/>
        </p:blipFill>
        <p:spPr>
          <a:xfrm>
            <a:off x="979327" y="1634958"/>
            <a:ext cx="7229008" cy="43091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7"/>
          <p:cNvPicPr preferRelativeResize="0"/>
          <p:nvPr/>
        </p:nvPicPr>
        <p:blipFill>
          <a:blip r:embed="rId3">
            <a:alphaModFix/>
          </a:blip>
          <a:stretch>
            <a:fillRect/>
          </a:stretch>
        </p:blipFill>
        <p:spPr>
          <a:xfrm>
            <a:off x="0" y="0"/>
            <a:ext cx="12192000" cy="6858001"/>
          </a:xfrm>
          <a:prstGeom prst="rect">
            <a:avLst/>
          </a:prstGeom>
          <a:noFill/>
          <a:ln>
            <a:noFill/>
          </a:ln>
        </p:spPr>
      </p:pic>
      <p:sp>
        <p:nvSpPr>
          <p:cNvPr id="270" name="Google Shape;270;p7"/>
          <p:cNvSpPr txBox="1"/>
          <p:nvPr/>
        </p:nvSpPr>
        <p:spPr>
          <a:xfrm>
            <a:off x="6799525" y="328625"/>
            <a:ext cx="5136300" cy="7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solidFill>
                  <a:schemeClr val="lt1"/>
                </a:solidFill>
                <a:latin typeface="Trebuchet MS"/>
                <a:ea typeface="Trebuchet MS"/>
                <a:cs typeface="Trebuchet MS"/>
                <a:sym typeface="Trebuchet MS"/>
              </a:rPr>
              <a:t>Demo Project Initiative</a:t>
            </a:r>
            <a:endParaRPr b="1" sz="29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Project (1) – eBizLoan (Digital Lending) Project</a:t>
            </a:r>
            <a:endParaRPr b="1"/>
          </a:p>
        </p:txBody>
      </p:sp>
      <p:sp>
        <p:nvSpPr>
          <p:cNvPr id="277" name="Google Shape;277;p9"/>
          <p:cNvSpPr txBox="1"/>
          <p:nvPr>
            <p:ph idx="1" type="body"/>
          </p:nvPr>
        </p:nvSpPr>
        <p:spPr>
          <a:xfrm>
            <a:off x="666596" y="1321555"/>
            <a:ext cx="10515600" cy="4855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During OJT period I collaborated with my division unit member and created eBizLoan.</a:t>
            </a:r>
            <a:endParaRPr sz="2000"/>
          </a:p>
        </p:txBody>
      </p:sp>
      <p:sp>
        <p:nvSpPr>
          <p:cNvPr id="278" name="Google Shape;278;p9"/>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
        <p:nvSpPr>
          <p:cNvPr id="279" name="Google Shape;279;p9"/>
          <p:cNvSpPr txBox="1"/>
          <p:nvPr/>
        </p:nvSpPr>
        <p:spPr>
          <a:xfrm>
            <a:off x="8464694" y="2525930"/>
            <a:ext cx="2717502"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OracleDB</a:t>
            </a: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Spring-Boot</a:t>
            </a:r>
            <a:br>
              <a:rPr lang="en-US" sz="1800">
                <a:solidFill>
                  <a:schemeClr val="dk1"/>
                </a:solidFill>
                <a:latin typeface="Trebuchet MS"/>
                <a:ea typeface="Trebuchet MS"/>
                <a:cs typeface="Trebuchet MS"/>
                <a:sym typeface="Trebuchet MS"/>
              </a:rPr>
            </a:b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React JS</a:t>
            </a:r>
            <a:br>
              <a:rPr lang="en-US" sz="1800">
                <a:solidFill>
                  <a:schemeClr val="dk1"/>
                </a:solidFill>
                <a:latin typeface="Trebuchet MS"/>
                <a:ea typeface="Trebuchet MS"/>
                <a:cs typeface="Trebuchet MS"/>
                <a:sym typeface="Trebuchet MS"/>
              </a:rPr>
            </a:b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Trebuchet MS"/>
              <a:ea typeface="Trebuchet MS"/>
              <a:cs typeface="Trebuchet MS"/>
              <a:sym typeface="Trebuchet MS"/>
            </a:endParaRPr>
          </a:p>
        </p:txBody>
      </p:sp>
      <p:pic>
        <p:nvPicPr>
          <p:cNvPr id="280" name="Google Shape;280;p9"/>
          <p:cNvPicPr preferRelativeResize="0"/>
          <p:nvPr/>
        </p:nvPicPr>
        <p:blipFill rotWithShape="1">
          <a:blip r:embed="rId3">
            <a:alphaModFix/>
          </a:blip>
          <a:srcRect b="0" l="0" r="0" t="0"/>
          <a:stretch/>
        </p:blipFill>
        <p:spPr>
          <a:xfrm>
            <a:off x="8855219" y="3788788"/>
            <a:ext cx="1051138" cy="270668"/>
          </a:xfrm>
          <a:prstGeom prst="rect">
            <a:avLst/>
          </a:prstGeom>
          <a:noFill/>
          <a:ln>
            <a:noFill/>
          </a:ln>
        </p:spPr>
      </p:pic>
      <p:sp>
        <p:nvSpPr>
          <p:cNvPr id="281" name="Google Shape;281;p9"/>
          <p:cNvSpPr txBox="1"/>
          <p:nvPr/>
        </p:nvSpPr>
        <p:spPr>
          <a:xfrm>
            <a:off x="8751715" y="2218153"/>
            <a:ext cx="123873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rebuchet MS"/>
                <a:ea typeface="Trebuchet MS"/>
                <a:cs typeface="Trebuchet MS"/>
                <a:sym typeface="Trebuchet MS"/>
              </a:rPr>
              <a:t>Tools Used : </a:t>
            </a:r>
            <a:endParaRPr b="1" sz="1400">
              <a:solidFill>
                <a:schemeClr val="dk1"/>
              </a:solidFill>
              <a:latin typeface="Trebuchet MS"/>
              <a:ea typeface="Trebuchet MS"/>
              <a:cs typeface="Trebuchet MS"/>
              <a:sym typeface="Trebuchet MS"/>
            </a:endParaRPr>
          </a:p>
        </p:txBody>
      </p:sp>
      <p:sp>
        <p:nvSpPr>
          <p:cNvPr descr="See the source image" id="282" name="Google Shape;282;p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descr="See the source image" id="283" name="Google Shape;283;p9"/>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84" name="Google Shape;284;p9"/>
          <p:cNvPicPr preferRelativeResize="0"/>
          <p:nvPr/>
        </p:nvPicPr>
        <p:blipFill rotWithShape="1">
          <a:blip r:embed="rId4">
            <a:alphaModFix/>
          </a:blip>
          <a:srcRect b="0" l="0" r="0" t="0"/>
          <a:stretch/>
        </p:blipFill>
        <p:spPr>
          <a:xfrm>
            <a:off x="8713616" y="2955100"/>
            <a:ext cx="1402878" cy="218674"/>
          </a:xfrm>
          <a:prstGeom prst="rect">
            <a:avLst/>
          </a:prstGeom>
          <a:noFill/>
          <a:ln>
            <a:noFill/>
          </a:ln>
        </p:spPr>
      </p:pic>
      <p:pic>
        <p:nvPicPr>
          <p:cNvPr id="285" name="Google Shape;285;p9"/>
          <p:cNvPicPr preferRelativeResize="0"/>
          <p:nvPr/>
        </p:nvPicPr>
        <p:blipFill rotWithShape="1">
          <a:blip r:embed="rId5">
            <a:alphaModFix/>
          </a:blip>
          <a:srcRect b="0" l="0" r="0" t="0"/>
          <a:stretch/>
        </p:blipFill>
        <p:spPr>
          <a:xfrm>
            <a:off x="9250270" y="4541403"/>
            <a:ext cx="499786" cy="433425"/>
          </a:xfrm>
          <a:prstGeom prst="rect">
            <a:avLst/>
          </a:prstGeom>
          <a:noFill/>
          <a:ln>
            <a:noFill/>
          </a:ln>
        </p:spPr>
      </p:pic>
      <p:pic>
        <p:nvPicPr>
          <p:cNvPr id="286" name="Google Shape;286;p9"/>
          <p:cNvPicPr preferRelativeResize="0"/>
          <p:nvPr/>
        </p:nvPicPr>
        <p:blipFill rotWithShape="1">
          <a:blip r:embed="rId6">
            <a:alphaModFix/>
          </a:blip>
          <a:srcRect b="0" l="0" r="0" t="0"/>
          <a:stretch/>
        </p:blipFill>
        <p:spPr>
          <a:xfrm>
            <a:off x="1042202" y="2081838"/>
            <a:ext cx="6395575" cy="341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0"/>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Project (2) – eBizLoan (Digital Lending) Project</a:t>
            </a:r>
            <a:endParaRPr/>
          </a:p>
        </p:txBody>
      </p:sp>
      <p:pic>
        <p:nvPicPr>
          <p:cNvPr id="293" name="Google Shape;293;p10"/>
          <p:cNvPicPr preferRelativeResize="0"/>
          <p:nvPr>
            <p:ph idx="1" type="body"/>
          </p:nvPr>
        </p:nvPicPr>
        <p:blipFill rotWithShape="1">
          <a:blip r:embed="rId3">
            <a:alphaModFix/>
          </a:blip>
          <a:srcRect b="0" l="0" r="0" t="0"/>
          <a:stretch/>
        </p:blipFill>
        <p:spPr>
          <a:xfrm>
            <a:off x="2787732" y="834512"/>
            <a:ext cx="5792742" cy="5577081"/>
          </a:xfrm>
          <a:prstGeom prst="rect">
            <a:avLst/>
          </a:prstGeom>
          <a:noFill/>
          <a:ln>
            <a:noFill/>
          </a:ln>
        </p:spPr>
      </p:pic>
      <p:sp>
        <p:nvSpPr>
          <p:cNvPr id="294" name="Google Shape;294;p10"/>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type="title"/>
          </p:nvPr>
        </p:nvSpPr>
        <p:spPr>
          <a:xfrm>
            <a:off x="504825" y="250215"/>
            <a:ext cx="10412557" cy="5842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Trebuchet MS"/>
              <a:buNone/>
            </a:pPr>
            <a:r>
              <a:rPr b="1" lang="en-US"/>
              <a:t>Project (3) – eBizLoan (Digital Lending) Project</a:t>
            </a:r>
            <a:endParaRPr/>
          </a:p>
        </p:txBody>
      </p:sp>
      <p:sp>
        <p:nvSpPr>
          <p:cNvPr id="301" name="Google Shape;301;p11"/>
          <p:cNvSpPr txBox="1"/>
          <p:nvPr>
            <p:ph idx="2" type="body"/>
          </p:nvPr>
        </p:nvSpPr>
        <p:spPr>
          <a:xfrm>
            <a:off x="504825" y="6411593"/>
            <a:ext cx="2974975" cy="25241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000"/>
              <a:buNone/>
            </a:pPr>
            <a:r>
              <a:t/>
            </a:r>
            <a:endParaRPr/>
          </a:p>
        </p:txBody>
      </p:sp>
      <p:pic>
        <p:nvPicPr>
          <p:cNvPr id="302" name="Google Shape;302;p11"/>
          <p:cNvPicPr preferRelativeResize="0"/>
          <p:nvPr>
            <p:ph idx="1" type="body"/>
          </p:nvPr>
        </p:nvPicPr>
        <p:blipFill rotWithShape="1">
          <a:blip r:embed="rId3">
            <a:alphaModFix/>
          </a:blip>
          <a:srcRect b="0" l="0" r="0" t="0"/>
          <a:stretch/>
        </p:blipFill>
        <p:spPr>
          <a:xfrm>
            <a:off x="678639" y="1278270"/>
            <a:ext cx="7806141" cy="4819605"/>
          </a:xfrm>
          <a:prstGeom prst="rect">
            <a:avLst/>
          </a:prstGeom>
          <a:noFill/>
          <a:ln>
            <a:noFill/>
          </a:ln>
        </p:spPr>
      </p:pic>
      <p:sp>
        <p:nvSpPr>
          <p:cNvPr id="303" name="Google Shape;303;p11"/>
          <p:cNvSpPr txBox="1"/>
          <p:nvPr/>
        </p:nvSpPr>
        <p:spPr>
          <a:xfrm>
            <a:off x="9367284" y="1988289"/>
            <a:ext cx="2062716"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Role:</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Front End Developer</a:t>
            </a:r>
            <a:endParaRPr sz="1800">
              <a:solidFill>
                <a:schemeClr val="dk1"/>
              </a:solidFill>
              <a:latin typeface="Trebuchet MS"/>
              <a:ea typeface="Trebuchet MS"/>
              <a:cs typeface="Trebuchet MS"/>
              <a:sym typeface="Trebuchet MS"/>
            </a:endParaRPr>
          </a:p>
        </p:txBody>
      </p:sp>
      <p:sp>
        <p:nvSpPr>
          <p:cNvPr id="304" name="Google Shape;304;p11"/>
          <p:cNvSpPr txBox="1"/>
          <p:nvPr/>
        </p:nvSpPr>
        <p:spPr>
          <a:xfrm>
            <a:off x="9367284" y="3498112"/>
            <a:ext cx="223283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Tools:</a:t>
            </a:r>
            <a:endParaRPr/>
          </a:p>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Visual Studio Code (IDE)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React JS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Dynamo Engine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Cypress</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Cash Mgt 2021 for MDP MAP 202116281388601641357788">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2022-07-05T03:29:20Z</dcterms:created>
  <dc:creator>STEADY</dc:creator>
</cp:coreProperties>
</file>