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7DDDF5-F9C2-4F51-9ED9-3B57764F04C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E067C7F-198C-47F0-86BD-BBD16F201D8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police.uk/" TargetMode="External"/><Relationship Id="rId2" Type="http://schemas.openxmlformats.org/officeDocument/2006/relationships/hyperlink" Target="http://www.doogal.co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Relocation Finder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Wrenn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9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similar Location when Relocating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 smtClean="0"/>
              <a:t>When people need to relocate they want to be able to find location near to their new place of work that share similarities with where they currently live. </a:t>
            </a:r>
          </a:p>
          <a:p>
            <a:pPr marL="0" indent="0">
              <a:buNone/>
            </a:pPr>
            <a:endParaRPr lang="en-GB" b="0" dirty="0"/>
          </a:p>
          <a:p>
            <a:pPr marL="0" indent="0">
              <a:buNone/>
            </a:pPr>
            <a:r>
              <a:rPr lang="en-GB" b="0" dirty="0" smtClean="0"/>
              <a:t>The factors that have been used to categories similarity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Crime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Average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Local amenities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Number of household / population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401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A chain of popular estate agents, within the UK, is looking for a USP to bring into </a:t>
            </a:r>
            <a:r>
              <a:rPr lang="en-GB" b="0" dirty="0"/>
              <a:t>their brand</a:t>
            </a:r>
            <a:r>
              <a:rPr lang="en-GB" b="0" dirty="0"/>
              <a:t>. </a:t>
            </a:r>
            <a:r>
              <a:rPr lang="en-GB" b="0" dirty="0"/>
              <a:t>There is currently saturation in the market for estate agents and they feel that they need </a:t>
            </a:r>
            <a:r>
              <a:rPr lang="en-GB" b="0" dirty="0" smtClean="0"/>
              <a:t>to </a:t>
            </a:r>
            <a:r>
              <a:rPr lang="en-GB" b="0" dirty="0"/>
              <a:t>stand out if they are to prosper</a:t>
            </a:r>
            <a:r>
              <a:rPr lang="en-GB" b="0" dirty="0" smtClean="0"/>
              <a:t>.</a:t>
            </a:r>
          </a:p>
          <a:p>
            <a:pPr marL="0" indent="0"/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We need to be able to recommend areas that are </a:t>
            </a:r>
            <a:r>
              <a:rPr lang="en-GB" b="0" dirty="0" err="1"/>
              <a:t>simular</a:t>
            </a:r>
            <a:r>
              <a:rPr lang="en-GB" b="0" dirty="0"/>
              <a:t> to the clients current location, so that we can focus where to search. We would like to run a POC only using data for Hertfordshire and Cambridgeshire</a:t>
            </a:r>
          </a:p>
        </p:txBody>
      </p:sp>
    </p:spTree>
    <p:extLst>
      <p:ext uri="{BB962C8B-B14F-4D97-AF65-F5344CB8AC3E}">
        <p14:creationId xmlns:p14="http://schemas.microsoft.com/office/powerpoint/2010/main" val="337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acquisition and cleaning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Data was obtained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 smtClean="0">
                <a:hlinkClick r:id="rId2"/>
              </a:rPr>
              <a:t>www.doogal.co.uk</a:t>
            </a:r>
            <a:r>
              <a:rPr lang="en-GB" b="0" dirty="0" smtClean="0"/>
              <a:t> - postcodes</a:t>
            </a:r>
            <a:r>
              <a:rPr lang="en-GB" b="0" dirty="0"/>
              <a:t>, population sizes and </a:t>
            </a:r>
            <a:r>
              <a:rPr lang="en-GB" b="0" dirty="0" smtClean="0"/>
              <a:t>LSOAs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 smtClean="0">
                <a:hlinkClick r:id="rId3"/>
              </a:rPr>
              <a:t>www.data.police.uk</a:t>
            </a:r>
            <a:r>
              <a:rPr lang="en-GB" b="0" dirty="0" smtClean="0"/>
              <a:t> – all crime data for last 9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 smtClean="0"/>
              <a:t>Foursquare API – All amenity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pPr marL="0" indent="0"/>
            <a:r>
              <a:rPr lang="en-GB" b="0" dirty="0" smtClean="0"/>
              <a:t>All unwanted data was stripped and remaining data was reshaped for analysis and merging.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4884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0" dirty="0" smtClean="0"/>
              <a:t>Load and transform data</a:t>
            </a:r>
          </a:p>
          <a:p>
            <a:pPr>
              <a:buFont typeface="+mj-lt"/>
              <a:buAutoNum type="arabicPeriod"/>
            </a:pPr>
            <a:r>
              <a:rPr lang="en-GB" b="0" dirty="0" smtClean="0"/>
              <a:t>Use Foursquare API to find amenity information</a:t>
            </a:r>
          </a:p>
          <a:p>
            <a:pPr>
              <a:buFont typeface="+mj-lt"/>
              <a:buAutoNum type="arabicPeriod"/>
            </a:pPr>
            <a:r>
              <a:rPr lang="en-GB" b="0" dirty="0" smtClean="0"/>
              <a:t>Calculate number of clusters</a:t>
            </a:r>
          </a:p>
          <a:p>
            <a:pPr>
              <a:buFont typeface="+mj-lt"/>
              <a:buAutoNum type="arabicPeriod"/>
            </a:pPr>
            <a:r>
              <a:rPr lang="en-GB" b="0" dirty="0" smtClean="0"/>
              <a:t>Perform k-mean clustering algorithm to cluster data</a:t>
            </a:r>
          </a:p>
          <a:p>
            <a:pPr>
              <a:buFont typeface="+mj-lt"/>
              <a:buAutoNum type="arabicPeriod"/>
            </a:pPr>
            <a:r>
              <a:rPr lang="en-GB" b="0" dirty="0" smtClean="0"/>
              <a:t>Visualise clusters using Folium</a:t>
            </a:r>
          </a:p>
          <a:p>
            <a:pPr>
              <a:buFont typeface="+mj-lt"/>
              <a:buAutoNum type="arabicPeriod"/>
            </a:pPr>
            <a:r>
              <a:rPr lang="en-GB" b="0" dirty="0" smtClean="0"/>
              <a:t>Add input box for current postcode</a:t>
            </a:r>
          </a:p>
          <a:p>
            <a:pPr>
              <a:buFont typeface="+mj-lt"/>
              <a:buAutoNum type="arabicPeriod"/>
            </a:pPr>
            <a:r>
              <a:rPr lang="en-GB" b="0" dirty="0" smtClean="0"/>
              <a:t>Visualise all prospective locations</a:t>
            </a:r>
          </a:p>
          <a:p>
            <a:pPr>
              <a:buFont typeface="+mj-lt"/>
              <a:buAutoNum type="arabicPeriod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1605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K-Means elbow method was used to identify the optimal number of clusters</a:t>
            </a:r>
          </a:p>
          <a:p>
            <a:endParaRPr lang="en-GB" b="0" dirty="0"/>
          </a:p>
          <a:p>
            <a:endParaRPr lang="en-GB" b="0" dirty="0" smtClean="0"/>
          </a:p>
          <a:p>
            <a:endParaRPr lang="en-GB" b="0" dirty="0"/>
          </a:p>
          <a:p>
            <a:endParaRPr lang="en-GB" b="0" dirty="0" smtClean="0"/>
          </a:p>
          <a:p>
            <a:endParaRPr lang="en-GB" b="0" dirty="0"/>
          </a:p>
          <a:p>
            <a:endParaRPr lang="en-GB" b="0" dirty="0" smtClean="0"/>
          </a:p>
          <a:p>
            <a:endParaRPr lang="en-GB" b="0" dirty="0"/>
          </a:p>
          <a:p>
            <a:r>
              <a:rPr lang="en-GB" b="0" dirty="0" smtClean="0"/>
              <a:t>For the purposes of this project a K of 19 was used</a:t>
            </a:r>
            <a:endParaRPr lang="en-GB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32956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7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All LSOAs clustered across the 2 counties </a:t>
            </a:r>
            <a:endParaRPr lang="en-GB" b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35396"/>
            <a:ext cx="2495705" cy="16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89" y="1196752"/>
            <a:ext cx="191948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03000" y="2924944"/>
            <a:ext cx="5133496" cy="343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0" dirty="0" smtClean="0"/>
              <a:t>Using the sample postcode supplied 8 possible LSOAs where identified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8998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tabLst>
                <a:tab pos="447675" algn="l"/>
              </a:tabLst>
            </a:pPr>
            <a:r>
              <a:rPr lang="en-GB" b="0" dirty="0" smtClean="0"/>
              <a:t>Currently there is a acceptable level of accuracy. To gain more datasets are needed in order to make the clustering more accurate, these include: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GB" b="0" dirty="0" smtClean="0"/>
              <a:t>Age ranges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GB" b="0" dirty="0" smtClean="0"/>
              <a:t>Social demographic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GB" b="0" dirty="0" smtClean="0"/>
              <a:t>Transport links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GB" b="0" dirty="0" smtClean="0"/>
              <a:t>School ratings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GB" b="0" dirty="0"/>
          </a:p>
          <a:p>
            <a:pPr marL="0" indent="0">
              <a:tabLst>
                <a:tab pos="447675" algn="l"/>
              </a:tabLst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0612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</TotalTime>
  <Words>312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Relocation Finder</vt:lpstr>
      <vt:lpstr>Prediction similar Location when Relocating</vt:lpstr>
      <vt:lpstr>Business Problem</vt:lpstr>
      <vt:lpstr>Data acquisition and cleaning</vt:lpstr>
      <vt:lpstr>Methodology</vt:lpstr>
      <vt:lpstr>Analysis</vt:lpstr>
      <vt:lpstr>Results</vt:lpstr>
      <vt:lpstr>Conclusion</vt:lpstr>
    </vt:vector>
  </TitlesOfParts>
  <Company>Easyjet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Finder</dc:title>
  <dc:creator>James Wrenn</dc:creator>
  <cp:lastModifiedBy>James Wrenn</cp:lastModifiedBy>
  <cp:revision>4</cp:revision>
  <dcterms:created xsi:type="dcterms:W3CDTF">2020-05-18T12:58:06Z</dcterms:created>
  <dcterms:modified xsi:type="dcterms:W3CDTF">2020-05-18T13:57:07Z</dcterms:modified>
</cp:coreProperties>
</file>