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79D-CAD9-4DF9-84E3-698335B0BDDC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5D2A-26B9-4A80-AC9E-998A6C95B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29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79D-CAD9-4DF9-84E3-698335B0BDDC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5D2A-26B9-4A80-AC9E-998A6C95B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65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79D-CAD9-4DF9-84E3-698335B0BDDC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5D2A-26B9-4A80-AC9E-998A6C95B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45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79D-CAD9-4DF9-84E3-698335B0BDDC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5D2A-26B9-4A80-AC9E-998A6C95B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78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79D-CAD9-4DF9-84E3-698335B0BDDC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5D2A-26B9-4A80-AC9E-998A6C95B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4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79D-CAD9-4DF9-84E3-698335B0BDDC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5D2A-26B9-4A80-AC9E-998A6C95B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5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79D-CAD9-4DF9-84E3-698335B0BDDC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5D2A-26B9-4A80-AC9E-998A6C95B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60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79D-CAD9-4DF9-84E3-698335B0BDDC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5D2A-26B9-4A80-AC9E-998A6C95B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40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79D-CAD9-4DF9-84E3-698335B0BDDC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5D2A-26B9-4A80-AC9E-998A6C95B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62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79D-CAD9-4DF9-84E3-698335B0BDDC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5D2A-26B9-4A80-AC9E-998A6C95B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22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979D-CAD9-4DF9-84E3-698335B0BDDC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5D2A-26B9-4A80-AC9E-998A6C95B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27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1979D-CAD9-4DF9-84E3-698335B0BDDC}" type="datetimeFigureOut">
              <a:rPr lang="zh-TW" altLang="en-US" smtClean="0"/>
              <a:t>2019/3/27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35D2A-26B9-4A80-AC9E-998A6C95B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84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29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560" y="916218"/>
            <a:ext cx="1231900" cy="12319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956" y="4548064"/>
            <a:ext cx="1295558" cy="129555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05" y="949732"/>
            <a:ext cx="1369815" cy="136981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61" y="4435158"/>
            <a:ext cx="1263717" cy="126371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34" y="357338"/>
            <a:ext cx="2318703" cy="2434639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3524773" y="1733076"/>
            <a:ext cx="1217572" cy="23094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向右箭號 11"/>
          <p:cNvSpPr/>
          <p:nvPr/>
        </p:nvSpPr>
        <p:spPr>
          <a:xfrm rot="10800000">
            <a:off x="3510253" y="1359900"/>
            <a:ext cx="1217572" cy="24626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向右箭號 13"/>
          <p:cNvSpPr/>
          <p:nvPr/>
        </p:nvSpPr>
        <p:spPr>
          <a:xfrm rot="19328230">
            <a:off x="3796894" y="3536753"/>
            <a:ext cx="1673265" cy="25438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向右箭號 14"/>
          <p:cNvSpPr/>
          <p:nvPr/>
        </p:nvSpPr>
        <p:spPr>
          <a:xfrm rot="10800000">
            <a:off x="6809021" y="1386301"/>
            <a:ext cx="1217572" cy="23094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6848740" y="1748805"/>
            <a:ext cx="1217572" cy="23094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向右箭號 16"/>
          <p:cNvSpPr/>
          <p:nvPr/>
        </p:nvSpPr>
        <p:spPr>
          <a:xfrm rot="16200000">
            <a:off x="8705322" y="3467475"/>
            <a:ext cx="1217572" cy="23094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向右箭號 17"/>
          <p:cNvSpPr/>
          <p:nvPr/>
        </p:nvSpPr>
        <p:spPr>
          <a:xfrm rot="5400000">
            <a:off x="8372403" y="3506912"/>
            <a:ext cx="1217572" cy="23094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657335" y="375365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上傳程式碼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531555" y="34481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聊天訊息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43259" y="3281747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景點相關資料、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建議行程規劃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771803" y="8227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聊天訊息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471688" y="8255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關鍵訊息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485839" y="21162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791952" y="20777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查詢結果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346936" y="2243997"/>
            <a:ext cx="21852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Chavel</a:t>
            </a:r>
            <a:r>
              <a:rPr lang="zh-TW" altLang="en-US" sz="2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機器人</a:t>
            </a:r>
            <a:endParaRPr lang="zh-TW" altLang="en-US" sz="2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644784" y="5984186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2333310" y="5933696"/>
            <a:ext cx="18517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本機端電腦</a:t>
            </a:r>
            <a:endParaRPr lang="zh-TW" altLang="en-US" sz="2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889917" y="2429967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5064415" y="2376550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雲端平台</a:t>
            </a:r>
            <a:endParaRPr lang="zh-TW" altLang="en-US" sz="2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309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31</Words>
  <Application>Microsoft Office PowerPoint</Application>
  <PresentationFormat>寬螢幕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2019-03-27T08:12:44Z</dcterms:created>
  <dcterms:modified xsi:type="dcterms:W3CDTF">2019-03-27T09:12:53Z</dcterms:modified>
</cp:coreProperties>
</file>