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12192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7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091C58-8B10-4C59-90BC-37540D728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A8C524-0A1C-470B-8E7C-0B42A5C15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7A86E4-C9BD-4D10-89A3-63E99DC9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E2C4-AEA1-4A0E-9E97-631C807B43CA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808C88-4EB5-47F6-8A58-37B87685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E6E6AA-7976-49E0-8C5E-A626BDDA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A1A3-7B52-49E1-8502-F6257283B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55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79D8CD-F4D5-49A9-BD7D-549D5795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47737C-D093-4031-A0F4-AD5BDAEAE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F159A2-2FDC-4ED9-BFB8-C7072027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E2C4-AEA1-4A0E-9E97-631C807B43CA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E7383B-A843-40B2-A6AC-85DD0F66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E849A1-D30C-49E1-B4C4-C6654FCD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A1A3-7B52-49E1-8502-F6257283B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72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ED4F34D-9D0A-4E47-8868-4AC9BC045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D6443B-4C98-4055-A225-CD569E205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9A55E6-1F2C-471A-B619-2C1BFC43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E2C4-AEA1-4A0E-9E97-631C807B43CA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1C996B-3265-4A51-9F3E-76811C2E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EB784F-8F2B-4F9C-AA8C-9BE7CB85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A1A3-7B52-49E1-8502-F6257283B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92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E9186-5C69-49B6-8374-0EAA5B8A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E71D8A-40EE-4ABA-B967-3DC4884B1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2FE4CD-86A0-4BA3-AF63-47C8F2DA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E2C4-AEA1-4A0E-9E97-631C807B43CA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FE20AC-2D7E-4C5C-B602-C1D2A75E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C56B12-085A-423A-86EE-DC6C5D1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A1A3-7B52-49E1-8502-F6257283B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67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B5633-B298-4388-8C1F-9D911E2B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7F9444-C9DB-47F9-8FFD-51FFB94CE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1FAE23-F587-4B5B-85CC-97368B9C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E2C4-AEA1-4A0E-9E97-631C807B43CA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B39F3E-3D77-443B-B66E-CF2856C5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CE97C8-AB1B-419D-882D-E45F3516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A1A3-7B52-49E1-8502-F6257283B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83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E9009-4408-40A5-99FD-E9DD8837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BD33A7-E14E-469E-8D4C-BEC31A536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22840D-0BE6-47CD-A932-86442FE91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4A6386-F878-4312-BFAD-755D9F0A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E2C4-AEA1-4A0E-9E97-631C807B43CA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A53A1C-CF89-4D38-B12E-61023844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B47E82-9495-47B7-AB02-DBA19A43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A1A3-7B52-49E1-8502-F6257283B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79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4A2975-2350-42E4-8521-998F281A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104375-E7C1-4A56-83F6-17014CA15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1BE506-DB84-4FCD-8228-3C91568CE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0CFF16-DF30-4688-B3A0-C9F9DD7A1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458CFB-B430-4907-BDF6-6D3C2254E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35C7AC-A7F5-4B43-B3BC-1CFB6D3D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E2C4-AEA1-4A0E-9E97-631C807B43CA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6B39B98-0AE0-4452-BB24-4E499F4D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D86ABC1-9119-447B-9695-DD731E7F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A1A3-7B52-49E1-8502-F6257283B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26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32F97-11DF-4C97-9EBB-293BF98A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BB68ED3-4D6A-40B9-AFD2-6DC2920E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E2C4-AEA1-4A0E-9E97-631C807B43CA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C66845D-6659-46D3-8AA1-3FC7A908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9B7E66-34C3-4AD9-90CD-99237451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A1A3-7B52-49E1-8502-F6257283B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09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3B2B4F-43E7-4B8B-BDC4-08E13A9C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E2C4-AEA1-4A0E-9E97-631C807B43CA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EEBA656-CCC0-4396-88B8-42642634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ADCD24-5F43-4CBD-AF95-E5DF37E2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A1A3-7B52-49E1-8502-F6257283B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54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466B28-618D-42F0-9864-66BBE3BA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812CAD-264A-4DF0-9D34-785E3940C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E0DACC-AB7A-4AF5-9EC7-8CDFB7A62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8F6041-F192-4511-A01E-0E2C14F8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E2C4-AEA1-4A0E-9E97-631C807B43CA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6DFB52-3EAA-412D-81F7-ED4060C7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B7F3AA-E030-4BD6-ADE9-3BCD1AF8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A1A3-7B52-49E1-8502-F6257283B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17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CA875-78B7-4E90-A88B-D99472C9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BD44969-D112-462E-A82A-2BC170FF5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2D722E-5CAB-46EE-8542-6FEEA662F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7DF8FE-77EF-4B70-B348-0577C4B1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E2C4-AEA1-4A0E-9E97-631C807B43CA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4CCB9C-C97A-4F26-A113-82332FB7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50D6A7-1D6F-4FF6-8A94-EEC3532D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A1A3-7B52-49E1-8502-F6257283B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65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7DBDAB-9FC9-4C5F-97A1-B435F804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DB0701-BBF0-41DA-B431-088FB624B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0531F3-82C2-4D3C-9B85-73028DFC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6E2C4-AEA1-4A0E-9E97-631C807B43CA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25C3F0-51F6-4E6D-9BA8-76E64B32B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A7FE23-A933-4565-830C-76B280D1B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CA1A3-7B52-49E1-8502-F6257283B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99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>
            <a:extLst>
              <a:ext uri="{FF2B5EF4-FFF2-40B4-BE49-F238E27FC236}">
                <a16:creationId xmlns:a16="http://schemas.microsoft.com/office/drawing/2014/main" id="{D865643B-5374-429D-A932-4557EB0CEC44}"/>
              </a:ext>
            </a:extLst>
          </p:cNvPr>
          <p:cNvGrpSpPr/>
          <p:nvPr/>
        </p:nvGrpSpPr>
        <p:grpSpPr>
          <a:xfrm>
            <a:off x="914400" y="525780"/>
            <a:ext cx="4922520" cy="7840980"/>
            <a:chOff x="914400" y="525780"/>
            <a:chExt cx="4998720" cy="10271760"/>
          </a:xfrm>
        </p:grpSpPr>
        <p:sp>
          <p:nvSpPr>
            <p:cNvPr id="4" name="流程圖: 替代程序 3">
              <a:extLst>
                <a:ext uri="{FF2B5EF4-FFF2-40B4-BE49-F238E27FC236}">
                  <a16:creationId xmlns:a16="http://schemas.microsoft.com/office/drawing/2014/main" id="{5F56ACBE-5C3D-4C74-83A4-907179A0A14C}"/>
                </a:ext>
              </a:extLst>
            </p:cNvPr>
            <p:cNvSpPr/>
            <p:nvPr/>
          </p:nvSpPr>
          <p:spPr>
            <a:xfrm>
              <a:off x="914400" y="525780"/>
              <a:ext cx="1684020" cy="5334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讀取車牌影像</a:t>
              </a:r>
            </a:p>
          </p:txBody>
        </p:sp>
        <p:sp>
          <p:nvSpPr>
            <p:cNvPr id="5" name="箭號: 向下 4">
              <a:extLst>
                <a:ext uri="{FF2B5EF4-FFF2-40B4-BE49-F238E27FC236}">
                  <a16:creationId xmlns:a16="http://schemas.microsoft.com/office/drawing/2014/main" id="{1D7C0F71-F2DC-490A-9E2F-51794A8DB9F3}"/>
                </a:ext>
              </a:extLst>
            </p:cNvPr>
            <p:cNvSpPr/>
            <p:nvPr/>
          </p:nvSpPr>
          <p:spPr>
            <a:xfrm>
              <a:off x="1649730" y="1122045"/>
              <a:ext cx="213360" cy="3619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" name="流程圖: 替代程序 5">
              <a:extLst>
                <a:ext uri="{FF2B5EF4-FFF2-40B4-BE49-F238E27FC236}">
                  <a16:creationId xmlns:a16="http://schemas.microsoft.com/office/drawing/2014/main" id="{79617F58-A362-48CF-9840-838166FC250E}"/>
                </a:ext>
              </a:extLst>
            </p:cNvPr>
            <p:cNvSpPr/>
            <p:nvPr/>
          </p:nvSpPr>
          <p:spPr>
            <a:xfrm>
              <a:off x="914400" y="1546860"/>
              <a:ext cx="1684020" cy="5334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灰階處理</a:t>
              </a:r>
            </a:p>
          </p:txBody>
        </p:sp>
        <p:sp>
          <p:nvSpPr>
            <p:cNvPr id="7" name="箭號: 向下 6">
              <a:extLst>
                <a:ext uri="{FF2B5EF4-FFF2-40B4-BE49-F238E27FC236}">
                  <a16:creationId xmlns:a16="http://schemas.microsoft.com/office/drawing/2014/main" id="{E36E85D3-01A7-407D-9AED-106D95A07711}"/>
                </a:ext>
              </a:extLst>
            </p:cNvPr>
            <p:cNvSpPr/>
            <p:nvPr/>
          </p:nvSpPr>
          <p:spPr>
            <a:xfrm>
              <a:off x="1649730" y="2205990"/>
              <a:ext cx="213360" cy="3619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" name="流程圖: 替代程序 7">
              <a:extLst>
                <a:ext uri="{FF2B5EF4-FFF2-40B4-BE49-F238E27FC236}">
                  <a16:creationId xmlns:a16="http://schemas.microsoft.com/office/drawing/2014/main" id="{1EB558A7-ADF1-4F39-9779-20C8360AD675}"/>
                </a:ext>
              </a:extLst>
            </p:cNvPr>
            <p:cNvSpPr/>
            <p:nvPr/>
          </p:nvSpPr>
          <p:spPr>
            <a:xfrm>
              <a:off x="914400" y="2636520"/>
              <a:ext cx="1684020" cy="5334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邊緣偵測</a:t>
              </a:r>
            </a:p>
          </p:txBody>
        </p:sp>
        <p:sp>
          <p:nvSpPr>
            <p:cNvPr id="9" name="流程圖: 替代程序 8">
              <a:extLst>
                <a:ext uri="{FF2B5EF4-FFF2-40B4-BE49-F238E27FC236}">
                  <a16:creationId xmlns:a16="http://schemas.microsoft.com/office/drawing/2014/main" id="{9AE27522-F42D-45BE-AEA2-5144DF2B46E7}"/>
                </a:ext>
              </a:extLst>
            </p:cNvPr>
            <p:cNvSpPr/>
            <p:nvPr/>
          </p:nvSpPr>
          <p:spPr>
            <a:xfrm>
              <a:off x="925830" y="3726180"/>
              <a:ext cx="1684020" cy="5334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二值化</a:t>
              </a:r>
            </a:p>
          </p:txBody>
        </p:sp>
        <p:sp>
          <p:nvSpPr>
            <p:cNvPr id="10" name="流程圖: 替代程序 9">
              <a:extLst>
                <a:ext uri="{FF2B5EF4-FFF2-40B4-BE49-F238E27FC236}">
                  <a16:creationId xmlns:a16="http://schemas.microsoft.com/office/drawing/2014/main" id="{21616296-CE41-4023-8761-B821C9156AD4}"/>
                </a:ext>
              </a:extLst>
            </p:cNvPr>
            <p:cNvSpPr/>
            <p:nvPr/>
          </p:nvSpPr>
          <p:spPr>
            <a:xfrm>
              <a:off x="925830" y="4815840"/>
              <a:ext cx="1684020" cy="5334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中值濾波</a:t>
              </a:r>
            </a:p>
          </p:txBody>
        </p:sp>
        <p:sp>
          <p:nvSpPr>
            <p:cNvPr id="11" name="流程圖: 替代程序 10">
              <a:extLst>
                <a:ext uri="{FF2B5EF4-FFF2-40B4-BE49-F238E27FC236}">
                  <a16:creationId xmlns:a16="http://schemas.microsoft.com/office/drawing/2014/main" id="{CA267C7E-1FD9-46A1-A446-9B9D6E9A2C14}"/>
                </a:ext>
              </a:extLst>
            </p:cNvPr>
            <p:cNvSpPr/>
            <p:nvPr/>
          </p:nvSpPr>
          <p:spPr>
            <a:xfrm>
              <a:off x="925830" y="5905500"/>
              <a:ext cx="1684020" cy="5334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膨脹與侵蝕處理</a:t>
              </a:r>
            </a:p>
          </p:txBody>
        </p:sp>
        <p:sp>
          <p:nvSpPr>
            <p:cNvPr id="12" name="流程圖: 替代程序 11">
              <a:extLst>
                <a:ext uri="{FF2B5EF4-FFF2-40B4-BE49-F238E27FC236}">
                  <a16:creationId xmlns:a16="http://schemas.microsoft.com/office/drawing/2014/main" id="{F0B93093-6CEC-4602-B133-3E079F293B5E}"/>
                </a:ext>
              </a:extLst>
            </p:cNvPr>
            <p:cNvSpPr/>
            <p:nvPr/>
          </p:nvSpPr>
          <p:spPr>
            <a:xfrm>
              <a:off x="925830" y="6995160"/>
              <a:ext cx="1684020" cy="5334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標籤化及條件篩選</a:t>
              </a:r>
            </a:p>
          </p:txBody>
        </p:sp>
        <p:sp>
          <p:nvSpPr>
            <p:cNvPr id="13" name="流程圖: 替代程序 12">
              <a:extLst>
                <a:ext uri="{FF2B5EF4-FFF2-40B4-BE49-F238E27FC236}">
                  <a16:creationId xmlns:a16="http://schemas.microsoft.com/office/drawing/2014/main" id="{580600BB-4D2F-429A-B59E-7A154A4CBA0D}"/>
                </a:ext>
              </a:extLst>
            </p:cNvPr>
            <p:cNvSpPr/>
            <p:nvPr/>
          </p:nvSpPr>
          <p:spPr>
            <a:xfrm>
              <a:off x="925830" y="8084820"/>
              <a:ext cx="1684020" cy="5334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擷取車牌</a:t>
              </a:r>
            </a:p>
          </p:txBody>
        </p:sp>
        <p:sp>
          <p:nvSpPr>
            <p:cNvPr id="14" name="流程圖: 替代程序 13">
              <a:extLst>
                <a:ext uri="{FF2B5EF4-FFF2-40B4-BE49-F238E27FC236}">
                  <a16:creationId xmlns:a16="http://schemas.microsoft.com/office/drawing/2014/main" id="{FD99D0B7-3D1E-450A-872C-8847D8923887}"/>
                </a:ext>
              </a:extLst>
            </p:cNvPr>
            <p:cNvSpPr/>
            <p:nvPr/>
          </p:nvSpPr>
          <p:spPr>
            <a:xfrm>
              <a:off x="925830" y="9174480"/>
              <a:ext cx="1684020" cy="5334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邊界切除</a:t>
              </a:r>
            </a:p>
          </p:txBody>
        </p:sp>
        <p:sp>
          <p:nvSpPr>
            <p:cNvPr id="15" name="流程圖: 替代程序 14">
              <a:extLst>
                <a:ext uri="{FF2B5EF4-FFF2-40B4-BE49-F238E27FC236}">
                  <a16:creationId xmlns:a16="http://schemas.microsoft.com/office/drawing/2014/main" id="{2D6076B2-BFF5-460E-BACB-F55E9B2E7371}"/>
                </a:ext>
              </a:extLst>
            </p:cNvPr>
            <p:cNvSpPr/>
            <p:nvPr/>
          </p:nvSpPr>
          <p:spPr>
            <a:xfrm>
              <a:off x="925830" y="10264140"/>
              <a:ext cx="1684020" cy="5334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切割字元</a:t>
              </a:r>
            </a:p>
          </p:txBody>
        </p:sp>
        <p:sp>
          <p:nvSpPr>
            <p:cNvPr id="16" name="流程圖: 替代程序 15">
              <a:extLst>
                <a:ext uri="{FF2B5EF4-FFF2-40B4-BE49-F238E27FC236}">
                  <a16:creationId xmlns:a16="http://schemas.microsoft.com/office/drawing/2014/main" id="{606CE04F-83E9-4DFA-B56A-C25AAC766692}"/>
                </a:ext>
              </a:extLst>
            </p:cNvPr>
            <p:cNvSpPr/>
            <p:nvPr/>
          </p:nvSpPr>
          <p:spPr>
            <a:xfrm>
              <a:off x="4229100" y="525780"/>
              <a:ext cx="1684020" cy="5334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字元正規化</a:t>
              </a:r>
            </a:p>
          </p:txBody>
        </p:sp>
        <p:sp>
          <p:nvSpPr>
            <p:cNvPr id="17" name="流程圖: 替代程序 16">
              <a:extLst>
                <a:ext uri="{FF2B5EF4-FFF2-40B4-BE49-F238E27FC236}">
                  <a16:creationId xmlns:a16="http://schemas.microsoft.com/office/drawing/2014/main" id="{780E272C-70F1-4D33-8170-2C4C99360DCF}"/>
                </a:ext>
              </a:extLst>
            </p:cNvPr>
            <p:cNvSpPr/>
            <p:nvPr/>
          </p:nvSpPr>
          <p:spPr>
            <a:xfrm>
              <a:off x="4229100" y="1546860"/>
              <a:ext cx="1684020" cy="5334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樣本對比</a:t>
              </a:r>
            </a:p>
          </p:txBody>
        </p:sp>
        <p:sp>
          <p:nvSpPr>
            <p:cNvPr id="18" name="流程圖: 替代程序 17">
              <a:extLst>
                <a:ext uri="{FF2B5EF4-FFF2-40B4-BE49-F238E27FC236}">
                  <a16:creationId xmlns:a16="http://schemas.microsoft.com/office/drawing/2014/main" id="{41D41FDD-FDB6-4F01-8342-D408979686EB}"/>
                </a:ext>
              </a:extLst>
            </p:cNvPr>
            <p:cNvSpPr/>
            <p:nvPr/>
          </p:nvSpPr>
          <p:spPr>
            <a:xfrm>
              <a:off x="4229100" y="2606040"/>
              <a:ext cx="1684020" cy="533400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輸出結果</a:t>
              </a:r>
            </a:p>
          </p:txBody>
        </p:sp>
        <p:sp>
          <p:nvSpPr>
            <p:cNvPr id="19" name="箭號: 向下 18">
              <a:extLst>
                <a:ext uri="{FF2B5EF4-FFF2-40B4-BE49-F238E27FC236}">
                  <a16:creationId xmlns:a16="http://schemas.microsoft.com/office/drawing/2014/main" id="{A19FF729-E2C6-428F-9448-50EB985B37C6}"/>
                </a:ext>
              </a:extLst>
            </p:cNvPr>
            <p:cNvSpPr/>
            <p:nvPr/>
          </p:nvSpPr>
          <p:spPr>
            <a:xfrm>
              <a:off x="1638300" y="4385310"/>
              <a:ext cx="213360" cy="3619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" name="箭號: 向下 19">
              <a:extLst>
                <a:ext uri="{FF2B5EF4-FFF2-40B4-BE49-F238E27FC236}">
                  <a16:creationId xmlns:a16="http://schemas.microsoft.com/office/drawing/2014/main" id="{018D7042-4189-404D-B76F-E4DE9179C053}"/>
                </a:ext>
              </a:extLst>
            </p:cNvPr>
            <p:cNvSpPr/>
            <p:nvPr/>
          </p:nvSpPr>
          <p:spPr>
            <a:xfrm>
              <a:off x="1634490" y="3280410"/>
              <a:ext cx="213360" cy="3619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1" name="箭號: 向下 20">
              <a:extLst>
                <a:ext uri="{FF2B5EF4-FFF2-40B4-BE49-F238E27FC236}">
                  <a16:creationId xmlns:a16="http://schemas.microsoft.com/office/drawing/2014/main" id="{48C6FDC4-F313-4045-9F2E-58299890E93B}"/>
                </a:ext>
              </a:extLst>
            </p:cNvPr>
            <p:cNvSpPr/>
            <p:nvPr/>
          </p:nvSpPr>
          <p:spPr>
            <a:xfrm>
              <a:off x="1615440" y="5446395"/>
              <a:ext cx="213360" cy="3619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2" name="箭號: 向下 21">
              <a:extLst>
                <a:ext uri="{FF2B5EF4-FFF2-40B4-BE49-F238E27FC236}">
                  <a16:creationId xmlns:a16="http://schemas.microsoft.com/office/drawing/2014/main" id="{6D9B25B3-B8FC-41F5-B1F1-B7EE31C96DB0}"/>
                </a:ext>
              </a:extLst>
            </p:cNvPr>
            <p:cNvSpPr/>
            <p:nvPr/>
          </p:nvSpPr>
          <p:spPr>
            <a:xfrm>
              <a:off x="1615440" y="6536055"/>
              <a:ext cx="213360" cy="3619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3" name="箭號: 向下 22">
              <a:extLst>
                <a:ext uri="{FF2B5EF4-FFF2-40B4-BE49-F238E27FC236}">
                  <a16:creationId xmlns:a16="http://schemas.microsoft.com/office/drawing/2014/main" id="{48D7C013-4878-40F2-B4A9-08143AD57CA4}"/>
                </a:ext>
              </a:extLst>
            </p:cNvPr>
            <p:cNvSpPr/>
            <p:nvPr/>
          </p:nvSpPr>
          <p:spPr>
            <a:xfrm>
              <a:off x="1615440" y="7625715"/>
              <a:ext cx="213360" cy="3619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4" name="箭號: 向下 23">
              <a:extLst>
                <a:ext uri="{FF2B5EF4-FFF2-40B4-BE49-F238E27FC236}">
                  <a16:creationId xmlns:a16="http://schemas.microsoft.com/office/drawing/2014/main" id="{F4F4576B-8378-4C20-BA0D-CDCE1D9581B5}"/>
                </a:ext>
              </a:extLst>
            </p:cNvPr>
            <p:cNvSpPr/>
            <p:nvPr/>
          </p:nvSpPr>
          <p:spPr>
            <a:xfrm>
              <a:off x="1604010" y="8715375"/>
              <a:ext cx="213360" cy="3619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5" name="箭號: 向下 24">
              <a:extLst>
                <a:ext uri="{FF2B5EF4-FFF2-40B4-BE49-F238E27FC236}">
                  <a16:creationId xmlns:a16="http://schemas.microsoft.com/office/drawing/2014/main" id="{749A5F47-3F97-46F8-A18C-8233ED41EBC1}"/>
                </a:ext>
              </a:extLst>
            </p:cNvPr>
            <p:cNvSpPr/>
            <p:nvPr/>
          </p:nvSpPr>
          <p:spPr>
            <a:xfrm>
              <a:off x="1615440" y="9805035"/>
              <a:ext cx="213360" cy="3619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9" name="接點: 肘形 28">
              <a:extLst>
                <a:ext uri="{FF2B5EF4-FFF2-40B4-BE49-F238E27FC236}">
                  <a16:creationId xmlns:a16="http://schemas.microsoft.com/office/drawing/2014/main" id="{C04C9B46-2384-4E48-B4A8-695E18B6E2DA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 flipV="1">
              <a:off x="2609850" y="792480"/>
              <a:ext cx="1619250" cy="97383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箭號: 向下 31">
              <a:extLst>
                <a:ext uri="{FF2B5EF4-FFF2-40B4-BE49-F238E27FC236}">
                  <a16:creationId xmlns:a16="http://schemas.microsoft.com/office/drawing/2014/main" id="{30B5E692-BF45-4F54-97A5-BDA61E760FF7}"/>
                </a:ext>
              </a:extLst>
            </p:cNvPr>
            <p:cNvSpPr/>
            <p:nvPr/>
          </p:nvSpPr>
          <p:spPr>
            <a:xfrm>
              <a:off x="4964430" y="1123950"/>
              <a:ext cx="213360" cy="3619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3" name="箭號: 向下 32">
              <a:extLst>
                <a:ext uri="{FF2B5EF4-FFF2-40B4-BE49-F238E27FC236}">
                  <a16:creationId xmlns:a16="http://schemas.microsoft.com/office/drawing/2014/main" id="{D856F12A-CA28-4CD8-A1F4-224FB6C3BBA9}"/>
                </a:ext>
              </a:extLst>
            </p:cNvPr>
            <p:cNvSpPr/>
            <p:nvPr/>
          </p:nvSpPr>
          <p:spPr>
            <a:xfrm>
              <a:off x="4964430" y="2162175"/>
              <a:ext cx="213360" cy="3619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11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35</Words>
  <Application>Microsoft Office PowerPoint</Application>
  <PresentationFormat>寬螢幕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標楷體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Li-Wen Feng</dc:creator>
  <cp:lastModifiedBy>Li-Wen Feng</cp:lastModifiedBy>
  <cp:revision>3</cp:revision>
  <dcterms:created xsi:type="dcterms:W3CDTF">2022-01-06T04:29:40Z</dcterms:created>
  <dcterms:modified xsi:type="dcterms:W3CDTF">2022-01-06T05:04:03Z</dcterms:modified>
</cp:coreProperties>
</file>