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6" r:id="rId3"/>
    <p:sldId id="257" r:id="rId4"/>
    <p:sldId id="258" r:id="rId5"/>
    <p:sldId id="259" r:id="rId6"/>
    <p:sldId id="263" r:id="rId7"/>
    <p:sldId id="277" r:id="rId8"/>
    <p:sldId id="265" r:id="rId9"/>
    <p:sldId id="261" r:id="rId10"/>
    <p:sldId id="262" r:id="rId11"/>
    <p:sldId id="264" r:id="rId12"/>
    <p:sldId id="269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DE2C8-7E95-43CE-A79C-79A4258D1AF2}" v="53" dt="2023-03-30T13:49:47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Zhou" userId="4216fe5af0dc6fc6" providerId="LiveId" clId="{4FDDE2C8-7E95-43CE-A79C-79A4258D1AF2}"/>
    <pc:docChg chg="undo custSel addSld delSld modSld sldOrd">
      <pc:chgData name="James Zhou" userId="4216fe5af0dc6fc6" providerId="LiveId" clId="{4FDDE2C8-7E95-43CE-A79C-79A4258D1AF2}" dt="2023-03-31T08:35:03.448" v="11537"/>
      <pc:docMkLst>
        <pc:docMk/>
      </pc:docMkLst>
      <pc:sldChg chg="modSp mod">
        <pc:chgData name="James Zhou" userId="4216fe5af0dc6fc6" providerId="LiveId" clId="{4FDDE2C8-7E95-43CE-A79C-79A4258D1AF2}" dt="2023-03-29T15:09:41.004" v="7" actId="255"/>
        <pc:sldMkLst>
          <pc:docMk/>
          <pc:sldMk cId="2690958748" sldId="256"/>
        </pc:sldMkLst>
        <pc:spChg chg="mod">
          <ac:chgData name="James Zhou" userId="4216fe5af0dc6fc6" providerId="LiveId" clId="{4FDDE2C8-7E95-43CE-A79C-79A4258D1AF2}" dt="2023-03-29T15:09:41.004" v="7" actId="255"/>
          <ac:spMkLst>
            <pc:docMk/>
            <pc:sldMk cId="2690958748" sldId="256"/>
            <ac:spMk id="2" creationId="{D19176DC-A432-77F7-A940-68E27B6EB45E}"/>
          </ac:spMkLst>
        </pc:spChg>
      </pc:sldChg>
      <pc:sldChg chg="modSp mod">
        <pc:chgData name="James Zhou" userId="4216fe5af0dc6fc6" providerId="LiveId" clId="{4FDDE2C8-7E95-43CE-A79C-79A4258D1AF2}" dt="2023-03-30T14:11:43.201" v="10744" actId="20577"/>
        <pc:sldMkLst>
          <pc:docMk/>
          <pc:sldMk cId="3887009840" sldId="257"/>
        </pc:sldMkLst>
        <pc:spChg chg="mod">
          <ac:chgData name="James Zhou" userId="4216fe5af0dc6fc6" providerId="LiveId" clId="{4FDDE2C8-7E95-43CE-A79C-79A4258D1AF2}" dt="2023-03-29T15:24:50.890" v="146" actId="20577"/>
          <ac:spMkLst>
            <pc:docMk/>
            <pc:sldMk cId="3887009840" sldId="257"/>
            <ac:spMk id="2" creationId="{F93C170A-82BF-CEC2-DF1E-DA3126AE1DC8}"/>
          </ac:spMkLst>
        </pc:spChg>
        <pc:spChg chg="mod">
          <ac:chgData name="James Zhou" userId="4216fe5af0dc6fc6" providerId="LiveId" clId="{4FDDE2C8-7E95-43CE-A79C-79A4258D1AF2}" dt="2023-03-30T14:11:43.201" v="10744" actId="20577"/>
          <ac:spMkLst>
            <pc:docMk/>
            <pc:sldMk cId="3887009840" sldId="257"/>
            <ac:spMk id="3" creationId="{7664F000-5EFF-3F09-4C34-0D8818ABFEA9}"/>
          </ac:spMkLst>
        </pc:spChg>
      </pc:sldChg>
      <pc:sldChg chg="modSp new mod">
        <pc:chgData name="James Zhou" userId="4216fe5af0dc6fc6" providerId="LiveId" clId="{4FDDE2C8-7E95-43CE-A79C-79A4258D1AF2}" dt="2023-03-30T09:14:03.395" v="2380" actId="27636"/>
        <pc:sldMkLst>
          <pc:docMk/>
          <pc:sldMk cId="3024028138" sldId="258"/>
        </pc:sldMkLst>
        <pc:spChg chg="mod">
          <ac:chgData name="James Zhou" userId="4216fe5af0dc6fc6" providerId="LiveId" clId="{4FDDE2C8-7E95-43CE-A79C-79A4258D1AF2}" dt="2023-03-29T15:40:27.866" v="1319" actId="20577"/>
          <ac:spMkLst>
            <pc:docMk/>
            <pc:sldMk cId="3024028138" sldId="258"/>
            <ac:spMk id="2" creationId="{62925B96-43C0-54C3-EAB1-9B8596966EB1}"/>
          </ac:spMkLst>
        </pc:spChg>
        <pc:spChg chg="mod">
          <ac:chgData name="James Zhou" userId="4216fe5af0dc6fc6" providerId="LiveId" clId="{4FDDE2C8-7E95-43CE-A79C-79A4258D1AF2}" dt="2023-03-30T09:14:03.395" v="2380" actId="27636"/>
          <ac:spMkLst>
            <pc:docMk/>
            <pc:sldMk cId="3024028138" sldId="258"/>
            <ac:spMk id="3" creationId="{D65D02CF-B253-E8A1-7D30-8C9803EF09A0}"/>
          </ac:spMkLst>
        </pc:spChg>
      </pc:sldChg>
      <pc:sldChg chg="addSp delSp modSp new mod">
        <pc:chgData name="James Zhou" userId="4216fe5af0dc6fc6" providerId="LiveId" clId="{4FDDE2C8-7E95-43CE-A79C-79A4258D1AF2}" dt="2023-03-30T14:11:32.414" v="10742" actId="20577"/>
        <pc:sldMkLst>
          <pc:docMk/>
          <pc:sldMk cId="2905800922" sldId="259"/>
        </pc:sldMkLst>
        <pc:spChg chg="mod">
          <ac:chgData name="James Zhou" userId="4216fe5af0dc6fc6" providerId="LiveId" clId="{4FDDE2C8-7E95-43CE-A79C-79A4258D1AF2}" dt="2023-03-30T08:52:24.929" v="2054" actId="20577"/>
          <ac:spMkLst>
            <pc:docMk/>
            <pc:sldMk cId="2905800922" sldId="259"/>
            <ac:spMk id="2" creationId="{9CB76791-1EEE-7457-7369-896DF64CCA6F}"/>
          </ac:spMkLst>
        </pc:spChg>
        <pc:spChg chg="del">
          <ac:chgData name="James Zhou" userId="4216fe5af0dc6fc6" providerId="LiveId" clId="{4FDDE2C8-7E95-43CE-A79C-79A4258D1AF2}" dt="2023-03-30T08:30:14.958" v="1749" actId="478"/>
          <ac:spMkLst>
            <pc:docMk/>
            <pc:sldMk cId="2905800922" sldId="259"/>
            <ac:spMk id="3" creationId="{4A2FA109-1F3B-A4F2-A166-F9270CD975A0}"/>
          </ac:spMkLst>
        </pc:spChg>
        <pc:spChg chg="add mod">
          <ac:chgData name="James Zhou" userId="4216fe5af0dc6fc6" providerId="LiveId" clId="{4FDDE2C8-7E95-43CE-A79C-79A4258D1AF2}" dt="2023-03-30T08:50:26.021" v="1929" actId="1076"/>
          <ac:spMkLst>
            <pc:docMk/>
            <pc:sldMk cId="2905800922" sldId="259"/>
            <ac:spMk id="4" creationId="{1709F490-B914-F07F-D103-9C7CA9E82AF9}"/>
          </ac:spMkLst>
        </pc:spChg>
        <pc:spChg chg="add mod">
          <ac:chgData name="James Zhou" userId="4216fe5af0dc6fc6" providerId="LiveId" clId="{4FDDE2C8-7E95-43CE-A79C-79A4258D1AF2}" dt="2023-03-30T08:50:26.021" v="1929" actId="1076"/>
          <ac:spMkLst>
            <pc:docMk/>
            <pc:sldMk cId="2905800922" sldId="259"/>
            <ac:spMk id="5" creationId="{5139B6E6-F8C5-C1F2-921E-A69120D8B2B0}"/>
          </ac:spMkLst>
        </pc:spChg>
        <pc:spChg chg="add mod">
          <ac:chgData name="James Zhou" userId="4216fe5af0dc6fc6" providerId="LiveId" clId="{4FDDE2C8-7E95-43CE-A79C-79A4258D1AF2}" dt="2023-03-30T08:50:52.613" v="1936" actId="1076"/>
          <ac:spMkLst>
            <pc:docMk/>
            <pc:sldMk cId="2905800922" sldId="259"/>
            <ac:spMk id="6" creationId="{6022E82D-EFBF-216F-A9A8-8AD15AA26EE9}"/>
          </ac:spMkLst>
        </pc:spChg>
        <pc:spChg chg="add mod">
          <ac:chgData name="James Zhou" userId="4216fe5af0dc6fc6" providerId="LiveId" clId="{4FDDE2C8-7E95-43CE-A79C-79A4258D1AF2}" dt="2023-03-30T08:50:26.021" v="1929" actId="1076"/>
          <ac:spMkLst>
            <pc:docMk/>
            <pc:sldMk cId="2905800922" sldId="259"/>
            <ac:spMk id="18" creationId="{D618820B-7210-50F2-61E6-21DDAF6ACDF4}"/>
          </ac:spMkLst>
        </pc:spChg>
        <pc:spChg chg="add mod">
          <ac:chgData name="James Zhou" userId="4216fe5af0dc6fc6" providerId="LiveId" clId="{4FDDE2C8-7E95-43CE-A79C-79A4258D1AF2}" dt="2023-03-30T08:50:26.021" v="1929" actId="1076"/>
          <ac:spMkLst>
            <pc:docMk/>
            <pc:sldMk cId="2905800922" sldId="259"/>
            <ac:spMk id="19" creationId="{0C33317F-8D90-C55D-CA83-B94DF4BAAD5B}"/>
          </ac:spMkLst>
        </pc:spChg>
        <pc:spChg chg="add mod">
          <ac:chgData name="James Zhou" userId="4216fe5af0dc6fc6" providerId="LiveId" clId="{4FDDE2C8-7E95-43CE-A79C-79A4258D1AF2}" dt="2023-03-30T08:52:11.572" v="2007" actId="1076"/>
          <ac:spMkLst>
            <pc:docMk/>
            <pc:sldMk cId="2905800922" sldId="259"/>
            <ac:spMk id="20" creationId="{FF5FECE9-894E-21BA-89BF-3C26341BE8B9}"/>
          </ac:spMkLst>
        </pc:spChg>
        <pc:spChg chg="add del mod">
          <ac:chgData name="James Zhou" userId="4216fe5af0dc6fc6" providerId="LiveId" clId="{4FDDE2C8-7E95-43CE-A79C-79A4258D1AF2}" dt="2023-03-30T08:51:05.446" v="1940"/>
          <ac:spMkLst>
            <pc:docMk/>
            <pc:sldMk cId="2905800922" sldId="259"/>
            <ac:spMk id="26" creationId="{92FBEA30-37DF-372E-2C0C-EF55F6D2D421}"/>
          </ac:spMkLst>
        </pc:spChg>
        <pc:spChg chg="add del mod">
          <ac:chgData name="James Zhou" userId="4216fe5af0dc6fc6" providerId="LiveId" clId="{4FDDE2C8-7E95-43CE-A79C-79A4258D1AF2}" dt="2023-03-30T08:51:18.332" v="1944"/>
          <ac:spMkLst>
            <pc:docMk/>
            <pc:sldMk cId="2905800922" sldId="259"/>
            <ac:spMk id="27" creationId="{8A26953A-F03F-229C-F1EA-E5FE1CD2F7E4}"/>
          </ac:spMkLst>
        </pc:spChg>
        <pc:spChg chg="add del mod">
          <ac:chgData name="James Zhou" userId="4216fe5af0dc6fc6" providerId="LiveId" clId="{4FDDE2C8-7E95-43CE-A79C-79A4258D1AF2}" dt="2023-03-30T08:51:26.466" v="1947"/>
          <ac:spMkLst>
            <pc:docMk/>
            <pc:sldMk cId="2905800922" sldId="259"/>
            <ac:spMk id="28" creationId="{831DC6F0-3AEC-DDC7-667B-7C4E96325F15}"/>
          </ac:spMkLst>
        </pc:spChg>
        <pc:spChg chg="add mod">
          <ac:chgData name="James Zhou" userId="4216fe5af0dc6fc6" providerId="LiveId" clId="{4FDDE2C8-7E95-43CE-A79C-79A4258D1AF2}" dt="2023-03-30T14:11:32.414" v="10742" actId="20577"/>
          <ac:spMkLst>
            <pc:docMk/>
            <pc:sldMk cId="2905800922" sldId="259"/>
            <ac:spMk id="29" creationId="{EEE61E40-39A4-A872-58DF-D8638D244CB1}"/>
          </ac:spMkLst>
        </pc:spChg>
        <pc:cxnChg chg="add mod">
          <ac:chgData name="James Zhou" userId="4216fe5af0dc6fc6" providerId="LiveId" clId="{4FDDE2C8-7E95-43CE-A79C-79A4258D1AF2}" dt="2023-03-30T12:54:16.879" v="7445" actId="14100"/>
          <ac:cxnSpMkLst>
            <pc:docMk/>
            <pc:sldMk cId="2905800922" sldId="259"/>
            <ac:cxnSpMk id="8" creationId="{0A50BEAD-14E5-F8F0-3B71-85AD98F232F5}"/>
          </ac:cxnSpMkLst>
        </pc:cxnChg>
        <pc:cxnChg chg="add mod">
          <ac:chgData name="James Zhou" userId="4216fe5af0dc6fc6" providerId="LiveId" clId="{4FDDE2C8-7E95-43CE-A79C-79A4258D1AF2}" dt="2023-03-30T08:50:49.391" v="1935" actId="14100"/>
          <ac:cxnSpMkLst>
            <pc:docMk/>
            <pc:sldMk cId="2905800922" sldId="259"/>
            <ac:cxnSpMk id="9" creationId="{00C41D4B-061A-19EC-4B0E-84A2761CC987}"/>
          </ac:cxnSpMkLst>
        </pc:cxnChg>
      </pc:sldChg>
      <pc:sldChg chg="addSp delSp modSp new del mod">
        <pc:chgData name="James Zhou" userId="4216fe5af0dc6fc6" providerId="LiveId" clId="{4FDDE2C8-7E95-43CE-A79C-79A4258D1AF2}" dt="2023-03-30T14:10:25.353" v="10587" actId="2696"/>
        <pc:sldMkLst>
          <pc:docMk/>
          <pc:sldMk cId="2261385322" sldId="260"/>
        </pc:sldMkLst>
        <pc:spChg chg="mod">
          <ac:chgData name="James Zhou" userId="4216fe5af0dc6fc6" providerId="LiveId" clId="{4FDDE2C8-7E95-43CE-A79C-79A4258D1AF2}" dt="2023-03-30T08:56:22.835" v="2258" actId="20577"/>
          <ac:spMkLst>
            <pc:docMk/>
            <pc:sldMk cId="2261385322" sldId="260"/>
            <ac:spMk id="2" creationId="{62D7ED74-5293-F5D0-2B70-B11BB6D752F1}"/>
          </ac:spMkLst>
        </pc:spChg>
        <pc:spChg chg="del">
          <ac:chgData name="James Zhou" userId="4216fe5af0dc6fc6" providerId="LiveId" clId="{4FDDE2C8-7E95-43CE-A79C-79A4258D1AF2}" dt="2023-03-30T09:09:38.156" v="2259"/>
          <ac:spMkLst>
            <pc:docMk/>
            <pc:sldMk cId="2261385322" sldId="260"/>
            <ac:spMk id="3" creationId="{588B1FE4-86F8-1C0C-EB7F-8DA9E1812F4A}"/>
          </ac:spMkLst>
        </pc:spChg>
        <pc:spChg chg="add del mod">
          <ac:chgData name="James Zhou" userId="4216fe5af0dc6fc6" providerId="LiveId" clId="{4FDDE2C8-7E95-43CE-A79C-79A4258D1AF2}" dt="2023-03-30T09:10:03.692" v="2265"/>
          <ac:spMkLst>
            <pc:docMk/>
            <pc:sldMk cId="2261385322" sldId="260"/>
            <ac:spMk id="6" creationId="{7827CED2-0F98-28C2-0182-E07DC7FF8AD4}"/>
          </ac:spMkLst>
        </pc:spChg>
        <pc:spChg chg="add mod">
          <ac:chgData name="James Zhou" userId="4216fe5af0dc6fc6" providerId="LiveId" clId="{4FDDE2C8-7E95-43CE-A79C-79A4258D1AF2}" dt="2023-03-30T13:43:57.505" v="9397" actId="20577"/>
          <ac:spMkLst>
            <pc:docMk/>
            <pc:sldMk cId="2261385322" sldId="260"/>
            <ac:spMk id="7" creationId="{A0F4B4D5-C850-073C-BD17-AADAB2655CAF}"/>
          </ac:spMkLst>
        </pc:spChg>
        <pc:picChg chg="add mod">
          <ac:chgData name="James Zhou" userId="4216fe5af0dc6fc6" providerId="LiveId" clId="{4FDDE2C8-7E95-43CE-A79C-79A4258D1AF2}" dt="2023-03-30T09:23:51.062" v="2737" actId="1076"/>
          <ac:picMkLst>
            <pc:docMk/>
            <pc:sldMk cId="2261385322" sldId="260"/>
            <ac:picMk id="5" creationId="{6EAE23BF-43EF-FADC-1BFD-2E22918A12A7}"/>
          </ac:picMkLst>
        </pc:picChg>
      </pc:sldChg>
      <pc:sldChg chg="addSp delSp modSp new mod">
        <pc:chgData name="James Zhou" userId="4216fe5af0dc6fc6" providerId="LiveId" clId="{4FDDE2C8-7E95-43CE-A79C-79A4258D1AF2}" dt="2023-03-30T13:46:09.399" v="9580" actId="20577"/>
        <pc:sldMkLst>
          <pc:docMk/>
          <pc:sldMk cId="1432505973" sldId="261"/>
        </pc:sldMkLst>
        <pc:spChg chg="mod">
          <ac:chgData name="James Zhou" userId="4216fe5af0dc6fc6" providerId="LiveId" clId="{4FDDE2C8-7E95-43CE-A79C-79A4258D1AF2}" dt="2023-03-30T09:20:55.876" v="2677" actId="20577"/>
          <ac:spMkLst>
            <pc:docMk/>
            <pc:sldMk cId="1432505973" sldId="261"/>
            <ac:spMk id="2" creationId="{8AB85227-E84A-5766-DEB1-90899A8AA19A}"/>
          </ac:spMkLst>
        </pc:spChg>
        <pc:spChg chg="del">
          <ac:chgData name="James Zhou" userId="4216fe5af0dc6fc6" providerId="LiveId" clId="{4FDDE2C8-7E95-43CE-A79C-79A4258D1AF2}" dt="2023-03-30T09:22:09.936" v="2678"/>
          <ac:spMkLst>
            <pc:docMk/>
            <pc:sldMk cId="1432505973" sldId="261"/>
            <ac:spMk id="3" creationId="{DBD36417-084B-DAB8-00DA-FC02B9F22D91}"/>
          </ac:spMkLst>
        </pc:spChg>
        <pc:spChg chg="add del mod">
          <ac:chgData name="James Zhou" userId="4216fe5af0dc6fc6" providerId="LiveId" clId="{4FDDE2C8-7E95-43CE-A79C-79A4258D1AF2}" dt="2023-03-30T09:22:46.747" v="2685"/>
          <ac:spMkLst>
            <pc:docMk/>
            <pc:sldMk cId="1432505973" sldId="261"/>
            <ac:spMk id="7" creationId="{08BAF08D-2D14-85B4-D8D5-58F2F1698A4C}"/>
          </ac:spMkLst>
        </pc:spChg>
        <pc:spChg chg="add del mod">
          <ac:chgData name="James Zhou" userId="4216fe5af0dc6fc6" providerId="LiveId" clId="{4FDDE2C8-7E95-43CE-A79C-79A4258D1AF2}" dt="2023-03-30T09:23:05.990" v="2691"/>
          <ac:spMkLst>
            <pc:docMk/>
            <pc:sldMk cId="1432505973" sldId="261"/>
            <ac:spMk id="10" creationId="{D50C7C50-99CD-10C5-977D-F875B5AE118B}"/>
          </ac:spMkLst>
        </pc:spChg>
        <pc:spChg chg="add mod">
          <ac:chgData name="James Zhou" userId="4216fe5af0dc6fc6" providerId="LiveId" clId="{4FDDE2C8-7E95-43CE-A79C-79A4258D1AF2}" dt="2023-03-30T13:46:09.399" v="9580" actId="20577"/>
          <ac:spMkLst>
            <pc:docMk/>
            <pc:sldMk cId="1432505973" sldId="261"/>
            <ac:spMk id="11" creationId="{F3731109-D682-B88F-D4C9-F70865A13AA7}"/>
          </ac:spMkLst>
        </pc:spChg>
        <pc:picChg chg="add del mod">
          <ac:chgData name="James Zhou" userId="4216fe5af0dc6fc6" providerId="LiveId" clId="{4FDDE2C8-7E95-43CE-A79C-79A4258D1AF2}" dt="2023-03-30T09:22:46.346" v="2684" actId="478"/>
          <ac:picMkLst>
            <pc:docMk/>
            <pc:sldMk cId="1432505973" sldId="261"/>
            <ac:picMk id="5" creationId="{EFAF9FB5-122F-F038-0575-4756F4184CEF}"/>
          </ac:picMkLst>
        </pc:picChg>
        <pc:picChg chg="add mod">
          <ac:chgData name="James Zhou" userId="4216fe5af0dc6fc6" providerId="LiveId" clId="{4FDDE2C8-7E95-43CE-A79C-79A4258D1AF2}" dt="2023-03-30T13:44:02.279" v="9398" actId="1076"/>
          <ac:picMkLst>
            <pc:docMk/>
            <pc:sldMk cId="1432505973" sldId="261"/>
            <ac:picMk id="9" creationId="{47C21755-B6E6-77A9-A4D6-34F271814C26}"/>
          </ac:picMkLst>
        </pc:picChg>
      </pc:sldChg>
      <pc:sldChg chg="add del ord">
        <pc:chgData name="James Zhou" userId="4216fe5af0dc6fc6" providerId="LiveId" clId="{4FDDE2C8-7E95-43CE-A79C-79A4258D1AF2}" dt="2023-03-30T09:14:24.712" v="2384" actId="2696"/>
        <pc:sldMkLst>
          <pc:docMk/>
          <pc:sldMk cId="3588668034" sldId="261"/>
        </pc:sldMkLst>
      </pc:sldChg>
      <pc:sldChg chg="addSp delSp modSp new mod">
        <pc:chgData name="James Zhou" userId="4216fe5af0dc6fc6" providerId="LiveId" clId="{4FDDE2C8-7E95-43CE-A79C-79A4258D1AF2}" dt="2023-03-30T12:19:17.024" v="4162" actId="20577"/>
        <pc:sldMkLst>
          <pc:docMk/>
          <pc:sldMk cId="2897456055" sldId="262"/>
        </pc:sldMkLst>
        <pc:spChg chg="mod">
          <ac:chgData name="James Zhou" userId="4216fe5af0dc6fc6" providerId="LiveId" clId="{4FDDE2C8-7E95-43CE-A79C-79A4258D1AF2}" dt="2023-03-30T09:27:47.863" v="3235" actId="20577"/>
          <ac:spMkLst>
            <pc:docMk/>
            <pc:sldMk cId="2897456055" sldId="262"/>
            <ac:spMk id="2" creationId="{1CE38FE5-0D10-A376-0437-459EA9477AE6}"/>
          </ac:spMkLst>
        </pc:spChg>
        <pc:spChg chg="del">
          <ac:chgData name="James Zhou" userId="4216fe5af0dc6fc6" providerId="LiveId" clId="{4FDDE2C8-7E95-43CE-A79C-79A4258D1AF2}" dt="2023-03-30T09:35:24.930" v="3236"/>
          <ac:spMkLst>
            <pc:docMk/>
            <pc:sldMk cId="2897456055" sldId="262"/>
            <ac:spMk id="3" creationId="{B7F5F120-ADEB-18BD-C4C7-BC30DB7DB3AA}"/>
          </ac:spMkLst>
        </pc:spChg>
        <pc:spChg chg="add mod">
          <ac:chgData name="James Zhou" userId="4216fe5af0dc6fc6" providerId="LiveId" clId="{4FDDE2C8-7E95-43CE-A79C-79A4258D1AF2}" dt="2023-03-30T12:19:17.024" v="4162" actId="20577"/>
          <ac:spMkLst>
            <pc:docMk/>
            <pc:sldMk cId="2897456055" sldId="262"/>
            <ac:spMk id="6" creationId="{24B9E901-417D-5413-8C97-141D9737EE52}"/>
          </ac:spMkLst>
        </pc:spChg>
        <pc:picChg chg="add mod">
          <ac:chgData name="James Zhou" userId="4216fe5af0dc6fc6" providerId="LiveId" clId="{4FDDE2C8-7E95-43CE-A79C-79A4258D1AF2}" dt="2023-03-30T09:35:26.899" v="3239" actId="1076"/>
          <ac:picMkLst>
            <pc:docMk/>
            <pc:sldMk cId="2897456055" sldId="262"/>
            <ac:picMk id="5" creationId="{74BB022A-DE39-BD4A-591E-CCA6A656C139}"/>
          </ac:picMkLst>
        </pc:picChg>
      </pc:sldChg>
      <pc:sldChg chg="modSp new mod">
        <pc:chgData name="James Zhou" userId="4216fe5af0dc6fc6" providerId="LiveId" clId="{4FDDE2C8-7E95-43CE-A79C-79A4258D1AF2}" dt="2023-03-31T08:26:40.748" v="11535" actId="20577"/>
        <pc:sldMkLst>
          <pc:docMk/>
          <pc:sldMk cId="496506614" sldId="263"/>
        </pc:sldMkLst>
        <pc:spChg chg="mod">
          <ac:chgData name="James Zhou" userId="4216fe5af0dc6fc6" providerId="LiveId" clId="{4FDDE2C8-7E95-43CE-A79C-79A4258D1AF2}" dt="2023-03-30T12:11:00.913" v="3497" actId="20577"/>
          <ac:spMkLst>
            <pc:docMk/>
            <pc:sldMk cId="496506614" sldId="263"/>
            <ac:spMk id="2" creationId="{FA6E646A-4A0F-C32F-3A61-860FFAEC3F85}"/>
          </ac:spMkLst>
        </pc:spChg>
        <pc:spChg chg="mod">
          <ac:chgData name="James Zhou" userId="4216fe5af0dc6fc6" providerId="LiveId" clId="{4FDDE2C8-7E95-43CE-A79C-79A4258D1AF2}" dt="2023-03-31T08:26:40.748" v="11535" actId="20577"/>
          <ac:spMkLst>
            <pc:docMk/>
            <pc:sldMk cId="496506614" sldId="263"/>
            <ac:spMk id="3" creationId="{3954A07D-9752-7ABB-B54D-C7C398325535}"/>
          </ac:spMkLst>
        </pc:spChg>
      </pc:sldChg>
      <pc:sldChg chg="addSp delSp modSp new mod">
        <pc:chgData name="James Zhou" userId="4216fe5af0dc6fc6" providerId="LiveId" clId="{4FDDE2C8-7E95-43CE-A79C-79A4258D1AF2}" dt="2023-03-30T13:45:32.470" v="9493" actId="20577"/>
        <pc:sldMkLst>
          <pc:docMk/>
          <pc:sldMk cId="3462242006" sldId="264"/>
        </pc:sldMkLst>
        <pc:spChg chg="mod">
          <ac:chgData name="James Zhou" userId="4216fe5af0dc6fc6" providerId="LiveId" clId="{4FDDE2C8-7E95-43CE-A79C-79A4258D1AF2}" dt="2023-03-30T12:19:26.341" v="4172" actId="20577"/>
          <ac:spMkLst>
            <pc:docMk/>
            <pc:sldMk cId="3462242006" sldId="264"/>
            <ac:spMk id="2" creationId="{DB975010-C689-2132-76CE-3AAF0F45856A}"/>
          </ac:spMkLst>
        </pc:spChg>
        <pc:spChg chg="del">
          <ac:chgData name="James Zhou" userId="4216fe5af0dc6fc6" providerId="LiveId" clId="{4FDDE2C8-7E95-43CE-A79C-79A4258D1AF2}" dt="2023-03-30T12:19:30.788" v="4173" actId="478"/>
          <ac:spMkLst>
            <pc:docMk/>
            <pc:sldMk cId="3462242006" sldId="264"/>
            <ac:spMk id="3" creationId="{6BFA20D2-5107-EC3E-B3F4-351D18B14D68}"/>
          </ac:spMkLst>
        </pc:spChg>
        <pc:spChg chg="add mod">
          <ac:chgData name="James Zhou" userId="4216fe5af0dc6fc6" providerId="LiveId" clId="{4FDDE2C8-7E95-43CE-A79C-79A4258D1AF2}" dt="2023-03-30T13:45:32.470" v="9493" actId="20577"/>
          <ac:spMkLst>
            <pc:docMk/>
            <pc:sldMk cId="3462242006" sldId="264"/>
            <ac:spMk id="6" creationId="{BFF3F865-0D16-E64B-8060-34D3B55AC440}"/>
          </ac:spMkLst>
        </pc:spChg>
        <pc:picChg chg="add mod">
          <ac:chgData name="James Zhou" userId="4216fe5af0dc6fc6" providerId="LiveId" clId="{4FDDE2C8-7E95-43CE-A79C-79A4258D1AF2}" dt="2023-03-30T13:44:49.004" v="9403" actId="1076"/>
          <ac:picMkLst>
            <pc:docMk/>
            <pc:sldMk cId="3462242006" sldId="264"/>
            <ac:picMk id="5" creationId="{453B4CA3-0FAE-0536-DB30-7AC6F36C9869}"/>
          </ac:picMkLst>
        </pc:picChg>
      </pc:sldChg>
      <pc:sldChg chg="addSp delSp modSp new mod ord">
        <pc:chgData name="James Zhou" userId="4216fe5af0dc6fc6" providerId="LiveId" clId="{4FDDE2C8-7E95-43CE-A79C-79A4258D1AF2}" dt="2023-03-31T08:35:03.448" v="11537"/>
        <pc:sldMkLst>
          <pc:docMk/>
          <pc:sldMk cId="1091715782" sldId="265"/>
        </pc:sldMkLst>
        <pc:spChg chg="mod">
          <ac:chgData name="James Zhou" userId="4216fe5af0dc6fc6" providerId="LiveId" clId="{4FDDE2C8-7E95-43CE-A79C-79A4258D1AF2}" dt="2023-03-30T12:25:55.548" v="4732" actId="20577"/>
          <ac:spMkLst>
            <pc:docMk/>
            <pc:sldMk cId="1091715782" sldId="265"/>
            <ac:spMk id="2" creationId="{FFB33151-BC4C-E0E9-5A4C-3F06D1FB63F5}"/>
          </ac:spMkLst>
        </pc:spChg>
        <pc:spChg chg="del">
          <ac:chgData name="James Zhou" userId="4216fe5af0dc6fc6" providerId="LiveId" clId="{4FDDE2C8-7E95-43CE-A79C-79A4258D1AF2}" dt="2023-03-30T12:27:31.293" v="4733"/>
          <ac:spMkLst>
            <pc:docMk/>
            <pc:sldMk cId="1091715782" sldId="265"/>
            <ac:spMk id="3" creationId="{1845B58D-F01D-434C-FE9E-296AC22F75A8}"/>
          </ac:spMkLst>
        </pc:spChg>
        <pc:spChg chg="add mod">
          <ac:chgData name="James Zhou" userId="4216fe5af0dc6fc6" providerId="LiveId" clId="{4FDDE2C8-7E95-43CE-A79C-79A4258D1AF2}" dt="2023-03-30T14:11:03.891" v="10740" actId="20577"/>
          <ac:spMkLst>
            <pc:docMk/>
            <pc:sldMk cId="1091715782" sldId="265"/>
            <ac:spMk id="6" creationId="{C3AC59F2-9E28-3DCA-A0C0-1FC543F409C2}"/>
          </ac:spMkLst>
        </pc:spChg>
        <pc:picChg chg="add mod">
          <ac:chgData name="James Zhou" userId="4216fe5af0dc6fc6" providerId="LiveId" clId="{4FDDE2C8-7E95-43CE-A79C-79A4258D1AF2}" dt="2023-03-30T12:27:33.685" v="4736" actId="1076"/>
          <ac:picMkLst>
            <pc:docMk/>
            <pc:sldMk cId="1091715782" sldId="265"/>
            <ac:picMk id="5" creationId="{446CD0F8-C32B-9C32-125A-BB7E95DC5913}"/>
          </ac:picMkLst>
        </pc:picChg>
      </pc:sldChg>
      <pc:sldChg chg="modSp new del mod">
        <pc:chgData name="James Zhou" userId="4216fe5af0dc6fc6" providerId="LiveId" clId="{4FDDE2C8-7E95-43CE-A79C-79A4258D1AF2}" dt="2023-03-30T13:43:16.990" v="9394" actId="2696"/>
        <pc:sldMkLst>
          <pc:docMk/>
          <pc:sldMk cId="4145333633" sldId="266"/>
        </pc:sldMkLst>
        <pc:spChg chg="mod">
          <ac:chgData name="James Zhou" userId="4216fe5af0dc6fc6" providerId="LiveId" clId="{4FDDE2C8-7E95-43CE-A79C-79A4258D1AF2}" dt="2023-03-30T12:31:52.933" v="5375" actId="20577"/>
          <ac:spMkLst>
            <pc:docMk/>
            <pc:sldMk cId="4145333633" sldId="266"/>
            <ac:spMk id="2" creationId="{69C37B80-F3BE-4E5E-17D7-DC9706004F41}"/>
          </ac:spMkLst>
        </pc:spChg>
        <pc:spChg chg="mod">
          <ac:chgData name="James Zhou" userId="4216fe5af0dc6fc6" providerId="LiveId" clId="{4FDDE2C8-7E95-43CE-A79C-79A4258D1AF2}" dt="2023-03-30T12:42:52.695" v="6574" actId="20577"/>
          <ac:spMkLst>
            <pc:docMk/>
            <pc:sldMk cId="4145333633" sldId="266"/>
            <ac:spMk id="3" creationId="{00E88338-B105-3A3C-FA2E-ED389FC7654C}"/>
          </ac:spMkLst>
        </pc:spChg>
      </pc:sldChg>
      <pc:sldChg chg="modSp new del mod">
        <pc:chgData name="James Zhou" userId="4216fe5af0dc6fc6" providerId="LiveId" clId="{4FDDE2C8-7E95-43CE-A79C-79A4258D1AF2}" dt="2023-03-30T13:43:19.872" v="9395" actId="2696"/>
        <pc:sldMkLst>
          <pc:docMk/>
          <pc:sldMk cId="1918667904" sldId="267"/>
        </pc:sldMkLst>
        <pc:spChg chg="mod">
          <ac:chgData name="James Zhou" userId="4216fe5af0dc6fc6" providerId="LiveId" clId="{4FDDE2C8-7E95-43CE-A79C-79A4258D1AF2}" dt="2023-03-30T12:36:31.469" v="5859" actId="20577"/>
          <ac:spMkLst>
            <pc:docMk/>
            <pc:sldMk cId="1918667904" sldId="267"/>
            <ac:spMk id="2" creationId="{0B23D604-7BE3-6358-40AE-6920D76B14E1}"/>
          </ac:spMkLst>
        </pc:spChg>
        <pc:spChg chg="mod">
          <ac:chgData name="James Zhou" userId="4216fe5af0dc6fc6" providerId="LiveId" clId="{4FDDE2C8-7E95-43CE-A79C-79A4258D1AF2}" dt="2023-03-30T12:42:27.214" v="6542" actId="20577"/>
          <ac:spMkLst>
            <pc:docMk/>
            <pc:sldMk cId="1918667904" sldId="267"/>
            <ac:spMk id="3" creationId="{D08790CE-01AC-751F-279D-BCBFEAEFE383}"/>
          </ac:spMkLst>
        </pc:spChg>
      </pc:sldChg>
      <pc:sldChg chg="addSp delSp modSp new del mod">
        <pc:chgData name="James Zhou" userId="4216fe5af0dc6fc6" providerId="LiveId" clId="{4FDDE2C8-7E95-43CE-A79C-79A4258D1AF2}" dt="2023-03-30T13:07:11.671" v="7740" actId="2696"/>
        <pc:sldMkLst>
          <pc:docMk/>
          <pc:sldMk cId="387020639" sldId="268"/>
        </pc:sldMkLst>
        <pc:spChg chg="mod">
          <ac:chgData name="James Zhou" userId="4216fe5af0dc6fc6" providerId="LiveId" clId="{4FDDE2C8-7E95-43CE-A79C-79A4258D1AF2}" dt="2023-03-30T12:43:45.262" v="6588" actId="20577"/>
          <ac:spMkLst>
            <pc:docMk/>
            <pc:sldMk cId="387020639" sldId="268"/>
            <ac:spMk id="2" creationId="{829427EC-99C7-6B88-A3CF-3AA5524B6738}"/>
          </ac:spMkLst>
        </pc:spChg>
        <pc:spChg chg="mod">
          <ac:chgData name="James Zhou" userId="4216fe5af0dc6fc6" providerId="LiveId" clId="{4FDDE2C8-7E95-43CE-A79C-79A4258D1AF2}" dt="2023-03-30T12:52:24.127" v="7364" actId="20577"/>
          <ac:spMkLst>
            <pc:docMk/>
            <pc:sldMk cId="387020639" sldId="268"/>
            <ac:spMk id="3" creationId="{96271A68-A7DB-2BE6-F1A5-82984AC424C8}"/>
          </ac:spMkLst>
        </pc:spChg>
        <pc:spChg chg="add del mod">
          <ac:chgData name="James Zhou" userId="4216fe5af0dc6fc6" providerId="LiveId" clId="{4FDDE2C8-7E95-43CE-A79C-79A4258D1AF2}" dt="2023-03-30T12:46:27.764" v="6958" actId="478"/>
          <ac:spMkLst>
            <pc:docMk/>
            <pc:sldMk cId="387020639" sldId="268"/>
            <ac:spMk id="5" creationId="{2AE93B52-83B9-595B-8648-1A3C9BC98BE0}"/>
          </ac:spMkLst>
        </pc:spChg>
        <pc:spChg chg="add mod">
          <ac:chgData name="James Zhou" userId="4216fe5af0dc6fc6" providerId="LiveId" clId="{4FDDE2C8-7E95-43CE-A79C-79A4258D1AF2}" dt="2023-03-30T12:53:17.186" v="7443" actId="20577"/>
          <ac:spMkLst>
            <pc:docMk/>
            <pc:sldMk cId="387020639" sldId="268"/>
            <ac:spMk id="6" creationId="{BA30683E-897E-4F5B-5421-F64CB8DBC707}"/>
          </ac:spMkLst>
        </pc:spChg>
        <pc:graphicFrameChg chg="add mod modGraphic">
          <ac:chgData name="James Zhou" userId="4216fe5af0dc6fc6" providerId="LiveId" clId="{4FDDE2C8-7E95-43CE-A79C-79A4258D1AF2}" dt="2023-03-30T12:49:32.318" v="7016"/>
          <ac:graphicFrameMkLst>
            <pc:docMk/>
            <pc:sldMk cId="387020639" sldId="268"/>
            <ac:graphicFrameMk id="4" creationId="{5B9A14FD-004C-B188-F18A-E932BD09905A}"/>
          </ac:graphicFrameMkLst>
        </pc:graphicFrameChg>
      </pc:sldChg>
      <pc:sldChg chg="addSp delSp modSp new mod">
        <pc:chgData name="James Zhou" userId="4216fe5af0dc6fc6" providerId="LiveId" clId="{4FDDE2C8-7E95-43CE-A79C-79A4258D1AF2}" dt="2023-03-30T13:07:22.640" v="7753" actId="20577"/>
        <pc:sldMkLst>
          <pc:docMk/>
          <pc:sldMk cId="3901766511" sldId="269"/>
        </pc:sldMkLst>
        <pc:spChg chg="mod">
          <ac:chgData name="James Zhou" userId="4216fe5af0dc6fc6" providerId="LiveId" clId="{4FDDE2C8-7E95-43CE-A79C-79A4258D1AF2}" dt="2023-03-30T13:07:22.640" v="7753" actId="20577"/>
          <ac:spMkLst>
            <pc:docMk/>
            <pc:sldMk cId="3901766511" sldId="269"/>
            <ac:spMk id="2" creationId="{C2D1C0F4-065A-232D-BAE2-0E4F30DC98EF}"/>
          </ac:spMkLst>
        </pc:spChg>
        <pc:spChg chg="del mod">
          <ac:chgData name="James Zhou" userId="4216fe5af0dc6fc6" providerId="LiveId" clId="{4FDDE2C8-7E95-43CE-A79C-79A4258D1AF2}" dt="2023-03-30T12:58:23.335" v="7464" actId="22"/>
          <ac:spMkLst>
            <pc:docMk/>
            <pc:sldMk cId="3901766511" sldId="269"/>
            <ac:spMk id="3" creationId="{FE6CFE85-3B21-B399-DE91-D938DBE72A69}"/>
          </ac:spMkLst>
        </pc:spChg>
        <pc:spChg chg="add del mod">
          <ac:chgData name="James Zhou" userId="4216fe5af0dc6fc6" providerId="LiveId" clId="{4FDDE2C8-7E95-43CE-A79C-79A4258D1AF2}" dt="2023-03-30T12:59:14.019" v="7472" actId="478"/>
          <ac:spMkLst>
            <pc:docMk/>
            <pc:sldMk cId="3901766511" sldId="269"/>
            <ac:spMk id="7" creationId="{FF3F7276-A28A-3EB1-6366-270976BFEB3B}"/>
          </ac:spMkLst>
        </pc:spChg>
        <pc:spChg chg="add del mod">
          <ac:chgData name="James Zhou" userId="4216fe5af0dc6fc6" providerId="LiveId" clId="{4FDDE2C8-7E95-43CE-A79C-79A4258D1AF2}" dt="2023-03-30T13:05:02.102" v="7550" actId="478"/>
          <ac:spMkLst>
            <pc:docMk/>
            <pc:sldMk cId="3901766511" sldId="269"/>
            <ac:spMk id="11" creationId="{FB866E44-8E50-F2A6-6FCB-B03887DB6396}"/>
          </ac:spMkLst>
        </pc:spChg>
        <pc:spChg chg="add mod">
          <ac:chgData name="James Zhou" userId="4216fe5af0dc6fc6" providerId="LiveId" clId="{4FDDE2C8-7E95-43CE-A79C-79A4258D1AF2}" dt="2023-03-30T13:06:29.297" v="7738" actId="20577"/>
          <ac:spMkLst>
            <pc:docMk/>
            <pc:sldMk cId="3901766511" sldId="269"/>
            <ac:spMk id="12" creationId="{5E2F05FC-E0AB-538B-BFAD-8033C4C97D7D}"/>
          </ac:spMkLst>
        </pc:spChg>
        <pc:graphicFrameChg chg="add mod modGraphic">
          <ac:chgData name="James Zhou" userId="4216fe5af0dc6fc6" providerId="LiveId" clId="{4FDDE2C8-7E95-43CE-A79C-79A4258D1AF2}" dt="2023-03-30T13:05:12.381" v="7553" actId="1076"/>
          <ac:graphicFrameMkLst>
            <pc:docMk/>
            <pc:sldMk cId="3901766511" sldId="269"/>
            <ac:graphicFrameMk id="10" creationId="{D12872B7-2E52-D2BC-D54F-9EC29EBD85AD}"/>
          </ac:graphicFrameMkLst>
        </pc:graphicFrameChg>
        <pc:picChg chg="add del mod ord">
          <ac:chgData name="James Zhou" userId="4216fe5af0dc6fc6" providerId="LiveId" clId="{4FDDE2C8-7E95-43CE-A79C-79A4258D1AF2}" dt="2023-03-30T12:58:59.950" v="7466" actId="478"/>
          <ac:picMkLst>
            <pc:docMk/>
            <pc:sldMk cId="3901766511" sldId="269"/>
            <ac:picMk id="5" creationId="{539422AA-83BB-D4C2-078C-96974E0E3C7D}"/>
          </ac:picMkLst>
        </pc:picChg>
        <pc:picChg chg="add mod">
          <ac:chgData name="James Zhou" userId="4216fe5af0dc6fc6" providerId="LiveId" clId="{4FDDE2C8-7E95-43CE-A79C-79A4258D1AF2}" dt="2023-03-30T13:05:09.505" v="7552" actId="14100"/>
          <ac:picMkLst>
            <pc:docMk/>
            <pc:sldMk cId="3901766511" sldId="269"/>
            <ac:picMk id="9" creationId="{888451A5-DFCC-0F6F-E9E3-A65B645F63D1}"/>
          </ac:picMkLst>
        </pc:picChg>
      </pc:sldChg>
      <pc:sldChg chg="addSp delSp modSp new mod">
        <pc:chgData name="James Zhou" userId="4216fe5af0dc6fc6" providerId="LiveId" clId="{4FDDE2C8-7E95-43CE-A79C-79A4258D1AF2}" dt="2023-03-30T13:18:24.367" v="8268" actId="20577"/>
        <pc:sldMkLst>
          <pc:docMk/>
          <pc:sldMk cId="919291241" sldId="270"/>
        </pc:sldMkLst>
        <pc:spChg chg="mod">
          <ac:chgData name="James Zhou" userId="4216fe5af0dc6fc6" providerId="LiveId" clId="{4FDDE2C8-7E95-43CE-A79C-79A4258D1AF2}" dt="2023-03-30T13:07:26.567" v="7762" actId="20577"/>
          <ac:spMkLst>
            <pc:docMk/>
            <pc:sldMk cId="919291241" sldId="270"/>
            <ac:spMk id="2" creationId="{D0ADDDBB-6697-40D0-1880-928023282CC0}"/>
          </ac:spMkLst>
        </pc:spChg>
        <pc:spChg chg="del">
          <ac:chgData name="James Zhou" userId="4216fe5af0dc6fc6" providerId="LiveId" clId="{4FDDE2C8-7E95-43CE-A79C-79A4258D1AF2}" dt="2023-03-30T13:09:33.484" v="7763" actId="478"/>
          <ac:spMkLst>
            <pc:docMk/>
            <pc:sldMk cId="919291241" sldId="270"/>
            <ac:spMk id="3" creationId="{44E26676-8979-5DDF-7F10-C77C1EEB7B24}"/>
          </ac:spMkLst>
        </pc:spChg>
        <pc:spChg chg="add mod">
          <ac:chgData name="James Zhou" userId="4216fe5af0dc6fc6" providerId="LiveId" clId="{4FDDE2C8-7E95-43CE-A79C-79A4258D1AF2}" dt="2023-03-30T13:15:13.667" v="7984" actId="20577"/>
          <ac:spMkLst>
            <pc:docMk/>
            <pc:sldMk cId="919291241" sldId="270"/>
            <ac:spMk id="8" creationId="{C97636BE-A156-4DD7-9127-EA9FE85E0C47}"/>
          </ac:spMkLst>
        </pc:spChg>
        <pc:spChg chg="add mod">
          <ac:chgData name="James Zhou" userId="4216fe5af0dc6fc6" providerId="LiveId" clId="{4FDDE2C8-7E95-43CE-A79C-79A4258D1AF2}" dt="2023-03-30T13:18:24.367" v="8268" actId="20577"/>
          <ac:spMkLst>
            <pc:docMk/>
            <pc:sldMk cId="919291241" sldId="270"/>
            <ac:spMk id="10" creationId="{F91A80E8-620E-9B79-3E91-FFEF5CE42218}"/>
          </ac:spMkLst>
        </pc:spChg>
        <pc:graphicFrameChg chg="add del mod modGraphic">
          <ac:chgData name="James Zhou" userId="4216fe5af0dc6fc6" providerId="LiveId" clId="{4FDDE2C8-7E95-43CE-A79C-79A4258D1AF2}" dt="2023-03-30T13:15:10.622" v="7979" actId="478"/>
          <ac:graphicFrameMkLst>
            <pc:docMk/>
            <pc:sldMk cId="919291241" sldId="270"/>
            <ac:graphicFrameMk id="9" creationId="{BE37DEB7-ACEE-98C6-EAA1-CB62B22FD508}"/>
          </ac:graphicFrameMkLst>
        </pc:graphicFrameChg>
        <pc:picChg chg="add del mod">
          <ac:chgData name="James Zhou" userId="4216fe5af0dc6fc6" providerId="LiveId" clId="{4FDDE2C8-7E95-43CE-A79C-79A4258D1AF2}" dt="2023-03-30T13:09:57.837" v="7772" actId="478"/>
          <ac:picMkLst>
            <pc:docMk/>
            <pc:sldMk cId="919291241" sldId="270"/>
            <ac:picMk id="5" creationId="{AD7CABB2-ACD4-3C2C-EEC6-1DE9880B55CA}"/>
          </ac:picMkLst>
        </pc:picChg>
        <pc:picChg chg="add mod">
          <ac:chgData name="James Zhou" userId="4216fe5af0dc6fc6" providerId="LiveId" clId="{4FDDE2C8-7E95-43CE-A79C-79A4258D1AF2}" dt="2023-03-30T13:12:46.761" v="7941" actId="14100"/>
          <ac:picMkLst>
            <pc:docMk/>
            <pc:sldMk cId="919291241" sldId="270"/>
            <ac:picMk id="7" creationId="{F5056318-90EA-5502-EBB9-7E904FE4A304}"/>
          </ac:picMkLst>
        </pc:picChg>
      </pc:sldChg>
      <pc:sldChg chg="addSp delSp modSp new mod">
        <pc:chgData name="James Zhou" userId="4216fe5af0dc6fc6" providerId="LiveId" clId="{4FDDE2C8-7E95-43CE-A79C-79A4258D1AF2}" dt="2023-03-30T13:26:06.300" v="9022" actId="20577"/>
        <pc:sldMkLst>
          <pc:docMk/>
          <pc:sldMk cId="1677783026" sldId="271"/>
        </pc:sldMkLst>
        <pc:spChg chg="mod">
          <ac:chgData name="James Zhou" userId="4216fe5af0dc6fc6" providerId="LiveId" clId="{4FDDE2C8-7E95-43CE-A79C-79A4258D1AF2}" dt="2023-03-30T13:18:32.580" v="8278" actId="20577"/>
          <ac:spMkLst>
            <pc:docMk/>
            <pc:sldMk cId="1677783026" sldId="271"/>
            <ac:spMk id="2" creationId="{21DE3F3F-FF21-3324-E40B-83B2AA11E857}"/>
          </ac:spMkLst>
        </pc:spChg>
        <pc:spChg chg="del">
          <ac:chgData name="James Zhou" userId="4216fe5af0dc6fc6" providerId="LiveId" clId="{4FDDE2C8-7E95-43CE-A79C-79A4258D1AF2}" dt="2023-03-30T13:18:38.842" v="8279" actId="3680"/>
          <ac:spMkLst>
            <pc:docMk/>
            <pc:sldMk cId="1677783026" sldId="271"/>
            <ac:spMk id="3" creationId="{F2F1CCE0-EC55-C76A-EC6D-9E3BFF7749BF}"/>
          </ac:spMkLst>
        </pc:spChg>
        <pc:spChg chg="add del mod">
          <ac:chgData name="James Zhou" userId="4216fe5af0dc6fc6" providerId="LiveId" clId="{4FDDE2C8-7E95-43CE-A79C-79A4258D1AF2}" dt="2023-03-30T13:22:16.909" v="8470" actId="478"/>
          <ac:spMkLst>
            <pc:docMk/>
            <pc:sldMk cId="1677783026" sldId="271"/>
            <ac:spMk id="5" creationId="{AFE4AA6E-41FF-D017-4E58-711A9A68497D}"/>
          </ac:spMkLst>
        </pc:spChg>
        <pc:spChg chg="add mod">
          <ac:chgData name="James Zhou" userId="4216fe5af0dc6fc6" providerId="LiveId" clId="{4FDDE2C8-7E95-43CE-A79C-79A4258D1AF2}" dt="2023-03-30T13:26:06.300" v="9022" actId="20577"/>
          <ac:spMkLst>
            <pc:docMk/>
            <pc:sldMk cId="1677783026" sldId="271"/>
            <ac:spMk id="7" creationId="{6F0454EC-6E0C-0091-69C2-588B563A2251}"/>
          </ac:spMkLst>
        </pc:spChg>
        <pc:graphicFrameChg chg="add mod ord modGraphic">
          <ac:chgData name="James Zhou" userId="4216fe5af0dc6fc6" providerId="LiveId" clId="{4FDDE2C8-7E95-43CE-A79C-79A4258D1AF2}" dt="2023-03-30T13:21:34.026" v="8391" actId="20577"/>
          <ac:graphicFrameMkLst>
            <pc:docMk/>
            <pc:sldMk cId="1677783026" sldId="271"/>
            <ac:graphicFrameMk id="4" creationId="{54143C83-0E9E-10D3-36B1-07B0E7957C51}"/>
          </ac:graphicFrameMkLst>
        </pc:graphicFrameChg>
        <pc:graphicFrameChg chg="add mod modGraphic">
          <ac:chgData name="James Zhou" userId="4216fe5af0dc6fc6" providerId="LiveId" clId="{4FDDE2C8-7E95-43CE-A79C-79A4258D1AF2}" dt="2023-03-30T13:23:34.615" v="8541" actId="20577"/>
          <ac:graphicFrameMkLst>
            <pc:docMk/>
            <pc:sldMk cId="1677783026" sldId="271"/>
            <ac:graphicFrameMk id="6" creationId="{9D4DF175-044D-08EB-CC55-BC9146143110}"/>
          </ac:graphicFrameMkLst>
        </pc:graphicFrameChg>
      </pc:sldChg>
      <pc:sldChg chg="addSp delSp modSp new mod">
        <pc:chgData name="James Zhou" userId="4216fe5af0dc6fc6" providerId="LiveId" clId="{4FDDE2C8-7E95-43CE-A79C-79A4258D1AF2}" dt="2023-03-30T15:50:50.895" v="10747" actId="1076"/>
        <pc:sldMkLst>
          <pc:docMk/>
          <pc:sldMk cId="2031479642" sldId="272"/>
        </pc:sldMkLst>
        <pc:spChg chg="mod">
          <ac:chgData name="James Zhou" userId="4216fe5af0dc6fc6" providerId="LiveId" clId="{4FDDE2C8-7E95-43CE-A79C-79A4258D1AF2}" dt="2023-03-30T13:28:25.652" v="9087" actId="20577"/>
          <ac:spMkLst>
            <pc:docMk/>
            <pc:sldMk cId="2031479642" sldId="272"/>
            <ac:spMk id="2" creationId="{6AC41703-8A88-0ADA-D5FA-2A0ADD49DF5C}"/>
          </ac:spMkLst>
        </pc:spChg>
        <pc:spChg chg="del">
          <ac:chgData name="James Zhou" userId="4216fe5af0dc6fc6" providerId="LiveId" clId="{4FDDE2C8-7E95-43CE-A79C-79A4258D1AF2}" dt="2023-03-30T13:28:31.309" v="9088" actId="478"/>
          <ac:spMkLst>
            <pc:docMk/>
            <pc:sldMk cId="2031479642" sldId="272"/>
            <ac:spMk id="3" creationId="{4C8DAFC3-E24F-C768-F55C-85A913ED5D80}"/>
          </ac:spMkLst>
        </pc:spChg>
        <pc:spChg chg="add mod">
          <ac:chgData name="James Zhou" userId="4216fe5af0dc6fc6" providerId="LiveId" clId="{4FDDE2C8-7E95-43CE-A79C-79A4258D1AF2}" dt="2023-03-30T15:50:50.895" v="10747" actId="1076"/>
          <ac:spMkLst>
            <pc:docMk/>
            <pc:sldMk cId="2031479642" sldId="272"/>
            <ac:spMk id="6" creationId="{D1812301-A4B9-BFB7-5BCD-732323198821}"/>
          </ac:spMkLst>
        </pc:spChg>
        <pc:graphicFrameChg chg="add mod modGraphic">
          <ac:chgData name="James Zhou" userId="4216fe5af0dc6fc6" providerId="LiveId" clId="{4FDDE2C8-7E95-43CE-A79C-79A4258D1AF2}" dt="2023-03-30T13:48:32.119" v="9620"/>
          <ac:graphicFrameMkLst>
            <pc:docMk/>
            <pc:sldMk cId="2031479642" sldId="272"/>
            <ac:graphicFrameMk id="7" creationId="{40DBCC19-AD80-1286-9980-A677DF9FA7B3}"/>
          </ac:graphicFrameMkLst>
        </pc:graphicFrameChg>
        <pc:graphicFrameChg chg="add mod modGraphic">
          <ac:chgData name="James Zhou" userId="4216fe5af0dc6fc6" providerId="LiveId" clId="{4FDDE2C8-7E95-43CE-A79C-79A4258D1AF2}" dt="2023-03-30T13:49:47.280" v="9681"/>
          <ac:graphicFrameMkLst>
            <pc:docMk/>
            <pc:sldMk cId="2031479642" sldId="272"/>
            <ac:graphicFrameMk id="8" creationId="{D7869F57-42D9-00A0-7ED5-E6C33103D830}"/>
          </ac:graphicFrameMkLst>
        </pc:graphicFrameChg>
        <pc:picChg chg="add mod">
          <ac:chgData name="James Zhou" userId="4216fe5af0dc6fc6" providerId="LiveId" clId="{4FDDE2C8-7E95-43CE-A79C-79A4258D1AF2}" dt="2023-03-30T15:50:46.416" v="10746" actId="1076"/>
          <ac:picMkLst>
            <pc:docMk/>
            <pc:sldMk cId="2031479642" sldId="272"/>
            <ac:picMk id="5" creationId="{7E7B62DC-A327-771B-1F99-1CCC51A9F580}"/>
          </ac:picMkLst>
        </pc:picChg>
      </pc:sldChg>
      <pc:sldChg chg="modSp new mod">
        <pc:chgData name="James Zhou" userId="4216fe5af0dc6fc6" providerId="LiveId" clId="{4FDDE2C8-7E95-43CE-A79C-79A4258D1AF2}" dt="2023-03-30T14:07:22.345" v="10408" actId="20577"/>
        <pc:sldMkLst>
          <pc:docMk/>
          <pc:sldMk cId="1447124998" sldId="273"/>
        </pc:sldMkLst>
        <pc:spChg chg="mod">
          <ac:chgData name="James Zhou" userId="4216fe5af0dc6fc6" providerId="LiveId" clId="{4FDDE2C8-7E95-43CE-A79C-79A4258D1AF2}" dt="2023-03-30T13:53:56.990" v="9913" actId="20577"/>
          <ac:spMkLst>
            <pc:docMk/>
            <pc:sldMk cId="1447124998" sldId="273"/>
            <ac:spMk id="2" creationId="{C82AF8D3-9B5D-7A56-977C-4076572609B1}"/>
          </ac:spMkLst>
        </pc:spChg>
        <pc:spChg chg="mod">
          <ac:chgData name="James Zhou" userId="4216fe5af0dc6fc6" providerId="LiveId" clId="{4FDDE2C8-7E95-43CE-A79C-79A4258D1AF2}" dt="2023-03-30T14:07:22.345" v="10408" actId="20577"/>
          <ac:spMkLst>
            <pc:docMk/>
            <pc:sldMk cId="1447124998" sldId="273"/>
            <ac:spMk id="3" creationId="{05CA4CA8-A405-B7FF-7FB9-202F2594C3AD}"/>
          </ac:spMkLst>
        </pc:spChg>
      </pc:sldChg>
      <pc:sldChg chg="modSp new mod">
        <pc:chgData name="James Zhou" userId="4216fe5af0dc6fc6" providerId="LiveId" clId="{4FDDE2C8-7E95-43CE-A79C-79A4258D1AF2}" dt="2023-03-30T13:57:52.362" v="10207" actId="122"/>
        <pc:sldMkLst>
          <pc:docMk/>
          <pc:sldMk cId="1364845346" sldId="274"/>
        </pc:sldMkLst>
        <pc:spChg chg="mod">
          <ac:chgData name="James Zhou" userId="4216fe5af0dc6fc6" providerId="LiveId" clId="{4FDDE2C8-7E95-43CE-A79C-79A4258D1AF2}" dt="2023-03-30T13:57:52.362" v="10207" actId="122"/>
          <ac:spMkLst>
            <pc:docMk/>
            <pc:sldMk cId="1364845346" sldId="274"/>
            <ac:spMk id="3" creationId="{3240E240-6B5C-AF39-ED6C-246EEDECF556}"/>
          </ac:spMkLst>
        </pc:spChg>
      </pc:sldChg>
      <pc:sldChg chg="modSp new mod">
        <pc:chgData name="James Zhou" userId="4216fe5af0dc6fc6" providerId="LiveId" clId="{4FDDE2C8-7E95-43CE-A79C-79A4258D1AF2}" dt="2023-03-30T14:07:45.926" v="10463" actId="20577"/>
        <pc:sldMkLst>
          <pc:docMk/>
          <pc:sldMk cId="4067476658" sldId="275"/>
        </pc:sldMkLst>
        <pc:spChg chg="mod">
          <ac:chgData name="James Zhou" userId="4216fe5af0dc6fc6" providerId="LiveId" clId="{4FDDE2C8-7E95-43CE-A79C-79A4258D1AF2}" dt="2023-03-30T14:07:45.926" v="10463" actId="20577"/>
          <ac:spMkLst>
            <pc:docMk/>
            <pc:sldMk cId="4067476658" sldId="275"/>
            <ac:spMk id="3" creationId="{E1ACFEAD-41F5-4606-857C-C4049EEA0F49}"/>
          </ac:spMkLst>
        </pc:spChg>
      </pc:sldChg>
      <pc:sldChg chg="modSp new mod">
        <pc:chgData name="James Zhou" userId="4216fe5af0dc6fc6" providerId="LiveId" clId="{4FDDE2C8-7E95-43CE-A79C-79A4258D1AF2}" dt="2023-03-31T08:11:55.071" v="11416" actId="20577"/>
        <pc:sldMkLst>
          <pc:docMk/>
          <pc:sldMk cId="2110169772" sldId="276"/>
        </pc:sldMkLst>
        <pc:spChg chg="mod">
          <ac:chgData name="James Zhou" userId="4216fe5af0dc6fc6" providerId="LiveId" clId="{4FDDE2C8-7E95-43CE-A79C-79A4258D1AF2}" dt="2023-03-30T14:08:17.921" v="10472" actId="20577"/>
          <ac:spMkLst>
            <pc:docMk/>
            <pc:sldMk cId="2110169772" sldId="276"/>
            <ac:spMk id="2" creationId="{59812881-CB58-2863-80A1-BD134560D53A}"/>
          </ac:spMkLst>
        </pc:spChg>
        <pc:spChg chg="mod">
          <ac:chgData name="James Zhou" userId="4216fe5af0dc6fc6" providerId="LiveId" clId="{4FDDE2C8-7E95-43CE-A79C-79A4258D1AF2}" dt="2023-03-31T08:11:55.071" v="11416" actId="20577"/>
          <ac:spMkLst>
            <pc:docMk/>
            <pc:sldMk cId="2110169772" sldId="276"/>
            <ac:spMk id="3" creationId="{76315F91-79DF-57E1-309C-4170B4D58A61}"/>
          </ac:spMkLst>
        </pc:spChg>
      </pc:sldChg>
      <pc:sldChg chg="modSp new mod">
        <pc:chgData name="James Zhou" userId="4216fe5af0dc6fc6" providerId="LiveId" clId="{4FDDE2C8-7E95-43CE-A79C-79A4258D1AF2}" dt="2023-03-31T08:11:44.564" v="11395" actId="20577"/>
        <pc:sldMkLst>
          <pc:docMk/>
          <pc:sldMk cId="2739315463" sldId="277"/>
        </pc:sldMkLst>
        <pc:spChg chg="mod">
          <ac:chgData name="James Zhou" userId="4216fe5af0dc6fc6" providerId="LiveId" clId="{4FDDE2C8-7E95-43CE-A79C-79A4258D1AF2}" dt="2023-03-31T08:09:06.065" v="10756" actId="20577"/>
          <ac:spMkLst>
            <pc:docMk/>
            <pc:sldMk cId="2739315463" sldId="277"/>
            <ac:spMk id="2" creationId="{93C8C378-627E-FBA8-4B04-7605B71BF945}"/>
          </ac:spMkLst>
        </pc:spChg>
        <pc:spChg chg="mod">
          <ac:chgData name="James Zhou" userId="4216fe5af0dc6fc6" providerId="LiveId" clId="{4FDDE2C8-7E95-43CE-A79C-79A4258D1AF2}" dt="2023-03-31T08:11:44.564" v="11395" actId="20577"/>
          <ac:spMkLst>
            <pc:docMk/>
            <pc:sldMk cId="2739315463" sldId="277"/>
            <ac:spMk id="3" creationId="{27B42250-3335-89E5-17A8-9F603B5307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2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3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5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3/31/2023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4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1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9721908" TargetMode="External"/><Relationship Id="rId2" Type="http://schemas.openxmlformats.org/officeDocument/2006/relationships/hyperlink" Target="https://towardsdatascience.com/predicting-market-value-of-fifa-soccer-players-with-regression-5d79aed207d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176DC-A432-77F7-A940-68E27B6EB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9449" y="1344553"/>
            <a:ext cx="6711914" cy="3284538"/>
          </a:xfrm>
        </p:spPr>
        <p:txBody>
          <a:bodyPr anchor="b">
            <a:normAutofit/>
          </a:bodyPr>
          <a:lstStyle/>
          <a:p>
            <a:r>
              <a:rPr lang="en-GB" sz="3600" dirty="0"/>
              <a:t>Does Tottenham have what it takes? </a:t>
            </a:r>
            <a:r>
              <a:rPr lang="en-GB" sz="500" dirty="0"/>
              <a:t>(Yes)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D280B-FD9C-A395-8A97-2A69AD8A9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6437" y="4592608"/>
            <a:ext cx="5617794" cy="1150937"/>
          </a:xfrm>
        </p:spPr>
        <p:txBody>
          <a:bodyPr anchor="t">
            <a:normAutofit fontScale="92500" lnSpcReduction="10000"/>
          </a:bodyPr>
          <a:lstStyle/>
          <a:p>
            <a:r>
              <a:rPr lang="en-GB" dirty="0"/>
              <a:t>James Zhou</a:t>
            </a:r>
          </a:p>
          <a:p>
            <a:r>
              <a:rPr lang="en-GB" dirty="0"/>
              <a:t>Capstone</a:t>
            </a: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FA694B3-3463-0EC9-C57B-368CB4C24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2" r="10809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95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8FE5-0D10-A376-0437-459EA94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4BB022A-DE39-BD4A-591E-CCA6A656C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78" y="2525424"/>
            <a:ext cx="4868333" cy="3651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9E901-417D-5413-8C97-141D9737EE52}"/>
              </a:ext>
            </a:extLst>
          </p:cNvPr>
          <p:cNvSpPr txBox="1"/>
          <p:nvPr/>
        </p:nvSpPr>
        <p:spPr>
          <a:xfrm>
            <a:off x="1920240" y="2648309"/>
            <a:ext cx="3652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different levels of investment into each league. </a:t>
            </a:r>
          </a:p>
          <a:p>
            <a:endParaRPr lang="en-GB" dirty="0"/>
          </a:p>
          <a:p>
            <a:r>
              <a:rPr lang="en-GB" dirty="0"/>
              <a:t>The Premier League (GB1) is one of the most competitive football leagues and level of players are much higher.</a:t>
            </a:r>
          </a:p>
          <a:p>
            <a:endParaRPr lang="en-GB" dirty="0"/>
          </a:p>
          <a:p>
            <a:r>
              <a:rPr lang="en-GB" dirty="0"/>
              <a:t>Often, world class players are found in the top 5 leagues.</a:t>
            </a:r>
          </a:p>
        </p:txBody>
      </p:sp>
    </p:spTree>
    <p:extLst>
      <p:ext uri="{BB962C8B-B14F-4D97-AF65-F5344CB8AC3E}">
        <p14:creationId xmlns:p14="http://schemas.microsoft.com/office/powerpoint/2010/main" val="289745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5010-C689-2132-76CE-3AAF0F45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53B4CA3-0FAE-0536-DB30-7AC6F36C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493818"/>
            <a:ext cx="4935231" cy="3746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3F865-0D16-E64B-8060-34D3B55AC440}"/>
              </a:ext>
            </a:extLst>
          </p:cNvPr>
          <p:cNvSpPr txBox="1"/>
          <p:nvPr/>
        </p:nvSpPr>
        <p:spPr>
          <a:xfrm>
            <a:off x="7047013" y="2493818"/>
            <a:ext cx="3643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footballing nations often have world class youth academies.</a:t>
            </a:r>
          </a:p>
          <a:p>
            <a:endParaRPr lang="en-GB" dirty="0"/>
          </a:p>
          <a:p>
            <a:r>
              <a:rPr lang="en-GB" dirty="0"/>
              <a:t>Argentina winning the world cup lead to a spike in market value.</a:t>
            </a:r>
          </a:p>
          <a:p>
            <a:endParaRPr lang="en-GB" dirty="0"/>
          </a:p>
          <a:p>
            <a:r>
              <a:rPr lang="en-GB" dirty="0"/>
              <a:t>No surprise that England is second, since its level of investment is at the top.</a:t>
            </a:r>
          </a:p>
        </p:txBody>
      </p:sp>
    </p:spTree>
    <p:extLst>
      <p:ext uri="{BB962C8B-B14F-4D97-AF65-F5344CB8AC3E}">
        <p14:creationId xmlns:p14="http://schemas.microsoft.com/office/powerpoint/2010/main" val="346224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C0F4-065A-232D-BAE2-0E4F30D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451A5-DFCC-0F6F-E9E3-A65B645F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248094"/>
            <a:ext cx="8770571" cy="172868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12872B7-2E52-D2BC-D54F-9EC29EBD8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45013"/>
              </p:ext>
            </p:extLst>
          </p:nvPr>
        </p:nvGraphicFramePr>
        <p:xfrm>
          <a:off x="1920240" y="4110108"/>
          <a:ext cx="87705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286">
                  <a:extLst>
                    <a:ext uri="{9D8B030D-6E8A-4147-A177-3AD203B41FA5}">
                      <a16:colId xmlns:a16="http://schemas.microsoft.com/office/drawing/2014/main" val="2999816440"/>
                    </a:ext>
                  </a:extLst>
                </a:gridCol>
                <a:gridCol w="4385286">
                  <a:extLst>
                    <a:ext uri="{9D8B030D-6E8A-4147-A177-3AD203B41FA5}">
                      <a16:colId xmlns:a16="http://schemas.microsoft.com/office/drawing/2014/main" val="103338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RMSE for train (forwards)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10387542.72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9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RMSE for test (forwards)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7008301.12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2F05FC-E0AB-538B-BFAD-8033C4C97D7D}"/>
              </a:ext>
            </a:extLst>
          </p:cNvPr>
          <p:cNvSpPr txBox="1"/>
          <p:nvPr/>
        </p:nvSpPr>
        <p:spPr>
          <a:xfrm>
            <a:off x="1920240" y="5072332"/>
            <a:ext cx="877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have an issue of underfitting, where the model does not do well on training set and testing set. </a:t>
            </a:r>
          </a:p>
        </p:txBody>
      </p:sp>
    </p:spTree>
    <p:extLst>
      <p:ext uri="{BB962C8B-B14F-4D97-AF65-F5344CB8AC3E}">
        <p14:creationId xmlns:p14="http://schemas.microsoft.com/office/powerpoint/2010/main" val="390176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DDBB-6697-40D0-1880-92802328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56318-90EA-5502-EBB9-7E904FE4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27" y="2435567"/>
            <a:ext cx="4105284" cy="1713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7636BE-A156-4DD7-9127-EA9FE85E0C47}"/>
              </a:ext>
            </a:extLst>
          </p:cNvPr>
          <p:cNvSpPr txBox="1"/>
          <p:nvPr/>
        </p:nvSpPr>
        <p:spPr>
          <a:xfrm>
            <a:off x="1920240" y="2510287"/>
            <a:ext cx="439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value of 79 comes from the upper quartile of the forwards dataset when ordered by potential score.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A80E8-620E-9B79-3E91-FFEF5CE42218}"/>
              </a:ext>
            </a:extLst>
          </p:cNvPr>
          <p:cNvSpPr txBox="1"/>
          <p:nvPr/>
        </p:nvSpPr>
        <p:spPr>
          <a:xfrm>
            <a:off x="1920240" y="4468483"/>
            <a:ext cx="877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this model, I also ran Lasso, </a:t>
            </a:r>
            <a:r>
              <a:rPr lang="en-GB" dirty="0" err="1"/>
              <a:t>ElasticNet</a:t>
            </a:r>
            <a:r>
              <a:rPr lang="en-GB" dirty="0"/>
              <a:t> and Ridge regression which are different regularisation techniques. I also ran </a:t>
            </a:r>
            <a:r>
              <a:rPr lang="en-GB" dirty="0" err="1"/>
              <a:t>Gridsearch</a:t>
            </a:r>
            <a:r>
              <a:rPr lang="en-GB" dirty="0"/>
              <a:t> in order to find the optimal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91929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3F3F-FF21-3324-E40B-83B2AA11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143C83-0E9E-10D3-36B1-07B0E7957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44736"/>
              </p:ext>
            </p:extLst>
          </p:nvPr>
        </p:nvGraphicFramePr>
        <p:xfrm>
          <a:off x="1921461" y="2399252"/>
          <a:ext cx="87693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75">
                  <a:extLst>
                    <a:ext uri="{9D8B030D-6E8A-4147-A177-3AD203B41FA5}">
                      <a16:colId xmlns:a16="http://schemas.microsoft.com/office/drawing/2014/main" val="3003517837"/>
                    </a:ext>
                  </a:extLst>
                </a:gridCol>
                <a:gridCol w="4384675">
                  <a:extLst>
                    <a:ext uri="{9D8B030D-6E8A-4147-A177-3AD203B41FA5}">
                      <a16:colId xmlns:a16="http://schemas.microsoft.com/office/drawing/2014/main" val="283065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ElasticNet</a:t>
                      </a:r>
                      <a:r>
                        <a:rPr lang="en-GB" dirty="0"/>
                        <a:t> RMSE for train (79+)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9697886.11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0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ElasticNet</a:t>
                      </a:r>
                      <a:r>
                        <a:rPr lang="en-GB" dirty="0"/>
                        <a:t> RMSE for test (79+)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7574165.39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4025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4DF175-044D-08EB-CC55-BC9146143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7991"/>
              </p:ext>
            </p:extLst>
          </p:nvPr>
        </p:nvGraphicFramePr>
        <p:xfrm>
          <a:off x="1920240" y="3497372"/>
          <a:ext cx="87705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286">
                  <a:extLst>
                    <a:ext uri="{9D8B030D-6E8A-4147-A177-3AD203B41FA5}">
                      <a16:colId xmlns:a16="http://schemas.microsoft.com/office/drawing/2014/main" val="2720012330"/>
                    </a:ext>
                  </a:extLst>
                </a:gridCol>
                <a:gridCol w="4385286">
                  <a:extLst>
                    <a:ext uri="{9D8B030D-6E8A-4147-A177-3AD203B41FA5}">
                      <a16:colId xmlns:a16="http://schemas.microsoft.com/office/drawing/2014/main" val="1194043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Ridge RMSE for train (79-)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2256893.53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9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Ridge RMSE for test (79-)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4512131.05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04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0454EC-6E0C-0091-69C2-588B563A2251}"/>
              </a:ext>
            </a:extLst>
          </p:cNvPr>
          <p:cNvSpPr txBox="1"/>
          <p:nvPr/>
        </p:nvSpPr>
        <p:spPr>
          <a:xfrm>
            <a:off x="1919018" y="4589253"/>
            <a:ext cx="8769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the 79+ potential set, we have an underfitting model while for the 79- potential set, we have an overfitting model. </a:t>
            </a:r>
          </a:p>
          <a:p>
            <a:endParaRPr lang="en-GB" dirty="0"/>
          </a:p>
          <a:p>
            <a:r>
              <a:rPr lang="en-GB" dirty="0"/>
              <a:t>These can be explained by the outliers in each set and the train test split may have split the data in a way that the outliers are mainly in the train set or the outliers are mainly in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167778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703-8A88-0ADA-D5FA-2A0ADD49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62DC-A327-771B-1F99-1CCC51A9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276012"/>
            <a:ext cx="3661792" cy="1530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12301-A4B9-BFB7-5BCD-732323198821}"/>
              </a:ext>
            </a:extLst>
          </p:cNvPr>
          <p:cNvSpPr txBox="1"/>
          <p:nvPr/>
        </p:nvSpPr>
        <p:spPr>
          <a:xfrm>
            <a:off x="5776248" y="2276012"/>
            <a:ext cx="474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Recall from earlier the top 5 competitions. We would expect players that are in these leagues are of similar market value.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DBCC19-AD80-1286-9980-A677DF9FA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52712"/>
              </p:ext>
            </p:extLst>
          </p:nvPr>
        </p:nvGraphicFramePr>
        <p:xfrm>
          <a:off x="1920240" y="3997294"/>
          <a:ext cx="87705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286">
                  <a:extLst>
                    <a:ext uri="{9D8B030D-6E8A-4147-A177-3AD203B41FA5}">
                      <a16:colId xmlns:a16="http://schemas.microsoft.com/office/drawing/2014/main" val="175494215"/>
                    </a:ext>
                  </a:extLst>
                </a:gridCol>
                <a:gridCol w="4385286">
                  <a:extLst>
                    <a:ext uri="{9D8B030D-6E8A-4147-A177-3AD203B41FA5}">
                      <a16:colId xmlns:a16="http://schemas.microsoft.com/office/drawing/2014/main" val="361308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Lasso RMSE for train (major)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7883620.46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9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Lasso RMSE for test (major)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9099924.34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4412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7869F57-42D9-00A0-7ED5-E6C33103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38143"/>
              </p:ext>
            </p:extLst>
          </p:nvPr>
        </p:nvGraphicFramePr>
        <p:xfrm>
          <a:off x="1920240" y="4996073"/>
          <a:ext cx="8811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990">
                  <a:extLst>
                    <a:ext uri="{9D8B030D-6E8A-4147-A177-3AD203B41FA5}">
                      <a16:colId xmlns:a16="http://schemas.microsoft.com/office/drawing/2014/main" val="1921760025"/>
                    </a:ext>
                  </a:extLst>
                </a:gridCol>
                <a:gridCol w="4405990">
                  <a:extLst>
                    <a:ext uri="{9D8B030D-6E8A-4147-A177-3AD203B41FA5}">
                      <a16:colId xmlns:a16="http://schemas.microsoft.com/office/drawing/2014/main" val="164828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Ridge RMSE for train 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2372987.91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Ridge RMSE for test 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2019084.66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92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7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A099-302A-BE7C-17B8-A7C4CCE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E240-6B5C-AF39-ED6C-246EEDEC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6484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F8D3-9B5D-7A56-977C-4076572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and 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4CA8-A405-B7FF-7FB9-202F2594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Footballer values generally have extreme outliers that can be hard to model, leading to underfit or overfit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Improvements: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Having latest scores and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Performances in past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Media influence and reputation</a:t>
            </a:r>
          </a:p>
        </p:txBody>
      </p:sp>
    </p:spTree>
    <p:extLst>
      <p:ext uri="{BB962C8B-B14F-4D97-AF65-F5344CB8AC3E}">
        <p14:creationId xmlns:p14="http://schemas.microsoft.com/office/powerpoint/2010/main" val="144712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B0D-149D-D043-64D2-2BF47DB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FEAD-41F5-4606-857C-C4049EEA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Thank you for listening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74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2881-CB58-2863-80A1-BD134560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5F91-79DF-57E1-309C-4170B4D5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Obtaining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Assumptions and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Findings and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170A-82BF-CEC2-DF1E-DA3126AE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F000-5EFF-3F09-4C34-0D8818AB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football clubs invest in youth development and sign young players in an attempt to ‘profit’ off the player. From a case study, Brentford have been successful in their approach. Can Tottenham do the same?</a:t>
            </a:r>
          </a:p>
          <a:p>
            <a:endParaRPr lang="en-GB" dirty="0"/>
          </a:p>
          <a:p>
            <a:r>
              <a:rPr lang="en-GB" dirty="0"/>
              <a:t>The goal of the Capstone is to produce a model that can accurately predict player market values using actual data from </a:t>
            </a:r>
            <a:r>
              <a:rPr lang="en-GB" dirty="0" err="1"/>
              <a:t>Transfermarkt</a:t>
            </a:r>
            <a:r>
              <a:rPr lang="en-GB" dirty="0"/>
              <a:t> and data scrapped from FIFA 23.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00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5B96-43C0-54C3-EAB1-9B859696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02CF-B253-E8A1-7D30-8C9803EF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Transmarkt</a:t>
            </a:r>
            <a:r>
              <a:rPr lang="en-GB" dirty="0"/>
              <a:t> dataset –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FIFA 23 dataset – FIFA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Market value prediction using FIFA 21 data - </a:t>
            </a:r>
            <a:r>
              <a:rPr lang="en-GB" u="sng" dirty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https://towardsdatascience.com/predicting-market-value-of-fifa-soccer-players-with-regression-5d79aed207d9</a:t>
            </a:r>
            <a:r>
              <a:rPr lang="en-GB" u="sng" dirty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Calibri" panose="020F0502020204030204" pitchFamily="34" charset="0"/>
                <a:cs typeface="Arial" panose="020B0604020202020204" pitchFamily="34" charset="0"/>
              </a:rPr>
              <a:t>Market value prediction using FIFA 20 data -</a:t>
            </a:r>
            <a:r>
              <a:rPr lang="en-GB" u="sng" dirty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https://ieeexplore.ieee.org/stamp/stamp.jsp?arnumber=9721908</a:t>
            </a:r>
            <a:endParaRPr lang="en-GB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0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6791-1EEE-7457-7369-896DF64C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final dataset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09F490-B914-F07F-D103-9C7CA9E82AF9}"/>
              </a:ext>
            </a:extLst>
          </p:cNvPr>
          <p:cNvSpPr/>
          <p:nvPr/>
        </p:nvSpPr>
        <p:spPr>
          <a:xfrm>
            <a:off x="2913091" y="2342983"/>
            <a:ext cx="2237692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39B6E6-F8C5-C1F2-921E-A69120D8B2B0}"/>
              </a:ext>
            </a:extLst>
          </p:cNvPr>
          <p:cNvSpPr/>
          <p:nvPr/>
        </p:nvSpPr>
        <p:spPr>
          <a:xfrm>
            <a:off x="7319464" y="2342983"/>
            <a:ext cx="2237692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22E82D-EFBF-216F-A9A8-8AD15AA26EE9}"/>
              </a:ext>
            </a:extLst>
          </p:cNvPr>
          <p:cNvSpPr/>
          <p:nvPr/>
        </p:nvSpPr>
        <p:spPr>
          <a:xfrm>
            <a:off x="5150783" y="3754077"/>
            <a:ext cx="2237692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50BEAD-14E5-F8F0-3B71-85AD98F232F5}"/>
              </a:ext>
            </a:extLst>
          </p:cNvPr>
          <p:cNvCxnSpPr>
            <a:cxnSpLocks/>
          </p:cNvCxnSpPr>
          <p:nvPr/>
        </p:nvCxnSpPr>
        <p:spPr>
          <a:xfrm>
            <a:off x="4942936" y="3195385"/>
            <a:ext cx="474452" cy="5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41D4B-061A-19EC-4B0E-84A2761CC987}"/>
              </a:ext>
            </a:extLst>
          </p:cNvPr>
          <p:cNvCxnSpPr>
            <a:cxnSpLocks/>
          </p:cNvCxnSpPr>
          <p:nvPr/>
        </p:nvCxnSpPr>
        <p:spPr>
          <a:xfrm flipH="1">
            <a:off x="7047780" y="3186554"/>
            <a:ext cx="448575" cy="5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18820B-7210-50F2-61E6-21DDAF6ACDF4}"/>
              </a:ext>
            </a:extLst>
          </p:cNvPr>
          <p:cNvSpPr txBox="1"/>
          <p:nvPr/>
        </p:nvSpPr>
        <p:spPr>
          <a:xfrm>
            <a:off x="3312542" y="2584518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Transmarkt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3317F-8D90-C55D-CA83-B94DF4BAAD5B}"/>
              </a:ext>
            </a:extLst>
          </p:cNvPr>
          <p:cNvSpPr txBox="1"/>
          <p:nvPr/>
        </p:nvSpPr>
        <p:spPr>
          <a:xfrm>
            <a:off x="7893169" y="2584518"/>
            <a:ext cx="14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FIFA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5FECE9-894E-21BA-89BF-3C26341BE8B9}"/>
              </a:ext>
            </a:extLst>
          </p:cNvPr>
          <p:cNvSpPr txBox="1"/>
          <p:nvPr/>
        </p:nvSpPr>
        <p:spPr>
          <a:xfrm>
            <a:off x="5417388" y="3966226"/>
            <a:ext cx="16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61E40-39A4-A872-58DF-D8638D244CB1}"/>
              </a:ext>
            </a:extLst>
          </p:cNvPr>
          <p:cNvSpPr txBox="1"/>
          <p:nvPr/>
        </p:nvSpPr>
        <p:spPr>
          <a:xfrm>
            <a:off x="1920240" y="4925683"/>
            <a:ext cx="8770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obtain the final dataset, I did a join on the name column of each datasets I had. This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Changing accents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Matching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8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646A-4A0F-C32F-3A61-860FFAEC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A07D-9752-7ABB-B54D-C7C39832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FIFA 23 data is 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FIFA 23 data does not use market value as one of their features in predicting player potentials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players are evaluated on the same criterions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no errors in the data from the original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5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C378-627E-FBA8-4B04-7605B71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2250-3335-89E5-17A8-9F603B530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regression is a linear model that will be used in modelling the market value. I expect to go through the usual cycle of data project lifecycle.</a:t>
            </a:r>
          </a:p>
          <a:p>
            <a:endParaRPr lang="en-GB" dirty="0"/>
          </a:p>
          <a:p>
            <a:r>
              <a:rPr lang="en-GB" dirty="0"/>
              <a:t>The success of this Capstone will be determined by the RMSE, which is a metric that measures error. As market values are in the millions, the benchmark of this Capstone is 10million. </a:t>
            </a:r>
          </a:p>
        </p:txBody>
      </p:sp>
    </p:spTree>
    <p:extLst>
      <p:ext uri="{BB962C8B-B14F-4D97-AF65-F5344CB8AC3E}">
        <p14:creationId xmlns:p14="http://schemas.microsoft.com/office/powerpoint/2010/main" val="273931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151-BC4C-E0E9-5A4C-3F06D1FB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6CD0F8-C32B-9C32-125A-BB7E95DC5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78" y="2562370"/>
            <a:ext cx="4868333" cy="3651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C59F2-9E28-3DCA-A0C0-1FC543F409C2}"/>
              </a:ext>
            </a:extLst>
          </p:cNvPr>
          <p:cNvSpPr txBox="1"/>
          <p:nvPr/>
        </p:nvSpPr>
        <p:spPr>
          <a:xfrm>
            <a:off x="1920240" y="2562370"/>
            <a:ext cx="3626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see an exponential growth.</a:t>
            </a:r>
          </a:p>
          <a:p>
            <a:endParaRPr lang="en-GB" dirty="0"/>
          </a:p>
          <a:p>
            <a:r>
              <a:rPr lang="en-GB" dirty="0"/>
              <a:t>This is realistic, as players like </a:t>
            </a:r>
            <a:r>
              <a:rPr lang="en-GB" dirty="0" err="1"/>
              <a:t>Mbappe</a:t>
            </a:r>
            <a:r>
              <a:rPr lang="en-GB" dirty="0"/>
              <a:t> and </a:t>
            </a:r>
            <a:r>
              <a:rPr lang="en-GB" dirty="0" err="1"/>
              <a:t>Haaland</a:t>
            </a:r>
            <a:r>
              <a:rPr lang="en-GB" dirty="0"/>
              <a:t> have been rated at extremely high market values compared to others.</a:t>
            </a:r>
          </a:p>
          <a:p>
            <a:endParaRPr lang="en-GB" dirty="0"/>
          </a:p>
          <a:p>
            <a:r>
              <a:rPr lang="en-GB" dirty="0"/>
              <a:t>Hence, age heavily influences market values.</a:t>
            </a:r>
          </a:p>
        </p:txBody>
      </p:sp>
    </p:spTree>
    <p:extLst>
      <p:ext uri="{BB962C8B-B14F-4D97-AF65-F5344CB8AC3E}">
        <p14:creationId xmlns:p14="http://schemas.microsoft.com/office/powerpoint/2010/main" val="109171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5227-E84A-5766-DEB1-90899A8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7C21755-B6E6-77A9-A4D6-34F271814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532744"/>
            <a:ext cx="4868333" cy="36512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731109-D682-B88F-D4C9-F70865A13AA7}"/>
              </a:ext>
            </a:extLst>
          </p:cNvPr>
          <p:cNvSpPr txBox="1"/>
          <p:nvPr/>
        </p:nvSpPr>
        <p:spPr>
          <a:xfrm>
            <a:off x="7141904" y="2555201"/>
            <a:ext cx="3548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many positions in football.</a:t>
            </a:r>
          </a:p>
          <a:p>
            <a:endParaRPr lang="en-GB" dirty="0"/>
          </a:p>
          <a:p>
            <a:r>
              <a:rPr lang="en-GB" dirty="0"/>
              <a:t>Forwards are usually the ones that score goals and make the headlines which leads to a higher market value. </a:t>
            </a:r>
          </a:p>
          <a:p>
            <a:endParaRPr lang="en-GB" dirty="0"/>
          </a:p>
          <a:p>
            <a:r>
              <a:rPr lang="en-GB" dirty="0"/>
              <a:t>Often, there are less demand for goalkeepers.</a:t>
            </a:r>
          </a:p>
        </p:txBody>
      </p:sp>
    </p:spTree>
    <p:extLst>
      <p:ext uri="{BB962C8B-B14F-4D97-AF65-F5344CB8AC3E}">
        <p14:creationId xmlns:p14="http://schemas.microsoft.com/office/powerpoint/2010/main" val="14325059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Meiryo</vt:lpstr>
      <vt:lpstr>Arial</vt:lpstr>
      <vt:lpstr>Corbel</vt:lpstr>
      <vt:lpstr>SketchLinesVTI</vt:lpstr>
      <vt:lpstr>Does Tottenham have what it takes? (Yes)</vt:lpstr>
      <vt:lpstr>Contents</vt:lpstr>
      <vt:lpstr>Introduction</vt:lpstr>
      <vt:lpstr>Resources</vt:lpstr>
      <vt:lpstr>Getting the final dataset</vt:lpstr>
      <vt:lpstr>Assumptions</vt:lpstr>
      <vt:lpstr>The plan</vt:lpstr>
      <vt:lpstr>The story</vt:lpstr>
      <vt:lpstr>The story</vt:lpstr>
      <vt:lpstr>The story</vt:lpstr>
      <vt:lpstr>The story</vt:lpstr>
      <vt:lpstr>Modelling</vt:lpstr>
      <vt:lpstr>Modelling</vt:lpstr>
      <vt:lpstr>Modelling</vt:lpstr>
      <vt:lpstr>Modelling</vt:lpstr>
      <vt:lpstr>PowerPoint Presentation</vt:lpstr>
      <vt:lpstr>Findings and further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Tottenham have what it takes?</dc:title>
  <dc:creator>James Zhou</dc:creator>
  <cp:lastModifiedBy>James Zhou</cp:lastModifiedBy>
  <cp:revision>1</cp:revision>
  <dcterms:created xsi:type="dcterms:W3CDTF">2023-03-29T13:34:53Z</dcterms:created>
  <dcterms:modified xsi:type="dcterms:W3CDTF">2023-03-31T08:35:12Z</dcterms:modified>
</cp:coreProperties>
</file>