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ong, Ruixuan                                                                                                                                           June 7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08990">
              <a:defRPr sz="3528"/>
            </a:lvl1pPr>
          </a:lstStyle>
          <a:p>
            <a:pPr/>
            <a:r>
              <a:t>Dong, Ruixuan                                                                                                                                           June 7</a:t>
            </a:r>
          </a:p>
        </p:txBody>
      </p:sp>
      <p:sp>
        <p:nvSpPr>
          <p:cNvPr id="152" name="Sleeping Posture Classific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Sleeping Posture Classification</a:t>
            </a:r>
          </a:p>
        </p:txBody>
      </p:sp>
      <p:sp>
        <p:nvSpPr>
          <p:cNvPr id="153" name="with Neural Network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Neural Network 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erformance on the Entire Dataset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Performance on the Entire Dataset</a:t>
            </a:r>
          </a:p>
        </p:txBody>
      </p:sp>
      <p:sp>
        <p:nvSpPr>
          <p:cNvPr id="797" name="Reduce Noise:…"/>
          <p:cNvSpPr txBox="1"/>
          <p:nvPr/>
        </p:nvSpPr>
        <p:spPr>
          <a:xfrm>
            <a:off x="1455836" y="2782197"/>
            <a:ext cx="22403429" cy="12284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l">
              <a:lnSpc>
                <a:spcPct val="90000"/>
              </a:lnSpc>
              <a:spcBef>
                <a:spcPts val="25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 Reduce Noise: 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Wavelet method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Envelope extraction by Hilbert transform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Smooth Envelope: apply Savitzky–Golay filter</a:t>
            </a:r>
          </a:p>
          <a:p>
            <a:pPr marL="609600" indent="-609600" algn="l">
              <a:lnSpc>
                <a:spcPct val="90000"/>
              </a:lnSpc>
              <a:spcBef>
                <a:spcPts val="50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Why not using data augmentation on the entire dataset:</a:t>
            </a:r>
          </a:p>
          <a:p>
            <a:pPr lvl="1" marL="1219200" indent="-609600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Sample size is enough</a:t>
            </a:r>
          </a:p>
          <a:p>
            <a:pPr lvl="1" marL="1219200" indent="-609600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Computing resource is limited</a:t>
            </a:r>
          </a:p>
          <a:p>
            <a:pPr marL="609600" indent="-609600" algn="l">
              <a:lnSpc>
                <a:spcPct val="90000"/>
              </a:lnSpc>
              <a:spcBef>
                <a:spcPts val="50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Pick up one-day data day by day, then fit NNMs to predict each day’s sleeping posture every 10 seconds. The overall accuracy for 44 day’s prediction result is only 44.59%.</a:t>
            </a:r>
          </a:p>
          <a:p>
            <a:pPr lvl="1" marL="1219200" indent="-609600" algn="l">
              <a:lnSpc>
                <a:spcPct val="90000"/>
              </a:lnSpc>
              <a:spcBef>
                <a:spcPts val="1000"/>
              </a:spcBef>
              <a:buSzPct val="123000"/>
              <a:buChar char="•"/>
              <a:defRPr sz="4800">
                <a:solidFill>
                  <a:srgbClr val="000000"/>
                </a:solidFill>
              </a:defRPr>
            </a:pPr>
          </a:p>
          <a:p>
            <a:pPr algn="l">
              <a:lnSpc>
                <a:spcPct val="90000"/>
              </a:lnSpc>
              <a:spcBef>
                <a:spcPts val="1000"/>
              </a:spcBef>
              <a:defRPr sz="4800">
                <a:solidFill>
                  <a:srgbClr val="000000"/>
                </a:solidFill>
              </a:defRPr>
            </a:pP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Discussion/Next Week Work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Discussion/Next Week Work</a:t>
            </a:r>
          </a:p>
        </p:txBody>
      </p:sp>
      <p:sp>
        <p:nvSpPr>
          <p:cNvPr id="800" name="To improve this deep learning supervised system:…"/>
          <p:cNvSpPr txBox="1"/>
          <p:nvPr/>
        </p:nvSpPr>
        <p:spPr>
          <a:xfrm>
            <a:off x="1480061" y="2689160"/>
            <a:ext cx="22403429" cy="1056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2000"/>
              </a:spcBef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To improve this deep learning supervised system:</a:t>
            </a:r>
          </a:p>
          <a:p>
            <a:pPr marL="457200" indent="-317500" algn="l" defTabSz="457200">
              <a:spcBef>
                <a:spcPts val="1000"/>
              </a:spcBef>
              <a:buClr>
                <a:srgbClr val="374151"/>
              </a:buClr>
              <a:buSzPct val="123000"/>
              <a:buFont typeface="TimesNewRomanPSMT"/>
              <a:buAutoNum type="arabicPeriod" startAt="1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Look at the difference between human level error and the training error - </a:t>
            </a:r>
            <a:r>
              <a:rPr b="1"/>
              <a:t>avoidable bias</a:t>
            </a:r>
            <a:r>
              <a:t>.</a:t>
            </a:r>
          </a:p>
          <a:p>
            <a:pPr marL="457200" indent="-317500" algn="l" defTabSz="457200">
              <a:spcBef>
                <a:spcPts val="1000"/>
              </a:spcBef>
              <a:buClr>
                <a:srgbClr val="374151"/>
              </a:buClr>
              <a:buSzPct val="123000"/>
              <a:buFont typeface="TimesNewRomanPSMT"/>
              <a:buAutoNum type="arabicPeriod" startAt="1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Look at the difference between the dev/test set and training set error - </a:t>
            </a:r>
            <a:r>
              <a:rPr b="1"/>
              <a:t>Variance</a:t>
            </a:r>
            <a:r>
              <a:t>.</a:t>
            </a:r>
          </a:p>
          <a:p>
            <a:pPr marL="457200" indent="-317500" algn="l" defTabSz="457200">
              <a:spcBef>
                <a:spcPts val="1000"/>
              </a:spcBef>
              <a:buClr>
                <a:srgbClr val="374151"/>
              </a:buClr>
              <a:buSzPct val="123000"/>
              <a:buFont typeface="TimesNewRomanPSMT"/>
              <a:buAutoNum type="arabicPeriod" startAt="1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If </a:t>
            </a:r>
            <a:r>
              <a:rPr b="1"/>
              <a:t>avoidable bias</a:t>
            </a:r>
            <a:r>
              <a:t> is large:</a:t>
            </a:r>
          </a:p>
          <a:p>
            <a:pPr lvl="1" marL="914400" indent="-317500" algn="l" defTabSz="457200">
              <a:buClr>
                <a:srgbClr val="374151"/>
              </a:buClr>
              <a:buSzPct val="123000"/>
              <a:buFont typeface="TimesNewRomanPSMT"/>
              <a:buChar char="•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Train a bigger model.</a:t>
            </a:r>
          </a:p>
          <a:p>
            <a:pPr lvl="1" marL="914400" indent="-317500" algn="l" defTabSz="457200">
              <a:buClr>
                <a:srgbClr val="374151"/>
              </a:buClr>
              <a:buSzPct val="123000"/>
              <a:buFont typeface="TimesNewRomanPSMT"/>
              <a:buChar char="•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Train longer/better optimization algorithm (like Momentum, RMSprop, Adam).</a:t>
            </a:r>
          </a:p>
          <a:p>
            <a:pPr lvl="1" marL="914400" indent="-317500" algn="l" defTabSz="457200">
              <a:buClr>
                <a:srgbClr val="374151"/>
              </a:buClr>
              <a:buSzPct val="123000"/>
              <a:buFont typeface="TimesNewRomanPSMT"/>
              <a:buChar char="•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better NN architecture/hyperparameters search.</a:t>
            </a:r>
          </a:p>
          <a:p>
            <a:pPr marL="457200" indent="-317500" algn="l" defTabSz="457200">
              <a:spcBef>
                <a:spcPts val="1000"/>
              </a:spcBef>
              <a:buClr>
                <a:srgbClr val="374151"/>
              </a:buClr>
              <a:buSzPct val="123000"/>
              <a:buFont typeface="TimesNewRomanPSMT"/>
              <a:buAutoNum type="arabicPeriod" startAt="1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If </a:t>
            </a:r>
            <a:r>
              <a:rPr b="1"/>
              <a:t>variance</a:t>
            </a:r>
            <a:r>
              <a:t> is large you have these options:</a:t>
            </a:r>
          </a:p>
          <a:p>
            <a:pPr lvl="1" marL="914400" indent="-317500" algn="l" defTabSz="457200">
              <a:buClr>
                <a:srgbClr val="374151"/>
              </a:buClr>
              <a:buSzPct val="123000"/>
              <a:buFont typeface="TimesNewRomanPSMT"/>
              <a:buChar char="•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Get more training data.</a:t>
            </a:r>
          </a:p>
          <a:p>
            <a:pPr lvl="1" marL="914400" indent="-317500" algn="l" defTabSz="457200">
              <a:buClr>
                <a:srgbClr val="374151"/>
              </a:buClr>
              <a:buSzPct val="123000"/>
              <a:buFont typeface="TimesNewRomanPSMT"/>
              <a:buChar char="•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Regularization (L2, Dropout, data augmentation).</a:t>
            </a:r>
          </a:p>
          <a:p>
            <a:pPr lvl="1" marL="914400" indent="-317500" algn="l" defTabSz="457200">
              <a:buClr>
                <a:srgbClr val="374151"/>
              </a:buClr>
              <a:buSzPct val="123000"/>
              <a:buFont typeface="TimesNewRomanPSMT"/>
              <a:buChar char="•"/>
              <a:defRPr sz="48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Find better NN architecture/hyperparameters search.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ntroduction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156" name="4 sleeping posture needed to be classified with high accuracy…"/>
          <p:cNvSpPr txBox="1"/>
          <p:nvPr/>
        </p:nvSpPr>
        <p:spPr>
          <a:xfrm>
            <a:off x="1867665" y="2898389"/>
            <a:ext cx="20010432" cy="922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7680" indent="-48768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4 sleeping posture needed to be classified with high accuracy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go to the bed; 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sleep on stomach;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sleep on left side;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sleep on right side.</a:t>
            </a:r>
          </a:p>
          <a:p>
            <a:pPr marL="487680" indent="-487680" algn="l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Goal: Use 44 day’s dataset to manage sleeping posture classification</a:t>
            </a:r>
          </a:p>
          <a:p>
            <a:pPr marL="487680" indent="-48768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Implement neural network model to achieve this goal</a:t>
            </a:r>
          </a:p>
          <a:p>
            <a:pPr marL="487680" indent="-48768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Firstly, use 15 day’s data to train the model</a:t>
            </a:r>
          </a:p>
          <a:p>
            <a:pPr marL="487680" indent="-48768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Generalize NNM on the entire dataset to predict sleeping posture for every 10-second signal in one day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Load and Process Dataset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Load and Process Dataset</a:t>
            </a:r>
          </a:p>
        </p:txBody>
      </p:sp>
      <p:sp>
        <p:nvSpPr>
          <p:cNvPr id="159" name="Data Structure:…"/>
          <p:cNvSpPr txBox="1"/>
          <p:nvPr/>
        </p:nvSpPr>
        <p:spPr>
          <a:xfrm>
            <a:off x="1940340" y="2819897"/>
            <a:ext cx="22403429" cy="7349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87680" indent="-487680" algn="l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Data Structure: 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1002 columns in total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the first column represents a time stamp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the second column `Action` is set as label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the last 1000 columns are features</a:t>
            </a:r>
          </a:p>
          <a:p>
            <a:pPr lvl="1" marL="1097280" indent="-48768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each row represents a 10-second signal series</a:t>
            </a:r>
          </a:p>
          <a:p>
            <a:pPr marL="487680" indent="-48768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Training Set: the first 70% of each day's(in time order) rows of the original data</a:t>
            </a:r>
          </a:p>
          <a:p>
            <a:pPr marL="487680" indent="-487680" algn="l">
              <a:lnSpc>
                <a:spcPct val="90000"/>
              </a:lnSpc>
              <a:spcBef>
                <a:spcPts val="4500"/>
              </a:spcBef>
              <a:buClr>
                <a:srgbClr val="000000"/>
              </a:buClr>
              <a:buSzPct val="123000"/>
              <a:buChar char="•"/>
              <a:defRPr sz="4800">
                <a:solidFill>
                  <a:srgbClr val="000000"/>
                </a:solidFill>
              </a:defRPr>
            </a:pPr>
            <a:r>
              <a:t>Testing Set: the rest 30% of each day’s rows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odel Architecture…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100"/>
              </a:spcBef>
            </a:pPr>
            <a:r>
              <a:t>Model Architecture</a:t>
            </a:r>
          </a:p>
          <a:p>
            <a:pPr>
              <a:spcBef>
                <a:spcPts val="2100"/>
              </a:spcBef>
              <a:defRPr sz="3600"/>
            </a:pPr>
            <a:r>
              <a:t>One-Hot Encodings</a:t>
            </a:r>
          </a:p>
        </p:txBody>
      </p:sp>
      <p:pic>
        <p:nvPicPr>
          <p:cNvPr id="162" name="onehot.png" descr="one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5979" y="4510795"/>
            <a:ext cx="19145821" cy="469441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9" name="Drawing"/>
          <p:cNvGrpSpPr/>
          <p:nvPr/>
        </p:nvGrpSpPr>
        <p:grpSpPr>
          <a:xfrm>
            <a:off x="20613181" y="4947418"/>
            <a:ext cx="3471251" cy="3821164"/>
            <a:chOff x="0" y="0"/>
            <a:chExt cx="3471249" cy="3821162"/>
          </a:xfrm>
        </p:grpSpPr>
        <p:sp>
          <p:nvSpPr>
            <p:cNvPr id="163" name="Line"/>
            <p:cNvSpPr/>
            <p:nvPr/>
          </p:nvSpPr>
          <p:spPr>
            <a:xfrm>
              <a:off x="88528" y="291954"/>
              <a:ext cx="194907" cy="402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271" fill="norm" stroke="1" extrusionOk="0">
                  <a:moveTo>
                    <a:pt x="9513" y="6483"/>
                  </a:moveTo>
                  <a:cubicBezTo>
                    <a:pt x="9885" y="5127"/>
                    <a:pt x="10258" y="3772"/>
                    <a:pt x="10444" y="2687"/>
                  </a:cubicBezTo>
                  <a:cubicBezTo>
                    <a:pt x="10630" y="1603"/>
                    <a:pt x="10630" y="789"/>
                    <a:pt x="10165" y="337"/>
                  </a:cubicBezTo>
                  <a:cubicBezTo>
                    <a:pt x="9699" y="-115"/>
                    <a:pt x="8768" y="-205"/>
                    <a:pt x="6999" y="654"/>
                  </a:cubicBezTo>
                  <a:cubicBezTo>
                    <a:pt x="5230" y="1512"/>
                    <a:pt x="2623" y="3320"/>
                    <a:pt x="1227" y="4449"/>
                  </a:cubicBezTo>
                  <a:cubicBezTo>
                    <a:pt x="-170" y="5579"/>
                    <a:pt x="-356" y="6031"/>
                    <a:pt x="575" y="6392"/>
                  </a:cubicBezTo>
                  <a:cubicBezTo>
                    <a:pt x="1506" y="6754"/>
                    <a:pt x="3554" y="7025"/>
                    <a:pt x="6347" y="7161"/>
                  </a:cubicBezTo>
                  <a:cubicBezTo>
                    <a:pt x="9141" y="7296"/>
                    <a:pt x="12678" y="7296"/>
                    <a:pt x="14727" y="7703"/>
                  </a:cubicBezTo>
                  <a:cubicBezTo>
                    <a:pt x="16775" y="8110"/>
                    <a:pt x="17334" y="8923"/>
                    <a:pt x="16961" y="10731"/>
                  </a:cubicBezTo>
                  <a:cubicBezTo>
                    <a:pt x="16589" y="12538"/>
                    <a:pt x="15285" y="15340"/>
                    <a:pt x="13610" y="17283"/>
                  </a:cubicBezTo>
                  <a:cubicBezTo>
                    <a:pt x="11934" y="19226"/>
                    <a:pt x="9885" y="20310"/>
                    <a:pt x="8303" y="20853"/>
                  </a:cubicBezTo>
                  <a:cubicBezTo>
                    <a:pt x="6720" y="21395"/>
                    <a:pt x="5603" y="21395"/>
                    <a:pt x="4579" y="20943"/>
                  </a:cubicBezTo>
                  <a:cubicBezTo>
                    <a:pt x="3554" y="20491"/>
                    <a:pt x="2623" y="19587"/>
                    <a:pt x="2996" y="18322"/>
                  </a:cubicBezTo>
                  <a:cubicBezTo>
                    <a:pt x="3368" y="17057"/>
                    <a:pt x="5044" y="15430"/>
                    <a:pt x="7651" y="14029"/>
                  </a:cubicBezTo>
                  <a:cubicBezTo>
                    <a:pt x="10258" y="12628"/>
                    <a:pt x="13796" y="11454"/>
                    <a:pt x="16216" y="10731"/>
                  </a:cubicBezTo>
                  <a:cubicBezTo>
                    <a:pt x="18637" y="10008"/>
                    <a:pt x="19941" y="9736"/>
                    <a:pt x="21244" y="9465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311417" y="317920"/>
              <a:ext cx="114325" cy="19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11" fill="norm" stroke="1" extrusionOk="0">
                  <a:moveTo>
                    <a:pt x="1468" y="8364"/>
                  </a:moveTo>
                  <a:cubicBezTo>
                    <a:pt x="833" y="11933"/>
                    <a:pt x="198" y="15502"/>
                    <a:pt x="39" y="17755"/>
                  </a:cubicBezTo>
                  <a:cubicBezTo>
                    <a:pt x="-120" y="20009"/>
                    <a:pt x="198" y="20949"/>
                    <a:pt x="1309" y="21230"/>
                  </a:cubicBezTo>
                  <a:cubicBezTo>
                    <a:pt x="2421" y="21512"/>
                    <a:pt x="4327" y="21136"/>
                    <a:pt x="7345" y="18882"/>
                  </a:cubicBezTo>
                  <a:cubicBezTo>
                    <a:pt x="10362" y="16629"/>
                    <a:pt x="14492" y="12496"/>
                    <a:pt x="17033" y="9491"/>
                  </a:cubicBezTo>
                  <a:cubicBezTo>
                    <a:pt x="19574" y="6486"/>
                    <a:pt x="20527" y="4608"/>
                    <a:pt x="21004" y="3011"/>
                  </a:cubicBezTo>
                  <a:cubicBezTo>
                    <a:pt x="21480" y="1415"/>
                    <a:pt x="21480" y="100"/>
                    <a:pt x="19256" y="6"/>
                  </a:cubicBezTo>
                  <a:cubicBezTo>
                    <a:pt x="17033" y="-88"/>
                    <a:pt x="12586" y="1039"/>
                    <a:pt x="9568" y="2072"/>
                  </a:cubicBezTo>
                  <a:cubicBezTo>
                    <a:pt x="6551" y="3105"/>
                    <a:pt x="4962" y="4044"/>
                    <a:pt x="4009" y="5077"/>
                  </a:cubicBezTo>
                  <a:cubicBezTo>
                    <a:pt x="3056" y="6110"/>
                    <a:pt x="2739" y="7237"/>
                    <a:pt x="3850" y="7895"/>
                  </a:cubicBezTo>
                  <a:cubicBezTo>
                    <a:pt x="4962" y="8552"/>
                    <a:pt x="7503" y="8740"/>
                    <a:pt x="10045" y="8928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483313" y="506744"/>
              <a:ext cx="102504" cy="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850494" y="294170"/>
              <a:ext cx="179308" cy="236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240" fill="norm" stroke="1" extrusionOk="0">
                  <a:moveTo>
                    <a:pt x="3244" y="679"/>
                  </a:moveTo>
                  <a:cubicBezTo>
                    <a:pt x="2436" y="220"/>
                    <a:pt x="1629" y="-240"/>
                    <a:pt x="1225" y="143"/>
                  </a:cubicBezTo>
                  <a:cubicBezTo>
                    <a:pt x="821" y="526"/>
                    <a:pt x="821" y="1751"/>
                    <a:pt x="721" y="4509"/>
                  </a:cubicBezTo>
                  <a:cubicBezTo>
                    <a:pt x="620" y="7266"/>
                    <a:pt x="418" y="11556"/>
                    <a:pt x="216" y="14313"/>
                  </a:cubicBezTo>
                  <a:cubicBezTo>
                    <a:pt x="14" y="17071"/>
                    <a:pt x="-188" y="18296"/>
                    <a:pt x="317" y="18603"/>
                  </a:cubicBezTo>
                  <a:cubicBezTo>
                    <a:pt x="821" y="18909"/>
                    <a:pt x="2033" y="18296"/>
                    <a:pt x="4152" y="16764"/>
                  </a:cubicBezTo>
                  <a:cubicBezTo>
                    <a:pt x="6272" y="15232"/>
                    <a:pt x="9300" y="12781"/>
                    <a:pt x="11117" y="11249"/>
                  </a:cubicBezTo>
                  <a:cubicBezTo>
                    <a:pt x="12934" y="9717"/>
                    <a:pt x="13539" y="9105"/>
                    <a:pt x="13741" y="9181"/>
                  </a:cubicBezTo>
                  <a:cubicBezTo>
                    <a:pt x="13943" y="9258"/>
                    <a:pt x="13741" y="10024"/>
                    <a:pt x="13337" y="11786"/>
                  </a:cubicBezTo>
                  <a:cubicBezTo>
                    <a:pt x="12934" y="13547"/>
                    <a:pt x="12328" y="16305"/>
                    <a:pt x="12025" y="18066"/>
                  </a:cubicBezTo>
                  <a:cubicBezTo>
                    <a:pt x="11722" y="19828"/>
                    <a:pt x="11722" y="20594"/>
                    <a:pt x="12227" y="20977"/>
                  </a:cubicBezTo>
                  <a:cubicBezTo>
                    <a:pt x="12732" y="21360"/>
                    <a:pt x="13741" y="21360"/>
                    <a:pt x="14851" y="20747"/>
                  </a:cubicBezTo>
                  <a:cubicBezTo>
                    <a:pt x="15962" y="20134"/>
                    <a:pt x="17173" y="18909"/>
                    <a:pt x="18283" y="17071"/>
                  </a:cubicBezTo>
                  <a:cubicBezTo>
                    <a:pt x="19393" y="15232"/>
                    <a:pt x="20403" y="12781"/>
                    <a:pt x="20907" y="11173"/>
                  </a:cubicBezTo>
                  <a:cubicBezTo>
                    <a:pt x="21412" y="9564"/>
                    <a:pt x="21412" y="8798"/>
                    <a:pt x="19393" y="8109"/>
                  </a:cubicBezTo>
                  <a:cubicBezTo>
                    <a:pt x="17375" y="7420"/>
                    <a:pt x="13337" y="6807"/>
                    <a:pt x="9300" y="6194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721588" y="337616"/>
              <a:ext cx="156359" cy="18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600" fill="norm" stroke="1" extrusionOk="0">
                  <a:moveTo>
                    <a:pt x="3879" y="17673"/>
                  </a:moveTo>
                  <a:cubicBezTo>
                    <a:pt x="2001" y="19636"/>
                    <a:pt x="123" y="21600"/>
                    <a:pt x="5" y="21600"/>
                  </a:cubicBezTo>
                  <a:cubicBezTo>
                    <a:pt x="-112" y="21600"/>
                    <a:pt x="1532" y="19636"/>
                    <a:pt x="5405" y="15709"/>
                  </a:cubicBezTo>
                  <a:cubicBezTo>
                    <a:pt x="9279" y="11782"/>
                    <a:pt x="15384" y="5891"/>
                    <a:pt x="21488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1185453" y="542620"/>
              <a:ext cx="10762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1503209" y="296615"/>
              <a:ext cx="102503" cy="144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1" fill="norm" stroke="1" extrusionOk="0">
                  <a:moveTo>
                    <a:pt x="0" y="0"/>
                  </a:moveTo>
                  <a:cubicBezTo>
                    <a:pt x="1080" y="5777"/>
                    <a:pt x="2160" y="11553"/>
                    <a:pt x="3060" y="15321"/>
                  </a:cubicBezTo>
                  <a:cubicBezTo>
                    <a:pt x="3960" y="19088"/>
                    <a:pt x="4680" y="20847"/>
                    <a:pt x="5760" y="21223"/>
                  </a:cubicBezTo>
                  <a:cubicBezTo>
                    <a:pt x="6840" y="21600"/>
                    <a:pt x="8280" y="20595"/>
                    <a:pt x="10980" y="18586"/>
                  </a:cubicBezTo>
                  <a:cubicBezTo>
                    <a:pt x="13680" y="16577"/>
                    <a:pt x="17640" y="13563"/>
                    <a:pt x="21600" y="10549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1422785" y="327366"/>
              <a:ext cx="167553" cy="4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3725" y="21600"/>
                  </a:moveTo>
                  <a:cubicBezTo>
                    <a:pt x="1762" y="21600"/>
                    <a:pt x="-202" y="21600"/>
                    <a:pt x="16" y="20250"/>
                  </a:cubicBezTo>
                  <a:cubicBezTo>
                    <a:pt x="234" y="18900"/>
                    <a:pt x="2634" y="16200"/>
                    <a:pt x="6562" y="12600"/>
                  </a:cubicBezTo>
                  <a:cubicBezTo>
                    <a:pt x="10489" y="9000"/>
                    <a:pt x="15943" y="4500"/>
                    <a:pt x="21398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1604722" y="142862"/>
              <a:ext cx="354623" cy="311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495" fill="norm" stroke="1" extrusionOk="0">
                  <a:moveTo>
                    <a:pt x="60" y="0"/>
                  </a:moveTo>
                  <a:cubicBezTo>
                    <a:pt x="164" y="4957"/>
                    <a:pt x="268" y="9915"/>
                    <a:pt x="319" y="13161"/>
                  </a:cubicBezTo>
                  <a:cubicBezTo>
                    <a:pt x="371" y="16407"/>
                    <a:pt x="371" y="17941"/>
                    <a:pt x="268" y="19180"/>
                  </a:cubicBezTo>
                  <a:cubicBezTo>
                    <a:pt x="164" y="20420"/>
                    <a:pt x="-44" y="21364"/>
                    <a:pt x="8" y="21482"/>
                  </a:cubicBezTo>
                  <a:cubicBezTo>
                    <a:pt x="60" y="21600"/>
                    <a:pt x="371" y="20892"/>
                    <a:pt x="1098" y="19711"/>
                  </a:cubicBezTo>
                  <a:cubicBezTo>
                    <a:pt x="1825" y="18531"/>
                    <a:pt x="2968" y="16879"/>
                    <a:pt x="3694" y="15816"/>
                  </a:cubicBezTo>
                  <a:cubicBezTo>
                    <a:pt x="4421" y="14754"/>
                    <a:pt x="4733" y="14282"/>
                    <a:pt x="4941" y="14341"/>
                  </a:cubicBezTo>
                  <a:cubicBezTo>
                    <a:pt x="5148" y="14400"/>
                    <a:pt x="5252" y="14990"/>
                    <a:pt x="5252" y="16111"/>
                  </a:cubicBezTo>
                  <a:cubicBezTo>
                    <a:pt x="5252" y="17233"/>
                    <a:pt x="5148" y="18885"/>
                    <a:pt x="5304" y="19889"/>
                  </a:cubicBezTo>
                  <a:cubicBezTo>
                    <a:pt x="5460" y="20892"/>
                    <a:pt x="5875" y="21246"/>
                    <a:pt x="6654" y="21364"/>
                  </a:cubicBezTo>
                  <a:cubicBezTo>
                    <a:pt x="7433" y="21482"/>
                    <a:pt x="8575" y="21364"/>
                    <a:pt x="9614" y="21010"/>
                  </a:cubicBezTo>
                  <a:cubicBezTo>
                    <a:pt x="10652" y="20656"/>
                    <a:pt x="11587" y="20066"/>
                    <a:pt x="12469" y="18767"/>
                  </a:cubicBezTo>
                  <a:cubicBezTo>
                    <a:pt x="13352" y="17469"/>
                    <a:pt x="14183" y="15462"/>
                    <a:pt x="14598" y="13928"/>
                  </a:cubicBezTo>
                  <a:cubicBezTo>
                    <a:pt x="15014" y="12393"/>
                    <a:pt x="15014" y="11331"/>
                    <a:pt x="14754" y="10859"/>
                  </a:cubicBezTo>
                  <a:cubicBezTo>
                    <a:pt x="14494" y="10387"/>
                    <a:pt x="13975" y="10505"/>
                    <a:pt x="13196" y="11213"/>
                  </a:cubicBezTo>
                  <a:cubicBezTo>
                    <a:pt x="12418" y="11921"/>
                    <a:pt x="11379" y="13220"/>
                    <a:pt x="10808" y="14282"/>
                  </a:cubicBezTo>
                  <a:cubicBezTo>
                    <a:pt x="10237" y="15344"/>
                    <a:pt x="10133" y="16170"/>
                    <a:pt x="11327" y="16761"/>
                  </a:cubicBezTo>
                  <a:cubicBezTo>
                    <a:pt x="12521" y="17351"/>
                    <a:pt x="15014" y="17705"/>
                    <a:pt x="16935" y="17705"/>
                  </a:cubicBezTo>
                  <a:cubicBezTo>
                    <a:pt x="18856" y="17705"/>
                    <a:pt x="20206" y="17351"/>
                    <a:pt x="21556" y="16997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1918343" y="470869"/>
              <a:ext cx="179379" cy="1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4400"/>
                    <a:pt x="12343" y="7200"/>
                    <a:pt x="15943" y="3600"/>
                  </a:cubicBezTo>
                  <a:cubicBezTo>
                    <a:pt x="19543" y="0"/>
                    <a:pt x="20571" y="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2349787" y="0"/>
              <a:ext cx="538185" cy="537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38" fill="norm" stroke="1" extrusionOk="0">
                  <a:moveTo>
                    <a:pt x="2219" y="6516"/>
                  </a:moveTo>
                  <a:cubicBezTo>
                    <a:pt x="2014" y="8492"/>
                    <a:pt x="1809" y="10468"/>
                    <a:pt x="1535" y="12444"/>
                  </a:cubicBezTo>
                  <a:cubicBezTo>
                    <a:pt x="1262" y="14420"/>
                    <a:pt x="920" y="16396"/>
                    <a:pt x="646" y="17554"/>
                  </a:cubicBezTo>
                  <a:cubicBezTo>
                    <a:pt x="373" y="18712"/>
                    <a:pt x="168" y="19053"/>
                    <a:pt x="66" y="19019"/>
                  </a:cubicBezTo>
                  <a:cubicBezTo>
                    <a:pt x="-37" y="18985"/>
                    <a:pt x="-37" y="18576"/>
                    <a:pt x="202" y="17793"/>
                  </a:cubicBezTo>
                  <a:cubicBezTo>
                    <a:pt x="441" y="17009"/>
                    <a:pt x="920" y="15851"/>
                    <a:pt x="1262" y="15101"/>
                  </a:cubicBezTo>
                  <a:cubicBezTo>
                    <a:pt x="1603" y="14352"/>
                    <a:pt x="1809" y="14011"/>
                    <a:pt x="2116" y="13772"/>
                  </a:cubicBezTo>
                  <a:cubicBezTo>
                    <a:pt x="2424" y="13534"/>
                    <a:pt x="2834" y="13398"/>
                    <a:pt x="3210" y="13500"/>
                  </a:cubicBezTo>
                  <a:cubicBezTo>
                    <a:pt x="3586" y="13602"/>
                    <a:pt x="3928" y="13943"/>
                    <a:pt x="4201" y="14488"/>
                  </a:cubicBezTo>
                  <a:cubicBezTo>
                    <a:pt x="4474" y="15033"/>
                    <a:pt x="4679" y="15782"/>
                    <a:pt x="4543" y="16498"/>
                  </a:cubicBezTo>
                  <a:cubicBezTo>
                    <a:pt x="4406" y="17213"/>
                    <a:pt x="3928" y="17895"/>
                    <a:pt x="3552" y="18372"/>
                  </a:cubicBezTo>
                  <a:cubicBezTo>
                    <a:pt x="3176" y="18849"/>
                    <a:pt x="2902" y="19121"/>
                    <a:pt x="2629" y="19428"/>
                  </a:cubicBezTo>
                  <a:cubicBezTo>
                    <a:pt x="2355" y="19735"/>
                    <a:pt x="2082" y="20075"/>
                    <a:pt x="2150" y="20246"/>
                  </a:cubicBezTo>
                  <a:cubicBezTo>
                    <a:pt x="2219" y="20416"/>
                    <a:pt x="2629" y="20416"/>
                    <a:pt x="3791" y="20143"/>
                  </a:cubicBezTo>
                  <a:cubicBezTo>
                    <a:pt x="4953" y="19871"/>
                    <a:pt x="6867" y="19326"/>
                    <a:pt x="8268" y="18644"/>
                  </a:cubicBezTo>
                  <a:cubicBezTo>
                    <a:pt x="9669" y="17963"/>
                    <a:pt x="10558" y="17145"/>
                    <a:pt x="11036" y="16464"/>
                  </a:cubicBezTo>
                  <a:cubicBezTo>
                    <a:pt x="11515" y="15782"/>
                    <a:pt x="11583" y="15237"/>
                    <a:pt x="11617" y="14794"/>
                  </a:cubicBezTo>
                  <a:cubicBezTo>
                    <a:pt x="11652" y="14352"/>
                    <a:pt x="11652" y="14011"/>
                    <a:pt x="11515" y="13943"/>
                  </a:cubicBezTo>
                  <a:cubicBezTo>
                    <a:pt x="11378" y="13875"/>
                    <a:pt x="11105" y="14079"/>
                    <a:pt x="10490" y="14760"/>
                  </a:cubicBezTo>
                  <a:cubicBezTo>
                    <a:pt x="9874" y="15442"/>
                    <a:pt x="8917" y="16600"/>
                    <a:pt x="8439" y="17350"/>
                  </a:cubicBezTo>
                  <a:cubicBezTo>
                    <a:pt x="7960" y="18099"/>
                    <a:pt x="7960" y="18440"/>
                    <a:pt x="8165" y="18644"/>
                  </a:cubicBezTo>
                  <a:cubicBezTo>
                    <a:pt x="8371" y="18849"/>
                    <a:pt x="8781" y="18917"/>
                    <a:pt x="9738" y="18849"/>
                  </a:cubicBezTo>
                  <a:cubicBezTo>
                    <a:pt x="10695" y="18781"/>
                    <a:pt x="12198" y="18576"/>
                    <a:pt x="13531" y="18133"/>
                  </a:cubicBezTo>
                  <a:cubicBezTo>
                    <a:pt x="14864" y="17690"/>
                    <a:pt x="16026" y="17009"/>
                    <a:pt x="16744" y="16362"/>
                  </a:cubicBezTo>
                  <a:cubicBezTo>
                    <a:pt x="17462" y="15714"/>
                    <a:pt x="17735" y="15101"/>
                    <a:pt x="17838" y="14624"/>
                  </a:cubicBezTo>
                  <a:cubicBezTo>
                    <a:pt x="17940" y="14147"/>
                    <a:pt x="17872" y="13806"/>
                    <a:pt x="17701" y="13466"/>
                  </a:cubicBezTo>
                  <a:cubicBezTo>
                    <a:pt x="17530" y="13125"/>
                    <a:pt x="17257" y="12784"/>
                    <a:pt x="16949" y="12580"/>
                  </a:cubicBezTo>
                  <a:cubicBezTo>
                    <a:pt x="16641" y="12376"/>
                    <a:pt x="16300" y="12307"/>
                    <a:pt x="15719" y="12478"/>
                  </a:cubicBezTo>
                  <a:cubicBezTo>
                    <a:pt x="15138" y="12648"/>
                    <a:pt x="14317" y="13057"/>
                    <a:pt x="13668" y="13670"/>
                  </a:cubicBezTo>
                  <a:cubicBezTo>
                    <a:pt x="13019" y="14283"/>
                    <a:pt x="12540" y="15101"/>
                    <a:pt x="12301" y="15748"/>
                  </a:cubicBezTo>
                  <a:cubicBezTo>
                    <a:pt x="12062" y="16396"/>
                    <a:pt x="12062" y="16873"/>
                    <a:pt x="12198" y="17213"/>
                  </a:cubicBezTo>
                  <a:cubicBezTo>
                    <a:pt x="12335" y="17554"/>
                    <a:pt x="12609" y="17758"/>
                    <a:pt x="13155" y="17827"/>
                  </a:cubicBezTo>
                  <a:cubicBezTo>
                    <a:pt x="13702" y="17895"/>
                    <a:pt x="14522" y="17827"/>
                    <a:pt x="15479" y="17043"/>
                  </a:cubicBezTo>
                  <a:cubicBezTo>
                    <a:pt x="16436" y="16259"/>
                    <a:pt x="17530" y="14760"/>
                    <a:pt x="18385" y="12818"/>
                  </a:cubicBezTo>
                  <a:cubicBezTo>
                    <a:pt x="19239" y="10876"/>
                    <a:pt x="19854" y="8492"/>
                    <a:pt x="20298" y="6584"/>
                  </a:cubicBezTo>
                  <a:cubicBezTo>
                    <a:pt x="20743" y="4676"/>
                    <a:pt x="21016" y="3245"/>
                    <a:pt x="21221" y="2155"/>
                  </a:cubicBezTo>
                  <a:cubicBezTo>
                    <a:pt x="21426" y="1065"/>
                    <a:pt x="21563" y="315"/>
                    <a:pt x="21529" y="76"/>
                  </a:cubicBezTo>
                  <a:cubicBezTo>
                    <a:pt x="21495" y="-162"/>
                    <a:pt x="21290" y="111"/>
                    <a:pt x="20914" y="1541"/>
                  </a:cubicBezTo>
                  <a:cubicBezTo>
                    <a:pt x="20538" y="2972"/>
                    <a:pt x="19991" y="5562"/>
                    <a:pt x="19752" y="8151"/>
                  </a:cubicBezTo>
                  <a:cubicBezTo>
                    <a:pt x="19512" y="10740"/>
                    <a:pt x="19581" y="13329"/>
                    <a:pt x="19923" y="15544"/>
                  </a:cubicBezTo>
                  <a:cubicBezTo>
                    <a:pt x="20264" y="17758"/>
                    <a:pt x="20879" y="19598"/>
                    <a:pt x="21495" y="21438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22093" y="1282330"/>
              <a:ext cx="118498" cy="17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396" fill="norm" stroke="1" extrusionOk="0">
                  <a:moveTo>
                    <a:pt x="17093" y="6585"/>
                  </a:moveTo>
                  <a:cubicBezTo>
                    <a:pt x="16793" y="5556"/>
                    <a:pt x="16493" y="4527"/>
                    <a:pt x="16193" y="3396"/>
                  </a:cubicBezTo>
                  <a:cubicBezTo>
                    <a:pt x="15893" y="2265"/>
                    <a:pt x="15593" y="1030"/>
                    <a:pt x="14543" y="413"/>
                  </a:cubicBezTo>
                  <a:cubicBezTo>
                    <a:pt x="13493" y="-204"/>
                    <a:pt x="11693" y="-204"/>
                    <a:pt x="9293" y="927"/>
                  </a:cubicBezTo>
                  <a:cubicBezTo>
                    <a:pt x="6893" y="2059"/>
                    <a:pt x="3893" y="4322"/>
                    <a:pt x="2093" y="6173"/>
                  </a:cubicBezTo>
                  <a:cubicBezTo>
                    <a:pt x="293" y="8025"/>
                    <a:pt x="-307" y="9465"/>
                    <a:pt x="143" y="10287"/>
                  </a:cubicBezTo>
                  <a:cubicBezTo>
                    <a:pt x="593" y="11110"/>
                    <a:pt x="2093" y="11316"/>
                    <a:pt x="4943" y="11522"/>
                  </a:cubicBezTo>
                  <a:cubicBezTo>
                    <a:pt x="7793" y="11727"/>
                    <a:pt x="11993" y="11933"/>
                    <a:pt x="14843" y="12242"/>
                  </a:cubicBezTo>
                  <a:cubicBezTo>
                    <a:pt x="17693" y="12550"/>
                    <a:pt x="19193" y="12962"/>
                    <a:pt x="20093" y="13682"/>
                  </a:cubicBezTo>
                  <a:cubicBezTo>
                    <a:pt x="20993" y="14402"/>
                    <a:pt x="21293" y="15430"/>
                    <a:pt x="19493" y="16767"/>
                  </a:cubicBezTo>
                  <a:cubicBezTo>
                    <a:pt x="17693" y="18105"/>
                    <a:pt x="13793" y="19750"/>
                    <a:pt x="11543" y="20573"/>
                  </a:cubicBezTo>
                  <a:cubicBezTo>
                    <a:pt x="9293" y="21396"/>
                    <a:pt x="8693" y="21396"/>
                    <a:pt x="8093" y="21396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246571" y="1085881"/>
              <a:ext cx="26614" cy="404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fill="norm" stroke="1" extrusionOk="0">
                  <a:moveTo>
                    <a:pt x="8880" y="0"/>
                  </a:moveTo>
                  <a:cubicBezTo>
                    <a:pt x="4831" y="1094"/>
                    <a:pt x="781" y="2187"/>
                    <a:pt x="106" y="4192"/>
                  </a:cubicBezTo>
                  <a:cubicBezTo>
                    <a:pt x="-569" y="6197"/>
                    <a:pt x="2131" y="9114"/>
                    <a:pt x="4156" y="11848"/>
                  </a:cubicBezTo>
                  <a:cubicBezTo>
                    <a:pt x="6181" y="14582"/>
                    <a:pt x="7530" y="17134"/>
                    <a:pt x="8205" y="18684"/>
                  </a:cubicBezTo>
                  <a:cubicBezTo>
                    <a:pt x="8880" y="20233"/>
                    <a:pt x="8880" y="20780"/>
                    <a:pt x="10905" y="21099"/>
                  </a:cubicBezTo>
                  <a:cubicBezTo>
                    <a:pt x="12931" y="21418"/>
                    <a:pt x="16981" y="21509"/>
                    <a:pt x="21031" y="2160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334645" y="1265259"/>
              <a:ext cx="92294" cy="142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518" fill="norm" stroke="1" extrusionOk="0">
                  <a:moveTo>
                    <a:pt x="1188" y="16971"/>
                  </a:moveTo>
                  <a:cubicBezTo>
                    <a:pt x="403" y="18257"/>
                    <a:pt x="-383" y="19543"/>
                    <a:pt x="206" y="20314"/>
                  </a:cubicBezTo>
                  <a:cubicBezTo>
                    <a:pt x="795" y="21086"/>
                    <a:pt x="2759" y="21343"/>
                    <a:pt x="4919" y="21471"/>
                  </a:cubicBezTo>
                  <a:cubicBezTo>
                    <a:pt x="7079" y="21600"/>
                    <a:pt x="9435" y="21600"/>
                    <a:pt x="11988" y="19543"/>
                  </a:cubicBezTo>
                  <a:cubicBezTo>
                    <a:pt x="14541" y="17486"/>
                    <a:pt x="17290" y="13371"/>
                    <a:pt x="18861" y="9771"/>
                  </a:cubicBezTo>
                  <a:cubicBezTo>
                    <a:pt x="20432" y="6171"/>
                    <a:pt x="20824" y="3086"/>
                    <a:pt x="21217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362084" y="1259925"/>
              <a:ext cx="344379" cy="332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0688" fill="norm" stroke="1" extrusionOk="0">
                  <a:moveTo>
                    <a:pt x="3082" y="971"/>
                  </a:moveTo>
                  <a:cubicBezTo>
                    <a:pt x="2018" y="3844"/>
                    <a:pt x="954" y="6717"/>
                    <a:pt x="422" y="8473"/>
                  </a:cubicBezTo>
                  <a:cubicBezTo>
                    <a:pt x="-110" y="10228"/>
                    <a:pt x="-110" y="10867"/>
                    <a:pt x="262" y="11452"/>
                  </a:cubicBezTo>
                  <a:cubicBezTo>
                    <a:pt x="635" y="12037"/>
                    <a:pt x="1380" y="12569"/>
                    <a:pt x="2816" y="12569"/>
                  </a:cubicBezTo>
                  <a:cubicBezTo>
                    <a:pt x="4253" y="12569"/>
                    <a:pt x="6381" y="12037"/>
                    <a:pt x="8189" y="10973"/>
                  </a:cubicBezTo>
                  <a:cubicBezTo>
                    <a:pt x="9998" y="9909"/>
                    <a:pt x="11488" y="8313"/>
                    <a:pt x="12286" y="6983"/>
                  </a:cubicBezTo>
                  <a:cubicBezTo>
                    <a:pt x="13084" y="5653"/>
                    <a:pt x="13190" y="4589"/>
                    <a:pt x="13190" y="3684"/>
                  </a:cubicBezTo>
                  <a:cubicBezTo>
                    <a:pt x="13190" y="2780"/>
                    <a:pt x="13084" y="2035"/>
                    <a:pt x="12765" y="1822"/>
                  </a:cubicBezTo>
                  <a:cubicBezTo>
                    <a:pt x="12446" y="1609"/>
                    <a:pt x="11914" y="1929"/>
                    <a:pt x="11275" y="2727"/>
                  </a:cubicBezTo>
                  <a:cubicBezTo>
                    <a:pt x="10637" y="3525"/>
                    <a:pt x="9892" y="4802"/>
                    <a:pt x="9466" y="5706"/>
                  </a:cubicBezTo>
                  <a:cubicBezTo>
                    <a:pt x="9041" y="6610"/>
                    <a:pt x="8934" y="7142"/>
                    <a:pt x="8881" y="7674"/>
                  </a:cubicBezTo>
                  <a:cubicBezTo>
                    <a:pt x="8828" y="8207"/>
                    <a:pt x="8828" y="8739"/>
                    <a:pt x="9094" y="9217"/>
                  </a:cubicBezTo>
                  <a:cubicBezTo>
                    <a:pt x="9360" y="9696"/>
                    <a:pt x="9892" y="10122"/>
                    <a:pt x="10796" y="10388"/>
                  </a:cubicBezTo>
                  <a:cubicBezTo>
                    <a:pt x="11701" y="10654"/>
                    <a:pt x="12978" y="10760"/>
                    <a:pt x="14467" y="10175"/>
                  </a:cubicBezTo>
                  <a:cubicBezTo>
                    <a:pt x="15957" y="9590"/>
                    <a:pt x="17659" y="8313"/>
                    <a:pt x="18830" y="6770"/>
                  </a:cubicBezTo>
                  <a:cubicBezTo>
                    <a:pt x="20000" y="5227"/>
                    <a:pt x="20639" y="3418"/>
                    <a:pt x="21011" y="2141"/>
                  </a:cubicBezTo>
                  <a:cubicBezTo>
                    <a:pt x="21384" y="865"/>
                    <a:pt x="21490" y="120"/>
                    <a:pt x="21437" y="13"/>
                  </a:cubicBezTo>
                  <a:cubicBezTo>
                    <a:pt x="21384" y="-93"/>
                    <a:pt x="21171" y="439"/>
                    <a:pt x="21011" y="2141"/>
                  </a:cubicBezTo>
                  <a:cubicBezTo>
                    <a:pt x="20852" y="3844"/>
                    <a:pt x="20745" y="6717"/>
                    <a:pt x="20692" y="10335"/>
                  </a:cubicBezTo>
                  <a:cubicBezTo>
                    <a:pt x="20639" y="13952"/>
                    <a:pt x="20639" y="18315"/>
                    <a:pt x="20692" y="19911"/>
                  </a:cubicBezTo>
                  <a:cubicBezTo>
                    <a:pt x="20745" y="21507"/>
                    <a:pt x="20852" y="20337"/>
                    <a:pt x="20958" y="19166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693442" y="1258962"/>
              <a:ext cx="90456" cy="175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327" fill="norm" stroke="1" extrusionOk="0">
                  <a:moveTo>
                    <a:pt x="3535" y="142"/>
                  </a:moveTo>
                  <a:cubicBezTo>
                    <a:pt x="5891" y="-65"/>
                    <a:pt x="8247" y="-273"/>
                    <a:pt x="11389" y="1285"/>
                  </a:cubicBezTo>
                  <a:cubicBezTo>
                    <a:pt x="14531" y="2842"/>
                    <a:pt x="18458" y="6165"/>
                    <a:pt x="20029" y="9073"/>
                  </a:cubicBezTo>
                  <a:cubicBezTo>
                    <a:pt x="21600" y="11981"/>
                    <a:pt x="20814" y="14473"/>
                    <a:pt x="17084" y="16446"/>
                  </a:cubicBezTo>
                  <a:cubicBezTo>
                    <a:pt x="13353" y="18419"/>
                    <a:pt x="6676" y="19873"/>
                    <a:pt x="0" y="21327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924072" y="1403637"/>
              <a:ext cx="128129" cy="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1180327" y="1274869"/>
              <a:ext cx="93344" cy="171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053" fill="norm" stroke="1" extrusionOk="0">
                  <a:moveTo>
                    <a:pt x="12729" y="1966"/>
                  </a:moveTo>
                  <a:cubicBezTo>
                    <a:pt x="10800" y="1546"/>
                    <a:pt x="8871" y="1127"/>
                    <a:pt x="7136" y="1232"/>
                  </a:cubicBezTo>
                  <a:cubicBezTo>
                    <a:pt x="5400" y="1337"/>
                    <a:pt x="3857" y="1966"/>
                    <a:pt x="2507" y="3958"/>
                  </a:cubicBezTo>
                  <a:cubicBezTo>
                    <a:pt x="1157" y="5950"/>
                    <a:pt x="0" y="9306"/>
                    <a:pt x="0" y="12032"/>
                  </a:cubicBezTo>
                  <a:cubicBezTo>
                    <a:pt x="0" y="14758"/>
                    <a:pt x="1157" y="16855"/>
                    <a:pt x="2314" y="18323"/>
                  </a:cubicBezTo>
                  <a:cubicBezTo>
                    <a:pt x="3472" y="19791"/>
                    <a:pt x="4629" y="20630"/>
                    <a:pt x="6172" y="20944"/>
                  </a:cubicBezTo>
                  <a:cubicBezTo>
                    <a:pt x="7714" y="21259"/>
                    <a:pt x="9643" y="21049"/>
                    <a:pt x="12343" y="18113"/>
                  </a:cubicBezTo>
                  <a:cubicBezTo>
                    <a:pt x="15043" y="15177"/>
                    <a:pt x="18514" y="9515"/>
                    <a:pt x="20057" y="6055"/>
                  </a:cubicBezTo>
                  <a:cubicBezTo>
                    <a:pt x="21600" y="2595"/>
                    <a:pt x="21214" y="1337"/>
                    <a:pt x="20057" y="603"/>
                  </a:cubicBezTo>
                  <a:cubicBezTo>
                    <a:pt x="18900" y="-131"/>
                    <a:pt x="16972" y="-341"/>
                    <a:pt x="13886" y="812"/>
                  </a:cubicBezTo>
                  <a:cubicBezTo>
                    <a:pt x="10800" y="1966"/>
                    <a:pt x="6557" y="4482"/>
                    <a:pt x="4629" y="6265"/>
                  </a:cubicBezTo>
                  <a:cubicBezTo>
                    <a:pt x="2700" y="8047"/>
                    <a:pt x="3086" y="9096"/>
                    <a:pt x="3471" y="10144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343356" y="1256421"/>
              <a:ext cx="149603" cy="19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443" fill="norm" stroke="1" extrusionOk="0">
                  <a:moveTo>
                    <a:pt x="4559" y="6664"/>
                  </a:moveTo>
                  <a:cubicBezTo>
                    <a:pt x="3577" y="9696"/>
                    <a:pt x="2595" y="12727"/>
                    <a:pt x="1736" y="14906"/>
                  </a:cubicBezTo>
                  <a:cubicBezTo>
                    <a:pt x="877" y="17085"/>
                    <a:pt x="140" y="18411"/>
                    <a:pt x="18" y="18601"/>
                  </a:cubicBezTo>
                  <a:cubicBezTo>
                    <a:pt x="-105" y="18790"/>
                    <a:pt x="386" y="17843"/>
                    <a:pt x="2718" y="14717"/>
                  </a:cubicBezTo>
                  <a:cubicBezTo>
                    <a:pt x="5050" y="11590"/>
                    <a:pt x="9222" y="6285"/>
                    <a:pt x="11800" y="3348"/>
                  </a:cubicBezTo>
                  <a:cubicBezTo>
                    <a:pt x="14377" y="411"/>
                    <a:pt x="15359" y="-157"/>
                    <a:pt x="15972" y="32"/>
                  </a:cubicBezTo>
                  <a:cubicBezTo>
                    <a:pt x="16586" y="222"/>
                    <a:pt x="16831" y="1169"/>
                    <a:pt x="17077" y="4106"/>
                  </a:cubicBezTo>
                  <a:cubicBezTo>
                    <a:pt x="17322" y="7043"/>
                    <a:pt x="17568" y="11969"/>
                    <a:pt x="18304" y="15190"/>
                  </a:cubicBezTo>
                  <a:cubicBezTo>
                    <a:pt x="19040" y="18411"/>
                    <a:pt x="20268" y="19927"/>
                    <a:pt x="21495" y="21443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1610835" y="1362636"/>
              <a:ext cx="133254" cy="30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1904858" y="1193508"/>
              <a:ext cx="172364" cy="158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21366" y="0"/>
                  </a:moveTo>
                  <a:cubicBezTo>
                    <a:pt x="15648" y="465"/>
                    <a:pt x="9931" y="929"/>
                    <a:pt x="6542" y="1394"/>
                  </a:cubicBezTo>
                  <a:cubicBezTo>
                    <a:pt x="3154" y="1858"/>
                    <a:pt x="2095" y="2323"/>
                    <a:pt x="1248" y="3019"/>
                  </a:cubicBezTo>
                  <a:cubicBezTo>
                    <a:pt x="401" y="3716"/>
                    <a:pt x="-234" y="4645"/>
                    <a:pt x="84" y="5458"/>
                  </a:cubicBezTo>
                  <a:cubicBezTo>
                    <a:pt x="401" y="6271"/>
                    <a:pt x="1672" y="6968"/>
                    <a:pt x="4001" y="7432"/>
                  </a:cubicBezTo>
                  <a:cubicBezTo>
                    <a:pt x="6331" y="7897"/>
                    <a:pt x="9719" y="8129"/>
                    <a:pt x="12154" y="8477"/>
                  </a:cubicBezTo>
                  <a:cubicBezTo>
                    <a:pt x="14589" y="8826"/>
                    <a:pt x="16072" y="9290"/>
                    <a:pt x="17025" y="10103"/>
                  </a:cubicBezTo>
                  <a:cubicBezTo>
                    <a:pt x="17978" y="10916"/>
                    <a:pt x="18401" y="12077"/>
                    <a:pt x="17554" y="13703"/>
                  </a:cubicBezTo>
                  <a:cubicBezTo>
                    <a:pt x="16707" y="15329"/>
                    <a:pt x="14590" y="17419"/>
                    <a:pt x="12472" y="18813"/>
                  </a:cubicBezTo>
                  <a:cubicBezTo>
                    <a:pt x="10354" y="20206"/>
                    <a:pt x="8237" y="20903"/>
                    <a:pt x="6119" y="2160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2111123" y="1139622"/>
              <a:ext cx="89101" cy="25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59" fill="norm" stroke="1" extrusionOk="0">
                  <a:moveTo>
                    <a:pt x="10252" y="1101"/>
                  </a:moveTo>
                  <a:cubicBezTo>
                    <a:pt x="9030" y="517"/>
                    <a:pt x="7807" y="-67"/>
                    <a:pt x="7196" y="6"/>
                  </a:cubicBezTo>
                  <a:cubicBezTo>
                    <a:pt x="6584" y="79"/>
                    <a:pt x="6584" y="809"/>
                    <a:pt x="5769" y="3655"/>
                  </a:cubicBezTo>
                  <a:cubicBezTo>
                    <a:pt x="4954" y="6501"/>
                    <a:pt x="3324" y="11463"/>
                    <a:pt x="2305" y="14382"/>
                  </a:cubicBezTo>
                  <a:cubicBezTo>
                    <a:pt x="1286" y="17301"/>
                    <a:pt x="879" y="18176"/>
                    <a:pt x="471" y="19125"/>
                  </a:cubicBezTo>
                  <a:cubicBezTo>
                    <a:pt x="64" y="20074"/>
                    <a:pt x="-344" y="21095"/>
                    <a:pt x="471" y="21314"/>
                  </a:cubicBezTo>
                  <a:cubicBezTo>
                    <a:pt x="1286" y="21533"/>
                    <a:pt x="3324" y="20949"/>
                    <a:pt x="6992" y="19709"/>
                  </a:cubicBezTo>
                  <a:cubicBezTo>
                    <a:pt x="10660" y="18468"/>
                    <a:pt x="15958" y="16571"/>
                    <a:pt x="21256" y="14674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2056500" y="1204412"/>
              <a:ext cx="311597" cy="151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0855" fill="norm" stroke="1" extrusionOk="0">
                  <a:moveTo>
                    <a:pt x="1072" y="6249"/>
                  </a:moveTo>
                  <a:cubicBezTo>
                    <a:pt x="485" y="6249"/>
                    <a:pt x="-102" y="6249"/>
                    <a:pt x="15" y="6132"/>
                  </a:cubicBezTo>
                  <a:cubicBezTo>
                    <a:pt x="133" y="6014"/>
                    <a:pt x="955" y="5779"/>
                    <a:pt x="3009" y="5310"/>
                  </a:cubicBezTo>
                  <a:cubicBezTo>
                    <a:pt x="5063" y="4840"/>
                    <a:pt x="8350" y="4136"/>
                    <a:pt x="10287" y="3784"/>
                  </a:cubicBezTo>
                  <a:cubicBezTo>
                    <a:pt x="12224" y="3431"/>
                    <a:pt x="12811" y="3431"/>
                    <a:pt x="13398" y="3314"/>
                  </a:cubicBezTo>
                  <a:cubicBezTo>
                    <a:pt x="13985" y="3197"/>
                    <a:pt x="14572" y="2962"/>
                    <a:pt x="14572" y="2610"/>
                  </a:cubicBezTo>
                  <a:cubicBezTo>
                    <a:pt x="14572" y="2258"/>
                    <a:pt x="13985" y="1788"/>
                    <a:pt x="13398" y="1905"/>
                  </a:cubicBezTo>
                  <a:cubicBezTo>
                    <a:pt x="12811" y="2023"/>
                    <a:pt x="12224" y="2727"/>
                    <a:pt x="11989" y="4605"/>
                  </a:cubicBezTo>
                  <a:cubicBezTo>
                    <a:pt x="11755" y="6484"/>
                    <a:pt x="11872" y="9536"/>
                    <a:pt x="11931" y="11766"/>
                  </a:cubicBezTo>
                  <a:cubicBezTo>
                    <a:pt x="11989" y="13997"/>
                    <a:pt x="11989" y="15405"/>
                    <a:pt x="12107" y="16697"/>
                  </a:cubicBezTo>
                  <a:cubicBezTo>
                    <a:pt x="12224" y="17988"/>
                    <a:pt x="12459" y="19162"/>
                    <a:pt x="12987" y="19984"/>
                  </a:cubicBezTo>
                  <a:cubicBezTo>
                    <a:pt x="13515" y="20805"/>
                    <a:pt x="14337" y="21275"/>
                    <a:pt x="15394" y="20336"/>
                  </a:cubicBezTo>
                  <a:cubicBezTo>
                    <a:pt x="16450" y="19397"/>
                    <a:pt x="17742" y="17049"/>
                    <a:pt x="18798" y="14114"/>
                  </a:cubicBezTo>
                  <a:cubicBezTo>
                    <a:pt x="19855" y="11179"/>
                    <a:pt x="20676" y="7658"/>
                    <a:pt x="21087" y="5310"/>
                  </a:cubicBezTo>
                  <a:cubicBezTo>
                    <a:pt x="21498" y="2962"/>
                    <a:pt x="21498" y="1788"/>
                    <a:pt x="21205" y="966"/>
                  </a:cubicBezTo>
                  <a:cubicBezTo>
                    <a:pt x="20911" y="145"/>
                    <a:pt x="20324" y="-325"/>
                    <a:pt x="19150" y="262"/>
                  </a:cubicBezTo>
                  <a:cubicBezTo>
                    <a:pt x="17976" y="849"/>
                    <a:pt x="16215" y="2492"/>
                    <a:pt x="15159" y="3901"/>
                  </a:cubicBezTo>
                  <a:cubicBezTo>
                    <a:pt x="14102" y="5310"/>
                    <a:pt x="13750" y="6484"/>
                    <a:pt x="13926" y="7188"/>
                  </a:cubicBezTo>
                  <a:cubicBezTo>
                    <a:pt x="14102" y="7892"/>
                    <a:pt x="14807" y="8127"/>
                    <a:pt x="15805" y="7775"/>
                  </a:cubicBezTo>
                  <a:cubicBezTo>
                    <a:pt x="16802" y="7423"/>
                    <a:pt x="18094" y="6484"/>
                    <a:pt x="19385" y="5545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2389851" y="1213636"/>
              <a:ext cx="208423" cy="145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fill="norm" stroke="1" extrusionOk="0">
                  <a:moveTo>
                    <a:pt x="0" y="54"/>
                  </a:moveTo>
                  <a:cubicBezTo>
                    <a:pt x="885" y="54"/>
                    <a:pt x="1771" y="54"/>
                    <a:pt x="2302" y="1036"/>
                  </a:cubicBezTo>
                  <a:cubicBezTo>
                    <a:pt x="2833" y="2018"/>
                    <a:pt x="3010" y="3981"/>
                    <a:pt x="2921" y="5699"/>
                  </a:cubicBezTo>
                  <a:cubicBezTo>
                    <a:pt x="2833" y="7418"/>
                    <a:pt x="2479" y="8890"/>
                    <a:pt x="2125" y="10363"/>
                  </a:cubicBezTo>
                  <a:cubicBezTo>
                    <a:pt x="1771" y="11836"/>
                    <a:pt x="1416" y="13308"/>
                    <a:pt x="1859" y="13308"/>
                  </a:cubicBezTo>
                  <a:cubicBezTo>
                    <a:pt x="2302" y="13308"/>
                    <a:pt x="3541" y="11836"/>
                    <a:pt x="4426" y="10608"/>
                  </a:cubicBezTo>
                  <a:cubicBezTo>
                    <a:pt x="5311" y="9381"/>
                    <a:pt x="5843" y="8399"/>
                    <a:pt x="6462" y="7540"/>
                  </a:cubicBezTo>
                  <a:cubicBezTo>
                    <a:pt x="7082" y="6681"/>
                    <a:pt x="7790" y="5945"/>
                    <a:pt x="8321" y="6190"/>
                  </a:cubicBezTo>
                  <a:cubicBezTo>
                    <a:pt x="8852" y="6436"/>
                    <a:pt x="9207" y="7663"/>
                    <a:pt x="9118" y="9013"/>
                  </a:cubicBezTo>
                  <a:cubicBezTo>
                    <a:pt x="9029" y="10363"/>
                    <a:pt x="8498" y="11836"/>
                    <a:pt x="8056" y="13308"/>
                  </a:cubicBezTo>
                  <a:cubicBezTo>
                    <a:pt x="7613" y="14781"/>
                    <a:pt x="7259" y="16254"/>
                    <a:pt x="7702" y="16499"/>
                  </a:cubicBezTo>
                  <a:cubicBezTo>
                    <a:pt x="8144" y="16745"/>
                    <a:pt x="9384" y="15763"/>
                    <a:pt x="11597" y="13063"/>
                  </a:cubicBezTo>
                  <a:cubicBezTo>
                    <a:pt x="13810" y="10363"/>
                    <a:pt x="16997" y="5945"/>
                    <a:pt x="18944" y="3245"/>
                  </a:cubicBezTo>
                  <a:cubicBezTo>
                    <a:pt x="20892" y="545"/>
                    <a:pt x="21600" y="-437"/>
                    <a:pt x="21600" y="177"/>
                  </a:cubicBezTo>
                  <a:cubicBezTo>
                    <a:pt x="21600" y="790"/>
                    <a:pt x="20892" y="2999"/>
                    <a:pt x="19918" y="5945"/>
                  </a:cubicBezTo>
                  <a:cubicBezTo>
                    <a:pt x="18944" y="8890"/>
                    <a:pt x="17705" y="12572"/>
                    <a:pt x="17085" y="15272"/>
                  </a:cubicBezTo>
                  <a:cubicBezTo>
                    <a:pt x="16465" y="17972"/>
                    <a:pt x="16465" y="19690"/>
                    <a:pt x="17085" y="20427"/>
                  </a:cubicBezTo>
                  <a:cubicBezTo>
                    <a:pt x="17705" y="21163"/>
                    <a:pt x="18944" y="20918"/>
                    <a:pt x="20184" y="20672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2631767" y="1181796"/>
              <a:ext cx="174133" cy="175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362" fill="norm" stroke="1" extrusionOk="0">
                  <a:moveTo>
                    <a:pt x="16074" y="10147"/>
                  </a:moveTo>
                  <a:cubicBezTo>
                    <a:pt x="15866" y="7654"/>
                    <a:pt x="15659" y="5162"/>
                    <a:pt x="15451" y="3397"/>
                  </a:cubicBezTo>
                  <a:cubicBezTo>
                    <a:pt x="15243" y="1631"/>
                    <a:pt x="15035" y="593"/>
                    <a:pt x="14412" y="177"/>
                  </a:cubicBezTo>
                  <a:cubicBezTo>
                    <a:pt x="13789" y="-238"/>
                    <a:pt x="12751" y="-30"/>
                    <a:pt x="10674" y="1943"/>
                  </a:cubicBezTo>
                  <a:cubicBezTo>
                    <a:pt x="8597" y="3916"/>
                    <a:pt x="5482" y="7654"/>
                    <a:pt x="3509" y="10458"/>
                  </a:cubicBezTo>
                  <a:cubicBezTo>
                    <a:pt x="1536" y="13262"/>
                    <a:pt x="705" y="15131"/>
                    <a:pt x="289" y="16585"/>
                  </a:cubicBezTo>
                  <a:cubicBezTo>
                    <a:pt x="-126" y="18039"/>
                    <a:pt x="-126" y="19077"/>
                    <a:pt x="497" y="19493"/>
                  </a:cubicBezTo>
                  <a:cubicBezTo>
                    <a:pt x="1120" y="19908"/>
                    <a:pt x="2366" y="19700"/>
                    <a:pt x="5274" y="18143"/>
                  </a:cubicBezTo>
                  <a:cubicBezTo>
                    <a:pt x="8182" y="16585"/>
                    <a:pt x="12751" y="13677"/>
                    <a:pt x="15866" y="11600"/>
                  </a:cubicBezTo>
                  <a:cubicBezTo>
                    <a:pt x="18982" y="9524"/>
                    <a:pt x="20643" y="8277"/>
                    <a:pt x="21059" y="8485"/>
                  </a:cubicBezTo>
                  <a:cubicBezTo>
                    <a:pt x="21474" y="8693"/>
                    <a:pt x="20643" y="10354"/>
                    <a:pt x="19916" y="12743"/>
                  </a:cubicBezTo>
                  <a:cubicBezTo>
                    <a:pt x="19189" y="15131"/>
                    <a:pt x="18566" y="18247"/>
                    <a:pt x="17943" y="21362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2891397" y="1202846"/>
              <a:ext cx="123719" cy="12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323" fill="norm" stroke="1" extrusionOk="0">
                  <a:moveTo>
                    <a:pt x="20262" y="3709"/>
                  </a:moveTo>
                  <a:cubicBezTo>
                    <a:pt x="18803" y="1933"/>
                    <a:pt x="17343" y="158"/>
                    <a:pt x="14862" y="10"/>
                  </a:cubicBezTo>
                  <a:cubicBezTo>
                    <a:pt x="12381" y="-138"/>
                    <a:pt x="8879" y="1341"/>
                    <a:pt x="6106" y="4448"/>
                  </a:cubicBezTo>
                  <a:cubicBezTo>
                    <a:pt x="3333" y="7555"/>
                    <a:pt x="1289" y="12289"/>
                    <a:pt x="414" y="15692"/>
                  </a:cubicBezTo>
                  <a:cubicBezTo>
                    <a:pt x="-462" y="19095"/>
                    <a:pt x="-170" y="21166"/>
                    <a:pt x="3479" y="21314"/>
                  </a:cubicBezTo>
                  <a:cubicBezTo>
                    <a:pt x="7127" y="21462"/>
                    <a:pt x="14133" y="19687"/>
                    <a:pt x="21138" y="17911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3061241" y="1019255"/>
              <a:ext cx="128127" cy="38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52" y="1152"/>
                    <a:pt x="2304" y="2304"/>
                    <a:pt x="2880" y="4560"/>
                  </a:cubicBezTo>
                  <a:cubicBezTo>
                    <a:pt x="3456" y="6816"/>
                    <a:pt x="3456" y="10176"/>
                    <a:pt x="3312" y="12144"/>
                  </a:cubicBezTo>
                  <a:cubicBezTo>
                    <a:pt x="3168" y="14112"/>
                    <a:pt x="2880" y="14688"/>
                    <a:pt x="2592" y="15360"/>
                  </a:cubicBezTo>
                  <a:cubicBezTo>
                    <a:pt x="2304" y="16032"/>
                    <a:pt x="2016" y="16800"/>
                    <a:pt x="2016" y="16944"/>
                  </a:cubicBezTo>
                  <a:cubicBezTo>
                    <a:pt x="2016" y="17088"/>
                    <a:pt x="2304" y="16608"/>
                    <a:pt x="3312" y="15936"/>
                  </a:cubicBezTo>
                  <a:cubicBezTo>
                    <a:pt x="4320" y="15264"/>
                    <a:pt x="6048" y="14400"/>
                    <a:pt x="7632" y="13920"/>
                  </a:cubicBezTo>
                  <a:cubicBezTo>
                    <a:pt x="9216" y="13440"/>
                    <a:pt x="10656" y="13344"/>
                    <a:pt x="11808" y="13632"/>
                  </a:cubicBezTo>
                  <a:cubicBezTo>
                    <a:pt x="12960" y="13920"/>
                    <a:pt x="13824" y="14592"/>
                    <a:pt x="15408" y="15984"/>
                  </a:cubicBezTo>
                  <a:cubicBezTo>
                    <a:pt x="16992" y="17376"/>
                    <a:pt x="19296" y="19488"/>
                    <a:pt x="21600" y="2160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-1" y="2339746"/>
              <a:ext cx="115274" cy="150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131" fill="norm" stroke="1" extrusionOk="0">
                  <a:moveTo>
                    <a:pt x="17870" y="4571"/>
                  </a:moveTo>
                  <a:cubicBezTo>
                    <a:pt x="17253" y="3371"/>
                    <a:pt x="16635" y="2171"/>
                    <a:pt x="15710" y="1211"/>
                  </a:cubicBezTo>
                  <a:cubicBezTo>
                    <a:pt x="14784" y="251"/>
                    <a:pt x="13550" y="-469"/>
                    <a:pt x="10927" y="371"/>
                  </a:cubicBezTo>
                  <a:cubicBezTo>
                    <a:pt x="8304" y="1211"/>
                    <a:pt x="4293" y="3611"/>
                    <a:pt x="2133" y="5651"/>
                  </a:cubicBezTo>
                  <a:cubicBezTo>
                    <a:pt x="-27" y="7691"/>
                    <a:pt x="-336" y="9371"/>
                    <a:pt x="281" y="10211"/>
                  </a:cubicBezTo>
                  <a:cubicBezTo>
                    <a:pt x="898" y="11051"/>
                    <a:pt x="2441" y="11051"/>
                    <a:pt x="5218" y="11051"/>
                  </a:cubicBezTo>
                  <a:cubicBezTo>
                    <a:pt x="7995" y="11051"/>
                    <a:pt x="12007" y="11051"/>
                    <a:pt x="14784" y="11171"/>
                  </a:cubicBezTo>
                  <a:cubicBezTo>
                    <a:pt x="17561" y="11291"/>
                    <a:pt x="19104" y="11531"/>
                    <a:pt x="20030" y="12251"/>
                  </a:cubicBezTo>
                  <a:cubicBezTo>
                    <a:pt x="20955" y="12971"/>
                    <a:pt x="21264" y="14171"/>
                    <a:pt x="19875" y="15731"/>
                  </a:cubicBezTo>
                  <a:cubicBezTo>
                    <a:pt x="18487" y="17291"/>
                    <a:pt x="15401" y="19211"/>
                    <a:pt x="12315" y="21131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208266" y="2198028"/>
              <a:ext cx="39294" cy="31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1878" y="0"/>
                  </a:moveTo>
                  <a:cubicBezTo>
                    <a:pt x="939" y="2230"/>
                    <a:pt x="0" y="4461"/>
                    <a:pt x="0" y="7572"/>
                  </a:cubicBezTo>
                  <a:cubicBezTo>
                    <a:pt x="0" y="10683"/>
                    <a:pt x="939" y="14674"/>
                    <a:pt x="1409" y="16963"/>
                  </a:cubicBezTo>
                  <a:cubicBezTo>
                    <a:pt x="1878" y="19252"/>
                    <a:pt x="1878" y="19839"/>
                    <a:pt x="2348" y="20426"/>
                  </a:cubicBezTo>
                  <a:cubicBezTo>
                    <a:pt x="2817" y="21013"/>
                    <a:pt x="3757" y="21600"/>
                    <a:pt x="5635" y="21365"/>
                  </a:cubicBezTo>
                  <a:cubicBezTo>
                    <a:pt x="7513" y="21130"/>
                    <a:pt x="10330" y="20074"/>
                    <a:pt x="13148" y="19311"/>
                  </a:cubicBezTo>
                  <a:cubicBezTo>
                    <a:pt x="15965" y="18548"/>
                    <a:pt x="18783" y="18078"/>
                    <a:pt x="21600" y="17609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268060" y="2310396"/>
              <a:ext cx="369008" cy="36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2" fill="norm" stroke="1" extrusionOk="0">
                  <a:moveTo>
                    <a:pt x="0" y="3573"/>
                  </a:moveTo>
                  <a:cubicBezTo>
                    <a:pt x="0" y="4066"/>
                    <a:pt x="0" y="4559"/>
                    <a:pt x="250" y="4904"/>
                  </a:cubicBezTo>
                  <a:cubicBezTo>
                    <a:pt x="500" y="5250"/>
                    <a:pt x="1000" y="5447"/>
                    <a:pt x="1850" y="5644"/>
                  </a:cubicBezTo>
                  <a:cubicBezTo>
                    <a:pt x="2700" y="5841"/>
                    <a:pt x="3900" y="6039"/>
                    <a:pt x="4650" y="5940"/>
                  </a:cubicBezTo>
                  <a:cubicBezTo>
                    <a:pt x="5400" y="5841"/>
                    <a:pt x="5700" y="5447"/>
                    <a:pt x="5950" y="4757"/>
                  </a:cubicBezTo>
                  <a:cubicBezTo>
                    <a:pt x="6200" y="4066"/>
                    <a:pt x="6400" y="3080"/>
                    <a:pt x="6450" y="2143"/>
                  </a:cubicBezTo>
                  <a:cubicBezTo>
                    <a:pt x="6500" y="1206"/>
                    <a:pt x="6400" y="318"/>
                    <a:pt x="6050" y="72"/>
                  </a:cubicBezTo>
                  <a:cubicBezTo>
                    <a:pt x="5700" y="-175"/>
                    <a:pt x="5100" y="220"/>
                    <a:pt x="4300" y="1206"/>
                  </a:cubicBezTo>
                  <a:cubicBezTo>
                    <a:pt x="3500" y="2192"/>
                    <a:pt x="2500" y="3770"/>
                    <a:pt x="2050" y="5052"/>
                  </a:cubicBezTo>
                  <a:cubicBezTo>
                    <a:pt x="1600" y="6335"/>
                    <a:pt x="1700" y="7321"/>
                    <a:pt x="2550" y="7962"/>
                  </a:cubicBezTo>
                  <a:cubicBezTo>
                    <a:pt x="3400" y="8603"/>
                    <a:pt x="5000" y="8899"/>
                    <a:pt x="6650" y="8899"/>
                  </a:cubicBezTo>
                  <a:cubicBezTo>
                    <a:pt x="8300" y="8899"/>
                    <a:pt x="10000" y="8603"/>
                    <a:pt x="11350" y="7814"/>
                  </a:cubicBezTo>
                  <a:cubicBezTo>
                    <a:pt x="12700" y="7025"/>
                    <a:pt x="13700" y="5743"/>
                    <a:pt x="14250" y="4806"/>
                  </a:cubicBezTo>
                  <a:cubicBezTo>
                    <a:pt x="14800" y="3869"/>
                    <a:pt x="14900" y="3277"/>
                    <a:pt x="14950" y="2636"/>
                  </a:cubicBezTo>
                  <a:cubicBezTo>
                    <a:pt x="15000" y="1995"/>
                    <a:pt x="15000" y="1304"/>
                    <a:pt x="14750" y="1107"/>
                  </a:cubicBezTo>
                  <a:cubicBezTo>
                    <a:pt x="14500" y="910"/>
                    <a:pt x="14000" y="1206"/>
                    <a:pt x="13300" y="2241"/>
                  </a:cubicBezTo>
                  <a:cubicBezTo>
                    <a:pt x="12600" y="3277"/>
                    <a:pt x="11700" y="5052"/>
                    <a:pt x="11250" y="6187"/>
                  </a:cubicBezTo>
                  <a:cubicBezTo>
                    <a:pt x="10800" y="7321"/>
                    <a:pt x="10800" y="7814"/>
                    <a:pt x="11100" y="8258"/>
                  </a:cubicBezTo>
                  <a:cubicBezTo>
                    <a:pt x="11400" y="8702"/>
                    <a:pt x="12000" y="9096"/>
                    <a:pt x="13100" y="9096"/>
                  </a:cubicBezTo>
                  <a:cubicBezTo>
                    <a:pt x="14200" y="9096"/>
                    <a:pt x="15800" y="8702"/>
                    <a:pt x="17050" y="7765"/>
                  </a:cubicBezTo>
                  <a:cubicBezTo>
                    <a:pt x="18300" y="6828"/>
                    <a:pt x="19200" y="5348"/>
                    <a:pt x="19750" y="4313"/>
                  </a:cubicBezTo>
                  <a:cubicBezTo>
                    <a:pt x="20300" y="3277"/>
                    <a:pt x="20500" y="2685"/>
                    <a:pt x="20650" y="2093"/>
                  </a:cubicBezTo>
                  <a:cubicBezTo>
                    <a:pt x="20800" y="1502"/>
                    <a:pt x="20900" y="910"/>
                    <a:pt x="20900" y="861"/>
                  </a:cubicBezTo>
                  <a:cubicBezTo>
                    <a:pt x="20900" y="811"/>
                    <a:pt x="20800" y="1304"/>
                    <a:pt x="20700" y="3425"/>
                  </a:cubicBezTo>
                  <a:cubicBezTo>
                    <a:pt x="20600" y="5546"/>
                    <a:pt x="20500" y="9294"/>
                    <a:pt x="20450" y="12400"/>
                  </a:cubicBezTo>
                  <a:cubicBezTo>
                    <a:pt x="20400" y="15507"/>
                    <a:pt x="20400" y="17973"/>
                    <a:pt x="20400" y="19452"/>
                  </a:cubicBezTo>
                  <a:cubicBezTo>
                    <a:pt x="20400" y="20932"/>
                    <a:pt x="20400" y="21425"/>
                    <a:pt x="20550" y="21277"/>
                  </a:cubicBezTo>
                  <a:cubicBezTo>
                    <a:pt x="20700" y="21129"/>
                    <a:pt x="21000" y="20340"/>
                    <a:pt x="21200" y="19058"/>
                  </a:cubicBezTo>
                  <a:cubicBezTo>
                    <a:pt x="21400" y="17776"/>
                    <a:pt x="21500" y="16000"/>
                    <a:pt x="21600" y="14225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621691" y="2269779"/>
              <a:ext cx="86284" cy="169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600" fill="norm" stroke="1" extrusionOk="0">
                  <a:moveTo>
                    <a:pt x="3668" y="0"/>
                  </a:moveTo>
                  <a:cubicBezTo>
                    <a:pt x="9374" y="4145"/>
                    <a:pt x="15079" y="8291"/>
                    <a:pt x="18136" y="11018"/>
                  </a:cubicBezTo>
                  <a:cubicBezTo>
                    <a:pt x="21192" y="13746"/>
                    <a:pt x="21600" y="15055"/>
                    <a:pt x="18136" y="16582"/>
                  </a:cubicBezTo>
                  <a:cubicBezTo>
                    <a:pt x="14672" y="18109"/>
                    <a:pt x="7336" y="19855"/>
                    <a:pt x="0" y="2160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785694" y="2413282"/>
              <a:ext cx="148630" cy="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1099922" y="2277177"/>
              <a:ext cx="93931" cy="134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0698" fill="norm" stroke="1" extrusionOk="0">
                  <a:moveTo>
                    <a:pt x="10825" y="2020"/>
                  </a:moveTo>
                  <a:cubicBezTo>
                    <a:pt x="8963" y="1757"/>
                    <a:pt x="7101" y="1493"/>
                    <a:pt x="5425" y="1757"/>
                  </a:cubicBezTo>
                  <a:cubicBezTo>
                    <a:pt x="3749" y="2020"/>
                    <a:pt x="2259" y="2810"/>
                    <a:pt x="1328" y="5445"/>
                  </a:cubicBezTo>
                  <a:cubicBezTo>
                    <a:pt x="397" y="8079"/>
                    <a:pt x="25" y="12557"/>
                    <a:pt x="397" y="15454"/>
                  </a:cubicBezTo>
                  <a:cubicBezTo>
                    <a:pt x="770" y="18352"/>
                    <a:pt x="1887" y="19669"/>
                    <a:pt x="3377" y="20327"/>
                  </a:cubicBezTo>
                  <a:cubicBezTo>
                    <a:pt x="4866" y="20986"/>
                    <a:pt x="6728" y="20986"/>
                    <a:pt x="9708" y="18484"/>
                  </a:cubicBezTo>
                  <a:cubicBezTo>
                    <a:pt x="12687" y="15981"/>
                    <a:pt x="16783" y="10976"/>
                    <a:pt x="18832" y="7815"/>
                  </a:cubicBezTo>
                  <a:cubicBezTo>
                    <a:pt x="20880" y="4654"/>
                    <a:pt x="20880" y="3337"/>
                    <a:pt x="19577" y="2020"/>
                  </a:cubicBezTo>
                  <a:cubicBezTo>
                    <a:pt x="18273" y="703"/>
                    <a:pt x="15666" y="-614"/>
                    <a:pt x="11942" y="308"/>
                  </a:cubicBezTo>
                  <a:cubicBezTo>
                    <a:pt x="8218" y="1230"/>
                    <a:pt x="3377" y="4391"/>
                    <a:pt x="1328" y="6630"/>
                  </a:cubicBezTo>
                  <a:cubicBezTo>
                    <a:pt x="-720" y="8869"/>
                    <a:pt x="25" y="10186"/>
                    <a:pt x="770" y="11503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1227141" y="2269779"/>
              <a:ext cx="158192" cy="14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fill="norm" stroke="1" extrusionOk="0">
                  <a:moveTo>
                    <a:pt x="6178" y="0"/>
                  </a:moveTo>
                  <a:cubicBezTo>
                    <a:pt x="4552" y="2829"/>
                    <a:pt x="2926" y="5657"/>
                    <a:pt x="1881" y="7971"/>
                  </a:cubicBezTo>
                  <a:cubicBezTo>
                    <a:pt x="836" y="10286"/>
                    <a:pt x="371" y="12086"/>
                    <a:pt x="139" y="13886"/>
                  </a:cubicBezTo>
                  <a:cubicBezTo>
                    <a:pt x="-93" y="15686"/>
                    <a:pt x="-93" y="17486"/>
                    <a:pt x="604" y="18386"/>
                  </a:cubicBezTo>
                  <a:cubicBezTo>
                    <a:pt x="1301" y="19286"/>
                    <a:pt x="2694" y="19286"/>
                    <a:pt x="5365" y="16971"/>
                  </a:cubicBezTo>
                  <a:cubicBezTo>
                    <a:pt x="8036" y="14657"/>
                    <a:pt x="11984" y="10029"/>
                    <a:pt x="14423" y="7200"/>
                  </a:cubicBezTo>
                  <a:cubicBezTo>
                    <a:pt x="16862" y="4372"/>
                    <a:pt x="17791" y="3343"/>
                    <a:pt x="18255" y="3729"/>
                  </a:cubicBezTo>
                  <a:cubicBezTo>
                    <a:pt x="18720" y="4114"/>
                    <a:pt x="18720" y="5914"/>
                    <a:pt x="18604" y="8486"/>
                  </a:cubicBezTo>
                  <a:cubicBezTo>
                    <a:pt x="18488" y="11057"/>
                    <a:pt x="18255" y="14400"/>
                    <a:pt x="18720" y="16714"/>
                  </a:cubicBezTo>
                  <a:cubicBezTo>
                    <a:pt x="19184" y="19029"/>
                    <a:pt x="20346" y="20314"/>
                    <a:pt x="21507" y="2160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1544209" y="2367156"/>
              <a:ext cx="143505" cy="5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1841016" y="2233903"/>
              <a:ext cx="56827" cy="153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7791" y="0"/>
                  </a:moveTo>
                  <a:cubicBezTo>
                    <a:pt x="5885" y="3840"/>
                    <a:pt x="3979" y="7680"/>
                    <a:pt x="2391" y="11040"/>
                  </a:cubicBezTo>
                  <a:cubicBezTo>
                    <a:pt x="803" y="14400"/>
                    <a:pt x="-468" y="17280"/>
                    <a:pt x="167" y="19080"/>
                  </a:cubicBezTo>
                  <a:cubicBezTo>
                    <a:pt x="802" y="20880"/>
                    <a:pt x="3344" y="21600"/>
                    <a:pt x="5885" y="21600"/>
                  </a:cubicBezTo>
                  <a:cubicBezTo>
                    <a:pt x="8426" y="21600"/>
                    <a:pt x="10967" y="20880"/>
                    <a:pt x="13508" y="20040"/>
                  </a:cubicBezTo>
                  <a:cubicBezTo>
                    <a:pt x="16050" y="19200"/>
                    <a:pt x="18591" y="18240"/>
                    <a:pt x="21132" y="1728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1744088" y="2264654"/>
              <a:ext cx="148630" cy="20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3" y="16200"/>
                    <a:pt x="4965" y="10800"/>
                    <a:pt x="8565" y="7200"/>
                  </a:cubicBezTo>
                  <a:cubicBezTo>
                    <a:pt x="12165" y="3600"/>
                    <a:pt x="16883" y="18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1918984" y="2121151"/>
              <a:ext cx="296616" cy="26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36" fill="norm" stroke="1" extrusionOk="0">
                  <a:moveTo>
                    <a:pt x="1443" y="0"/>
                  </a:moveTo>
                  <a:cubicBezTo>
                    <a:pt x="1194" y="4599"/>
                    <a:pt x="946" y="9197"/>
                    <a:pt x="698" y="12403"/>
                  </a:cubicBezTo>
                  <a:cubicBezTo>
                    <a:pt x="450" y="15608"/>
                    <a:pt x="201" y="17419"/>
                    <a:pt x="77" y="18674"/>
                  </a:cubicBezTo>
                  <a:cubicBezTo>
                    <a:pt x="-47" y="19928"/>
                    <a:pt x="-47" y="20625"/>
                    <a:pt x="263" y="20834"/>
                  </a:cubicBezTo>
                  <a:cubicBezTo>
                    <a:pt x="574" y="21043"/>
                    <a:pt x="1194" y="20764"/>
                    <a:pt x="2187" y="19858"/>
                  </a:cubicBezTo>
                  <a:cubicBezTo>
                    <a:pt x="3181" y="18952"/>
                    <a:pt x="4546" y="17419"/>
                    <a:pt x="5539" y="16374"/>
                  </a:cubicBezTo>
                  <a:cubicBezTo>
                    <a:pt x="6532" y="15329"/>
                    <a:pt x="7153" y="14772"/>
                    <a:pt x="7401" y="14841"/>
                  </a:cubicBezTo>
                  <a:cubicBezTo>
                    <a:pt x="7650" y="14911"/>
                    <a:pt x="7525" y="15608"/>
                    <a:pt x="7463" y="16305"/>
                  </a:cubicBezTo>
                  <a:cubicBezTo>
                    <a:pt x="7401" y="17001"/>
                    <a:pt x="7401" y="17698"/>
                    <a:pt x="7960" y="18465"/>
                  </a:cubicBezTo>
                  <a:cubicBezTo>
                    <a:pt x="8518" y="19231"/>
                    <a:pt x="9636" y="20067"/>
                    <a:pt x="10567" y="20416"/>
                  </a:cubicBezTo>
                  <a:cubicBezTo>
                    <a:pt x="11498" y="20764"/>
                    <a:pt x="12243" y="20625"/>
                    <a:pt x="13050" y="19928"/>
                  </a:cubicBezTo>
                  <a:cubicBezTo>
                    <a:pt x="13856" y="19231"/>
                    <a:pt x="14725" y="17977"/>
                    <a:pt x="15284" y="17001"/>
                  </a:cubicBezTo>
                  <a:cubicBezTo>
                    <a:pt x="15843" y="16026"/>
                    <a:pt x="16091" y="15329"/>
                    <a:pt x="16215" y="14632"/>
                  </a:cubicBezTo>
                  <a:cubicBezTo>
                    <a:pt x="16339" y="13936"/>
                    <a:pt x="16339" y="13239"/>
                    <a:pt x="15843" y="12821"/>
                  </a:cubicBezTo>
                  <a:cubicBezTo>
                    <a:pt x="15346" y="12403"/>
                    <a:pt x="14353" y="12263"/>
                    <a:pt x="13484" y="12960"/>
                  </a:cubicBezTo>
                  <a:cubicBezTo>
                    <a:pt x="12615" y="13657"/>
                    <a:pt x="11870" y="15190"/>
                    <a:pt x="11498" y="16374"/>
                  </a:cubicBezTo>
                  <a:cubicBezTo>
                    <a:pt x="11125" y="17559"/>
                    <a:pt x="11125" y="18395"/>
                    <a:pt x="12429" y="19301"/>
                  </a:cubicBezTo>
                  <a:cubicBezTo>
                    <a:pt x="13732" y="20206"/>
                    <a:pt x="16339" y="21182"/>
                    <a:pt x="18077" y="21391"/>
                  </a:cubicBezTo>
                  <a:cubicBezTo>
                    <a:pt x="19815" y="21600"/>
                    <a:pt x="20684" y="21043"/>
                    <a:pt x="21553" y="20485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2369693" y="2141651"/>
              <a:ext cx="363541" cy="23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387" fill="norm" stroke="1" extrusionOk="0">
                  <a:moveTo>
                    <a:pt x="2110" y="0"/>
                  </a:moveTo>
                  <a:cubicBezTo>
                    <a:pt x="1704" y="2035"/>
                    <a:pt x="1298" y="4070"/>
                    <a:pt x="943" y="6652"/>
                  </a:cubicBezTo>
                  <a:cubicBezTo>
                    <a:pt x="588" y="9235"/>
                    <a:pt x="284" y="12365"/>
                    <a:pt x="132" y="14400"/>
                  </a:cubicBezTo>
                  <a:cubicBezTo>
                    <a:pt x="-20" y="16435"/>
                    <a:pt x="-20" y="17374"/>
                    <a:pt x="31" y="18235"/>
                  </a:cubicBezTo>
                  <a:cubicBezTo>
                    <a:pt x="81" y="19096"/>
                    <a:pt x="183" y="19878"/>
                    <a:pt x="741" y="20504"/>
                  </a:cubicBezTo>
                  <a:cubicBezTo>
                    <a:pt x="1298" y="21130"/>
                    <a:pt x="2312" y="21600"/>
                    <a:pt x="3529" y="21287"/>
                  </a:cubicBezTo>
                  <a:cubicBezTo>
                    <a:pt x="4746" y="20974"/>
                    <a:pt x="6166" y="19878"/>
                    <a:pt x="7231" y="18626"/>
                  </a:cubicBezTo>
                  <a:cubicBezTo>
                    <a:pt x="8296" y="17374"/>
                    <a:pt x="9005" y="15965"/>
                    <a:pt x="9563" y="14870"/>
                  </a:cubicBezTo>
                  <a:cubicBezTo>
                    <a:pt x="10121" y="13774"/>
                    <a:pt x="10527" y="12991"/>
                    <a:pt x="10780" y="12209"/>
                  </a:cubicBezTo>
                  <a:cubicBezTo>
                    <a:pt x="11034" y="11426"/>
                    <a:pt x="11135" y="10644"/>
                    <a:pt x="10932" y="10174"/>
                  </a:cubicBezTo>
                  <a:cubicBezTo>
                    <a:pt x="10729" y="9704"/>
                    <a:pt x="10222" y="9548"/>
                    <a:pt x="9766" y="9704"/>
                  </a:cubicBezTo>
                  <a:cubicBezTo>
                    <a:pt x="9310" y="9861"/>
                    <a:pt x="8904" y="10330"/>
                    <a:pt x="8498" y="10957"/>
                  </a:cubicBezTo>
                  <a:cubicBezTo>
                    <a:pt x="8093" y="11583"/>
                    <a:pt x="7687" y="12365"/>
                    <a:pt x="7434" y="13304"/>
                  </a:cubicBezTo>
                  <a:cubicBezTo>
                    <a:pt x="7180" y="14244"/>
                    <a:pt x="7079" y="15339"/>
                    <a:pt x="7180" y="16200"/>
                  </a:cubicBezTo>
                  <a:cubicBezTo>
                    <a:pt x="7281" y="17061"/>
                    <a:pt x="7586" y="17687"/>
                    <a:pt x="8346" y="18157"/>
                  </a:cubicBezTo>
                  <a:cubicBezTo>
                    <a:pt x="9107" y="18626"/>
                    <a:pt x="10324" y="18939"/>
                    <a:pt x="12250" y="18078"/>
                  </a:cubicBezTo>
                  <a:cubicBezTo>
                    <a:pt x="14177" y="17217"/>
                    <a:pt x="16814" y="15183"/>
                    <a:pt x="18487" y="13461"/>
                  </a:cubicBezTo>
                  <a:cubicBezTo>
                    <a:pt x="20160" y="11739"/>
                    <a:pt x="20870" y="10330"/>
                    <a:pt x="21580" y="8922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2699711" y="2095877"/>
              <a:ext cx="100149" cy="523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094" fill="norm" stroke="1" extrusionOk="0">
                  <a:moveTo>
                    <a:pt x="21462" y="1224"/>
                  </a:moveTo>
                  <a:cubicBezTo>
                    <a:pt x="21096" y="880"/>
                    <a:pt x="20730" y="536"/>
                    <a:pt x="19449" y="295"/>
                  </a:cubicBezTo>
                  <a:cubicBezTo>
                    <a:pt x="18167" y="55"/>
                    <a:pt x="15971" y="-83"/>
                    <a:pt x="14689" y="55"/>
                  </a:cubicBezTo>
                  <a:cubicBezTo>
                    <a:pt x="13408" y="192"/>
                    <a:pt x="13042" y="605"/>
                    <a:pt x="11760" y="2118"/>
                  </a:cubicBezTo>
                  <a:cubicBezTo>
                    <a:pt x="10479" y="3632"/>
                    <a:pt x="8282" y="6246"/>
                    <a:pt x="6269" y="8722"/>
                  </a:cubicBezTo>
                  <a:cubicBezTo>
                    <a:pt x="4255" y="11199"/>
                    <a:pt x="2425" y="13537"/>
                    <a:pt x="1326" y="15807"/>
                  </a:cubicBezTo>
                  <a:cubicBezTo>
                    <a:pt x="228" y="18078"/>
                    <a:pt x="-138" y="20279"/>
                    <a:pt x="45" y="20898"/>
                  </a:cubicBezTo>
                  <a:cubicBezTo>
                    <a:pt x="228" y="21517"/>
                    <a:pt x="960" y="20554"/>
                    <a:pt x="1692" y="19591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2815235" y="2213404"/>
              <a:ext cx="92253" cy="201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6000" y="0"/>
                  </a:moveTo>
                  <a:cubicBezTo>
                    <a:pt x="4000" y="5445"/>
                    <a:pt x="2000" y="10891"/>
                    <a:pt x="1000" y="14067"/>
                  </a:cubicBezTo>
                  <a:cubicBezTo>
                    <a:pt x="0" y="17244"/>
                    <a:pt x="0" y="18151"/>
                    <a:pt x="0" y="19059"/>
                  </a:cubicBezTo>
                  <a:cubicBezTo>
                    <a:pt x="0" y="19966"/>
                    <a:pt x="0" y="20874"/>
                    <a:pt x="1000" y="21237"/>
                  </a:cubicBezTo>
                  <a:cubicBezTo>
                    <a:pt x="2000" y="21600"/>
                    <a:pt x="4000" y="21419"/>
                    <a:pt x="7600" y="20148"/>
                  </a:cubicBezTo>
                  <a:cubicBezTo>
                    <a:pt x="11200" y="18877"/>
                    <a:pt x="16400" y="16518"/>
                    <a:pt x="21600" y="14158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2630732" y="2274905"/>
              <a:ext cx="358758" cy="1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91" y="21600"/>
                    <a:pt x="6583" y="21600"/>
                    <a:pt x="10183" y="18000"/>
                  </a:cubicBezTo>
                  <a:cubicBezTo>
                    <a:pt x="13783" y="14400"/>
                    <a:pt x="17691" y="72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129704" y="3416415"/>
              <a:ext cx="117856" cy="17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53" fill="norm" stroke="1" extrusionOk="0">
                  <a:moveTo>
                    <a:pt x="21287" y="3284"/>
                  </a:moveTo>
                  <a:cubicBezTo>
                    <a:pt x="20361" y="1830"/>
                    <a:pt x="19435" y="376"/>
                    <a:pt x="17275" y="65"/>
                  </a:cubicBezTo>
                  <a:cubicBezTo>
                    <a:pt x="15115" y="-247"/>
                    <a:pt x="11721" y="584"/>
                    <a:pt x="8790" y="2141"/>
                  </a:cubicBezTo>
                  <a:cubicBezTo>
                    <a:pt x="5858" y="3699"/>
                    <a:pt x="3390" y="5984"/>
                    <a:pt x="1847" y="7645"/>
                  </a:cubicBezTo>
                  <a:cubicBezTo>
                    <a:pt x="304" y="9307"/>
                    <a:pt x="-313" y="10345"/>
                    <a:pt x="150" y="11280"/>
                  </a:cubicBezTo>
                  <a:cubicBezTo>
                    <a:pt x="613" y="12215"/>
                    <a:pt x="2156" y="13045"/>
                    <a:pt x="3853" y="13461"/>
                  </a:cubicBezTo>
                  <a:cubicBezTo>
                    <a:pt x="5550" y="13876"/>
                    <a:pt x="7401" y="13876"/>
                    <a:pt x="9716" y="13876"/>
                  </a:cubicBezTo>
                  <a:cubicBezTo>
                    <a:pt x="12030" y="13876"/>
                    <a:pt x="14807" y="13876"/>
                    <a:pt x="15424" y="14603"/>
                  </a:cubicBezTo>
                  <a:cubicBezTo>
                    <a:pt x="16041" y="15330"/>
                    <a:pt x="14498" y="16784"/>
                    <a:pt x="12647" y="18030"/>
                  </a:cubicBezTo>
                  <a:cubicBezTo>
                    <a:pt x="10795" y="19276"/>
                    <a:pt x="8635" y="20315"/>
                    <a:pt x="6475" y="21353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325076" y="3279425"/>
              <a:ext cx="363242" cy="54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539" fill="norm" stroke="1" extrusionOk="0">
                  <a:moveTo>
                    <a:pt x="1483" y="0"/>
                  </a:moveTo>
                  <a:cubicBezTo>
                    <a:pt x="1179" y="2174"/>
                    <a:pt x="875" y="4347"/>
                    <a:pt x="621" y="6113"/>
                  </a:cubicBezTo>
                  <a:cubicBezTo>
                    <a:pt x="368" y="7879"/>
                    <a:pt x="165" y="9238"/>
                    <a:pt x="63" y="10087"/>
                  </a:cubicBezTo>
                  <a:cubicBezTo>
                    <a:pt x="-38" y="10936"/>
                    <a:pt x="-38" y="11275"/>
                    <a:pt x="216" y="11445"/>
                  </a:cubicBezTo>
                  <a:cubicBezTo>
                    <a:pt x="469" y="11615"/>
                    <a:pt x="976" y="11615"/>
                    <a:pt x="1686" y="11377"/>
                  </a:cubicBezTo>
                  <a:cubicBezTo>
                    <a:pt x="2396" y="11140"/>
                    <a:pt x="3308" y="10664"/>
                    <a:pt x="4170" y="10019"/>
                  </a:cubicBezTo>
                  <a:cubicBezTo>
                    <a:pt x="5032" y="9374"/>
                    <a:pt x="5844" y="8558"/>
                    <a:pt x="6351" y="7981"/>
                  </a:cubicBezTo>
                  <a:cubicBezTo>
                    <a:pt x="6858" y="7404"/>
                    <a:pt x="7061" y="7064"/>
                    <a:pt x="7162" y="6725"/>
                  </a:cubicBezTo>
                  <a:cubicBezTo>
                    <a:pt x="7263" y="6385"/>
                    <a:pt x="7263" y="6045"/>
                    <a:pt x="7010" y="5909"/>
                  </a:cubicBezTo>
                  <a:cubicBezTo>
                    <a:pt x="6756" y="5774"/>
                    <a:pt x="6249" y="5842"/>
                    <a:pt x="5641" y="6147"/>
                  </a:cubicBezTo>
                  <a:cubicBezTo>
                    <a:pt x="5032" y="6453"/>
                    <a:pt x="4323" y="6996"/>
                    <a:pt x="3866" y="7472"/>
                  </a:cubicBezTo>
                  <a:cubicBezTo>
                    <a:pt x="3410" y="7947"/>
                    <a:pt x="3207" y="8355"/>
                    <a:pt x="3156" y="8728"/>
                  </a:cubicBezTo>
                  <a:cubicBezTo>
                    <a:pt x="3106" y="9102"/>
                    <a:pt x="3207" y="9442"/>
                    <a:pt x="3511" y="9713"/>
                  </a:cubicBezTo>
                  <a:cubicBezTo>
                    <a:pt x="3816" y="9985"/>
                    <a:pt x="4323" y="10189"/>
                    <a:pt x="5387" y="10257"/>
                  </a:cubicBezTo>
                  <a:cubicBezTo>
                    <a:pt x="6452" y="10325"/>
                    <a:pt x="8075" y="10257"/>
                    <a:pt x="9596" y="9713"/>
                  </a:cubicBezTo>
                  <a:cubicBezTo>
                    <a:pt x="11117" y="9170"/>
                    <a:pt x="12537" y="8151"/>
                    <a:pt x="13297" y="7438"/>
                  </a:cubicBezTo>
                  <a:cubicBezTo>
                    <a:pt x="14058" y="6725"/>
                    <a:pt x="14159" y="6317"/>
                    <a:pt x="14058" y="5977"/>
                  </a:cubicBezTo>
                  <a:cubicBezTo>
                    <a:pt x="13956" y="5638"/>
                    <a:pt x="13652" y="5366"/>
                    <a:pt x="13297" y="5366"/>
                  </a:cubicBezTo>
                  <a:cubicBezTo>
                    <a:pt x="12942" y="5366"/>
                    <a:pt x="12537" y="5638"/>
                    <a:pt x="12080" y="6113"/>
                  </a:cubicBezTo>
                  <a:cubicBezTo>
                    <a:pt x="11624" y="6589"/>
                    <a:pt x="11117" y="7268"/>
                    <a:pt x="10813" y="7811"/>
                  </a:cubicBezTo>
                  <a:cubicBezTo>
                    <a:pt x="10509" y="8355"/>
                    <a:pt x="10407" y="8762"/>
                    <a:pt x="10559" y="9068"/>
                  </a:cubicBezTo>
                  <a:cubicBezTo>
                    <a:pt x="10711" y="9374"/>
                    <a:pt x="11117" y="9577"/>
                    <a:pt x="11827" y="9679"/>
                  </a:cubicBezTo>
                  <a:cubicBezTo>
                    <a:pt x="12537" y="9781"/>
                    <a:pt x="13551" y="9781"/>
                    <a:pt x="14818" y="9509"/>
                  </a:cubicBezTo>
                  <a:cubicBezTo>
                    <a:pt x="16086" y="9238"/>
                    <a:pt x="17607" y="8694"/>
                    <a:pt x="18672" y="8117"/>
                  </a:cubicBezTo>
                  <a:cubicBezTo>
                    <a:pt x="19737" y="7540"/>
                    <a:pt x="20345" y="6928"/>
                    <a:pt x="20801" y="6453"/>
                  </a:cubicBezTo>
                  <a:cubicBezTo>
                    <a:pt x="21258" y="5977"/>
                    <a:pt x="21562" y="5638"/>
                    <a:pt x="21562" y="5332"/>
                  </a:cubicBezTo>
                  <a:cubicBezTo>
                    <a:pt x="21562" y="5026"/>
                    <a:pt x="21258" y="4755"/>
                    <a:pt x="21004" y="4789"/>
                  </a:cubicBezTo>
                  <a:cubicBezTo>
                    <a:pt x="20751" y="4823"/>
                    <a:pt x="20548" y="5162"/>
                    <a:pt x="20396" y="6283"/>
                  </a:cubicBezTo>
                  <a:cubicBezTo>
                    <a:pt x="20244" y="7404"/>
                    <a:pt x="20142" y="9306"/>
                    <a:pt x="19990" y="11445"/>
                  </a:cubicBezTo>
                  <a:cubicBezTo>
                    <a:pt x="19838" y="13585"/>
                    <a:pt x="19635" y="15962"/>
                    <a:pt x="19534" y="17558"/>
                  </a:cubicBezTo>
                  <a:cubicBezTo>
                    <a:pt x="19432" y="19155"/>
                    <a:pt x="19432" y="19970"/>
                    <a:pt x="19432" y="20581"/>
                  </a:cubicBezTo>
                  <a:cubicBezTo>
                    <a:pt x="19432" y="21192"/>
                    <a:pt x="19432" y="21600"/>
                    <a:pt x="19585" y="21532"/>
                  </a:cubicBezTo>
                  <a:cubicBezTo>
                    <a:pt x="19737" y="21464"/>
                    <a:pt x="20041" y="20921"/>
                    <a:pt x="20294" y="20072"/>
                  </a:cubicBezTo>
                  <a:cubicBezTo>
                    <a:pt x="20548" y="19223"/>
                    <a:pt x="20751" y="18068"/>
                    <a:pt x="20954" y="16913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667817" y="3396335"/>
              <a:ext cx="117177" cy="164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284" fill="norm" stroke="1" extrusionOk="0">
                  <a:moveTo>
                    <a:pt x="2738" y="3431"/>
                  </a:moveTo>
                  <a:cubicBezTo>
                    <a:pt x="3042" y="2329"/>
                    <a:pt x="3347" y="1227"/>
                    <a:pt x="4563" y="566"/>
                  </a:cubicBezTo>
                  <a:cubicBezTo>
                    <a:pt x="5780" y="-96"/>
                    <a:pt x="7910" y="-316"/>
                    <a:pt x="10952" y="676"/>
                  </a:cubicBezTo>
                  <a:cubicBezTo>
                    <a:pt x="13994" y="1668"/>
                    <a:pt x="17949" y="3872"/>
                    <a:pt x="19775" y="6186"/>
                  </a:cubicBezTo>
                  <a:cubicBezTo>
                    <a:pt x="21600" y="8500"/>
                    <a:pt x="21296" y="10925"/>
                    <a:pt x="17645" y="13460"/>
                  </a:cubicBezTo>
                  <a:cubicBezTo>
                    <a:pt x="13994" y="15994"/>
                    <a:pt x="6997" y="18639"/>
                    <a:pt x="0" y="21284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806194" y="3556180"/>
              <a:ext cx="123005" cy="1"/>
            </a:xfrm>
            <a:prstGeom prst="ellipse">
              <a:avLst/>
            </a:pr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1128090" y="3422927"/>
              <a:ext cx="86561" cy="131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373" fill="norm" stroke="1" extrusionOk="0">
                  <a:moveTo>
                    <a:pt x="8964" y="0"/>
                  </a:moveTo>
                  <a:cubicBezTo>
                    <a:pt x="6887" y="0"/>
                    <a:pt x="4810" y="0"/>
                    <a:pt x="3148" y="554"/>
                  </a:cubicBezTo>
                  <a:cubicBezTo>
                    <a:pt x="1487" y="1108"/>
                    <a:pt x="240" y="2215"/>
                    <a:pt x="33" y="5262"/>
                  </a:cubicBezTo>
                  <a:cubicBezTo>
                    <a:pt x="-175" y="8308"/>
                    <a:pt x="656" y="13292"/>
                    <a:pt x="1487" y="16477"/>
                  </a:cubicBezTo>
                  <a:cubicBezTo>
                    <a:pt x="2317" y="19662"/>
                    <a:pt x="3148" y="21046"/>
                    <a:pt x="4602" y="21323"/>
                  </a:cubicBezTo>
                  <a:cubicBezTo>
                    <a:pt x="6056" y="21600"/>
                    <a:pt x="8133" y="20769"/>
                    <a:pt x="11040" y="18000"/>
                  </a:cubicBezTo>
                  <a:cubicBezTo>
                    <a:pt x="13948" y="15231"/>
                    <a:pt x="17687" y="10523"/>
                    <a:pt x="19556" y="7477"/>
                  </a:cubicBezTo>
                  <a:cubicBezTo>
                    <a:pt x="21425" y="4431"/>
                    <a:pt x="21425" y="3046"/>
                    <a:pt x="20179" y="2354"/>
                  </a:cubicBezTo>
                  <a:cubicBezTo>
                    <a:pt x="18933" y="1662"/>
                    <a:pt x="16440" y="1662"/>
                    <a:pt x="13325" y="2631"/>
                  </a:cubicBezTo>
                  <a:cubicBezTo>
                    <a:pt x="10210" y="3600"/>
                    <a:pt x="6471" y="5538"/>
                    <a:pt x="2733" y="7477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283237" y="3443428"/>
              <a:ext cx="132846" cy="128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fill="norm" stroke="1" extrusionOk="0">
                  <a:moveTo>
                    <a:pt x="765" y="0"/>
                  </a:moveTo>
                  <a:cubicBezTo>
                    <a:pt x="488" y="4896"/>
                    <a:pt x="211" y="9792"/>
                    <a:pt x="72" y="12960"/>
                  </a:cubicBezTo>
                  <a:cubicBezTo>
                    <a:pt x="-66" y="16128"/>
                    <a:pt x="-66" y="17568"/>
                    <a:pt x="626" y="18144"/>
                  </a:cubicBezTo>
                  <a:cubicBezTo>
                    <a:pt x="1319" y="18720"/>
                    <a:pt x="2703" y="18432"/>
                    <a:pt x="5195" y="15840"/>
                  </a:cubicBezTo>
                  <a:cubicBezTo>
                    <a:pt x="7688" y="13248"/>
                    <a:pt x="11288" y="8352"/>
                    <a:pt x="13365" y="5040"/>
                  </a:cubicBezTo>
                  <a:cubicBezTo>
                    <a:pt x="15442" y="1728"/>
                    <a:pt x="15996" y="0"/>
                    <a:pt x="15996" y="144"/>
                  </a:cubicBezTo>
                  <a:cubicBezTo>
                    <a:pt x="15996" y="288"/>
                    <a:pt x="15442" y="2304"/>
                    <a:pt x="14888" y="5040"/>
                  </a:cubicBezTo>
                  <a:cubicBezTo>
                    <a:pt x="14334" y="7776"/>
                    <a:pt x="13780" y="11232"/>
                    <a:pt x="14888" y="14112"/>
                  </a:cubicBezTo>
                  <a:cubicBezTo>
                    <a:pt x="15996" y="16992"/>
                    <a:pt x="18765" y="19296"/>
                    <a:pt x="21534" y="2160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533959" y="3545930"/>
              <a:ext cx="102505" cy="1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817548" y="3376801"/>
              <a:ext cx="95671" cy="167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2" fill="norm" stroke="1" extrusionOk="0">
                  <a:moveTo>
                    <a:pt x="5400" y="0"/>
                  </a:moveTo>
                  <a:cubicBezTo>
                    <a:pt x="3857" y="648"/>
                    <a:pt x="2314" y="1296"/>
                    <a:pt x="1350" y="4104"/>
                  </a:cubicBezTo>
                  <a:cubicBezTo>
                    <a:pt x="386" y="6912"/>
                    <a:pt x="0" y="11880"/>
                    <a:pt x="0" y="15012"/>
                  </a:cubicBezTo>
                  <a:cubicBezTo>
                    <a:pt x="0" y="18144"/>
                    <a:pt x="386" y="19440"/>
                    <a:pt x="1543" y="20304"/>
                  </a:cubicBezTo>
                  <a:cubicBezTo>
                    <a:pt x="2700" y="21168"/>
                    <a:pt x="4629" y="21600"/>
                    <a:pt x="8100" y="20304"/>
                  </a:cubicBezTo>
                  <a:cubicBezTo>
                    <a:pt x="11572" y="19008"/>
                    <a:pt x="16586" y="15984"/>
                    <a:pt x="21600" y="1296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769713" y="3371677"/>
              <a:ext cx="158880" cy="46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6000"/>
                    <a:pt x="11613" y="10400"/>
                    <a:pt x="15213" y="6800"/>
                  </a:cubicBezTo>
                  <a:cubicBezTo>
                    <a:pt x="18813" y="3200"/>
                    <a:pt x="20206" y="16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1925957" y="3229048"/>
              <a:ext cx="330644" cy="292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113" fill="norm" stroke="1" extrusionOk="0">
                  <a:moveTo>
                    <a:pt x="1174" y="677"/>
                  </a:moveTo>
                  <a:cubicBezTo>
                    <a:pt x="1508" y="184"/>
                    <a:pt x="1842" y="-310"/>
                    <a:pt x="2120" y="245"/>
                  </a:cubicBezTo>
                  <a:cubicBezTo>
                    <a:pt x="2398" y="801"/>
                    <a:pt x="2621" y="2405"/>
                    <a:pt x="2510" y="5059"/>
                  </a:cubicBezTo>
                  <a:cubicBezTo>
                    <a:pt x="2398" y="7713"/>
                    <a:pt x="1953" y="11416"/>
                    <a:pt x="1619" y="13637"/>
                  </a:cubicBezTo>
                  <a:cubicBezTo>
                    <a:pt x="1285" y="15859"/>
                    <a:pt x="1062" y="16600"/>
                    <a:pt x="728" y="17340"/>
                  </a:cubicBezTo>
                  <a:cubicBezTo>
                    <a:pt x="394" y="18081"/>
                    <a:pt x="-51" y="18821"/>
                    <a:pt x="5" y="18821"/>
                  </a:cubicBezTo>
                  <a:cubicBezTo>
                    <a:pt x="60" y="18821"/>
                    <a:pt x="617" y="18081"/>
                    <a:pt x="1842" y="16785"/>
                  </a:cubicBezTo>
                  <a:cubicBezTo>
                    <a:pt x="3067" y="15489"/>
                    <a:pt x="4959" y="13637"/>
                    <a:pt x="6128" y="12527"/>
                  </a:cubicBezTo>
                  <a:cubicBezTo>
                    <a:pt x="7297" y="11416"/>
                    <a:pt x="7743" y="11045"/>
                    <a:pt x="7910" y="11231"/>
                  </a:cubicBezTo>
                  <a:cubicBezTo>
                    <a:pt x="8077" y="11416"/>
                    <a:pt x="7965" y="12156"/>
                    <a:pt x="7743" y="13205"/>
                  </a:cubicBezTo>
                  <a:cubicBezTo>
                    <a:pt x="7520" y="14255"/>
                    <a:pt x="7186" y="15612"/>
                    <a:pt x="7019" y="16723"/>
                  </a:cubicBezTo>
                  <a:cubicBezTo>
                    <a:pt x="6852" y="17834"/>
                    <a:pt x="6852" y="18698"/>
                    <a:pt x="7075" y="19377"/>
                  </a:cubicBezTo>
                  <a:cubicBezTo>
                    <a:pt x="7297" y="20056"/>
                    <a:pt x="7743" y="20549"/>
                    <a:pt x="8522" y="20858"/>
                  </a:cubicBezTo>
                  <a:cubicBezTo>
                    <a:pt x="9302" y="21167"/>
                    <a:pt x="10415" y="21290"/>
                    <a:pt x="11695" y="20673"/>
                  </a:cubicBezTo>
                  <a:cubicBezTo>
                    <a:pt x="12976" y="20056"/>
                    <a:pt x="14423" y="18698"/>
                    <a:pt x="15537" y="16908"/>
                  </a:cubicBezTo>
                  <a:cubicBezTo>
                    <a:pt x="16650" y="15119"/>
                    <a:pt x="17429" y="12897"/>
                    <a:pt x="17763" y="11477"/>
                  </a:cubicBezTo>
                  <a:cubicBezTo>
                    <a:pt x="18097" y="10058"/>
                    <a:pt x="17986" y="9441"/>
                    <a:pt x="17652" y="9256"/>
                  </a:cubicBezTo>
                  <a:cubicBezTo>
                    <a:pt x="17318" y="9071"/>
                    <a:pt x="16761" y="9317"/>
                    <a:pt x="16038" y="10367"/>
                  </a:cubicBezTo>
                  <a:cubicBezTo>
                    <a:pt x="15314" y="11416"/>
                    <a:pt x="14423" y="13267"/>
                    <a:pt x="14200" y="14872"/>
                  </a:cubicBezTo>
                  <a:cubicBezTo>
                    <a:pt x="13978" y="16476"/>
                    <a:pt x="14423" y="17834"/>
                    <a:pt x="15759" y="18513"/>
                  </a:cubicBezTo>
                  <a:cubicBezTo>
                    <a:pt x="17095" y="19192"/>
                    <a:pt x="19322" y="19192"/>
                    <a:pt x="21549" y="19192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2266849" y="3489554"/>
              <a:ext cx="169129" cy="1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2599982" y="3320425"/>
              <a:ext cx="180363" cy="19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275" fill="norm" stroke="1" extrusionOk="0">
                  <a:moveTo>
                    <a:pt x="0" y="6704"/>
                  </a:moveTo>
                  <a:cubicBezTo>
                    <a:pt x="815" y="5959"/>
                    <a:pt x="1630" y="5214"/>
                    <a:pt x="2445" y="5493"/>
                  </a:cubicBezTo>
                  <a:cubicBezTo>
                    <a:pt x="3260" y="5772"/>
                    <a:pt x="4075" y="7076"/>
                    <a:pt x="4890" y="9497"/>
                  </a:cubicBezTo>
                  <a:cubicBezTo>
                    <a:pt x="5705" y="11917"/>
                    <a:pt x="6521" y="15455"/>
                    <a:pt x="6928" y="17690"/>
                  </a:cubicBezTo>
                  <a:cubicBezTo>
                    <a:pt x="7336" y="19924"/>
                    <a:pt x="7336" y="20855"/>
                    <a:pt x="7641" y="20855"/>
                  </a:cubicBezTo>
                  <a:cubicBezTo>
                    <a:pt x="7947" y="20855"/>
                    <a:pt x="8558" y="19924"/>
                    <a:pt x="10290" y="18155"/>
                  </a:cubicBezTo>
                  <a:cubicBezTo>
                    <a:pt x="12023" y="16386"/>
                    <a:pt x="14875" y="13779"/>
                    <a:pt x="16913" y="12103"/>
                  </a:cubicBezTo>
                  <a:cubicBezTo>
                    <a:pt x="18951" y="10428"/>
                    <a:pt x="20173" y="9683"/>
                    <a:pt x="20785" y="9869"/>
                  </a:cubicBezTo>
                  <a:cubicBezTo>
                    <a:pt x="21396" y="10055"/>
                    <a:pt x="21396" y="11172"/>
                    <a:pt x="21396" y="12290"/>
                  </a:cubicBezTo>
                  <a:cubicBezTo>
                    <a:pt x="21396" y="13407"/>
                    <a:pt x="21396" y="14524"/>
                    <a:pt x="21192" y="16386"/>
                  </a:cubicBezTo>
                  <a:cubicBezTo>
                    <a:pt x="20989" y="18248"/>
                    <a:pt x="20581" y="20855"/>
                    <a:pt x="20683" y="21228"/>
                  </a:cubicBezTo>
                  <a:cubicBezTo>
                    <a:pt x="20785" y="21600"/>
                    <a:pt x="21396" y="19738"/>
                    <a:pt x="21498" y="16665"/>
                  </a:cubicBezTo>
                  <a:cubicBezTo>
                    <a:pt x="21600" y="13593"/>
                    <a:pt x="21192" y="9310"/>
                    <a:pt x="20479" y="6331"/>
                  </a:cubicBezTo>
                  <a:cubicBezTo>
                    <a:pt x="19766" y="3352"/>
                    <a:pt x="18747" y="1676"/>
                    <a:pt x="17728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2860609" y="3222136"/>
              <a:ext cx="579889" cy="463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81" fill="norm" stroke="1" extrusionOk="0">
                  <a:moveTo>
                    <a:pt x="3448" y="10486"/>
                  </a:moveTo>
                  <a:cubicBezTo>
                    <a:pt x="3512" y="10090"/>
                    <a:pt x="3575" y="9695"/>
                    <a:pt x="3448" y="9141"/>
                  </a:cubicBezTo>
                  <a:cubicBezTo>
                    <a:pt x="3322" y="8587"/>
                    <a:pt x="3005" y="7875"/>
                    <a:pt x="2498" y="7638"/>
                  </a:cubicBezTo>
                  <a:cubicBezTo>
                    <a:pt x="1991" y="7400"/>
                    <a:pt x="1295" y="7638"/>
                    <a:pt x="914" y="8152"/>
                  </a:cubicBezTo>
                  <a:cubicBezTo>
                    <a:pt x="534" y="8666"/>
                    <a:pt x="471" y="9458"/>
                    <a:pt x="978" y="10249"/>
                  </a:cubicBezTo>
                  <a:cubicBezTo>
                    <a:pt x="1485" y="11040"/>
                    <a:pt x="2561" y="11831"/>
                    <a:pt x="3322" y="12622"/>
                  </a:cubicBezTo>
                  <a:cubicBezTo>
                    <a:pt x="4082" y="13414"/>
                    <a:pt x="4525" y="14205"/>
                    <a:pt x="4462" y="15312"/>
                  </a:cubicBezTo>
                  <a:cubicBezTo>
                    <a:pt x="4398" y="16420"/>
                    <a:pt x="3828" y="17844"/>
                    <a:pt x="3163" y="18912"/>
                  </a:cubicBezTo>
                  <a:cubicBezTo>
                    <a:pt x="2498" y="19981"/>
                    <a:pt x="1738" y="20693"/>
                    <a:pt x="1200" y="21088"/>
                  </a:cubicBezTo>
                  <a:cubicBezTo>
                    <a:pt x="661" y="21484"/>
                    <a:pt x="344" y="21563"/>
                    <a:pt x="154" y="21405"/>
                  </a:cubicBezTo>
                  <a:cubicBezTo>
                    <a:pt x="-36" y="21247"/>
                    <a:pt x="-99" y="20851"/>
                    <a:pt x="249" y="19941"/>
                  </a:cubicBezTo>
                  <a:cubicBezTo>
                    <a:pt x="598" y="19031"/>
                    <a:pt x="1358" y="17607"/>
                    <a:pt x="2308" y="16064"/>
                  </a:cubicBezTo>
                  <a:cubicBezTo>
                    <a:pt x="3258" y="14521"/>
                    <a:pt x="4398" y="12860"/>
                    <a:pt x="5158" y="11079"/>
                  </a:cubicBezTo>
                  <a:cubicBezTo>
                    <a:pt x="5919" y="9299"/>
                    <a:pt x="6299" y="7400"/>
                    <a:pt x="6710" y="5660"/>
                  </a:cubicBezTo>
                  <a:cubicBezTo>
                    <a:pt x="7122" y="3919"/>
                    <a:pt x="7566" y="2337"/>
                    <a:pt x="7851" y="1348"/>
                  </a:cubicBezTo>
                  <a:cubicBezTo>
                    <a:pt x="8136" y="359"/>
                    <a:pt x="8262" y="-37"/>
                    <a:pt x="8326" y="3"/>
                  </a:cubicBezTo>
                  <a:cubicBezTo>
                    <a:pt x="8389" y="42"/>
                    <a:pt x="8389" y="517"/>
                    <a:pt x="8294" y="1743"/>
                  </a:cubicBezTo>
                  <a:cubicBezTo>
                    <a:pt x="8199" y="2970"/>
                    <a:pt x="8009" y="4948"/>
                    <a:pt x="7787" y="6570"/>
                  </a:cubicBezTo>
                  <a:cubicBezTo>
                    <a:pt x="7566" y="8192"/>
                    <a:pt x="7312" y="9458"/>
                    <a:pt x="7154" y="10328"/>
                  </a:cubicBezTo>
                  <a:cubicBezTo>
                    <a:pt x="6995" y="11198"/>
                    <a:pt x="6932" y="11673"/>
                    <a:pt x="7027" y="11792"/>
                  </a:cubicBezTo>
                  <a:cubicBezTo>
                    <a:pt x="7122" y="11910"/>
                    <a:pt x="7375" y="11673"/>
                    <a:pt x="7977" y="10723"/>
                  </a:cubicBezTo>
                  <a:cubicBezTo>
                    <a:pt x="8579" y="9774"/>
                    <a:pt x="9529" y="8112"/>
                    <a:pt x="10163" y="7084"/>
                  </a:cubicBezTo>
                  <a:cubicBezTo>
                    <a:pt x="10796" y="6055"/>
                    <a:pt x="11113" y="5660"/>
                    <a:pt x="11208" y="5699"/>
                  </a:cubicBezTo>
                  <a:cubicBezTo>
                    <a:pt x="11303" y="5739"/>
                    <a:pt x="11176" y="6214"/>
                    <a:pt x="10954" y="7044"/>
                  </a:cubicBezTo>
                  <a:cubicBezTo>
                    <a:pt x="10733" y="7875"/>
                    <a:pt x="10416" y="9062"/>
                    <a:pt x="10258" y="9893"/>
                  </a:cubicBezTo>
                  <a:cubicBezTo>
                    <a:pt x="10099" y="10723"/>
                    <a:pt x="10099" y="11198"/>
                    <a:pt x="10321" y="11436"/>
                  </a:cubicBezTo>
                  <a:cubicBezTo>
                    <a:pt x="10543" y="11673"/>
                    <a:pt x="10986" y="11673"/>
                    <a:pt x="11778" y="11040"/>
                  </a:cubicBezTo>
                  <a:cubicBezTo>
                    <a:pt x="12570" y="10407"/>
                    <a:pt x="13710" y="9141"/>
                    <a:pt x="14502" y="7836"/>
                  </a:cubicBezTo>
                  <a:cubicBezTo>
                    <a:pt x="15293" y="6530"/>
                    <a:pt x="15737" y="5185"/>
                    <a:pt x="15990" y="4315"/>
                  </a:cubicBezTo>
                  <a:cubicBezTo>
                    <a:pt x="16244" y="3444"/>
                    <a:pt x="16307" y="3049"/>
                    <a:pt x="16244" y="3009"/>
                  </a:cubicBezTo>
                  <a:cubicBezTo>
                    <a:pt x="16180" y="2970"/>
                    <a:pt x="15990" y="3286"/>
                    <a:pt x="15832" y="4315"/>
                  </a:cubicBezTo>
                  <a:cubicBezTo>
                    <a:pt x="15673" y="5343"/>
                    <a:pt x="15547" y="7084"/>
                    <a:pt x="15547" y="8389"/>
                  </a:cubicBezTo>
                  <a:cubicBezTo>
                    <a:pt x="15547" y="9695"/>
                    <a:pt x="15673" y="10565"/>
                    <a:pt x="15832" y="11198"/>
                  </a:cubicBezTo>
                  <a:cubicBezTo>
                    <a:pt x="15990" y="11831"/>
                    <a:pt x="16180" y="12227"/>
                    <a:pt x="16465" y="12464"/>
                  </a:cubicBezTo>
                  <a:cubicBezTo>
                    <a:pt x="16750" y="12701"/>
                    <a:pt x="17130" y="12781"/>
                    <a:pt x="17985" y="12266"/>
                  </a:cubicBezTo>
                  <a:cubicBezTo>
                    <a:pt x="18841" y="11752"/>
                    <a:pt x="20171" y="10644"/>
                    <a:pt x="21501" y="9537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3213588" y="3335800"/>
              <a:ext cx="257662" cy="3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fill="norm" stroke="1" extrusionOk="0">
                  <a:moveTo>
                    <a:pt x="970" y="21600"/>
                  </a:moveTo>
                  <a:cubicBezTo>
                    <a:pt x="401" y="16457"/>
                    <a:pt x="-167" y="11314"/>
                    <a:pt x="46" y="8229"/>
                  </a:cubicBezTo>
                  <a:cubicBezTo>
                    <a:pt x="259" y="5143"/>
                    <a:pt x="1254" y="4114"/>
                    <a:pt x="4380" y="3086"/>
                  </a:cubicBezTo>
                  <a:cubicBezTo>
                    <a:pt x="7507" y="2057"/>
                    <a:pt x="12765" y="1029"/>
                    <a:pt x="15962" y="514"/>
                  </a:cubicBezTo>
                  <a:cubicBezTo>
                    <a:pt x="19159" y="0"/>
                    <a:pt x="20296" y="0"/>
                    <a:pt x="21433" y="0"/>
                  </a:cubicBezTo>
                </a:path>
              </a:pathLst>
            </a:custGeom>
            <a:noFill/>
            <a:ln w="32861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Model Architecture…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100"/>
              </a:spcBef>
            </a:pPr>
            <a:r>
              <a:t>Model Architecture</a:t>
            </a:r>
          </a:p>
          <a:p>
            <a:pPr>
              <a:spcBef>
                <a:spcPts val="2100"/>
              </a:spcBef>
              <a:defRPr sz="3600"/>
            </a:pPr>
            <a:r>
              <a:t>First Neural Network</a:t>
            </a:r>
          </a:p>
        </p:txBody>
      </p:sp>
      <p:grpSp>
        <p:nvGrpSpPr>
          <p:cNvPr id="224" name="Google Shape;702;p27"/>
          <p:cNvGrpSpPr/>
          <p:nvPr/>
        </p:nvGrpSpPr>
        <p:grpSpPr>
          <a:xfrm>
            <a:off x="2962850" y="4331997"/>
            <a:ext cx="2618301" cy="739774"/>
            <a:chOff x="0" y="0"/>
            <a:chExt cx="2618300" cy="739772"/>
          </a:xfrm>
        </p:grpSpPr>
        <p:sp>
          <p:nvSpPr>
            <p:cNvPr id="222" name="Rectangle"/>
            <p:cNvSpPr/>
            <p:nvPr/>
          </p:nvSpPr>
          <p:spPr>
            <a:xfrm>
              <a:off x="0" y="35493"/>
              <a:ext cx="2618301" cy="704280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23" name="Input Layer"/>
            <p:cNvSpPr txBox="1"/>
            <p:nvPr/>
          </p:nvSpPr>
          <p:spPr>
            <a:xfrm>
              <a:off x="8915" y="0"/>
              <a:ext cx="2600470" cy="675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Input Layer</a:t>
              </a:r>
            </a:p>
          </p:txBody>
        </p:sp>
      </p:grpSp>
      <p:grpSp>
        <p:nvGrpSpPr>
          <p:cNvPr id="227" name="Google Shape;703;p27"/>
          <p:cNvGrpSpPr/>
          <p:nvPr/>
        </p:nvGrpSpPr>
        <p:grpSpPr>
          <a:xfrm>
            <a:off x="9445997" y="3223459"/>
            <a:ext cx="4987596" cy="1016942"/>
            <a:chOff x="0" y="0"/>
            <a:chExt cx="4987595" cy="1016940"/>
          </a:xfrm>
        </p:grpSpPr>
        <p:sp>
          <p:nvSpPr>
            <p:cNvPr id="225" name="Rectangle"/>
            <p:cNvSpPr/>
            <p:nvPr/>
          </p:nvSpPr>
          <p:spPr>
            <a:xfrm>
              <a:off x="0" y="0"/>
              <a:ext cx="253405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26" name="Hidden Layers"/>
            <p:cNvSpPr txBox="1"/>
            <p:nvPr/>
          </p:nvSpPr>
          <p:spPr>
            <a:xfrm>
              <a:off x="8915" y="8915"/>
              <a:ext cx="4978681" cy="100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Hidden Layers</a:t>
              </a:r>
            </a:p>
          </p:txBody>
        </p:sp>
      </p:grpSp>
      <p:grpSp>
        <p:nvGrpSpPr>
          <p:cNvPr id="230" name="Google Shape;704;p27"/>
          <p:cNvGrpSpPr/>
          <p:nvPr/>
        </p:nvGrpSpPr>
        <p:grpSpPr>
          <a:xfrm>
            <a:off x="17221580" y="4369755"/>
            <a:ext cx="2932355" cy="1016942"/>
            <a:chOff x="0" y="0"/>
            <a:chExt cx="2932354" cy="1016940"/>
          </a:xfrm>
        </p:grpSpPr>
        <p:sp>
          <p:nvSpPr>
            <p:cNvPr id="228" name="Rectangle"/>
            <p:cNvSpPr/>
            <p:nvPr/>
          </p:nvSpPr>
          <p:spPr>
            <a:xfrm>
              <a:off x="324953" y="0"/>
              <a:ext cx="2282449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29" name="Output Layer"/>
            <p:cNvSpPr txBox="1"/>
            <p:nvPr/>
          </p:nvSpPr>
          <p:spPr>
            <a:xfrm>
              <a:off x="0" y="8915"/>
              <a:ext cx="2932355" cy="100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Output Layer</a:t>
              </a:r>
            </a:p>
          </p:txBody>
        </p:sp>
      </p:grpSp>
      <p:grpSp>
        <p:nvGrpSpPr>
          <p:cNvPr id="233" name="Google Shape;705;p27"/>
          <p:cNvGrpSpPr/>
          <p:nvPr/>
        </p:nvGrpSpPr>
        <p:grpSpPr>
          <a:xfrm>
            <a:off x="3947120" y="10964629"/>
            <a:ext cx="1708467" cy="1159595"/>
            <a:chOff x="0" y="0"/>
            <a:chExt cx="1708466" cy="1159593"/>
          </a:xfrm>
        </p:grpSpPr>
        <p:sp>
          <p:nvSpPr>
            <p:cNvPr id="231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32" name="X = A[0]"/>
            <p:cNvSpPr txBox="1"/>
            <p:nvPr/>
          </p:nvSpPr>
          <p:spPr>
            <a:xfrm>
              <a:off x="8915" y="8915"/>
              <a:ext cx="1690636" cy="1150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 = A</a:t>
              </a:r>
              <a:r>
                <a:rPr baseline="30880"/>
                <a:t>[0]</a:t>
              </a:r>
            </a:p>
          </p:txBody>
        </p:sp>
      </p:grpSp>
      <p:sp>
        <p:nvSpPr>
          <p:cNvPr id="234" name="Google Shape;706;p27"/>
          <p:cNvSpPr/>
          <p:nvPr/>
        </p:nvSpPr>
        <p:spPr>
          <a:xfrm>
            <a:off x="4693363" y="5828128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5" name="Google Shape;707;p27"/>
          <p:cNvSpPr/>
          <p:nvPr/>
        </p:nvSpPr>
        <p:spPr>
          <a:xfrm>
            <a:off x="4693363" y="6328886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6" name="Google Shape;708;p27"/>
          <p:cNvSpPr/>
          <p:nvPr/>
        </p:nvSpPr>
        <p:spPr>
          <a:xfrm>
            <a:off x="4693363" y="6829645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39" name="Google Shape;709;p27"/>
          <p:cNvGrpSpPr/>
          <p:nvPr/>
        </p:nvGrpSpPr>
        <p:grpSpPr>
          <a:xfrm>
            <a:off x="18183418" y="6626931"/>
            <a:ext cx="1008681" cy="1044063"/>
            <a:chOff x="0" y="0"/>
            <a:chExt cx="1008680" cy="1044062"/>
          </a:xfrm>
        </p:grpSpPr>
        <p:sp>
          <p:nvSpPr>
            <p:cNvPr id="237" name="Oval"/>
            <p:cNvSpPr/>
            <p:nvPr/>
          </p:nvSpPr>
          <p:spPr>
            <a:xfrm>
              <a:off x="-1" y="-1"/>
              <a:ext cx="1008682" cy="1044064"/>
            </a:xfrm>
            <a:prstGeom prst="ellipse">
              <a:avLst/>
            </a:prstGeom>
            <a:solidFill>
              <a:srgbClr val="F4CCCC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38" name="a[5]"/>
            <p:cNvSpPr txBox="1"/>
            <p:nvPr/>
          </p:nvSpPr>
          <p:spPr>
            <a:xfrm>
              <a:off x="156632" y="212500"/>
              <a:ext cx="695416" cy="61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30899"/>
                <a:t>[5]</a:t>
              </a:r>
            </a:p>
          </p:txBody>
        </p:sp>
      </p:grpSp>
      <p:sp>
        <p:nvSpPr>
          <p:cNvPr id="397" name="Google Shape;710;p27"/>
          <p:cNvSpPr/>
          <p:nvPr/>
        </p:nvSpPr>
        <p:spPr>
          <a:xfrm>
            <a:off x="19196820" y="7129890"/>
            <a:ext cx="806659" cy="11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43" name="Google Shape;712;p27"/>
          <p:cNvGrpSpPr/>
          <p:nvPr/>
        </p:nvGrpSpPr>
        <p:grpSpPr>
          <a:xfrm>
            <a:off x="7344010" y="10964629"/>
            <a:ext cx="1708467" cy="755412"/>
            <a:chOff x="0" y="0"/>
            <a:chExt cx="1708466" cy="755410"/>
          </a:xfrm>
        </p:grpSpPr>
        <p:sp>
          <p:nvSpPr>
            <p:cNvPr id="241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42" name="A[1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[1]</a:t>
              </a:r>
            </a:p>
          </p:txBody>
        </p:sp>
      </p:grpSp>
      <p:grpSp>
        <p:nvGrpSpPr>
          <p:cNvPr id="246" name="Google Shape;713;p27"/>
          <p:cNvGrpSpPr/>
          <p:nvPr/>
        </p:nvGrpSpPr>
        <p:grpSpPr>
          <a:xfrm>
            <a:off x="14908812" y="10966893"/>
            <a:ext cx="1708467" cy="755411"/>
            <a:chOff x="0" y="0"/>
            <a:chExt cx="1708466" cy="755410"/>
          </a:xfrm>
        </p:grpSpPr>
        <p:sp>
          <p:nvSpPr>
            <p:cNvPr id="244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45" name="A[4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[4]</a:t>
              </a:r>
            </a:p>
          </p:txBody>
        </p:sp>
      </p:grpSp>
      <p:sp>
        <p:nvSpPr>
          <p:cNvPr id="247" name="Google Shape;714;p27"/>
          <p:cNvSpPr/>
          <p:nvPr/>
        </p:nvSpPr>
        <p:spPr>
          <a:xfrm>
            <a:off x="3947130" y="5432054"/>
            <a:ext cx="649802" cy="36898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21458"/>
                  <a:pt x="0" y="21283"/>
                </a:cubicBezTo>
                <a:lnTo>
                  <a:pt x="0" y="317"/>
                </a:lnTo>
                <a:cubicBezTo>
                  <a:pt x="0" y="142"/>
                  <a:pt x="9671" y="0"/>
                  <a:pt x="21600" y="0"/>
                </a:cubicBezTo>
              </a:path>
            </a:pathLst>
          </a:custGeom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50" name="Google Shape;715;p27"/>
          <p:cNvGrpSpPr/>
          <p:nvPr/>
        </p:nvGrpSpPr>
        <p:grpSpPr>
          <a:xfrm>
            <a:off x="2853395" y="6924854"/>
            <a:ext cx="846371" cy="704280"/>
            <a:chOff x="0" y="0"/>
            <a:chExt cx="846370" cy="704278"/>
          </a:xfrm>
        </p:grpSpPr>
        <p:sp>
          <p:nvSpPr>
            <p:cNvPr id="248" name="Rectangle"/>
            <p:cNvSpPr/>
            <p:nvPr/>
          </p:nvSpPr>
          <p:spPr>
            <a:xfrm>
              <a:off x="-1" y="-1"/>
              <a:ext cx="846372" cy="704280"/>
            </a:xfrm>
            <a:prstGeom prst="rect">
              <a:avLst/>
            </a:prstGeom>
            <a:noFill/>
            <a:ln w="9525" cap="flat">
              <a:solidFill>
                <a:srgbClr val="0097A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="1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49" name="X"/>
            <p:cNvSpPr txBox="1"/>
            <p:nvPr/>
          </p:nvSpPr>
          <p:spPr>
            <a:xfrm>
              <a:off x="8915" y="8915"/>
              <a:ext cx="828540" cy="675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reflection blurRad="0" stA="50000" stPos="0" endA="0" endPos="40000" dist="0" dir="5400000" fadeDir="5400000" sx="100000" sy="-100000" kx="0" ky="0" algn="bl" rotWithShape="0"/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398" name="Google Shape;716;p27"/>
          <p:cNvSpPr/>
          <p:nvPr/>
        </p:nvSpPr>
        <p:spPr>
          <a:xfrm>
            <a:off x="16162483" y="7518450"/>
            <a:ext cx="2162488" cy="2202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99" name="Google Shape;718;p27"/>
          <p:cNvSpPr/>
          <p:nvPr/>
        </p:nvSpPr>
        <p:spPr>
          <a:xfrm>
            <a:off x="16307517" y="6537180"/>
            <a:ext cx="1886248" cy="484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0" name="Google Shape;720;p27"/>
          <p:cNvSpPr/>
          <p:nvPr/>
        </p:nvSpPr>
        <p:spPr>
          <a:xfrm>
            <a:off x="16216357" y="5288509"/>
            <a:ext cx="2059785" cy="15505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1" name="Google Shape;722;p27"/>
          <p:cNvSpPr/>
          <p:nvPr/>
        </p:nvSpPr>
        <p:spPr>
          <a:xfrm>
            <a:off x="8758353" y="4945715"/>
            <a:ext cx="13947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257" name="Google Shape;711;p27"/>
          <p:cNvGrpSpPr/>
          <p:nvPr/>
        </p:nvGrpSpPr>
        <p:grpSpPr>
          <a:xfrm>
            <a:off x="20008240" y="6771547"/>
            <a:ext cx="846371" cy="704280"/>
            <a:chOff x="0" y="0"/>
            <a:chExt cx="846370" cy="704278"/>
          </a:xfrm>
        </p:grpSpPr>
        <p:sp>
          <p:nvSpPr>
            <p:cNvPr id="255" name="Rectangle"/>
            <p:cNvSpPr/>
            <p:nvPr/>
          </p:nvSpPr>
          <p:spPr>
            <a:xfrm>
              <a:off x="-1" y="-1"/>
              <a:ext cx="846372" cy="704280"/>
            </a:xfrm>
            <a:prstGeom prst="rect">
              <a:avLst/>
            </a:prstGeom>
            <a:noFill/>
            <a:ln w="9525" cap="flat">
              <a:solidFill>
                <a:srgbClr val="0097A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="1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256" name="Ŷ"/>
            <p:cNvSpPr txBox="1"/>
            <p:nvPr/>
          </p:nvSpPr>
          <p:spPr>
            <a:xfrm>
              <a:off x="8915" y="8915"/>
              <a:ext cx="828540" cy="651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Ŷ</a:t>
              </a:r>
            </a:p>
          </p:txBody>
        </p:sp>
      </p:grpSp>
      <p:sp>
        <p:nvSpPr>
          <p:cNvPr id="258" name="Google Shape;723;p27"/>
          <p:cNvSpPr/>
          <p:nvPr/>
        </p:nvSpPr>
        <p:spPr>
          <a:xfrm>
            <a:off x="7643096" y="4373137"/>
            <a:ext cx="1110335" cy="1145156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/>
          </a:gra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baseline="-25000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61" name="Google Shape;725;p27"/>
          <p:cNvGrpSpPr/>
          <p:nvPr/>
        </p:nvGrpSpPr>
        <p:grpSpPr>
          <a:xfrm>
            <a:off x="7643096" y="5892001"/>
            <a:ext cx="1110335" cy="1145157"/>
            <a:chOff x="0" y="0"/>
            <a:chExt cx="1110334" cy="1145155"/>
          </a:xfrm>
        </p:grpSpPr>
        <p:sp>
          <p:nvSpPr>
            <p:cNvPr id="259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0" name="a2[1]"/>
            <p:cNvSpPr txBox="1"/>
            <p:nvPr/>
          </p:nvSpPr>
          <p:spPr>
            <a:xfrm>
              <a:off x="171519" y="108741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2</a:t>
              </a:r>
              <a:r>
                <a:rPr baseline="30899"/>
                <a:t>[1]</a:t>
              </a:r>
            </a:p>
          </p:txBody>
        </p:sp>
      </p:grpSp>
      <p:grpSp>
        <p:nvGrpSpPr>
          <p:cNvPr id="264" name="Google Shape;726;p27"/>
          <p:cNvGrpSpPr/>
          <p:nvPr/>
        </p:nvGrpSpPr>
        <p:grpSpPr>
          <a:xfrm>
            <a:off x="7643096" y="7271959"/>
            <a:ext cx="1110335" cy="1145157"/>
            <a:chOff x="0" y="0"/>
            <a:chExt cx="1110334" cy="1145155"/>
          </a:xfrm>
        </p:grpSpPr>
        <p:sp>
          <p:nvSpPr>
            <p:cNvPr id="262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3" name="a3[1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3</a:t>
              </a:r>
              <a:r>
                <a:rPr baseline="30899"/>
                <a:t>[1]</a:t>
              </a:r>
            </a:p>
          </p:txBody>
        </p:sp>
      </p:grpSp>
      <p:grpSp>
        <p:nvGrpSpPr>
          <p:cNvPr id="267" name="Google Shape;727;p27"/>
          <p:cNvGrpSpPr/>
          <p:nvPr/>
        </p:nvGrpSpPr>
        <p:grpSpPr>
          <a:xfrm>
            <a:off x="7643096" y="9585013"/>
            <a:ext cx="1099103" cy="1145156"/>
            <a:chOff x="0" y="0"/>
            <a:chExt cx="1099102" cy="1145155"/>
          </a:xfrm>
        </p:grpSpPr>
        <p:sp>
          <p:nvSpPr>
            <p:cNvPr id="265" name="Oval"/>
            <p:cNvSpPr/>
            <p:nvPr/>
          </p:nvSpPr>
          <p:spPr>
            <a:xfrm>
              <a:off x="-1" y="-1"/>
              <a:ext cx="1099103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6" name="an1[1]"/>
            <p:cNvSpPr txBox="1"/>
            <p:nvPr/>
          </p:nvSpPr>
          <p:spPr>
            <a:xfrm>
              <a:off x="169875" y="95548"/>
              <a:ext cx="759352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n</a:t>
              </a:r>
              <a:r>
                <a:rPr baseline="-17611" sz="1800"/>
                <a:t>1</a:t>
              </a:r>
              <a:r>
                <a:rPr baseline="30899"/>
                <a:t>[1]</a:t>
              </a:r>
            </a:p>
          </p:txBody>
        </p:sp>
      </p:grpSp>
      <p:grpSp>
        <p:nvGrpSpPr>
          <p:cNvPr id="270" name="Google Shape;724;p27"/>
          <p:cNvGrpSpPr/>
          <p:nvPr/>
        </p:nvGrpSpPr>
        <p:grpSpPr>
          <a:xfrm>
            <a:off x="10157870" y="4373137"/>
            <a:ext cx="1110336" cy="1145156"/>
            <a:chOff x="0" y="0"/>
            <a:chExt cx="1110334" cy="1145155"/>
          </a:xfrm>
        </p:grpSpPr>
        <p:sp>
          <p:nvSpPr>
            <p:cNvPr id="268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baseline="-25000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9" name="a1[2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1</a:t>
              </a:r>
              <a:r>
                <a:rPr baseline="30899"/>
                <a:t>[2]</a:t>
              </a:r>
            </a:p>
          </p:txBody>
        </p:sp>
      </p:grpSp>
      <p:grpSp>
        <p:nvGrpSpPr>
          <p:cNvPr id="273" name="Google Shape;728;p27"/>
          <p:cNvGrpSpPr/>
          <p:nvPr/>
        </p:nvGrpSpPr>
        <p:grpSpPr>
          <a:xfrm>
            <a:off x="10157870" y="5892001"/>
            <a:ext cx="1110336" cy="1145157"/>
            <a:chOff x="0" y="0"/>
            <a:chExt cx="1110334" cy="1145155"/>
          </a:xfrm>
        </p:grpSpPr>
        <p:sp>
          <p:nvSpPr>
            <p:cNvPr id="271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2" name="a2[2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2</a:t>
              </a:r>
              <a:r>
                <a:rPr baseline="30899"/>
                <a:t>[2]</a:t>
              </a:r>
            </a:p>
          </p:txBody>
        </p:sp>
      </p:grpSp>
      <p:grpSp>
        <p:nvGrpSpPr>
          <p:cNvPr id="276" name="Google Shape;729;p27"/>
          <p:cNvGrpSpPr/>
          <p:nvPr/>
        </p:nvGrpSpPr>
        <p:grpSpPr>
          <a:xfrm>
            <a:off x="10157870" y="7322646"/>
            <a:ext cx="1110336" cy="1145157"/>
            <a:chOff x="0" y="0"/>
            <a:chExt cx="1110334" cy="1145155"/>
          </a:xfrm>
        </p:grpSpPr>
        <p:sp>
          <p:nvSpPr>
            <p:cNvPr id="274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5" name="a3[2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3</a:t>
              </a:r>
              <a:r>
                <a:rPr baseline="30899"/>
                <a:t>[2]</a:t>
              </a:r>
            </a:p>
          </p:txBody>
        </p:sp>
      </p:grpSp>
      <p:grpSp>
        <p:nvGrpSpPr>
          <p:cNvPr id="279" name="Google Shape;730;p27"/>
          <p:cNvGrpSpPr/>
          <p:nvPr/>
        </p:nvGrpSpPr>
        <p:grpSpPr>
          <a:xfrm>
            <a:off x="10157870" y="9585013"/>
            <a:ext cx="1110336" cy="1145156"/>
            <a:chOff x="0" y="0"/>
            <a:chExt cx="1110334" cy="1145155"/>
          </a:xfrm>
        </p:grpSpPr>
        <p:sp>
          <p:nvSpPr>
            <p:cNvPr id="277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an2[2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n2</a:t>
              </a:r>
              <a:r>
                <a:rPr baseline="30899"/>
                <a:t>[2]</a:t>
              </a:r>
            </a:p>
          </p:txBody>
        </p:sp>
      </p:grpSp>
      <p:grpSp>
        <p:nvGrpSpPr>
          <p:cNvPr id="282" name="Google Shape;721;p27"/>
          <p:cNvGrpSpPr/>
          <p:nvPr/>
        </p:nvGrpSpPr>
        <p:grpSpPr>
          <a:xfrm>
            <a:off x="15208832" y="4375401"/>
            <a:ext cx="1110336" cy="1145156"/>
            <a:chOff x="0" y="0"/>
            <a:chExt cx="1110334" cy="1145155"/>
          </a:xfrm>
        </p:grpSpPr>
        <p:sp>
          <p:nvSpPr>
            <p:cNvPr id="280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baseline="-25000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1" name="a1[4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1</a:t>
              </a:r>
              <a:r>
                <a:rPr baseline="30899"/>
                <a:t>[4]</a:t>
              </a:r>
            </a:p>
          </p:txBody>
        </p:sp>
      </p:grpSp>
      <p:grpSp>
        <p:nvGrpSpPr>
          <p:cNvPr id="285" name="Google Shape;719;p27"/>
          <p:cNvGrpSpPr/>
          <p:nvPr/>
        </p:nvGrpSpPr>
        <p:grpSpPr>
          <a:xfrm>
            <a:off x="15208832" y="5824904"/>
            <a:ext cx="1110336" cy="1145157"/>
            <a:chOff x="0" y="0"/>
            <a:chExt cx="1110334" cy="1145155"/>
          </a:xfrm>
        </p:grpSpPr>
        <p:sp>
          <p:nvSpPr>
            <p:cNvPr id="283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4" name="a2[4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2</a:t>
              </a:r>
              <a:r>
                <a:rPr baseline="30899"/>
                <a:t>[4]</a:t>
              </a:r>
            </a:p>
          </p:txBody>
        </p:sp>
      </p:grpSp>
      <p:grpSp>
        <p:nvGrpSpPr>
          <p:cNvPr id="288" name="Google Shape;731;p27"/>
          <p:cNvGrpSpPr/>
          <p:nvPr/>
        </p:nvGrpSpPr>
        <p:grpSpPr>
          <a:xfrm>
            <a:off x="15208811" y="7274458"/>
            <a:ext cx="1110335" cy="1145156"/>
            <a:chOff x="0" y="0"/>
            <a:chExt cx="1110334" cy="1145155"/>
          </a:xfrm>
        </p:grpSpPr>
        <p:sp>
          <p:nvSpPr>
            <p:cNvPr id="286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7" name="a3[4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3</a:t>
              </a:r>
              <a:r>
                <a:rPr baseline="30899"/>
                <a:t>[4]</a:t>
              </a:r>
            </a:p>
          </p:txBody>
        </p:sp>
      </p:grpSp>
      <p:grpSp>
        <p:nvGrpSpPr>
          <p:cNvPr id="291" name="Google Shape;717;p27"/>
          <p:cNvGrpSpPr/>
          <p:nvPr/>
        </p:nvGrpSpPr>
        <p:grpSpPr>
          <a:xfrm>
            <a:off x="15208832" y="9554140"/>
            <a:ext cx="1110336" cy="1145156"/>
            <a:chOff x="0" y="0"/>
            <a:chExt cx="1110334" cy="1145155"/>
          </a:xfrm>
        </p:grpSpPr>
        <p:sp>
          <p:nvSpPr>
            <p:cNvPr id="289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0" name="an4[4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n4</a:t>
              </a:r>
              <a:r>
                <a:rPr baseline="30899"/>
                <a:t>[4]</a:t>
              </a:r>
            </a:p>
          </p:txBody>
        </p:sp>
      </p:grpSp>
      <p:sp>
        <p:nvSpPr>
          <p:cNvPr id="292" name="Google Shape;732;p27"/>
          <p:cNvSpPr/>
          <p:nvPr/>
        </p:nvSpPr>
        <p:spPr>
          <a:xfrm flipH="1">
            <a:off x="8192633" y="8651854"/>
            <a:ext cx="11233" cy="842440"/>
          </a:xfrm>
          <a:prstGeom prst="line">
            <a:avLst/>
          </a:prstGeom>
          <a:ln w="28575">
            <a:solidFill>
              <a:srgbClr val="595959"/>
            </a:solidFill>
            <a:prstDash val="dot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3" name="Google Shape;733;p27"/>
          <p:cNvSpPr/>
          <p:nvPr/>
        </p:nvSpPr>
        <p:spPr>
          <a:xfrm>
            <a:off x="4693363" y="7330431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4" name="Google Shape;734;p27"/>
          <p:cNvSpPr/>
          <p:nvPr/>
        </p:nvSpPr>
        <p:spPr>
          <a:xfrm>
            <a:off x="4693363" y="7831189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5" name="Google Shape;735;p27"/>
          <p:cNvSpPr/>
          <p:nvPr/>
        </p:nvSpPr>
        <p:spPr>
          <a:xfrm>
            <a:off x="4693363" y="8331948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6" name="Google Shape;736;p27"/>
          <p:cNvSpPr/>
          <p:nvPr/>
        </p:nvSpPr>
        <p:spPr>
          <a:xfrm>
            <a:off x="4693363" y="8709922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Google Shape;737;p27"/>
          <p:cNvSpPr/>
          <p:nvPr/>
        </p:nvSpPr>
        <p:spPr>
          <a:xfrm flipV="1">
            <a:off x="4854062" y="4945715"/>
            <a:ext cx="2789035" cy="954203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2" name="Google Shape;738;p27"/>
          <p:cNvSpPr/>
          <p:nvPr/>
        </p:nvSpPr>
        <p:spPr>
          <a:xfrm>
            <a:off x="4845509" y="5905124"/>
            <a:ext cx="2799926" cy="467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3" name="Google Shape;739;p27"/>
          <p:cNvSpPr/>
          <p:nvPr/>
        </p:nvSpPr>
        <p:spPr>
          <a:xfrm>
            <a:off x="4833937" y="5929806"/>
            <a:ext cx="2873924" cy="1635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4" name="Google Shape;740;p27"/>
          <p:cNvSpPr/>
          <p:nvPr/>
        </p:nvSpPr>
        <p:spPr>
          <a:xfrm>
            <a:off x="4813025" y="5948505"/>
            <a:ext cx="2999934" cy="3736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01" name="Google Shape;741;p27"/>
          <p:cNvCxnSpPr>
            <a:stCxn id="235" idx="0"/>
            <a:endCxn id="258" idx="0"/>
          </p:cNvCxnSpPr>
          <p:nvPr/>
        </p:nvCxnSpPr>
        <p:spPr>
          <a:xfrm flipV="1">
            <a:off x="4767778" y="4945715"/>
            <a:ext cx="3430486" cy="1447198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405" name="Google Shape;742;p27"/>
          <p:cNvSpPr/>
          <p:nvPr/>
        </p:nvSpPr>
        <p:spPr>
          <a:xfrm>
            <a:off x="4838898" y="6423007"/>
            <a:ext cx="2841165" cy="1202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6" name="Google Shape;743;p27"/>
          <p:cNvSpPr/>
          <p:nvPr/>
        </p:nvSpPr>
        <p:spPr>
          <a:xfrm>
            <a:off x="4846927" y="6394565"/>
            <a:ext cx="2791481" cy="583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7" name="Google Shape;744;p27"/>
          <p:cNvSpPr/>
          <p:nvPr/>
        </p:nvSpPr>
        <p:spPr>
          <a:xfrm>
            <a:off x="4816802" y="6446800"/>
            <a:ext cx="2995560" cy="3292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05" name="Google Shape;745;p27"/>
          <p:cNvCxnSpPr>
            <a:stCxn id="236" idx="0"/>
            <a:endCxn id="258" idx="0"/>
          </p:cNvCxnSpPr>
          <p:nvPr/>
        </p:nvCxnSpPr>
        <p:spPr>
          <a:xfrm flipV="1">
            <a:off x="4767778" y="4945715"/>
            <a:ext cx="3430486" cy="1947957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408" name="Google Shape;746;p27"/>
          <p:cNvSpPr/>
          <p:nvPr/>
        </p:nvSpPr>
        <p:spPr>
          <a:xfrm>
            <a:off x="4846170" y="6534113"/>
            <a:ext cx="2796187" cy="349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9" name="Google Shape;747;p27"/>
          <p:cNvSpPr/>
          <p:nvPr/>
        </p:nvSpPr>
        <p:spPr>
          <a:xfrm>
            <a:off x="4843166" y="6914567"/>
            <a:ext cx="2814219" cy="78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0" name="Google Shape;748;p27"/>
          <p:cNvSpPr/>
          <p:nvPr/>
        </p:nvSpPr>
        <p:spPr>
          <a:xfrm>
            <a:off x="4821035" y="6944425"/>
            <a:ext cx="2962618" cy="2823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09" name="Google Shape;749;p27"/>
          <p:cNvCxnSpPr>
            <a:stCxn id="293" idx="0"/>
            <a:endCxn id="258" idx="0"/>
          </p:cNvCxnSpPr>
          <p:nvPr/>
        </p:nvCxnSpPr>
        <p:spPr>
          <a:xfrm flipV="1">
            <a:off x="4767778" y="4945715"/>
            <a:ext cx="3430486" cy="2448742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411" name="Google Shape;750;p27"/>
          <p:cNvSpPr/>
          <p:nvPr/>
        </p:nvSpPr>
        <p:spPr>
          <a:xfrm>
            <a:off x="4843404" y="6611396"/>
            <a:ext cx="2813227" cy="7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2" name="Google Shape;751;p27"/>
          <p:cNvSpPr/>
          <p:nvPr/>
        </p:nvSpPr>
        <p:spPr>
          <a:xfrm>
            <a:off x="4846047" y="7404725"/>
            <a:ext cx="2796692" cy="366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3" name="Google Shape;752;p27"/>
          <p:cNvSpPr/>
          <p:nvPr/>
        </p:nvSpPr>
        <p:spPr>
          <a:xfrm>
            <a:off x="4825712" y="7441197"/>
            <a:ext cx="2928618" cy="2362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13" name="Google Shape;753;p27"/>
          <p:cNvCxnSpPr>
            <a:stCxn id="294" idx="0"/>
            <a:endCxn id="258" idx="0"/>
          </p:cNvCxnSpPr>
          <p:nvPr/>
        </p:nvCxnSpPr>
        <p:spPr>
          <a:xfrm flipV="1">
            <a:off x="4767778" y="4945715"/>
            <a:ext cx="3430486" cy="294950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414" name="Google Shape;754;p27"/>
          <p:cNvSpPr/>
          <p:nvPr/>
        </p:nvSpPr>
        <p:spPr>
          <a:xfrm>
            <a:off x="4839211" y="6681111"/>
            <a:ext cx="2839836" cy="1184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5" name="Google Shape;755;p27"/>
          <p:cNvSpPr/>
          <p:nvPr/>
        </p:nvSpPr>
        <p:spPr>
          <a:xfrm>
            <a:off x="4846944" y="7852808"/>
            <a:ext cx="2791410" cy="41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6" name="Google Shape;756;p27"/>
          <p:cNvSpPr/>
          <p:nvPr/>
        </p:nvSpPr>
        <p:spPr>
          <a:xfrm>
            <a:off x="4830728" y="7936797"/>
            <a:ext cx="2893627" cy="1911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7" name="Google Shape;757;p27"/>
          <p:cNvSpPr/>
          <p:nvPr/>
        </p:nvSpPr>
        <p:spPr>
          <a:xfrm>
            <a:off x="4845662" y="7933479"/>
            <a:ext cx="2799292" cy="449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8" name="Google Shape;758;p27"/>
          <p:cNvSpPr/>
          <p:nvPr/>
        </p:nvSpPr>
        <p:spPr>
          <a:xfrm>
            <a:off x="4834286" y="6741333"/>
            <a:ext cx="2872415" cy="1617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19" name="Google Shape;759;p27"/>
          <p:cNvSpPr/>
          <p:nvPr/>
        </p:nvSpPr>
        <p:spPr>
          <a:xfrm>
            <a:off x="4845662" y="7933479"/>
            <a:ext cx="2799292" cy="449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0" name="Google Shape;760;p27"/>
          <p:cNvSpPr/>
          <p:nvPr/>
        </p:nvSpPr>
        <p:spPr>
          <a:xfrm>
            <a:off x="4835841" y="8430982"/>
            <a:ext cx="2859536" cy="1470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321" name="Google Shape;761;p27"/>
          <p:cNvCxnSpPr>
            <a:stCxn id="296" idx="0"/>
            <a:endCxn id="258" idx="0"/>
          </p:cNvCxnSpPr>
          <p:nvPr/>
        </p:nvCxnSpPr>
        <p:spPr>
          <a:xfrm flipV="1">
            <a:off x="4767778" y="4945715"/>
            <a:ext cx="3430486" cy="3828233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421" name="Google Shape;762;p27"/>
          <p:cNvSpPr/>
          <p:nvPr/>
        </p:nvSpPr>
        <p:spPr>
          <a:xfrm>
            <a:off x="4830430" y="6780260"/>
            <a:ext cx="2898901" cy="195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2" name="Google Shape;763;p27"/>
          <p:cNvSpPr/>
          <p:nvPr/>
        </p:nvSpPr>
        <p:spPr>
          <a:xfrm>
            <a:off x="4843408" y="7991285"/>
            <a:ext cx="2813206" cy="762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3" name="Google Shape;764;p27"/>
          <p:cNvSpPr/>
          <p:nvPr/>
        </p:nvSpPr>
        <p:spPr>
          <a:xfrm>
            <a:off x="4839512" y="8802928"/>
            <a:ext cx="2836078" cy="1145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4" name="Google Shape;765;p27"/>
          <p:cNvSpPr/>
          <p:nvPr/>
        </p:nvSpPr>
        <p:spPr>
          <a:xfrm>
            <a:off x="8681607" y="5237643"/>
            <a:ext cx="1548106" cy="935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5" name="Google Shape;766;p27"/>
          <p:cNvSpPr/>
          <p:nvPr/>
        </p:nvSpPr>
        <p:spPr>
          <a:xfrm>
            <a:off x="8568002" y="5379371"/>
            <a:ext cx="1761319" cy="2065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6" name="Google Shape;767;p27"/>
          <p:cNvSpPr/>
          <p:nvPr/>
        </p:nvSpPr>
        <p:spPr>
          <a:xfrm>
            <a:off x="8447769" y="5462816"/>
            <a:ext cx="2015969" cy="417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7" name="Google Shape;768;p27"/>
          <p:cNvSpPr/>
          <p:nvPr/>
        </p:nvSpPr>
        <p:spPr>
          <a:xfrm>
            <a:off x="8681679" y="5237588"/>
            <a:ext cx="1548106" cy="935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8" name="Google Shape;769;p27"/>
          <p:cNvSpPr/>
          <p:nvPr/>
        </p:nvSpPr>
        <p:spPr>
          <a:xfrm>
            <a:off x="8758353" y="6464579"/>
            <a:ext cx="13947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9" name="Google Shape;770;p27"/>
          <p:cNvSpPr/>
          <p:nvPr/>
        </p:nvSpPr>
        <p:spPr>
          <a:xfrm>
            <a:off x="8688735" y="6743607"/>
            <a:ext cx="1533854" cy="872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0" name="Google Shape;771;p27"/>
          <p:cNvSpPr/>
          <p:nvPr/>
        </p:nvSpPr>
        <p:spPr>
          <a:xfrm>
            <a:off x="8532104" y="6954833"/>
            <a:ext cx="1856166" cy="2725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1" name="Google Shape;772;p27"/>
          <p:cNvSpPr/>
          <p:nvPr/>
        </p:nvSpPr>
        <p:spPr>
          <a:xfrm>
            <a:off x="8582102" y="5388032"/>
            <a:ext cx="1747219" cy="2014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2" name="Google Shape;773;p27"/>
          <p:cNvSpPr/>
          <p:nvPr/>
        </p:nvSpPr>
        <p:spPr>
          <a:xfrm>
            <a:off x="8692842" y="6735885"/>
            <a:ext cx="1525781" cy="83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3" name="Google Shape;774;p27"/>
          <p:cNvSpPr/>
          <p:nvPr/>
        </p:nvSpPr>
        <p:spPr>
          <a:xfrm>
            <a:off x="8758245" y="7855824"/>
            <a:ext cx="1394930" cy="2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4" name="Google Shape;775;p27"/>
          <p:cNvSpPr/>
          <p:nvPr/>
        </p:nvSpPr>
        <p:spPr>
          <a:xfrm>
            <a:off x="8616162" y="8228915"/>
            <a:ext cx="1678962" cy="154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6" name="Google Shape;776;p27"/>
          <p:cNvSpPr/>
          <p:nvPr/>
        </p:nvSpPr>
        <p:spPr>
          <a:xfrm flipV="1">
            <a:off x="8753243" y="4945714"/>
            <a:ext cx="1404628" cy="52781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35" name="Google Shape;777;p27"/>
          <p:cNvSpPr/>
          <p:nvPr/>
        </p:nvSpPr>
        <p:spPr>
          <a:xfrm>
            <a:off x="8518140" y="6941736"/>
            <a:ext cx="1869251" cy="273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6" name="Google Shape;778;p27"/>
          <p:cNvSpPr/>
          <p:nvPr/>
        </p:nvSpPr>
        <p:spPr>
          <a:xfrm>
            <a:off x="8612507" y="8274305"/>
            <a:ext cx="1678216" cy="1506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37" name="Google Shape;779;p27"/>
          <p:cNvSpPr/>
          <p:nvPr/>
        </p:nvSpPr>
        <p:spPr>
          <a:xfrm>
            <a:off x="8746805" y="10157591"/>
            <a:ext cx="140626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40" name="Google Shape;780;p27"/>
          <p:cNvSpPr/>
          <p:nvPr/>
        </p:nvSpPr>
        <p:spPr>
          <a:xfrm>
            <a:off x="11268579" y="4912579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1" name="Google Shape;781;p27"/>
          <p:cNvSpPr/>
          <p:nvPr/>
        </p:nvSpPr>
        <p:spPr>
          <a:xfrm>
            <a:off x="11268579" y="4912578"/>
            <a:ext cx="1404628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2" name="Google Shape;782;p27"/>
          <p:cNvSpPr/>
          <p:nvPr/>
        </p:nvSpPr>
        <p:spPr>
          <a:xfrm>
            <a:off x="11268579" y="4912579"/>
            <a:ext cx="1404628" cy="294966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3" name="Google Shape;783;p27"/>
          <p:cNvSpPr/>
          <p:nvPr/>
        </p:nvSpPr>
        <p:spPr>
          <a:xfrm>
            <a:off x="11268580" y="4912579"/>
            <a:ext cx="1404627" cy="5211889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4" name="Google Shape;784;p27"/>
          <p:cNvSpPr/>
          <p:nvPr/>
        </p:nvSpPr>
        <p:spPr>
          <a:xfrm flipV="1">
            <a:off x="11268579" y="4912807"/>
            <a:ext cx="1404628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5" name="Google Shape;785;p27"/>
          <p:cNvSpPr/>
          <p:nvPr/>
        </p:nvSpPr>
        <p:spPr>
          <a:xfrm>
            <a:off x="11268579" y="6431443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6" name="Google Shape;786;p27"/>
          <p:cNvSpPr/>
          <p:nvPr/>
        </p:nvSpPr>
        <p:spPr>
          <a:xfrm>
            <a:off x="11268580" y="6431443"/>
            <a:ext cx="1404627" cy="14304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7" name="Google Shape;787;p27"/>
          <p:cNvSpPr/>
          <p:nvPr/>
        </p:nvSpPr>
        <p:spPr>
          <a:xfrm>
            <a:off x="11268579" y="6431444"/>
            <a:ext cx="1404628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8" name="Google Shape;788;p27"/>
          <p:cNvSpPr/>
          <p:nvPr/>
        </p:nvSpPr>
        <p:spPr>
          <a:xfrm flipV="1">
            <a:off x="11268579" y="4912850"/>
            <a:ext cx="1404628" cy="289855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9" name="Google Shape;789;p27"/>
          <p:cNvSpPr/>
          <p:nvPr/>
        </p:nvSpPr>
        <p:spPr>
          <a:xfrm flipV="1">
            <a:off x="11268579" y="6431486"/>
            <a:ext cx="1404627" cy="1379916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0" name="Google Shape;790;p27"/>
          <p:cNvSpPr/>
          <p:nvPr/>
        </p:nvSpPr>
        <p:spPr>
          <a:xfrm>
            <a:off x="11268578" y="7811401"/>
            <a:ext cx="1404627" cy="50547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1" name="Google Shape;791;p27"/>
          <p:cNvSpPr/>
          <p:nvPr/>
        </p:nvSpPr>
        <p:spPr>
          <a:xfrm>
            <a:off x="11268579" y="7811402"/>
            <a:ext cx="1404628" cy="2312776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2" name="Google Shape;792;p27"/>
          <p:cNvSpPr/>
          <p:nvPr/>
        </p:nvSpPr>
        <p:spPr>
          <a:xfrm flipV="1">
            <a:off x="11268393" y="4912578"/>
            <a:ext cx="1404627" cy="52781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3" name="Google Shape;793;p27"/>
          <p:cNvSpPr/>
          <p:nvPr/>
        </p:nvSpPr>
        <p:spPr>
          <a:xfrm flipV="1">
            <a:off x="11268579" y="6431205"/>
            <a:ext cx="1404628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4" name="Google Shape;794;p27"/>
          <p:cNvSpPr/>
          <p:nvPr/>
        </p:nvSpPr>
        <p:spPr>
          <a:xfrm flipV="1">
            <a:off x="11268578" y="7862225"/>
            <a:ext cx="1404628" cy="226223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55" name="Google Shape;795;p27"/>
          <p:cNvSpPr/>
          <p:nvPr/>
        </p:nvSpPr>
        <p:spPr>
          <a:xfrm>
            <a:off x="11268579" y="10124454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58" name="Google Shape;796;p27"/>
          <p:cNvGrpSpPr/>
          <p:nvPr/>
        </p:nvGrpSpPr>
        <p:grpSpPr>
          <a:xfrm>
            <a:off x="9858784" y="10964629"/>
            <a:ext cx="1708467" cy="755412"/>
            <a:chOff x="0" y="0"/>
            <a:chExt cx="1708466" cy="755410"/>
          </a:xfrm>
        </p:grpSpPr>
        <p:sp>
          <p:nvSpPr>
            <p:cNvPr id="356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357" name="A[2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[2]</a:t>
              </a:r>
            </a:p>
          </p:txBody>
        </p:sp>
      </p:grpSp>
      <p:sp>
        <p:nvSpPr>
          <p:cNvPr id="438" name="Google Shape;797;p27"/>
          <p:cNvSpPr/>
          <p:nvPr/>
        </p:nvSpPr>
        <p:spPr>
          <a:xfrm>
            <a:off x="16309717" y="7267383"/>
            <a:ext cx="1882052" cy="449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362" name="Google Shape;798;p27"/>
          <p:cNvGrpSpPr/>
          <p:nvPr/>
        </p:nvGrpSpPr>
        <p:grpSpPr>
          <a:xfrm>
            <a:off x="17833526" y="10966893"/>
            <a:ext cx="1708468" cy="755411"/>
            <a:chOff x="0" y="0"/>
            <a:chExt cx="1708466" cy="755410"/>
          </a:xfrm>
        </p:grpSpPr>
        <p:sp>
          <p:nvSpPr>
            <p:cNvPr id="360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361" name="A[5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[5]</a:t>
              </a:r>
            </a:p>
          </p:txBody>
        </p:sp>
      </p:grpSp>
      <p:sp>
        <p:nvSpPr>
          <p:cNvPr id="363" name="Google Shape;799;p27"/>
          <p:cNvSpPr/>
          <p:nvPr/>
        </p:nvSpPr>
        <p:spPr>
          <a:xfrm flipH="1">
            <a:off x="10707499" y="8651854"/>
            <a:ext cx="11233" cy="842440"/>
          </a:xfrm>
          <a:prstGeom prst="line">
            <a:avLst/>
          </a:prstGeom>
          <a:ln w="28575">
            <a:solidFill>
              <a:srgbClr val="595959"/>
            </a:solidFill>
            <a:prstDash val="dot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4" name="Google Shape;800;p27"/>
          <p:cNvSpPr/>
          <p:nvPr/>
        </p:nvSpPr>
        <p:spPr>
          <a:xfrm flipH="1">
            <a:off x="15758088" y="8654094"/>
            <a:ext cx="11234" cy="842440"/>
          </a:xfrm>
          <a:prstGeom prst="line">
            <a:avLst/>
          </a:prstGeom>
          <a:ln w="28575">
            <a:solidFill>
              <a:srgbClr val="595959"/>
            </a:solidFill>
            <a:prstDash val="dot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67" name="Google Shape;724;p27"/>
          <p:cNvGrpSpPr/>
          <p:nvPr/>
        </p:nvGrpSpPr>
        <p:grpSpPr>
          <a:xfrm>
            <a:off x="12673207" y="4339364"/>
            <a:ext cx="1110335" cy="1145156"/>
            <a:chOff x="0" y="0"/>
            <a:chExt cx="1110334" cy="1145155"/>
          </a:xfrm>
        </p:grpSpPr>
        <p:sp>
          <p:nvSpPr>
            <p:cNvPr id="365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baseline="-25000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6" name="a1[3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1</a:t>
              </a:r>
              <a:r>
                <a:rPr baseline="30899"/>
                <a:t>[3]</a:t>
              </a:r>
            </a:p>
          </p:txBody>
        </p:sp>
      </p:grpSp>
      <p:grpSp>
        <p:nvGrpSpPr>
          <p:cNvPr id="370" name="Google Shape;728;p27"/>
          <p:cNvGrpSpPr/>
          <p:nvPr/>
        </p:nvGrpSpPr>
        <p:grpSpPr>
          <a:xfrm>
            <a:off x="12673207" y="5858228"/>
            <a:ext cx="1110335" cy="1145156"/>
            <a:chOff x="0" y="0"/>
            <a:chExt cx="1110334" cy="1145155"/>
          </a:xfrm>
        </p:grpSpPr>
        <p:sp>
          <p:nvSpPr>
            <p:cNvPr id="368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9" name="a2[3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2</a:t>
              </a:r>
              <a:r>
                <a:rPr baseline="30899"/>
                <a:t>[3]</a:t>
              </a:r>
            </a:p>
          </p:txBody>
        </p:sp>
      </p:grpSp>
      <p:grpSp>
        <p:nvGrpSpPr>
          <p:cNvPr id="373" name="Google Shape;729;p27"/>
          <p:cNvGrpSpPr/>
          <p:nvPr/>
        </p:nvGrpSpPr>
        <p:grpSpPr>
          <a:xfrm>
            <a:off x="12673207" y="7288872"/>
            <a:ext cx="1110335" cy="1145157"/>
            <a:chOff x="0" y="0"/>
            <a:chExt cx="1110334" cy="1145155"/>
          </a:xfrm>
        </p:grpSpPr>
        <p:sp>
          <p:nvSpPr>
            <p:cNvPr id="371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2" name="a3[3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3</a:t>
              </a:r>
              <a:r>
                <a:rPr baseline="30899"/>
                <a:t>[3]</a:t>
              </a:r>
            </a:p>
          </p:txBody>
        </p:sp>
      </p:grpSp>
      <p:grpSp>
        <p:nvGrpSpPr>
          <p:cNvPr id="376" name="Google Shape;730;p27"/>
          <p:cNvGrpSpPr/>
          <p:nvPr/>
        </p:nvGrpSpPr>
        <p:grpSpPr>
          <a:xfrm>
            <a:off x="12673207" y="9551239"/>
            <a:ext cx="1110335" cy="1145156"/>
            <a:chOff x="0" y="0"/>
            <a:chExt cx="1110334" cy="1145155"/>
          </a:xfrm>
        </p:grpSpPr>
        <p:sp>
          <p:nvSpPr>
            <p:cNvPr id="374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5" name="an3[3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n3</a:t>
              </a:r>
              <a:r>
                <a:rPr baseline="30899"/>
                <a:t>[3]</a:t>
              </a:r>
            </a:p>
          </p:txBody>
        </p:sp>
      </p:grpSp>
      <p:sp>
        <p:nvSpPr>
          <p:cNvPr id="377" name="Google Shape;780;p27"/>
          <p:cNvSpPr/>
          <p:nvPr/>
        </p:nvSpPr>
        <p:spPr>
          <a:xfrm>
            <a:off x="13783916" y="4878805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8" name="Google Shape;781;p27"/>
          <p:cNvSpPr/>
          <p:nvPr/>
        </p:nvSpPr>
        <p:spPr>
          <a:xfrm>
            <a:off x="13783915" y="4878805"/>
            <a:ext cx="1404628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79" name="Google Shape;782;p27"/>
          <p:cNvSpPr/>
          <p:nvPr/>
        </p:nvSpPr>
        <p:spPr>
          <a:xfrm>
            <a:off x="13783915" y="4878805"/>
            <a:ext cx="1404628" cy="294966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0" name="Google Shape;783;p27"/>
          <p:cNvSpPr/>
          <p:nvPr/>
        </p:nvSpPr>
        <p:spPr>
          <a:xfrm>
            <a:off x="13783917" y="4878805"/>
            <a:ext cx="1404627" cy="5211889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1" name="Google Shape;784;p27"/>
          <p:cNvSpPr/>
          <p:nvPr/>
        </p:nvSpPr>
        <p:spPr>
          <a:xfrm flipV="1">
            <a:off x="13783915" y="4879033"/>
            <a:ext cx="1404628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2" name="Google Shape;785;p27"/>
          <p:cNvSpPr/>
          <p:nvPr/>
        </p:nvSpPr>
        <p:spPr>
          <a:xfrm>
            <a:off x="13783916" y="6397669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3" name="Google Shape;786;p27"/>
          <p:cNvSpPr/>
          <p:nvPr/>
        </p:nvSpPr>
        <p:spPr>
          <a:xfrm>
            <a:off x="13783917" y="6397668"/>
            <a:ext cx="1404627" cy="14304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4" name="Google Shape;787;p27"/>
          <p:cNvSpPr/>
          <p:nvPr/>
        </p:nvSpPr>
        <p:spPr>
          <a:xfrm>
            <a:off x="13783917" y="6397670"/>
            <a:ext cx="1404627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5" name="Google Shape;788;p27"/>
          <p:cNvSpPr/>
          <p:nvPr/>
        </p:nvSpPr>
        <p:spPr>
          <a:xfrm flipV="1">
            <a:off x="13783916" y="4879076"/>
            <a:ext cx="1404628" cy="2898553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6" name="Google Shape;789;p27"/>
          <p:cNvSpPr/>
          <p:nvPr/>
        </p:nvSpPr>
        <p:spPr>
          <a:xfrm flipV="1">
            <a:off x="13783915" y="6397713"/>
            <a:ext cx="1404628" cy="1379915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7" name="Google Shape;790;p27"/>
          <p:cNvSpPr/>
          <p:nvPr/>
        </p:nvSpPr>
        <p:spPr>
          <a:xfrm>
            <a:off x="13783915" y="7777627"/>
            <a:ext cx="1404628" cy="50547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8" name="Google Shape;791;p27"/>
          <p:cNvSpPr/>
          <p:nvPr/>
        </p:nvSpPr>
        <p:spPr>
          <a:xfrm>
            <a:off x="13783916" y="7777628"/>
            <a:ext cx="1404628" cy="2312776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89" name="Google Shape;792;p27"/>
          <p:cNvSpPr/>
          <p:nvPr/>
        </p:nvSpPr>
        <p:spPr>
          <a:xfrm flipV="1">
            <a:off x="13783729" y="4878805"/>
            <a:ext cx="1404628" cy="527816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0" name="Google Shape;793;p27"/>
          <p:cNvSpPr/>
          <p:nvPr/>
        </p:nvSpPr>
        <p:spPr>
          <a:xfrm flipV="1">
            <a:off x="13783917" y="6397431"/>
            <a:ext cx="1404627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1" name="Google Shape;794;p27"/>
          <p:cNvSpPr/>
          <p:nvPr/>
        </p:nvSpPr>
        <p:spPr>
          <a:xfrm flipV="1">
            <a:off x="13783916" y="7828450"/>
            <a:ext cx="1404628" cy="226223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2" name="Google Shape;795;p27"/>
          <p:cNvSpPr/>
          <p:nvPr/>
        </p:nvSpPr>
        <p:spPr>
          <a:xfrm>
            <a:off x="13783916" y="10090680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95" name="Google Shape;713;p27"/>
          <p:cNvGrpSpPr/>
          <p:nvPr/>
        </p:nvGrpSpPr>
        <p:grpSpPr>
          <a:xfrm>
            <a:off x="12588768" y="10964629"/>
            <a:ext cx="1708467" cy="755411"/>
            <a:chOff x="0" y="0"/>
            <a:chExt cx="1708466" cy="755410"/>
          </a:xfrm>
        </p:grpSpPr>
        <p:sp>
          <p:nvSpPr>
            <p:cNvPr id="393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394" name="A[3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[3]</a:t>
              </a:r>
            </a:p>
          </p:txBody>
        </p:sp>
      </p:grpSp>
      <p:sp>
        <p:nvSpPr>
          <p:cNvPr id="396" name="a1[1]"/>
          <p:cNvSpPr txBox="1"/>
          <p:nvPr/>
        </p:nvSpPr>
        <p:spPr>
          <a:xfrm>
            <a:off x="7814595" y="4468686"/>
            <a:ext cx="767297" cy="95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algn="l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aseline="-16449"/>
              <a:t>1</a:t>
            </a:r>
            <a:r>
              <a:rPr baseline="30899"/>
              <a:t>[1]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Model Architecture…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100"/>
              </a:spcBef>
            </a:pPr>
            <a:r>
              <a:t>Model Architecture</a:t>
            </a:r>
          </a:p>
          <a:p>
            <a:pPr>
              <a:spcBef>
                <a:spcPts val="2100"/>
              </a:spcBef>
              <a:defRPr sz="3600"/>
            </a:pPr>
            <a:r>
              <a:t>Larger Neural Network</a:t>
            </a:r>
          </a:p>
        </p:txBody>
      </p:sp>
      <p:grpSp>
        <p:nvGrpSpPr>
          <p:cNvPr id="443" name="Google Shape;702;p27"/>
          <p:cNvGrpSpPr/>
          <p:nvPr/>
        </p:nvGrpSpPr>
        <p:grpSpPr>
          <a:xfrm>
            <a:off x="2962850" y="4331997"/>
            <a:ext cx="2618301" cy="739774"/>
            <a:chOff x="0" y="0"/>
            <a:chExt cx="2618300" cy="739772"/>
          </a:xfrm>
        </p:grpSpPr>
        <p:sp>
          <p:nvSpPr>
            <p:cNvPr id="441" name="Rectangle"/>
            <p:cNvSpPr/>
            <p:nvPr/>
          </p:nvSpPr>
          <p:spPr>
            <a:xfrm>
              <a:off x="0" y="35493"/>
              <a:ext cx="2618301" cy="704280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442" name="Input Layer"/>
            <p:cNvSpPr txBox="1"/>
            <p:nvPr/>
          </p:nvSpPr>
          <p:spPr>
            <a:xfrm>
              <a:off x="8915" y="0"/>
              <a:ext cx="2600470" cy="6751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Input Layer</a:t>
              </a:r>
            </a:p>
          </p:txBody>
        </p:sp>
      </p:grpSp>
      <p:grpSp>
        <p:nvGrpSpPr>
          <p:cNvPr id="446" name="Google Shape;703;p27"/>
          <p:cNvGrpSpPr/>
          <p:nvPr/>
        </p:nvGrpSpPr>
        <p:grpSpPr>
          <a:xfrm>
            <a:off x="9445997" y="3223459"/>
            <a:ext cx="4987596" cy="1016942"/>
            <a:chOff x="0" y="0"/>
            <a:chExt cx="4987595" cy="1016940"/>
          </a:xfrm>
        </p:grpSpPr>
        <p:sp>
          <p:nvSpPr>
            <p:cNvPr id="444" name="Rectangle"/>
            <p:cNvSpPr/>
            <p:nvPr/>
          </p:nvSpPr>
          <p:spPr>
            <a:xfrm>
              <a:off x="0" y="0"/>
              <a:ext cx="253405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445" name="Hidden Layers"/>
            <p:cNvSpPr txBox="1"/>
            <p:nvPr/>
          </p:nvSpPr>
          <p:spPr>
            <a:xfrm>
              <a:off x="8915" y="8915"/>
              <a:ext cx="4978681" cy="100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Hidden Layers</a:t>
              </a:r>
            </a:p>
          </p:txBody>
        </p:sp>
      </p:grpSp>
      <p:grpSp>
        <p:nvGrpSpPr>
          <p:cNvPr id="449" name="Google Shape;704;p27"/>
          <p:cNvGrpSpPr/>
          <p:nvPr/>
        </p:nvGrpSpPr>
        <p:grpSpPr>
          <a:xfrm>
            <a:off x="19729281" y="4373137"/>
            <a:ext cx="2932355" cy="1016942"/>
            <a:chOff x="0" y="0"/>
            <a:chExt cx="2932354" cy="1016940"/>
          </a:xfrm>
        </p:grpSpPr>
        <p:sp>
          <p:nvSpPr>
            <p:cNvPr id="447" name="Rectangle"/>
            <p:cNvSpPr/>
            <p:nvPr/>
          </p:nvSpPr>
          <p:spPr>
            <a:xfrm>
              <a:off x="324953" y="0"/>
              <a:ext cx="2282449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448" name="Output Layer"/>
            <p:cNvSpPr txBox="1"/>
            <p:nvPr/>
          </p:nvSpPr>
          <p:spPr>
            <a:xfrm>
              <a:off x="0" y="8915"/>
              <a:ext cx="2932355" cy="10080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Output Layer</a:t>
              </a:r>
            </a:p>
          </p:txBody>
        </p:sp>
      </p:grpSp>
      <p:grpSp>
        <p:nvGrpSpPr>
          <p:cNvPr id="452" name="Google Shape;705;p27"/>
          <p:cNvGrpSpPr/>
          <p:nvPr/>
        </p:nvGrpSpPr>
        <p:grpSpPr>
          <a:xfrm>
            <a:off x="3947120" y="10964629"/>
            <a:ext cx="1708467" cy="1159595"/>
            <a:chOff x="0" y="0"/>
            <a:chExt cx="1708466" cy="1159593"/>
          </a:xfrm>
        </p:grpSpPr>
        <p:sp>
          <p:nvSpPr>
            <p:cNvPr id="450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451" name="X = A[0]"/>
            <p:cNvSpPr txBox="1"/>
            <p:nvPr/>
          </p:nvSpPr>
          <p:spPr>
            <a:xfrm>
              <a:off x="8915" y="8915"/>
              <a:ext cx="1690636" cy="11506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X = A</a:t>
              </a:r>
              <a:r>
                <a:rPr baseline="30880"/>
                <a:t>[0]</a:t>
              </a:r>
            </a:p>
          </p:txBody>
        </p:sp>
      </p:grpSp>
      <p:sp>
        <p:nvSpPr>
          <p:cNvPr id="453" name="Google Shape;706;p27"/>
          <p:cNvSpPr/>
          <p:nvPr/>
        </p:nvSpPr>
        <p:spPr>
          <a:xfrm>
            <a:off x="4693363" y="5828128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4" name="Google Shape;707;p27"/>
          <p:cNvSpPr/>
          <p:nvPr/>
        </p:nvSpPr>
        <p:spPr>
          <a:xfrm>
            <a:off x="4693363" y="6328887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55" name="Google Shape;708;p27"/>
          <p:cNvSpPr/>
          <p:nvPr/>
        </p:nvSpPr>
        <p:spPr>
          <a:xfrm>
            <a:off x="4693363" y="6829645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58" name="Google Shape;709;p27"/>
          <p:cNvGrpSpPr/>
          <p:nvPr/>
        </p:nvGrpSpPr>
        <p:grpSpPr>
          <a:xfrm>
            <a:off x="20691119" y="6630313"/>
            <a:ext cx="1008682" cy="1044063"/>
            <a:chOff x="0" y="0"/>
            <a:chExt cx="1008680" cy="1044062"/>
          </a:xfrm>
        </p:grpSpPr>
        <p:sp>
          <p:nvSpPr>
            <p:cNvPr id="456" name="Oval"/>
            <p:cNvSpPr/>
            <p:nvPr/>
          </p:nvSpPr>
          <p:spPr>
            <a:xfrm>
              <a:off x="-1" y="-1"/>
              <a:ext cx="1008682" cy="1044064"/>
            </a:xfrm>
            <a:prstGeom prst="ellipse">
              <a:avLst/>
            </a:prstGeom>
            <a:solidFill>
              <a:srgbClr val="F4CCCC"/>
            </a:soli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7" name="a[6]"/>
            <p:cNvSpPr txBox="1"/>
            <p:nvPr/>
          </p:nvSpPr>
          <p:spPr>
            <a:xfrm>
              <a:off x="156632" y="212500"/>
              <a:ext cx="695416" cy="6190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30899"/>
                <a:t>[6]</a:t>
              </a:r>
            </a:p>
          </p:txBody>
        </p:sp>
      </p:grpSp>
      <p:sp>
        <p:nvSpPr>
          <p:cNvPr id="744" name="Google Shape;710;p27"/>
          <p:cNvSpPr/>
          <p:nvPr/>
        </p:nvSpPr>
        <p:spPr>
          <a:xfrm>
            <a:off x="21704521" y="7133273"/>
            <a:ext cx="806659" cy="11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62" name="Google Shape;712;p27"/>
          <p:cNvGrpSpPr/>
          <p:nvPr/>
        </p:nvGrpSpPr>
        <p:grpSpPr>
          <a:xfrm>
            <a:off x="7344010" y="10964629"/>
            <a:ext cx="1708467" cy="755412"/>
            <a:chOff x="0" y="0"/>
            <a:chExt cx="1708466" cy="755410"/>
          </a:xfrm>
        </p:grpSpPr>
        <p:sp>
          <p:nvSpPr>
            <p:cNvPr id="460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461" name="A[1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[1]</a:t>
              </a:r>
            </a:p>
          </p:txBody>
        </p:sp>
      </p:grpSp>
      <p:grpSp>
        <p:nvGrpSpPr>
          <p:cNvPr id="465" name="Google Shape;713;p27"/>
          <p:cNvGrpSpPr/>
          <p:nvPr/>
        </p:nvGrpSpPr>
        <p:grpSpPr>
          <a:xfrm>
            <a:off x="17416513" y="10970275"/>
            <a:ext cx="1708467" cy="755411"/>
            <a:chOff x="0" y="0"/>
            <a:chExt cx="1708466" cy="755410"/>
          </a:xfrm>
        </p:grpSpPr>
        <p:sp>
          <p:nvSpPr>
            <p:cNvPr id="463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464" name="A[5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[5]</a:t>
              </a:r>
            </a:p>
          </p:txBody>
        </p:sp>
      </p:grpSp>
      <p:sp>
        <p:nvSpPr>
          <p:cNvPr id="466" name="Google Shape;714;p27"/>
          <p:cNvSpPr/>
          <p:nvPr/>
        </p:nvSpPr>
        <p:spPr>
          <a:xfrm>
            <a:off x="3947130" y="5432055"/>
            <a:ext cx="649802" cy="36898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21458"/>
                  <a:pt x="0" y="21283"/>
                </a:cubicBezTo>
                <a:lnTo>
                  <a:pt x="0" y="317"/>
                </a:lnTo>
                <a:cubicBezTo>
                  <a:pt x="0" y="142"/>
                  <a:pt x="9671" y="0"/>
                  <a:pt x="21600" y="0"/>
                </a:cubicBezTo>
              </a:path>
            </a:pathLst>
          </a:custGeom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67" name="Rectangle"/>
          <p:cNvSpPr/>
          <p:nvPr/>
        </p:nvSpPr>
        <p:spPr>
          <a:xfrm>
            <a:off x="2853395" y="6924854"/>
            <a:ext cx="846371" cy="7042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 defTabSz="914400">
              <a:defRPr b="1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468" name="X"/>
          <p:cNvSpPr txBox="1"/>
          <p:nvPr/>
        </p:nvSpPr>
        <p:spPr>
          <a:xfrm>
            <a:off x="2862311" y="6933770"/>
            <a:ext cx="828540" cy="675169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>
            <a:lvl1pPr defTabSz="914400">
              <a:defRPr sz="2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745" name="Google Shape;716;p27"/>
          <p:cNvSpPr/>
          <p:nvPr/>
        </p:nvSpPr>
        <p:spPr>
          <a:xfrm>
            <a:off x="18670186" y="7521832"/>
            <a:ext cx="2162486" cy="2202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46" name="Google Shape;718;p27"/>
          <p:cNvSpPr/>
          <p:nvPr/>
        </p:nvSpPr>
        <p:spPr>
          <a:xfrm>
            <a:off x="18815219" y="6540562"/>
            <a:ext cx="1886248" cy="484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47" name="Google Shape;720;p27"/>
          <p:cNvSpPr/>
          <p:nvPr/>
        </p:nvSpPr>
        <p:spPr>
          <a:xfrm>
            <a:off x="18724059" y="5291892"/>
            <a:ext cx="2059785" cy="1550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48" name="Google Shape;722;p27"/>
          <p:cNvSpPr/>
          <p:nvPr/>
        </p:nvSpPr>
        <p:spPr>
          <a:xfrm>
            <a:off x="8758353" y="4945715"/>
            <a:ext cx="13947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475" name="Google Shape;711;p27"/>
          <p:cNvGrpSpPr/>
          <p:nvPr/>
        </p:nvGrpSpPr>
        <p:grpSpPr>
          <a:xfrm>
            <a:off x="22515941" y="6774930"/>
            <a:ext cx="846372" cy="704280"/>
            <a:chOff x="0" y="0"/>
            <a:chExt cx="846370" cy="704278"/>
          </a:xfrm>
        </p:grpSpPr>
        <p:sp>
          <p:nvSpPr>
            <p:cNvPr id="473" name="Rectangle"/>
            <p:cNvSpPr/>
            <p:nvPr/>
          </p:nvSpPr>
          <p:spPr>
            <a:xfrm>
              <a:off x="-1" y="-1"/>
              <a:ext cx="846372" cy="704280"/>
            </a:xfrm>
            <a:prstGeom prst="rect">
              <a:avLst/>
            </a:prstGeom>
            <a:noFill/>
            <a:ln w="9525" cap="flat">
              <a:solidFill>
                <a:srgbClr val="0097A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="1" sz="12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474" name="Ŷ"/>
            <p:cNvSpPr txBox="1"/>
            <p:nvPr/>
          </p:nvSpPr>
          <p:spPr>
            <a:xfrm>
              <a:off x="8915" y="8915"/>
              <a:ext cx="828540" cy="651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>
              <a:lvl1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lvl1pPr>
            </a:lstStyle>
            <a:p>
              <a:pPr/>
              <a:r>
                <a:t>Ŷ</a:t>
              </a:r>
            </a:p>
          </p:txBody>
        </p:sp>
      </p:grpSp>
      <p:sp>
        <p:nvSpPr>
          <p:cNvPr id="476" name="Google Shape;723;p27"/>
          <p:cNvSpPr/>
          <p:nvPr/>
        </p:nvSpPr>
        <p:spPr>
          <a:xfrm>
            <a:off x="7643096" y="4373137"/>
            <a:ext cx="1110335" cy="1145156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48235"/>
                </a:srgbClr>
              </a:gs>
            </a:gsLst>
            <a:lin ang="13500032"/>
          </a:gra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baseline="-25000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79" name="Google Shape;725;p27"/>
          <p:cNvGrpSpPr/>
          <p:nvPr/>
        </p:nvGrpSpPr>
        <p:grpSpPr>
          <a:xfrm>
            <a:off x="7643096" y="5892002"/>
            <a:ext cx="1110335" cy="1145156"/>
            <a:chOff x="0" y="0"/>
            <a:chExt cx="1110334" cy="1145155"/>
          </a:xfrm>
        </p:grpSpPr>
        <p:sp>
          <p:nvSpPr>
            <p:cNvPr id="477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8" name="a2[1]"/>
            <p:cNvSpPr txBox="1"/>
            <p:nvPr/>
          </p:nvSpPr>
          <p:spPr>
            <a:xfrm>
              <a:off x="171519" y="108741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2</a:t>
              </a:r>
              <a:r>
                <a:rPr baseline="30899"/>
                <a:t>[1]</a:t>
              </a:r>
            </a:p>
          </p:txBody>
        </p:sp>
      </p:grpSp>
      <p:grpSp>
        <p:nvGrpSpPr>
          <p:cNvPr id="482" name="Google Shape;726;p27"/>
          <p:cNvGrpSpPr/>
          <p:nvPr/>
        </p:nvGrpSpPr>
        <p:grpSpPr>
          <a:xfrm>
            <a:off x="7643096" y="7271959"/>
            <a:ext cx="1110335" cy="1145157"/>
            <a:chOff x="0" y="0"/>
            <a:chExt cx="1110334" cy="1145155"/>
          </a:xfrm>
        </p:grpSpPr>
        <p:sp>
          <p:nvSpPr>
            <p:cNvPr id="480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1" name="a3[1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3</a:t>
              </a:r>
              <a:r>
                <a:rPr baseline="30899"/>
                <a:t>[1]</a:t>
              </a:r>
            </a:p>
          </p:txBody>
        </p:sp>
      </p:grpSp>
      <p:grpSp>
        <p:nvGrpSpPr>
          <p:cNvPr id="485" name="Google Shape;727;p27"/>
          <p:cNvGrpSpPr/>
          <p:nvPr/>
        </p:nvGrpSpPr>
        <p:grpSpPr>
          <a:xfrm>
            <a:off x="7643096" y="9585013"/>
            <a:ext cx="1099103" cy="1145156"/>
            <a:chOff x="0" y="0"/>
            <a:chExt cx="1099102" cy="1145155"/>
          </a:xfrm>
        </p:grpSpPr>
        <p:sp>
          <p:nvSpPr>
            <p:cNvPr id="483" name="Oval"/>
            <p:cNvSpPr/>
            <p:nvPr/>
          </p:nvSpPr>
          <p:spPr>
            <a:xfrm>
              <a:off x="-1" y="-1"/>
              <a:ext cx="1099103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4" name="an1[1]"/>
            <p:cNvSpPr txBox="1"/>
            <p:nvPr/>
          </p:nvSpPr>
          <p:spPr>
            <a:xfrm>
              <a:off x="169875" y="95548"/>
              <a:ext cx="759352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n</a:t>
              </a:r>
              <a:r>
                <a:rPr baseline="-17611" sz="1800"/>
                <a:t>1</a:t>
              </a:r>
              <a:r>
                <a:rPr baseline="30899"/>
                <a:t>[1]</a:t>
              </a:r>
            </a:p>
          </p:txBody>
        </p:sp>
      </p:grpSp>
      <p:grpSp>
        <p:nvGrpSpPr>
          <p:cNvPr id="488" name="Google Shape;724;p27"/>
          <p:cNvGrpSpPr/>
          <p:nvPr/>
        </p:nvGrpSpPr>
        <p:grpSpPr>
          <a:xfrm>
            <a:off x="10157870" y="4373137"/>
            <a:ext cx="1110336" cy="1145156"/>
            <a:chOff x="0" y="0"/>
            <a:chExt cx="1110334" cy="1145155"/>
          </a:xfrm>
        </p:grpSpPr>
        <p:sp>
          <p:nvSpPr>
            <p:cNvPr id="486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baseline="-25000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7" name="a1[2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1</a:t>
              </a:r>
              <a:r>
                <a:rPr baseline="30899"/>
                <a:t>[2]</a:t>
              </a:r>
            </a:p>
          </p:txBody>
        </p:sp>
      </p:grpSp>
      <p:grpSp>
        <p:nvGrpSpPr>
          <p:cNvPr id="491" name="Google Shape;728;p27"/>
          <p:cNvGrpSpPr/>
          <p:nvPr/>
        </p:nvGrpSpPr>
        <p:grpSpPr>
          <a:xfrm>
            <a:off x="10157870" y="5892002"/>
            <a:ext cx="1110336" cy="1145156"/>
            <a:chOff x="0" y="0"/>
            <a:chExt cx="1110334" cy="1145155"/>
          </a:xfrm>
        </p:grpSpPr>
        <p:sp>
          <p:nvSpPr>
            <p:cNvPr id="489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0" name="a2[2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2</a:t>
              </a:r>
              <a:r>
                <a:rPr baseline="30899"/>
                <a:t>[2]</a:t>
              </a:r>
            </a:p>
          </p:txBody>
        </p:sp>
      </p:grpSp>
      <p:grpSp>
        <p:nvGrpSpPr>
          <p:cNvPr id="494" name="Google Shape;729;p27"/>
          <p:cNvGrpSpPr/>
          <p:nvPr/>
        </p:nvGrpSpPr>
        <p:grpSpPr>
          <a:xfrm>
            <a:off x="10157870" y="7322646"/>
            <a:ext cx="1110336" cy="1145157"/>
            <a:chOff x="0" y="0"/>
            <a:chExt cx="1110334" cy="1145155"/>
          </a:xfrm>
        </p:grpSpPr>
        <p:sp>
          <p:nvSpPr>
            <p:cNvPr id="492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3" name="a3[2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3</a:t>
              </a:r>
              <a:r>
                <a:rPr baseline="30899"/>
                <a:t>[2]</a:t>
              </a:r>
            </a:p>
          </p:txBody>
        </p:sp>
      </p:grpSp>
      <p:grpSp>
        <p:nvGrpSpPr>
          <p:cNvPr id="497" name="Google Shape;730;p27"/>
          <p:cNvGrpSpPr/>
          <p:nvPr/>
        </p:nvGrpSpPr>
        <p:grpSpPr>
          <a:xfrm>
            <a:off x="10157870" y="9585013"/>
            <a:ext cx="1110336" cy="1145156"/>
            <a:chOff x="0" y="0"/>
            <a:chExt cx="1110334" cy="1145155"/>
          </a:xfrm>
        </p:grpSpPr>
        <p:sp>
          <p:nvSpPr>
            <p:cNvPr id="495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6" name="an2[2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n2</a:t>
              </a:r>
              <a:r>
                <a:rPr baseline="30899"/>
                <a:t>[2]</a:t>
              </a:r>
            </a:p>
          </p:txBody>
        </p:sp>
      </p:grpSp>
      <p:grpSp>
        <p:nvGrpSpPr>
          <p:cNvPr id="500" name="Google Shape;721;p27"/>
          <p:cNvGrpSpPr/>
          <p:nvPr/>
        </p:nvGrpSpPr>
        <p:grpSpPr>
          <a:xfrm>
            <a:off x="17716535" y="4378783"/>
            <a:ext cx="1110336" cy="1145157"/>
            <a:chOff x="0" y="0"/>
            <a:chExt cx="1110334" cy="1145155"/>
          </a:xfrm>
        </p:grpSpPr>
        <p:sp>
          <p:nvSpPr>
            <p:cNvPr id="498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39607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baseline="-25000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9" name="a1[5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1</a:t>
              </a:r>
              <a:r>
                <a:rPr baseline="30899"/>
                <a:t>[5]</a:t>
              </a:r>
            </a:p>
          </p:txBody>
        </p:sp>
      </p:grpSp>
      <p:sp>
        <p:nvSpPr>
          <p:cNvPr id="501" name="Google Shape;719;p27"/>
          <p:cNvSpPr/>
          <p:nvPr/>
        </p:nvSpPr>
        <p:spPr>
          <a:xfrm>
            <a:off x="17716535" y="5828287"/>
            <a:ext cx="1110336" cy="1145156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/>
          </a:gra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2" name="Google Shape;731;p27"/>
          <p:cNvSpPr/>
          <p:nvPr/>
        </p:nvSpPr>
        <p:spPr>
          <a:xfrm>
            <a:off x="17716512" y="7277840"/>
            <a:ext cx="1110335" cy="1145156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/>
          </a:gra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3" name="Google Shape;717;p27"/>
          <p:cNvSpPr/>
          <p:nvPr/>
        </p:nvSpPr>
        <p:spPr>
          <a:xfrm>
            <a:off x="17716535" y="9557522"/>
            <a:ext cx="1110336" cy="1145156"/>
          </a:xfrm>
          <a:prstGeom prst="ellipse">
            <a:avLst/>
          </a:prstGeom>
          <a:gradFill>
            <a:gsLst>
              <a:gs pos="0">
                <a:srgbClr val="E0EDBA">
                  <a:alpha val="79215"/>
                </a:srgbClr>
              </a:gs>
              <a:gs pos="100000">
                <a:srgbClr val="DE87F1">
                  <a:alpha val="39607"/>
                </a:srgbClr>
              </a:gs>
            </a:gsLst>
            <a:lin ang="13500032"/>
          </a:gra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4" name="Google Shape;732;p27"/>
          <p:cNvSpPr/>
          <p:nvPr/>
        </p:nvSpPr>
        <p:spPr>
          <a:xfrm flipH="1">
            <a:off x="8192633" y="8651854"/>
            <a:ext cx="11233" cy="842440"/>
          </a:xfrm>
          <a:prstGeom prst="line">
            <a:avLst/>
          </a:prstGeom>
          <a:ln w="28575">
            <a:solidFill>
              <a:srgbClr val="595959"/>
            </a:solidFill>
            <a:prstDash val="dot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5" name="Google Shape;733;p27"/>
          <p:cNvSpPr/>
          <p:nvPr/>
        </p:nvSpPr>
        <p:spPr>
          <a:xfrm>
            <a:off x="4693363" y="7330431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6" name="Google Shape;734;p27"/>
          <p:cNvSpPr/>
          <p:nvPr/>
        </p:nvSpPr>
        <p:spPr>
          <a:xfrm>
            <a:off x="4693363" y="7831189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7" name="Google Shape;735;p27"/>
          <p:cNvSpPr/>
          <p:nvPr/>
        </p:nvSpPr>
        <p:spPr>
          <a:xfrm>
            <a:off x="4693363" y="8331948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8" name="Google Shape;736;p27"/>
          <p:cNvSpPr/>
          <p:nvPr/>
        </p:nvSpPr>
        <p:spPr>
          <a:xfrm>
            <a:off x="4693363" y="8709922"/>
            <a:ext cx="148831" cy="128052"/>
          </a:xfrm>
          <a:prstGeom prst="ellipse">
            <a:avLst/>
          </a:prstGeom>
          <a:solidFill>
            <a:srgbClr val="B7B7B7"/>
          </a:solidFill>
          <a:ln>
            <a:solidFill>
              <a:srgbClr val="595959"/>
            </a:solidFill>
          </a:ln>
        </p:spPr>
        <p:txBody>
          <a:bodyPr lIns="0" tIns="0" rIns="0" bIns="0" anchor="ctr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9" name="Google Shape;737;p27"/>
          <p:cNvSpPr/>
          <p:nvPr/>
        </p:nvSpPr>
        <p:spPr>
          <a:xfrm flipV="1">
            <a:off x="4854062" y="4945715"/>
            <a:ext cx="2789035" cy="954203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9" name="Google Shape;738;p27"/>
          <p:cNvSpPr/>
          <p:nvPr/>
        </p:nvSpPr>
        <p:spPr>
          <a:xfrm>
            <a:off x="4845509" y="5905124"/>
            <a:ext cx="2799926" cy="467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0" name="Google Shape;739;p27"/>
          <p:cNvSpPr/>
          <p:nvPr/>
        </p:nvSpPr>
        <p:spPr>
          <a:xfrm>
            <a:off x="4833937" y="5929806"/>
            <a:ext cx="2873924" cy="1635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1" name="Google Shape;740;p27"/>
          <p:cNvSpPr/>
          <p:nvPr/>
        </p:nvSpPr>
        <p:spPr>
          <a:xfrm>
            <a:off x="4813025" y="5948505"/>
            <a:ext cx="2999934" cy="37362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513" name="Google Shape;741;p27"/>
          <p:cNvCxnSpPr>
            <a:stCxn id="454" idx="0"/>
            <a:endCxn id="476" idx="0"/>
          </p:cNvCxnSpPr>
          <p:nvPr/>
        </p:nvCxnSpPr>
        <p:spPr>
          <a:xfrm flipV="1">
            <a:off x="4767778" y="4945715"/>
            <a:ext cx="3430486" cy="1447198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752" name="Google Shape;742;p27"/>
          <p:cNvSpPr/>
          <p:nvPr/>
        </p:nvSpPr>
        <p:spPr>
          <a:xfrm>
            <a:off x="4838898" y="6423007"/>
            <a:ext cx="2841165" cy="12022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3" name="Google Shape;743;p27"/>
          <p:cNvSpPr/>
          <p:nvPr/>
        </p:nvSpPr>
        <p:spPr>
          <a:xfrm>
            <a:off x="4846927" y="6394566"/>
            <a:ext cx="2791481" cy="58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4" name="Google Shape;744;p27"/>
          <p:cNvSpPr/>
          <p:nvPr/>
        </p:nvSpPr>
        <p:spPr>
          <a:xfrm>
            <a:off x="4816802" y="6446801"/>
            <a:ext cx="2995560" cy="3292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517" name="Google Shape;745;p27"/>
          <p:cNvCxnSpPr>
            <a:stCxn id="455" idx="0"/>
            <a:endCxn id="476" idx="0"/>
          </p:cNvCxnSpPr>
          <p:nvPr/>
        </p:nvCxnSpPr>
        <p:spPr>
          <a:xfrm flipV="1">
            <a:off x="4767778" y="4945715"/>
            <a:ext cx="3430486" cy="1947957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755" name="Google Shape;746;p27"/>
          <p:cNvSpPr/>
          <p:nvPr/>
        </p:nvSpPr>
        <p:spPr>
          <a:xfrm>
            <a:off x="4846170" y="6534113"/>
            <a:ext cx="2796187" cy="349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6" name="Google Shape;747;p27"/>
          <p:cNvSpPr/>
          <p:nvPr/>
        </p:nvSpPr>
        <p:spPr>
          <a:xfrm>
            <a:off x="4843166" y="6914567"/>
            <a:ext cx="2814219" cy="780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7" name="Google Shape;748;p27"/>
          <p:cNvSpPr/>
          <p:nvPr/>
        </p:nvSpPr>
        <p:spPr>
          <a:xfrm>
            <a:off x="4821035" y="6944425"/>
            <a:ext cx="2962618" cy="2823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521" name="Google Shape;749;p27"/>
          <p:cNvCxnSpPr>
            <a:stCxn id="505" idx="0"/>
            <a:endCxn id="476" idx="0"/>
          </p:cNvCxnSpPr>
          <p:nvPr/>
        </p:nvCxnSpPr>
        <p:spPr>
          <a:xfrm flipV="1">
            <a:off x="4767778" y="4945715"/>
            <a:ext cx="3430486" cy="2448742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758" name="Google Shape;750;p27"/>
          <p:cNvSpPr/>
          <p:nvPr/>
        </p:nvSpPr>
        <p:spPr>
          <a:xfrm>
            <a:off x="4843404" y="6611396"/>
            <a:ext cx="2813227" cy="7625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9" name="Google Shape;751;p27"/>
          <p:cNvSpPr/>
          <p:nvPr/>
        </p:nvSpPr>
        <p:spPr>
          <a:xfrm>
            <a:off x="4846047" y="7404725"/>
            <a:ext cx="2796692" cy="366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60" name="Google Shape;752;p27"/>
          <p:cNvSpPr/>
          <p:nvPr/>
        </p:nvSpPr>
        <p:spPr>
          <a:xfrm>
            <a:off x="4825712" y="7441197"/>
            <a:ext cx="2928618" cy="23627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525" name="Google Shape;753;p27"/>
          <p:cNvCxnSpPr>
            <a:stCxn id="506" idx="0"/>
            <a:endCxn id="476" idx="0"/>
          </p:cNvCxnSpPr>
          <p:nvPr/>
        </p:nvCxnSpPr>
        <p:spPr>
          <a:xfrm flipV="1">
            <a:off x="4767778" y="4945715"/>
            <a:ext cx="3430486" cy="2949500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761" name="Google Shape;754;p27"/>
          <p:cNvSpPr/>
          <p:nvPr/>
        </p:nvSpPr>
        <p:spPr>
          <a:xfrm>
            <a:off x="4839211" y="6681112"/>
            <a:ext cx="2839836" cy="1184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62" name="Google Shape;755;p27"/>
          <p:cNvSpPr/>
          <p:nvPr/>
        </p:nvSpPr>
        <p:spPr>
          <a:xfrm>
            <a:off x="4846944" y="7852808"/>
            <a:ext cx="2791410" cy="41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63" name="Google Shape;756;p27"/>
          <p:cNvSpPr/>
          <p:nvPr/>
        </p:nvSpPr>
        <p:spPr>
          <a:xfrm>
            <a:off x="4830728" y="7936797"/>
            <a:ext cx="2893627" cy="1911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64" name="Google Shape;757;p27"/>
          <p:cNvSpPr/>
          <p:nvPr/>
        </p:nvSpPr>
        <p:spPr>
          <a:xfrm>
            <a:off x="4845662" y="7933479"/>
            <a:ext cx="2799292" cy="449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65" name="Google Shape;758;p27"/>
          <p:cNvSpPr/>
          <p:nvPr/>
        </p:nvSpPr>
        <p:spPr>
          <a:xfrm>
            <a:off x="4834286" y="6741334"/>
            <a:ext cx="2872415" cy="1617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66" name="Google Shape;759;p27"/>
          <p:cNvSpPr/>
          <p:nvPr/>
        </p:nvSpPr>
        <p:spPr>
          <a:xfrm>
            <a:off x="4845662" y="7933479"/>
            <a:ext cx="2799292" cy="449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67" name="Google Shape;760;p27"/>
          <p:cNvSpPr/>
          <p:nvPr/>
        </p:nvSpPr>
        <p:spPr>
          <a:xfrm>
            <a:off x="4835841" y="8430982"/>
            <a:ext cx="2859536" cy="1470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cxnSp>
        <p:nvCxnSpPr>
          <p:cNvPr id="533" name="Google Shape;761;p27"/>
          <p:cNvCxnSpPr>
            <a:stCxn id="508" idx="0"/>
            <a:endCxn id="476" idx="0"/>
          </p:cNvCxnSpPr>
          <p:nvPr/>
        </p:nvCxnSpPr>
        <p:spPr>
          <a:xfrm flipV="1">
            <a:off x="4767778" y="4945715"/>
            <a:ext cx="3430486" cy="3828233"/>
          </a:xfrm>
          <a:prstGeom prst="straightConnector1">
            <a:avLst/>
          </a:prstGeom>
          <a:ln>
            <a:solidFill>
              <a:srgbClr val="595959"/>
            </a:solidFill>
            <a:tailEnd type="triangle"/>
          </a:ln>
        </p:spPr>
      </p:cxnSp>
      <p:sp>
        <p:nvSpPr>
          <p:cNvPr id="768" name="Google Shape;762;p27"/>
          <p:cNvSpPr/>
          <p:nvPr/>
        </p:nvSpPr>
        <p:spPr>
          <a:xfrm>
            <a:off x="4830430" y="6780260"/>
            <a:ext cx="2898901" cy="1951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69" name="Google Shape;763;p27"/>
          <p:cNvSpPr/>
          <p:nvPr/>
        </p:nvSpPr>
        <p:spPr>
          <a:xfrm>
            <a:off x="4843408" y="7991285"/>
            <a:ext cx="2813206" cy="762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0" name="Google Shape;764;p27"/>
          <p:cNvSpPr/>
          <p:nvPr/>
        </p:nvSpPr>
        <p:spPr>
          <a:xfrm>
            <a:off x="4839512" y="8802928"/>
            <a:ext cx="2836078" cy="1145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1" name="Google Shape;765;p27"/>
          <p:cNvSpPr/>
          <p:nvPr/>
        </p:nvSpPr>
        <p:spPr>
          <a:xfrm>
            <a:off x="8681607" y="5237643"/>
            <a:ext cx="1548106" cy="935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2" name="Google Shape;766;p27"/>
          <p:cNvSpPr/>
          <p:nvPr/>
        </p:nvSpPr>
        <p:spPr>
          <a:xfrm>
            <a:off x="8568002" y="5379371"/>
            <a:ext cx="1761319" cy="2065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3" name="Google Shape;767;p27"/>
          <p:cNvSpPr/>
          <p:nvPr/>
        </p:nvSpPr>
        <p:spPr>
          <a:xfrm>
            <a:off x="8447769" y="5462816"/>
            <a:ext cx="2015969" cy="417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4" name="Google Shape;768;p27"/>
          <p:cNvSpPr/>
          <p:nvPr/>
        </p:nvSpPr>
        <p:spPr>
          <a:xfrm>
            <a:off x="8681679" y="5237588"/>
            <a:ext cx="1548106" cy="9350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5" name="Google Shape;769;p27"/>
          <p:cNvSpPr/>
          <p:nvPr/>
        </p:nvSpPr>
        <p:spPr>
          <a:xfrm>
            <a:off x="8758353" y="6464580"/>
            <a:ext cx="139471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-21600"/>
                  <a:pt x="21600" y="0"/>
                </a:cubicBez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6" name="Google Shape;770;p27"/>
          <p:cNvSpPr/>
          <p:nvPr/>
        </p:nvSpPr>
        <p:spPr>
          <a:xfrm>
            <a:off x="8688735" y="6743607"/>
            <a:ext cx="1533854" cy="872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7" name="Google Shape;771;p27"/>
          <p:cNvSpPr/>
          <p:nvPr/>
        </p:nvSpPr>
        <p:spPr>
          <a:xfrm>
            <a:off x="8532104" y="6954833"/>
            <a:ext cx="1856166" cy="2725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8" name="Google Shape;772;p27"/>
          <p:cNvSpPr/>
          <p:nvPr/>
        </p:nvSpPr>
        <p:spPr>
          <a:xfrm>
            <a:off x="8582102" y="5388032"/>
            <a:ext cx="1747219" cy="2014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9" name="Google Shape;773;p27"/>
          <p:cNvSpPr/>
          <p:nvPr/>
        </p:nvSpPr>
        <p:spPr>
          <a:xfrm>
            <a:off x="8692842" y="6735885"/>
            <a:ext cx="1525781" cy="837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80" name="Google Shape;774;p27"/>
          <p:cNvSpPr/>
          <p:nvPr/>
        </p:nvSpPr>
        <p:spPr>
          <a:xfrm>
            <a:off x="8758245" y="7855824"/>
            <a:ext cx="1394930" cy="28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81" name="Google Shape;775;p27"/>
          <p:cNvSpPr/>
          <p:nvPr/>
        </p:nvSpPr>
        <p:spPr>
          <a:xfrm>
            <a:off x="8616162" y="8228915"/>
            <a:ext cx="1678962" cy="1544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8" name="Google Shape;776;p27"/>
          <p:cNvSpPr/>
          <p:nvPr/>
        </p:nvSpPr>
        <p:spPr>
          <a:xfrm flipV="1">
            <a:off x="8753243" y="4945714"/>
            <a:ext cx="1404628" cy="52781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2" name="Google Shape;777;p27"/>
          <p:cNvSpPr/>
          <p:nvPr/>
        </p:nvSpPr>
        <p:spPr>
          <a:xfrm>
            <a:off x="8518140" y="6941736"/>
            <a:ext cx="1869250" cy="2738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83" name="Google Shape;778;p27"/>
          <p:cNvSpPr/>
          <p:nvPr/>
        </p:nvSpPr>
        <p:spPr>
          <a:xfrm>
            <a:off x="8612507" y="8274305"/>
            <a:ext cx="1678216" cy="1506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84" name="Google Shape;779;p27"/>
          <p:cNvSpPr/>
          <p:nvPr/>
        </p:nvSpPr>
        <p:spPr>
          <a:xfrm>
            <a:off x="8746805" y="10157591"/>
            <a:ext cx="140626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21600"/>
                  <a:pt x="21600" y="21600"/>
                </a:cubicBez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2" name="Google Shape;780;p27"/>
          <p:cNvSpPr/>
          <p:nvPr/>
        </p:nvSpPr>
        <p:spPr>
          <a:xfrm>
            <a:off x="11268579" y="4912579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3" name="Google Shape;781;p27"/>
          <p:cNvSpPr/>
          <p:nvPr/>
        </p:nvSpPr>
        <p:spPr>
          <a:xfrm>
            <a:off x="11268579" y="4912578"/>
            <a:ext cx="1404628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4" name="Google Shape;782;p27"/>
          <p:cNvSpPr/>
          <p:nvPr/>
        </p:nvSpPr>
        <p:spPr>
          <a:xfrm>
            <a:off x="11268579" y="4912579"/>
            <a:ext cx="1404628" cy="294966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5" name="Google Shape;783;p27"/>
          <p:cNvSpPr/>
          <p:nvPr/>
        </p:nvSpPr>
        <p:spPr>
          <a:xfrm>
            <a:off x="11268580" y="4912579"/>
            <a:ext cx="1404627" cy="5211889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6" name="Google Shape;784;p27"/>
          <p:cNvSpPr/>
          <p:nvPr/>
        </p:nvSpPr>
        <p:spPr>
          <a:xfrm flipV="1">
            <a:off x="11268579" y="4912807"/>
            <a:ext cx="1404628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7" name="Google Shape;785;p27"/>
          <p:cNvSpPr/>
          <p:nvPr/>
        </p:nvSpPr>
        <p:spPr>
          <a:xfrm>
            <a:off x="11268579" y="6431443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8" name="Google Shape;786;p27"/>
          <p:cNvSpPr/>
          <p:nvPr/>
        </p:nvSpPr>
        <p:spPr>
          <a:xfrm>
            <a:off x="11268580" y="6431443"/>
            <a:ext cx="1404627" cy="14304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9" name="Google Shape;787;p27"/>
          <p:cNvSpPr/>
          <p:nvPr/>
        </p:nvSpPr>
        <p:spPr>
          <a:xfrm>
            <a:off x="11268579" y="6431444"/>
            <a:ext cx="1404628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0" name="Google Shape;788;p27"/>
          <p:cNvSpPr/>
          <p:nvPr/>
        </p:nvSpPr>
        <p:spPr>
          <a:xfrm flipV="1">
            <a:off x="11268579" y="4912850"/>
            <a:ext cx="1404628" cy="289855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1" name="Google Shape;789;p27"/>
          <p:cNvSpPr/>
          <p:nvPr/>
        </p:nvSpPr>
        <p:spPr>
          <a:xfrm flipV="1">
            <a:off x="11268579" y="6431486"/>
            <a:ext cx="1404627" cy="1379916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Google Shape;790;p27"/>
          <p:cNvSpPr/>
          <p:nvPr/>
        </p:nvSpPr>
        <p:spPr>
          <a:xfrm>
            <a:off x="11268578" y="7811401"/>
            <a:ext cx="1404627" cy="50547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3" name="Google Shape;791;p27"/>
          <p:cNvSpPr/>
          <p:nvPr/>
        </p:nvSpPr>
        <p:spPr>
          <a:xfrm>
            <a:off x="11268579" y="7811402"/>
            <a:ext cx="1404628" cy="2312776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4" name="Google Shape;792;p27"/>
          <p:cNvSpPr/>
          <p:nvPr/>
        </p:nvSpPr>
        <p:spPr>
          <a:xfrm flipV="1">
            <a:off x="11268392" y="4912578"/>
            <a:ext cx="1404628" cy="52781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5" name="Google Shape;793;p27"/>
          <p:cNvSpPr/>
          <p:nvPr/>
        </p:nvSpPr>
        <p:spPr>
          <a:xfrm flipV="1">
            <a:off x="11268579" y="6431205"/>
            <a:ext cx="1404628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6" name="Google Shape;794;p27"/>
          <p:cNvSpPr/>
          <p:nvPr/>
        </p:nvSpPr>
        <p:spPr>
          <a:xfrm flipV="1">
            <a:off x="11268578" y="7862225"/>
            <a:ext cx="1404628" cy="226223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7" name="Google Shape;795;p27"/>
          <p:cNvSpPr/>
          <p:nvPr/>
        </p:nvSpPr>
        <p:spPr>
          <a:xfrm>
            <a:off x="11268579" y="10124454"/>
            <a:ext cx="1404628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70" name="Google Shape;796;p27"/>
          <p:cNvGrpSpPr/>
          <p:nvPr/>
        </p:nvGrpSpPr>
        <p:grpSpPr>
          <a:xfrm>
            <a:off x="9858784" y="10964629"/>
            <a:ext cx="1708467" cy="755412"/>
            <a:chOff x="0" y="0"/>
            <a:chExt cx="1708466" cy="755410"/>
          </a:xfrm>
        </p:grpSpPr>
        <p:sp>
          <p:nvSpPr>
            <p:cNvPr id="568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569" name="A[2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[2]</a:t>
              </a:r>
            </a:p>
          </p:txBody>
        </p:sp>
      </p:grpSp>
      <p:sp>
        <p:nvSpPr>
          <p:cNvPr id="785" name="Google Shape;797;p27"/>
          <p:cNvSpPr/>
          <p:nvPr/>
        </p:nvSpPr>
        <p:spPr>
          <a:xfrm>
            <a:off x="18817418" y="7270765"/>
            <a:ext cx="1882052" cy="449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595959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74" name="Google Shape;798;p27"/>
          <p:cNvGrpSpPr/>
          <p:nvPr/>
        </p:nvGrpSpPr>
        <p:grpSpPr>
          <a:xfrm>
            <a:off x="20341228" y="10970275"/>
            <a:ext cx="1708467" cy="755411"/>
            <a:chOff x="0" y="0"/>
            <a:chExt cx="1708466" cy="755410"/>
          </a:xfrm>
        </p:grpSpPr>
        <p:sp>
          <p:nvSpPr>
            <p:cNvPr id="572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573" name="A[6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[6]</a:t>
              </a:r>
            </a:p>
          </p:txBody>
        </p:sp>
      </p:grpSp>
      <p:sp>
        <p:nvSpPr>
          <p:cNvPr id="575" name="Google Shape;799;p27"/>
          <p:cNvSpPr/>
          <p:nvPr/>
        </p:nvSpPr>
        <p:spPr>
          <a:xfrm flipH="1">
            <a:off x="10707499" y="8651854"/>
            <a:ext cx="11233" cy="842440"/>
          </a:xfrm>
          <a:prstGeom prst="line">
            <a:avLst/>
          </a:prstGeom>
          <a:ln w="28575">
            <a:solidFill>
              <a:srgbClr val="595959"/>
            </a:solidFill>
            <a:prstDash val="dot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6" name="Google Shape;800;p27"/>
          <p:cNvSpPr/>
          <p:nvPr/>
        </p:nvSpPr>
        <p:spPr>
          <a:xfrm flipH="1">
            <a:off x="18265791" y="8657477"/>
            <a:ext cx="11233" cy="842440"/>
          </a:xfrm>
          <a:prstGeom prst="line">
            <a:avLst/>
          </a:prstGeom>
          <a:ln w="28575">
            <a:solidFill>
              <a:srgbClr val="595959"/>
            </a:solidFill>
            <a:prstDash val="dot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79" name="Google Shape;724;p27"/>
          <p:cNvGrpSpPr/>
          <p:nvPr/>
        </p:nvGrpSpPr>
        <p:grpSpPr>
          <a:xfrm>
            <a:off x="12673207" y="4339364"/>
            <a:ext cx="1110335" cy="1145156"/>
            <a:chOff x="0" y="0"/>
            <a:chExt cx="1110334" cy="1145155"/>
          </a:xfrm>
        </p:grpSpPr>
        <p:sp>
          <p:nvSpPr>
            <p:cNvPr id="577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baseline="-25000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78" name="a1[3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1</a:t>
              </a:r>
              <a:r>
                <a:rPr baseline="30899"/>
                <a:t>[3]</a:t>
              </a:r>
            </a:p>
          </p:txBody>
        </p:sp>
      </p:grpSp>
      <p:grpSp>
        <p:nvGrpSpPr>
          <p:cNvPr id="582" name="Google Shape;728;p27"/>
          <p:cNvGrpSpPr/>
          <p:nvPr/>
        </p:nvGrpSpPr>
        <p:grpSpPr>
          <a:xfrm>
            <a:off x="12673207" y="5858228"/>
            <a:ext cx="1110335" cy="1145156"/>
            <a:chOff x="0" y="0"/>
            <a:chExt cx="1110334" cy="1145155"/>
          </a:xfrm>
        </p:grpSpPr>
        <p:sp>
          <p:nvSpPr>
            <p:cNvPr id="580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1" name="a2[3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2</a:t>
              </a:r>
              <a:r>
                <a:rPr baseline="30899"/>
                <a:t>[3]</a:t>
              </a:r>
            </a:p>
          </p:txBody>
        </p:sp>
      </p:grpSp>
      <p:grpSp>
        <p:nvGrpSpPr>
          <p:cNvPr id="585" name="Google Shape;729;p27"/>
          <p:cNvGrpSpPr/>
          <p:nvPr/>
        </p:nvGrpSpPr>
        <p:grpSpPr>
          <a:xfrm>
            <a:off x="12673207" y="7288872"/>
            <a:ext cx="1110335" cy="1145157"/>
            <a:chOff x="0" y="0"/>
            <a:chExt cx="1110334" cy="1145155"/>
          </a:xfrm>
        </p:grpSpPr>
        <p:sp>
          <p:nvSpPr>
            <p:cNvPr id="583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4" name="a3[3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3</a:t>
              </a:r>
              <a:r>
                <a:rPr baseline="30899"/>
                <a:t>[3]</a:t>
              </a:r>
            </a:p>
          </p:txBody>
        </p:sp>
      </p:grpSp>
      <p:grpSp>
        <p:nvGrpSpPr>
          <p:cNvPr id="588" name="Google Shape;730;p27"/>
          <p:cNvGrpSpPr/>
          <p:nvPr/>
        </p:nvGrpSpPr>
        <p:grpSpPr>
          <a:xfrm>
            <a:off x="12673207" y="9551239"/>
            <a:ext cx="1110335" cy="1145156"/>
            <a:chOff x="0" y="0"/>
            <a:chExt cx="1110334" cy="1145155"/>
          </a:xfrm>
        </p:grpSpPr>
        <p:sp>
          <p:nvSpPr>
            <p:cNvPr id="586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7" name="an3[3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n3</a:t>
              </a:r>
              <a:r>
                <a:rPr baseline="30899"/>
                <a:t>[3]</a:t>
              </a:r>
            </a:p>
          </p:txBody>
        </p:sp>
      </p:grpSp>
      <p:sp>
        <p:nvSpPr>
          <p:cNvPr id="589" name="Google Shape;780;p27"/>
          <p:cNvSpPr/>
          <p:nvPr/>
        </p:nvSpPr>
        <p:spPr>
          <a:xfrm>
            <a:off x="13783915" y="4878805"/>
            <a:ext cx="1404627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0" name="Google Shape;781;p27"/>
          <p:cNvSpPr/>
          <p:nvPr/>
        </p:nvSpPr>
        <p:spPr>
          <a:xfrm>
            <a:off x="13783915" y="4878805"/>
            <a:ext cx="1404628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1" name="Google Shape;782;p27"/>
          <p:cNvSpPr/>
          <p:nvPr/>
        </p:nvSpPr>
        <p:spPr>
          <a:xfrm>
            <a:off x="13783915" y="4878805"/>
            <a:ext cx="1404628" cy="294966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2" name="Google Shape;783;p27"/>
          <p:cNvSpPr/>
          <p:nvPr/>
        </p:nvSpPr>
        <p:spPr>
          <a:xfrm>
            <a:off x="13783917" y="4878805"/>
            <a:ext cx="1404627" cy="5211889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3" name="Google Shape;784;p27"/>
          <p:cNvSpPr/>
          <p:nvPr/>
        </p:nvSpPr>
        <p:spPr>
          <a:xfrm flipV="1">
            <a:off x="13783915" y="4879034"/>
            <a:ext cx="1404628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4" name="Google Shape;785;p27"/>
          <p:cNvSpPr/>
          <p:nvPr/>
        </p:nvSpPr>
        <p:spPr>
          <a:xfrm>
            <a:off x="13783915" y="6397669"/>
            <a:ext cx="1404627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5" name="Google Shape;786;p27"/>
          <p:cNvSpPr/>
          <p:nvPr/>
        </p:nvSpPr>
        <p:spPr>
          <a:xfrm>
            <a:off x="13783917" y="6397668"/>
            <a:ext cx="1404627" cy="14304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6" name="Google Shape;787;p27"/>
          <p:cNvSpPr/>
          <p:nvPr/>
        </p:nvSpPr>
        <p:spPr>
          <a:xfrm>
            <a:off x="13783917" y="6397670"/>
            <a:ext cx="1404627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7" name="Google Shape;788;p27"/>
          <p:cNvSpPr/>
          <p:nvPr/>
        </p:nvSpPr>
        <p:spPr>
          <a:xfrm flipV="1">
            <a:off x="13783916" y="4879076"/>
            <a:ext cx="1404628" cy="2898553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8" name="Google Shape;789;p27"/>
          <p:cNvSpPr/>
          <p:nvPr/>
        </p:nvSpPr>
        <p:spPr>
          <a:xfrm flipV="1">
            <a:off x="13783915" y="6397713"/>
            <a:ext cx="1404628" cy="1379915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9" name="Google Shape;790;p27"/>
          <p:cNvSpPr/>
          <p:nvPr/>
        </p:nvSpPr>
        <p:spPr>
          <a:xfrm>
            <a:off x="13783914" y="7777627"/>
            <a:ext cx="1404627" cy="50547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0" name="Google Shape;791;p27"/>
          <p:cNvSpPr/>
          <p:nvPr/>
        </p:nvSpPr>
        <p:spPr>
          <a:xfrm>
            <a:off x="13783916" y="7777628"/>
            <a:ext cx="1404628" cy="2312776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1" name="Google Shape;792;p27"/>
          <p:cNvSpPr/>
          <p:nvPr/>
        </p:nvSpPr>
        <p:spPr>
          <a:xfrm flipV="1">
            <a:off x="13783729" y="4878805"/>
            <a:ext cx="1404628" cy="527816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2" name="Google Shape;793;p27"/>
          <p:cNvSpPr/>
          <p:nvPr/>
        </p:nvSpPr>
        <p:spPr>
          <a:xfrm flipV="1">
            <a:off x="13783917" y="6397431"/>
            <a:ext cx="1404627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3" name="Google Shape;794;p27"/>
          <p:cNvSpPr/>
          <p:nvPr/>
        </p:nvSpPr>
        <p:spPr>
          <a:xfrm flipV="1">
            <a:off x="13783916" y="7828450"/>
            <a:ext cx="1404628" cy="226223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4" name="Google Shape;795;p27"/>
          <p:cNvSpPr/>
          <p:nvPr/>
        </p:nvSpPr>
        <p:spPr>
          <a:xfrm>
            <a:off x="13783915" y="10090680"/>
            <a:ext cx="1404627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07" name="Google Shape;713;p27"/>
          <p:cNvGrpSpPr/>
          <p:nvPr/>
        </p:nvGrpSpPr>
        <p:grpSpPr>
          <a:xfrm>
            <a:off x="12588768" y="10964629"/>
            <a:ext cx="1708467" cy="755411"/>
            <a:chOff x="0" y="0"/>
            <a:chExt cx="1708466" cy="755410"/>
          </a:xfrm>
        </p:grpSpPr>
        <p:sp>
          <p:nvSpPr>
            <p:cNvPr id="605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606" name="A[3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[3]</a:t>
              </a:r>
            </a:p>
          </p:txBody>
        </p:sp>
      </p:grpSp>
      <p:sp>
        <p:nvSpPr>
          <p:cNvPr id="608" name="a1[1]"/>
          <p:cNvSpPr txBox="1"/>
          <p:nvPr/>
        </p:nvSpPr>
        <p:spPr>
          <a:xfrm>
            <a:off x="7814595" y="4468686"/>
            <a:ext cx="767297" cy="95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algn="l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aseline="-16449"/>
              <a:t>1</a:t>
            </a:r>
            <a:r>
              <a:rPr baseline="30899"/>
              <a:t>[1]</a:t>
            </a:r>
          </a:p>
        </p:txBody>
      </p:sp>
      <p:grpSp>
        <p:nvGrpSpPr>
          <p:cNvPr id="611" name="Google Shape;724;p27"/>
          <p:cNvGrpSpPr/>
          <p:nvPr/>
        </p:nvGrpSpPr>
        <p:grpSpPr>
          <a:xfrm>
            <a:off x="15189744" y="4373137"/>
            <a:ext cx="1110335" cy="1145156"/>
            <a:chOff x="0" y="0"/>
            <a:chExt cx="1110334" cy="1145155"/>
          </a:xfrm>
        </p:grpSpPr>
        <p:sp>
          <p:nvSpPr>
            <p:cNvPr id="609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baseline="-25000" sz="1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0" name="a1[4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1</a:t>
              </a:r>
              <a:r>
                <a:rPr baseline="30899"/>
                <a:t>[4]</a:t>
              </a:r>
            </a:p>
          </p:txBody>
        </p:sp>
      </p:grpSp>
      <p:grpSp>
        <p:nvGrpSpPr>
          <p:cNvPr id="614" name="Google Shape;728;p27"/>
          <p:cNvGrpSpPr/>
          <p:nvPr/>
        </p:nvGrpSpPr>
        <p:grpSpPr>
          <a:xfrm>
            <a:off x="15189744" y="5892001"/>
            <a:ext cx="1110335" cy="1145157"/>
            <a:chOff x="0" y="0"/>
            <a:chExt cx="1110334" cy="1145155"/>
          </a:xfrm>
        </p:grpSpPr>
        <p:sp>
          <p:nvSpPr>
            <p:cNvPr id="612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3" name="a2[4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2</a:t>
              </a:r>
              <a:r>
                <a:rPr baseline="30899"/>
                <a:t>[4]</a:t>
              </a:r>
            </a:p>
          </p:txBody>
        </p:sp>
      </p:grpSp>
      <p:grpSp>
        <p:nvGrpSpPr>
          <p:cNvPr id="617" name="Google Shape;729;p27"/>
          <p:cNvGrpSpPr/>
          <p:nvPr/>
        </p:nvGrpSpPr>
        <p:grpSpPr>
          <a:xfrm>
            <a:off x="15189744" y="7322646"/>
            <a:ext cx="1110335" cy="1145156"/>
            <a:chOff x="0" y="0"/>
            <a:chExt cx="1110334" cy="1145155"/>
          </a:xfrm>
        </p:grpSpPr>
        <p:sp>
          <p:nvSpPr>
            <p:cNvPr id="615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6" name="a3[4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3</a:t>
              </a:r>
              <a:r>
                <a:rPr baseline="30899"/>
                <a:t>[4]</a:t>
              </a:r>
            </a:p>
          </p:txBody>
        </p:sp>
      </p:grpSp>
      <p:grpSp>
        <p:nvGrpSpPr>
          <p:cNvPr id="620" name="Google Shape;730;p27"/>
          <p:cNvGrpSpPr/>
          <p:nvPr/>
        </p:nvGrpSpPr>
        <p:grpSpPr>
          <a:xfrm>
            <a:off x="15189744" y="9585012"/>
            <a:ext cx="1110335" cy="1145156"/>
            <a:chOff x="0" y="0"/>
            <a:chExt cx="1110334" cy="1145155"/>
          </a:xfrm>
        </p:grpSpPr>
        <p:sp>
          <p:nvSpPr>
            <p:cNvPr id="618" name="Oval"/>
            <p:cNvSpPr/>
            <p:nvPr/>
          </p:nvSpPr>
          <p:spPr>
            <a:xfrm>
              <a:off x="0" y="-1"/>
              <a:ext cx="1110335" cy="1145157"/>
            </a:xfrm>
            <a:prstGeom prst="ellipse">
              <a:avLst/>
            </a:prstGeom>
            <a:gradFill flip="none" rotWithShape="1">
              <a:gsLst>
                <a:gs pos="0">
                  <a:srgbClr val="E0EDBA">
                    <a:alpha val="79215"/>
                  </a:srgbClr>
                </a:gs>
                <a:gs pos="100000">
                  <a:srgbClr val="DE87F1">
                    <a:alpha val="48235"/>
                  </a:srgbClr>
                </a:gs>
              </a:gsLst>
              <a:lin ang="13500032" scaled="0"/>
            </a:gradFill>
            <a:ln w="9525" cap="flat">
              <a:solidFill>
                <a:srgbClr val="595959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 defTabSz="914400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9" name="an4[4]"/>
            <p:cNvSpPr txBox="1"/>
            <p:nvPr/>
          </p:nvSpPr>
          <p:spPr>
            <a:xfrm>
              <a:off x="171519" y="95548"/>
              <a:ext cx="767296" cy="954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/>
            <a:p>
              <a:pPr algn="l" defTabSz="914400">
                <a:defRPr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</a:t>
              </a:r>
              <a:r>
                <a:rPr baseline="-16449"/>
                <a:t>n4</a:t>
              </a:r>
              <a:r>
                <a:rPr baseline="30899"/>
                <a:t>[4]</a:t>
              </a:r>
            </a:p>
          </p:txBody>
        </p:sp>
      </p:grpSp>
      <p:sp>
        <p:nvSpPr>
          <p:cNvPr id="621" name="Google Shape;780;p27"/>
          <p:cNvSpPr/>
          <p:nvPr/>
        </p:nvSpPr>
        <p:spPr>
          <a:xfrm>
            <a:off x="16300451" y="4912579"/>
            <a:ext cx="1404627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2" name="Google Shape;781;p27"/>
          <p:cNvSpPr/>
          <p:nvPr/>
        </p:nvSpPr>
        <p:spPr>
          <a:xfrm>
            <a:off x="16300452" y="4912578"/>
            <a:ext cx="1404627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3" name="Google Shape;782;p27"/>
          <p:cNvSpPr/>
          <p:nvPr/>
        </p:nvSpPr>
        <p:spPr>
          <a:xfrm>
            <a:off x="16300452" y="4912578"/>
            <a:ext cx="1404628" cy="294966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4" name="Google Shape;783;p27"/>
          <p:cNvSpPr/>
          <p:nvPr/>
        </p:nvSpPr>
        <p:spPr>
          <a:xfrm>
            <a:off x="16300453" y="4912578"/>
            <a:ext cx="1404627" cy="5211889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5" name="Google Shape;784;p27"/>
          <p:cNvSpPr/>
          <p:nvPr/>
        </p:nvSpPr>
        <p:spPr>
          <a:xfrm flipV="1">
            <a:off x="16300452" y="4912807"/>
            <a:ext cx="1404627" cy="1518638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6" name="Google Shape;785;p27"/>
          <p:cNvSpPr/>
          <p:nvPr/>
        </p:nvSpPr>
        <p:spPr>
          <a:xfrm>
            <a:off x="16300451" y="6431442"/>
            <a:ext cx="1404627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7" name="Google Shape;786;p27"/>
          <p:cNvSpPr/>
          <p:nvPr/>
        </p:nvSpPr>
        <p:spPr>
          <a:xfrm>
            <a:off x="16300453" y="6431441"/>
            <a:ext cx="1404628" cy="143046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8" name="Google Shape;787;p27"/>
          <p:cNvSpPr/>
          <p:nvPr/>
        </p:nvSpPr>
        <p:spPr>
          <a:xfrm>
            <a:off x="16300454" y="6431443"/>
            <a:ext cx="1404627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29" name="Google Shape;788;p27"/>
          <p:cNvSpPr/>
          <p:nvPr/>
        </p:nvSpPr>
        <p:spPr>
          <a:xfrm flipV="1">
            <a:off x="16300452" y="4912850"/>
            <a:ext cx="1404628" cy="2898552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0" name="Google Shape;789;p27"/>
          <p:cNvSpPr/>
          <p:nvPr/>
        </p:nvSpPr>
        <p:spPr>
          <a:xfrm flipV="1">
            <a:off x="16300451" y="6431486"/>
            <a:ext cx="1404628" cy="1379916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1" name="Google Shape;790;p27"/>
          <p:cNvSpPr/>
          <p:nvPr/>
        </p:nvSpPr>
        <p:spPr>
          <a:xfrm>
            <a:off x="16300450" y="7811400"/>
            <a:ext cx="1404627" cy="50547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2" name="Google Shape;791;p27"/>
          <p:cNvSpPr/>
          <p:nvPr/>
        </p:nvSpPr>
        <p:spPr>
          <a:xfrm>
            <a:off x="16300452" y="7811401"/>
            <a:ext cx="1404628" cy="2312776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3" name="Google Shape;792;p27"/>
          <p:cNvSpPr/>
          <p:nvPr/>
        </p:nvSpPr>
        <p:spPr>
          <a:xfrm flipV="1">
            <a:off x="16300266" y="4912578"/>
            <a:ext cx="1404628" cy="527816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4" name="Google Shape;793;p27"/>
          <p:cNvSpPr/>
          <p:nvPr/>
        </p:nvSpPr>
        <p:spPr>
          <a:xfrm flipV="1">
            <a:off x="16300454" y="6431204"/>
            <a:ext cx="1404627" cy="369325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5" name="Google Shape;794;p27"/>
          <p:cNvSpPr/>
          <p:nvPr/>
        </p:nvSpPr>
        <p:spPr>
          <a:xfrm flipV="1">
            <a:off x="16300453" y="7862224"/>
            <a:ext cx="1404627" cy="2262230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6" name="Google Shape;795;p27"/>
          <p:cNvSpPr/>
          <p:nvPr/>
        </p:nvSpPr>
        <p:spPr>
          <a:xfrm>
            <a:off x="16300451" y="10124454"/>
            <a:ext cx="1404627" cy="1"/>
          </a:xfrm>
          <a:prstGeom prst="line">
            <a:avLst/>
          </a:prstGeom>
          <a:ln>
            <a:solidFill>
              <a:srgbClr val="595959"/>
            </a:solidFill>
            <a:tailEnd type="triangle"/>
          </a:ln>
        </p:spPr>
        <p:txBody>
          <a:bodyPr lIns="0" tIns="0" rIns="0" bIns="0"/>
          <a:lstStyle/>
          <a:p>
            <a:pPr algn="l" defTabSz="914400"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39" name="Google Shape;713;p27"/>
          <p:cNvGrpSpPr/>
          <p:nvPr/>
        </p:nvGrpSpPr>
        <p:grpSpPr>
          <a:xfrm>
            <a:off x="14890677" y="10964629"/>
            <a:ext cx="1708467" cy="755411"/>
            <a:chOff x="0" y="0"/>
            <a:chExt cx="1708466" cy="755410"/>
          </a:xfrm>
        </p:grpSpPr>
        <p:sp>
          <p:nvSpPr>
            <p:cNvPr id="637" name="Rectangle"/>
            <p:cNvSpPr/>
            <p:nvPr/>
          </p:nvSpPr>
          <p:spPr>
            <a:xfrm>
              <a:off x="0" y="0"/>
              <a:ext cx="1708467" cy="704279"/>
            </a:xfrm>
            <a:prstGeom prst="rect">
              <a:avLst/>
            </a:prstGeom>
            <a:noFill/>
            <a:ln w="9525" cap="flat">
              <a:solidFill>
                <a:srgbClr val="CFE2F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914400">
                <a:defRPr baseline="30000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</a:p>
          </p:txBody>
        </p:sp>
        <p:sp>
          <p:nvSpPr>
            <p:cNvPr id="638" name="A[4]"/>
            <p:cNvSpPr txBox="1"/>
            <p:nvPr/>
          </p:nvSpPr>
          <p:spPr>
            <a:xfrm>
              <a:off x="8915" y="8915"/>
              <a:ext cx="1690636" cy="746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t">
              <a:noAutofit/>
            </a:bodyPr>
            <a:lstStyle/>
            <a:p>
              <a:pPr defTabSz="914400">
                <a:defRPr sz="25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defRPr>
              </a:pPr>
              <a:r>
                <a:t>A</a:t>
              </a:r>
              <a:r>
                <a:rPr baseline="30880"/>
                <a:t>[4]</a:t>
              </a:r>
            </a:p>
          </p:txBody>
        </p:sp>
      </p:grpSp>
      <p:sp>
        <p:nvSpPr>
          <p:cNvPr id="640" name="a2[5]"/>
          <p:cNvSpPr txBox="1"/>
          <p:nvPr/>
        </p:nvSpPr>
        <p:spPr>
          <a:xfrm>
            <a:off x="17887098" y="5931331"/>
            <a:ext cx="767297" cy="95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algn="l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aseline="-16449"/>
              <a:t>2</a:t>
            </a:r>
            <a:r>
              <a:rPr baseline="30899"/>
              <a:t>[5]</a:t>
            </a:r>
          </a:p>
        </p:txBody>
      </p:sp>
      <p:sp>
        <p:nvSpPr>
          <p:cNvPr id="641" name="a3[5]"/>
          <p:cNvSpPr txBox="1"/>
          <p:nvPr/>
        </p:nvSpPr>
        <p:spPr>
          <a:xfrm>
            <a:off x="17887981" y="7367509"/>
            <a:ext cx="767296" cy="954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algn="l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aseline="-16449"/>
              <a:t>3</a:t>
            </a:r>
            <a:r>
              <a:rPr baseline="30899"/>
              <a:t>[5]</a:t>
            </a:r>
          </a:p>
        </p:txBody>
      </p:sp>
      <p:sp>
        <p:nvSpPr>
          <p:cNvPr id="642" name="an5[5]"/>
          <p:cNvSpPr txBox="1"/>
          <p:nvPr/>
        </p:nvSpPr>
        <p:spPr>
          <a:xfrm>
            <a:off x="17887981" y="9647425"/>
            <a:ext cx="767296" cy="954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/>
          <a:lstStyle/>
          <a:p>
            <a:pPr algn="l" defTabSz="914400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baseline="-16449"/>
              <a:t>n5</a:t>
            </a:r>
            <a:r>
              <a:rPr baseline="30899"/>
              <a:t>[5]</a:t>
            </a:r>
          </a:p>
        </p:txBody>
      </p:sp>
      <p:grpSp>
        <p:nvGrpSpPr>
          <p:cNvPr id="743" name="Drawing"/>
          <p:cNvGrpSpPr/>
          <p:nvPr/>
        </p:nvGrpSpPr>
        <p:grpSpPr>
          <a:xfrm>
            <a:off x="12273577" y="400904"/>
            <a:ext cx="11994340" cy="3188846"/>
            <a:chOff x="0" y="0"/>
            <a:chExt cx="11994338" cy="3188845"/>
          </a:xfrm>
        </p:grpSpPr>
        <p:sp>
          <p:nvSpPr>
            <p:cNvPr id="643" name="Line"/>
            <p:cNvSpPr/>
            <p:nvPr/>
          </p:nvSpPr>
          <p:spPr>
            <a:xfrm>
              <a:off x="-1" y="161751"/>
              <a:ext cx="309244" cy="384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38" fill="norm" stroke="1" extrusionOk="0">
                  <a:moveTo>
                    <a:pt x="21366" y="7152"/>
                  </a:moveTo>
                  <a:cubicBezTo>
                    <a:pt x="19850" y="5225"/>
                    <a:pt x="18334" y="3298"/>
                    <a:pt x="16945" y="1980"/>
                  </a:cubicBezTo>
                  <a:cubicBezTo>
                    <a:pt x="15556" y="662"/>
                    <a:pt x="14292" y="-48"/>
                    <a:pt x="12524" y="3"/>
                  </a:cubicBezTo>
                  <a:cubicBezTo>
                    <a:pt x="10756" y="53"/>
                    <a:pt x="8482" y="865"/>
                    <a:pt x="6271" y="2741"/>
                  </a:cubicBezTo>
                  <a:cubicBezTo>
                    <a:pt x="4061" y="4617"/>
                    <a:pt x="1913" y="7558"/>
                    <a:pt x="840" y="10397"/>
                  </a:cubicBezTo>
                  <a:cubicBezTo>
                    <a:pt x="-234" y="13237"/>
                    <a:pt x="-234" y="15975"/>
                    <a:pt x="587" y="17901"/>
                  </a:cubicBezTo>
                  <a:cubicBezTo>
                    <a:pt x="1408" y="19828"/>
                    <a:pt x="3050" y="20944"/>
                    <a:pt x="5829" y="21248"/>
                  </a:cubicBezTo>
                  <a:cubicBezTo>
                    <a:pt x="8608" y="21552"/>
                    <a:pt x="12524" y="21045"/>
                    <a:pt x="14924" y="20386"/>
                  </a:cubicBezTo>
                  <a:cubicBezTo>
                    <a:pt x="17324" y="19727"/>
                    <a:pt x="18208" y="18915"/>
                    <a:pt x="19092" y="18104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358972" y="137115"/>
              <a:ext cx="136749" cy="449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600" fill="norm" stroke="1" extrusionOk="0">
                  <a:moveTo>
                    <a:pt x="6854" y="0"/>
                  </a:moveTo>
                  <a:cubicBezTo>
                    <a:pt x="5414" y="263"/>
                    <a:pt x="3974" y="527"/>
                    <a:pt x="3254" y="1361"/>
                  </a:cubicBezTo>
                  <a:cubicBezTo>
                    <a:pt x="2534" y="2195"/>
                    <a:pt x="2534" y="3600"/>
                    <a:pt x="2534" y="5971"/>
                  </a:cubicBezTo>
                  <a:cubicBezTo>
                    <a:pt x="2534" y="8341"/>
                    <a:pt x="2534" y="11678"/>
                    <a:pt x="2102" y="14180"/>
                  </a:cubicBezTo>
                  <a:cubicBezTo>
                    <a:pt x="1670" y="16683"/>
                    <a:pt x="806" y="18351"/>
                    <a:pt x="374" y="19405"/>
                  </a:cubicBezTo>
                  <a:cubicBezTo>
                    <a:pt x="-58" y="20459"/>
                    <a:pt x="-58" y="20898"/>
                    <a:pt x="86" y="20898"/>
                  </a:cubicBezTo>
                  <a:cubicBezTo>
                    <a:pt x="230" y="20898"/>
                    <a:pt x="518" y="20459"/>
                    <a:pt x="2390" y="19185"/>
                  </a:cubicBezTo>
                  <a:cubicBezTo>
                    <a:pt x="4262" y="17912"/>
                    <a:pt x="7718" y="15805"/>
                    <a:pt x="9878" y="14532"/>
                  </a:cubicBezTo>
                  <a:cubicBezTo>
                    <a:pt x="12038" y="13259"/>
                    <a:pt x="12902" y="12820"/>
                    <a:pt x="13910" y="12424"/>
                  </a:cubicBezTo>
                  <a:cubicBezTo>
                    <a:pt x="14918" y="12029"/>
                    <a:pt x="16070" y="11678"/>
                    <a:pt x="16790" y="11810"/>
                  </a:cubicBezTo>
                  <a:cubicBezTo>
                    <a:pt x="17510" y="11941"/>
                    <a:pt x="17798" y="12556"/>
                    <a:pt x="17366" y="14005"/>
                  </a:cubicBezTo>
                  <a:cubicBezTo>
                    <a:pt x="16934" y="15454"/>
                    <a:pt x="15782" y="17737"/>
                    <a:pt x="15206" y="19098"/>
                  </a:cubicBezTo>
                  <a:cubicBezTo>
                    <a:pt x="14630" y="20459"/>
                    <a:pt x="14630" y="20898"/>
                    <a:pt x="15782" y="21161"/>
                  </a:cubicBezTo>
                  <a:cubicBezTo>
                    <a:pt x="16934" y="21424"/>
                    <a:pt x="19238" y="21512"/>
                    <a:pt x="21542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538209" y="384493"/>
              <a:ext cx="143991" cy="16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0805" fill="norm" stroke="1" extrusionOk="0">
                  <a:moveTo>
                    <a:pt x="21265" y="6133"/>
                  </a:moveTo>
                  <a:cubicBezTo>
                    <a:pt x="19915" y="5673"/>
                    <a:pt x="18565" y="5214"/>
                    <a:pt x="17350" y="4180"/>
                  </a:cubicBezTo>
                  <a:cubicBezTo>
                    <a:pt x="16135" y="3146"/>
                    <a:pt x="15055" y="1537"/>
                    <a:pt x="13840" y="618"/>
                  </a:cubicBezTo>
                  <a:cubicBezTo>
                    <a:pt x="12625" y="-301"/>
                    <a:pt x="11275" y="-531"/>
                    <a:pt x="8980" y="2341"/>
                  </a:cubicBezTo>
                  <a:cubicBezTo>
                    <a:pt x="6685" y="5214"/>
                    <a:pt x="3445" y="11188"/>
                    <a:pt x="1690" y="14865"/>
                  </a:cubicBezTo>
                  <a:cubicBezTo>
                    <a:pt x="-65" y="18541"/>
                    <a:pt x="-335" y="19920"/>
                    <a:pt x="340" y="20265"/>
                  </a:cubicBezTo>
                  <a:cubicBezTo>
                    <a:pt x="1015" y="20609"/>
                    <a:pt x="2635" y="19920"/>
                    <a:pt x="4930" y="17967"/>
                  </a:cubicBezTo>
                  <a:cubicBezTo>
                    <a:pt x="7225" y="16014"/>
                    <a:pt x="10195" y="12797"/>
                    <a:pt x="12220" y="10729"/>
                  </a:cubicBezTo>
                  <a:cubicBezTo>
                    <a:pt x="14245" y="8660"/>
                    <a:pt x="15325" y="7741"/>
                    <a:pt x="16270" y="7856"/>
                  </a:cubicBezTo>
                  <a:cubicBezTo>
                    <a:pt x="17215" y="7971"/>
                    <a:pt x="18025" y="9120"/>
                    <a:pt x="18160" y="10384"/>
                  </a:cubicBezTo>
                  <a:cubicBezTo>
                    <a:pt x="18295" y="11648"/>
                    <a:pt x="17755" y="13026"/>
                    <a:pt x="17485" y="14865"/>
                  </a:cubicBezTo>
                  <a:cubicBezTo>
                    <a:pt x="17215" y="16703"/>
                    <a:pt x="17215" y="19001"/>
                    <a:pt x="17890" y="20035"/>
                  </a:cubicBezTo>
                  <a:cubicBezTo>
                    <a:pt x="18565" y="21069"/>
                    <a:pt x="19915" y="20839"/>
                    <a:pt x="21265" y="20609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737482" y="372955"/>
              <a:ext cx="164103" cy="186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95" fill="norm" stroke="1" extrusionOk="0">
                  <a:moveTo>
                    <a:pt x="663" y="0"/>
                  </a:moveTo>
                  <a:cubicBezTo>
                    <a:pt x="423" y="5033"/>
                    <a:pt x="183" y="10066"/>
                    <a:pt x="63" y="13212"/>
                  </a:cubicBezTo>
                  <a:cubicBezTo>
                    <a:pt x="-57" y="16357"/>
                    <a:pt x="-57" y="17616"/>
                    <a:pt x="543" y="17825"/>
                  </a:cubicBezTo>
                  <a:cubicBezTo>
                    <a:pt x="1143" y="18035"/>
                    <a:pt x="2343" y="17196"/>
                    <a:pt x="4023" y="14470"/>
                  </a:cubicBezTo>
                  <a:cubicBezTo>
                    <a:pt x="5703" y="11744"/>
                    <a:pt x="7863" y="7130"/>
                    <a:pt x="9303" y="4299"/>
                  </a:cubicBezTo>
                  <a:cubicBezTo>
                    <a:pt x="10743" y="1468"/>
                    <a:pt x="11463" y="419"/>
                    <a:pt x="11823" y="419"/>
                  </a:cubicBezTo>
                  <a:cubicBezTo>
                    <a:pt x="12183" y="419"/>
                    <a:pt x="12183" y="1468"/>
                    <a:pt x="12423" y="4718"/>
                  </a:cubicBezTo>
                  <a:cubicBezTo>
                    <a:pt x="12663" y="7969"/>
                    <a:pt x="13143" y="13421"/>
                    <a:pt x="13863" y="16672"/>
                  </a:cubicBezTo>
                  <a:cubicBezTo>
                    <a:pt x="14583" y="19922"/>
                    <a:pt x="15543" y="20971"/>
                    <a:pt x="16863" y="21285"/>
                  </a:cubicBezTo>
                  <a:cubicBezTo>
                    <a:pt x="18183" y="21600"/>
                    <a:pt x="19863" y="21181"/>
                    <a:pt x="21543" y="20761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861965" y="333092"/>
              <a:ext cx="543391" cy="51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96" fill="norm" stroke="1" extrusionOk="0">
                  <a:moveTo>
                    <a:pt x="6984" y="4335"/>
                  </a:moveTo>
                  <a:cubicBezTo>
                    <a:pt x="6911" y="3435"/>
                    <a:pt x="6839" y="2535"/>
                    <a:pt x="6803" y="1897"/>
                  </a:cubicBezTo>
                  <a:cubicBezTo>
                    <a:pt x="6767" y="1260"/>
                    <a:pt x="6767" y="885"/>
                    <a:pt x="6695" y="510"/>
                  </a:cubicBezTo>
                  <a:cubicBezTo>
                    <a:pt x="6622" y="135"/>
                    <a:pt x="6478" y="-240"/>
                    <a:pt x="5683" y="210"/>
                  </a:cubicBezTo>
                  <a:cubicBezTo>
                    <a:pt x="4889" y="660"/>
                    <a:pt x="3444" y="1935"/>
                    <a:pt x="2649" y="2835"/>
                  </a:cubicBezTo>
                  <a:cubicBezTo>
                    <a:pt x="1855" y="3735"/>
                    <a:pt x="1710" y="4260"/>
                    <a:pt x="1674" y="4710"/>
                  </a:cubicBezTo>
                  <a:cubicBezTo>
                    <a:pt x="1638" y="5160"/>
                    <a:pt x="1710" y="5535"/>
                    <a:pt x="1963" y="5797"/>
                  </a:cubicBezTo>
                  <a:cubicBezTo>
                    <a:pt x="2216" y="6060"/>
                    <a:pt x="2649" y="6210"/>
                    <a:pt x="3372" y="6585"/>
                  </a:cubicBezTo>
                  <a:cubicBezTo>
                    <a:pt x="4094" y="6960"/>
                    <a:pt x="5105" y="7560"/>
                    <a:pt x="5719" y="9173"/>
                  </a:cubicBezTo>
                  <a:cubicBezTo>
                    <a:pt x="6333" y="10785"/>
                    <a:pt x="6550" y="13410"/>
                    <a:pt x="6442" y="15510"/>
                  </a:cubicBezTo>
                  <a:cubicBezTo>
                    <a:pt x="6333" y="17610"/>
                    <a:pt x="5900" y="19185"/>
                    <a:pt x="5503" y="20122"/>
                  </a:cubicBezTo>
                  <a:cubicBezTo>
                    <a:pt x="5105" y="21060"/>
                    <a:pt x="4744" y="21360"/>
                    <a:pt x="4022" y="21285"/>
                  </a:cubicBezTo>
                  <a:cubicBezTo>
                    <a:pt x="3299" y="21210"/>
                    <a:pt x="2216" y="20760"/>
                    <a:pt x="1457" y="20085"/>
                  </a:cubicBezTo>
                  <a:cubicBezTo>
                    <a:pt x="699" y="19410"/>
                    <a:pt x="265" y="18510"/>
                    <a:pt x="85" y="17873"/>
                  </a:cubicBezTo>
                  <a:cubicBezTo>
                    <a:pt x="-96" y="17235"/>
                    <a:pt x="-24" y="16860"/>
                    <a:pt x="663" y="16185"/>
                  </a:cubicBezTo>
                  <a:cubicBezTo>
                    <a:pt x="1349" y="15510"/>
                    <a:pt x="2649" y="14535"/>
                    <a:pt x="4058" y="13372"/>
                  </a:cubicBezTo>
                  <a:cubicBezTo>
                    <a:pt x="5467" y="12210"/>
                    <a:pt x="6984" y="10860"/>
                    <a:pt x="8067" y="9698"/>
                  </a:cubicBezTo>
                  <a:cubicBezTo>
                    <a:pt x="9151" y="8535"/>
                    <a:pt x="9801" y="7560"/>
                    <a:pt x="10271" y="6322"/>
                  </a:cubicBezTo>
                  <a:cubicBezTo>
                    <a:pt x="10740" y="5085"/>
                    <a:pt x="11029" y="3585"/>
                    <a:pt x="11137" y="2647"/>
                  </a:cubicBezTo>
                  <a:cubicBezTo>
                    <a:pt x="11246" y="1710"/>
                    <a:pt x="11174" y="1335"/>
                    <a:pt x="10957" y="1185"/>
                  </a:cubicBezTo>
                  <a:cubicBezTo>
                    <a:pt x="10740" y="1035"/>
                    <a:pt x="10379" y="1110"/>
                    <a:pt x="9837" y="1672"/>
                  </a:cubicBezTo>
                  <a:cubicBezTo>
                    <a:pt x="9295" y="2235"/>
                    <a:pt x="8573" y="3285"/>
                    <a:pt x="8176" y="4447"/>
                  </a:cubicBezTo>
                  <a:cubicBezTo>
                    <a:pt x="7778" y="5610"/>
                    <a:pt x="7706" y="6885"/>
                    <a:pt x="7959" y="7860"/>
                  </a:cubicBezTo>
                  <a:cubicBezTo>
                    <a:pt x="8212" y="8835"/>
                    <a:pt x="8790" y="9510"/>
                    <a:pt x="9476" y="9847"/>
                  </a:cubicBezTo>
                  <a:cubicBezTo>
                    <a:pt x="10162" y="10185"/>
                    <a:pt x="10957" y="10185"/>
                    <a:pt x="11860" y="9472"/>
                  </a:cubicBezTo>
                  <a:cubicBezTo>
                    <a:pt x="12763" y="8760"/>
                    <a:pt x="13774" y="7335"/>
                    <a:pt x="14786" y="5835"/>
                  </a:cubicBezTo>
                  <a:cubicBezTo>
                    <a:pt x="15797" y="4335"/>
                    <a:pt x="16808" y="2760"/>
                    <a:pt x="17422" y="1710"/>
                  </a:cubicBezTo>
                  <a:cubicBezTo>
                    <a:pt x="18036" y="660"/>
                    <a:pt x="18253" y="135"/>
                    <a:pt x="18253" y="22"/>
                  </a:cubicBezTo>
                  <a:cubicBezTo>
                    <a:pt x="18253" y="-90"/>
                    <a:pt x="18036" y="210"/>
                    <a:pt x="17639" y="997"/>
                  </a:cubicBezTo>
                  <a:cubicBezTo>
                    <a:pt x="17242" y="1785"/>
                    <a:pt x="16664" y="3060"/>
                    <a:pt x="16411" y="3885"/>
                  </a:cubicBezTo>
                  <a:cubicBezTo>
                    <a:pt x="16158" y="4710"/>
                    <a:pt x="16230" y="5085"/>
                    <a:pt x="16483" y="5347"/>
                  </a:cubicBezTo>
                  <a:cubicBezTo>
                    <a:pt x="16736" y="5610"/>
                    <a:pt x="17170" y="5760"/>
                    <a:pt x="17747" y="5872"/>
                  </a:cubicBezTo>
                  <a:cubicBezTo>
                    <a:pt x="18325" y="5985"/>
                    <a:pt x="19048" y="6060"/>
                    <a:pt x="19626" y="6172"/>
                  </a:cubicBezTo>
                  <a:cubicBezTo>
                    <a:pt x="20204" y="6285"/>
                    <a:pt x="20637" y="6435"/>
                    <a:pt x="20962" y="6697"/>
                  </a:cubicBezTo>
                  <a:cubicBezTo>
                    <a:pt x="21287" y="6960"/>
                    <a:pt x="21504" y="7335"/>
                    <a:pt x="21468" y="7897"/>
                  </a:cubicBezTo>
                  <a:cubicBezTo>
                    <a:pt x="21432" y="8460"/>
                    <a:pt x="21143" y="9210"/>
                    <a:pt x="20565" y="9997"/>
                  </a:cubicBezTo>
                  <a:cubicBezTo>
                    <a:pt x="19987" y="10785"/>
                    <a:pt x="19120" y="11610"/>
                    <a:pt x="18542" y="12022"/>
                  </a:cubicBezTo>
                  <a:cubicBezTo>
                    <a:pt x="17964" y="12435"/>
                    <a:pt x="17675" y="12435"/>
                    <a:pt x="17386" y="12435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1625321" y="323593"/>
              <a:ext cx="27660" cy="27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600" fill="norm" stroke="1" extrusionOk="0">
                  <a:moveTo>
                    <a:pt x="20424" y="0"/>
                  </a:moveTo>
                  <a:cubicBezTo>
                    <a:pt x="10974" y="0"/>
                    <a:pt x="1524" y="0"/>
                    <a:pt x="174" y="3600"/>
                  </a:cubicBezTo>
                  <a:cubicBezTo>
                    <a:pt x="-1176" y="7200"/>
                    <a:pt x="5574" y="14400"/>
                    <a:pt x="12324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1624579" y="471678"/>
              <a:ext cx="22917" cy="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15842" y="0"/>
                  </a:moveTo>
                  <a:cubicBezTo>
                    <a:pt x="7535" y="0"/>
                    <a:pt x="-773" y="0"/>
                    <a:pt x="58" y="3600"/>
                  </a:cubicBezTo>
                  <a:cubicBezTo>
                    <a:pt x="889" y="7200"/>
                    <a:pt x="10858" y="14400"/>
                    <a:pt x="20827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2459597" y="144235"/>
              <a:ext cx="43503" cy="202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9" h="21335" fill="norm" stroke="1" extrusionOk="0">
                  <a:moveTo>
                    <a:pt x="20559" y="3299"/>
                  </a:moveTo>
                  <a:cubicBezTo>
                    <a:pt x="19695" y="1757"/>
                    <a:pt x="18831" y="214"/>
                    <a:pt x="17967" y="21"/>
                  </a:cubicBezTo>
                  <a:cubicBezTo>
                    <a:pt x="17103" y="-172"/>
                    <a:pt x="16239" y="985"/>
                    <a:pt x="13647" y="4264"/>
                  </a:cubicBezTo>
                  <a:cubicBezTo>
                    <a:pt x="11055" y="7542"/>
                    <a:pt x="6735" y="12942"/>
                    <a:pt x="3711" y="16414"/>
                  </a:cubicBezTo>
                  <a:cubicBezTo>
                    <a:pt x="687" y="19885"/>
                    <a:pt x="-1041" y="21428"/>
                    <a:pt x="687" y="21332"/>
                  </a:cubicBezTo>
                  <a:cubicBezTo>
                    <a:pt x="2415" y="21235"/>
                    <a:pt x="7599" y="19499"/>
                    <a:pt x="12782" y="17764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2214948" y="52337"/>
              <a:ext cx="489980" cy="47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87" fill="norm" stroke="1" extrusionOk="0">
                  <a:moveTo>
                    <a:pt x="18302" y="7065"/>
                  </a:moveTo>
                  <a:cubicBezTo>
                    <a:pt x="16947" y="4996"/>
                    <a:pt x="15592" y="2927"/>
                    <a:pt x="14037" y="1644"/>
                  </a:cubicBezTo>
                  <a:cubicBezTo>
                    <a:pt x="12483" y="362"/>
                    <a:pt x="10730" y="-135"/>
                    <a:pt x="9056" y="31"/>
                  </a:cubicBezTo>
                  <a:cubicBezTo>
                    <a:pt x="7382" y="196"/>
                    <a:pt x="5788" y="1024"/>
                    <a:pt x="4393" y="2224"/>
                  </a:cubicBezTo>
                  <a:cubicBezTo>
                    <a:pt x="2998" y="3424"/>
                    <a:pt x="1803" y="4996"/>
                    <a:pt x="1006" y="7106"/>
                  </a:cubicBezTo>
                  <a:cubicBezTo>
                    <a:pt x="209" y="9217"/>
                    <a:pt x="-190" y="11865"/>
                    <a:pt x="89" y="13975"/>
                  </a:cubicBezTo>
                  <a:cubicBezTo>
                    <a:pt x="368" y="16086"/>
                    <a:pt x="1324" y="17658"/>
                    <a:pt x="2480" y="18858"/>
                  </a:cubicBezTo>
                  <a:cubicBezTo>
                    <a:pt x="3636" y="20058"/>
                    <a:pt x="4991" y="20886"/>
                    <a:pt x="6824" y="21175"/>
                  </a:cubicBezTo>
                  <a:cubicBezTo>
                    <a:pt x="8657" y="21465"/>
                    <a:pt x="10969" y="21217"/>
                    <a:pt x="13121" y="20141"/>
                  </a:cubicBezTo>
                  <a:cubicBezTo>
                    <a:pt x="15273" y="19065"/>
                    <a:pt x="17265" y="17162"/>
                    <a:pt x="18620" y="15134"/>
                  </a:cubicBezTo>
                  <a:cubicBezTo>
                    <a:pt x="19975" y="13106"/>
                    <a:pt x="20693" y="10955"/>
                    <a:pt x="21051" y="9672"/>
                  </a:cubicBezTo>
                  <a:cubicBezTo>
                    <a:pt x="21410" y="8389"/>
                    <a:pt x="21410" y="7975"/>
                    <a:pt x="21290" y="7975"/>
                  </a:cubicBezTo>
                  <a:cubicBezTo>
                    <a:pt x="21171" y="7975"/>
                    <a:pt x="20932" y="8389"/>
                    <a:pt x="20693" y="8803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2806581" y="484117"/>
              <a:ext cx="14627" cy="2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21600" y="20153"/>
                  </a:moveTo>
                  <a:cubicBezTo>
                    <a:pt x="10800" y="11153"/>
                    <a:pt x="0" y="2153"/>
                    <a:pt x="0" y="353"/>
                  </a:cubicBezTo>
                  <a:cubicBezTo>
                    <a:pt x="0" y="-1447"/>
                    <a:pt x="10800" y="3953"/>
                    <a:pt x="21600" y="9353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3216558" y="52735"/>
              <a:ext cx="136660" cy="45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527" fill="norm" stroke="1" extrusionOk="0">
                  <a:moveTo>
                    <a:pt x="21528" y="100"/>
                  </a:moveTo>
                  <a:cubicBezTo>
                    <a:pt x="20088" y="14"/>
                    <a:pt x="18648" y="-73"/>
                    <a:pt x="17784" y="100"/>
                  </a:cubicBezTo>
                  <a:cubicBezTo>
                    <a:pt x="16920" y="274"/>
                    <a:pt x="16632" y="708"/>
                    <a:pt x="15192" y="2399"/>
                  </a:cubicBezTo>
                  <a:cubicBezTo>
                    <a:pt x="13752" y="4091"/>
                    <a:pt x="11160" y="7040"/>
                    <a:pt x="8712" y="9990"/>
                  </a:cubicBezTo>
                  <a:cubicBezTo>
                    <a:pt x="6264" y="12939"/>
                    <a:pt x="3960" y="15888"/>
                    <a:pt x="2520" y="17667"/>
                  </a:cubicBezTo>
                  <a:cubicBezTo>
                    <a:pt x="1080" y="19445"/>
                    <a:pt x="504" y="20052"/>
                    <a:pt x="216" y="20573"/>
                  </a:cubicBezTo>
                  <a:cubicBezTo>
                    <a:pt x="-72" y="21093"/>
                    <a:pt x="-72" y="21527"/>
                    <a:pt x="216" y="21527"/>
                  </a:cubicBezTo>
                  <a:cubicBezTo>
                    <a:pt x="504" y="21527"/>
                    <a:pt x="1080" y="21093"/>
                    <a:pt x="1800" y="20529"/>
                  </a:cubicBezTo>
                  <a:cubicBezTo>
                    <a:pt x="2520" y="19966"/>
                    <a:pt x="3384" y="19272"/>
                    <a:pt x="4248" y="18578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3342247" y="107864"/>
              <a:ext cx="137118" cy="445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0" y="882"/>
                  </a:moveTo>
                  <a:cubicBezTo>
                    <a:pt x="0" y="441"/>
                    <a:pt x="0" y="0"/>
                    <a:pt x="288" y="0"/>
                  </a:cubicBezTo>
                  <a:cubicBezTo>
                    <a:pt x="576" y="0"/>
                    <a:pt x="1152" y="441"/>
                    <a:pt x="2736" y="2204"/>
                  </a:cubicBezTo>
                  <a:cubicBezTo>
                    <a:pt x="4320" y="3967"/>
                    <a:pt x="6912" y="7053"/>
                    <a:pt x="9936" y="10227"/>
                  </a:cubicBezTo>
                  <a:cubicBezTo>
                    <a:pt x="12960" y="13401"/>
                    <a:pt x="16416" y="16663"/>
                    <a:pt x="18576" y="18647"/>
                  </a:cubicBezTo>
                  <a:cubicBezTo>
                    <a:pt x="20736" y="20630"/>
                    <a:pt x="21600" y="21336"/>
                    <a:pt x="21600" y="21468"/>
                  </a:cubicBezTo>
                  <a:cubicBezTo>
                    <a:pt x="21600" y="21600"/>
                    <a:pt x="20736" y="21159"/>
                    <a:pt x="19440" y="20542"/>
                  </a:cubicBezTo>
                  <a:cubicBezTo>
                    <a:pt x="18144" y="19925"/>
                    <a:pt x="16416" y="19131"/>
                    <a:pt x="14688" y="18338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3222448" y="326967"/>
              <a:ext cx="256916" cy="51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0970" fill="norm" stroke="1" extrusionOk="0">
                  <a:moveTo>
                    <a:pt x="2226" y="20970"/>
                  </a:moveTo>
                  <a:cubicBezTo>
                    <a:pt x="1154" y="19480"/>
                    <a:pt x="81" y="17991"/>
                    <a:pt x="5" y="16129"/>
                  </a:cubicBezTo>
                  <a:cubicBezTo>
                    <a:pt x="-72" y="14267"/>
                    <a:pt x="847" y="12032"/>
                    <a:pt x="3758" y="9053"/>
                  </a:cubicBezTo>
                  <a:cubicBezTo>
                    <a:pt x="6668" y="6073"/>
                    <a:pt x="11571" y="2349"/>
                    <a:pt x="14864" y="860"/>
                  </a:cubicBezTo>
                  <a:cubicBezTo>
                    <a:pt x="18158" y="-630"/>
                    <a:pt x="19843" y="115"/>
                    <a:pt x="21528" y="86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3535459" y="136890"/>
              <a:ext cx="178727" cy="356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72" fill="norm" stroke="1" extrusionOk="0">
                  <a:moveTo>
                    <a:pt x="14906" y="15145"/>
                  </a:moveTo>
                  <a:cubicBezTo>
                    <a:pt x="14469" y="13719"/>
                    <a:pt x="14033" y="12294"/>
                    <a:pt x="12942" y="11252"/>
                  </a:cubicBezTo>
                  <a:cubicBezTo>
                    <a:pt x="11851" y="10211"/>
                    <a:pt x="10106" y="9553"/>
                    <a:pt x="8469" y="9772"/>
                  </a:cubicBezTo>
                  <a:cubicBezTo>
                    <a:pt x="6833" y="9991"/>
                    <a:pt x="5306" y="11088"/>
                    <a:pt x="3887" y="12842"/>
                  </a:cubicBezTo>
                  <a:cubicBezTo>
                    <a:pt x="2469" y="14596"/>
                    <a:pt x="1160" y="17009"/>
                    <a:pt x="506" y="18489"/>
                  </a:cubicBezTo>
                  <a:cubicBezTo>
                    <a:pt x="-149" y="19969"/>
                    <a:pt x="-149" y="20517"/>
                    <a:pt x="396" y="20901"/>
                  </a:cubicBezTo>
                  <a:cubicBezTo>
                    <a:pt x="942" y="21285"/>
                    <a:pt x="2033" y="21504"/>
                    <a:pt x="3560" y="21285"/>
                  </a:cubicBezTo>
                  <a:cubicBezTo>
                    <a:pt x="5087" y="21065"/>
                    <a:pt x="7051" y="20408"/>
                    <a:pt x="9560" y="18489"/>
                  </a:cubicBezTo>
                  <a:cubicBezTo>
                    <a:pt x="12069" y="16570"/>
                    <a:pt x="15124" y="13390"/>
                    <a:pt x="17196" y="10375"/>
                  </a:cubicBezTo>
                  <a:cubicBezTo>
                    <a:pt x="19269" y="7360"/>
                    <a:pt x="20360" y="4509"/>
                    <a:pt x="20906" y="2700"/>
                  </a:cubicBezTo>
                  <a:cubicBezTo>
                    <a:pt x="21451" y="891"/>
                    <a:pt x="21451" y="123"/>
                    <a:pt x="21015" y="14"/>
                  </a:cubicBezTo>
                  <a:cubicBezTo>
                    <a:pt x="20578" y="-96"/>
                    <a:pt x="19706" y="452"/>
                    <a:pt x="18833" y="2042"/>
                  </a:cubicBezTo>
                  <a:cubicBezTo>
                    <a:pt x="17960" y="3632"/>
                    <a:pt x="17087" y="6263"/>
                    <a:pt x="16651" y="8730"/>
                  </a:cubicBezTo>
                  <a:cubicBezTo>
                    <a:pt x="16215" y="11197"/>
                    <a:pt x="16215" y="13500"/>
                    <a:pt x="16978" y="15199"/>
                  </a:cubicBezTo>
                  <a:cubicBezTo>
                    <a:pt x="17742" y="16899"/>
                    <a:pt x="19269" y="17995"/>
                    <a:pt x="20796" y="19092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3766195" y="93698"/>
              <a:ext cx="198404" cy="49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500" fill="norm" stroke="1" extrusionOk="0">
                  <a:moveTo>
                    <a:pt x="13374" y="12414"/>
                  </a:moveTo>
                  <a:cubicBezTo>
                    <a:pt x="13178" y="11457"/>
                    <a:pt x="12981" y="10501"/>
                    <a:pt x="12392" y="9943"/>
                  </a:cubicBezTo>
                  <a:cubicBezTo>
                    <a:pt x="11803" y="9385"/>
                    <a:pt x="10821" y="9225"/>
                    <a:pt x="9152" y="9624"/>
                  </a:cubicBezTo>
                  <a:cubicBezTo>
                    <a:pt x="7483" y="10023"/>
                    <a:pt x="5127" y="10979"/>
                    <a:pt x="3458" y="11896"/>
                  </a:cubicBezTo>
                  <a:cubicBezTo>
                    <a:pt x="1789" y="12812"/>
                    <a:pt x="807" y="13689"/>
                    <a:pt x="316" y="14486"/>
                  </a:cubicBezTo>
                  <a:cubicBezTo>
                    <a:pt x="-175" y="15283"/>
                    <a:pt x="-175" y="16000"/>
                    <a:pt x="905" y="16359"/>
                  </a:cubicBezTo>
                  <a:cubicBezTo>
                    <a:pt x="1985" y="16718"/>
                    <a:pt x="4145" y="16718"/>
                    <a:pt x="6600" y="16120"/>
                  </a:cubicBezTo>
                  <a:cubicBezTo>
                    <a:pt x="9054" y="15522"/>
                    <a:pt x="11803" y="14327"/>
                    <a:pt x="14160" y="12414"/>
                  </a:cubicBezTo>
                  <a:cubicBezTo>
                    <a:pt x="16516" y="10501"/>
                    <a:pt x="18479" y="7870"/>
                    <a:pt x="19559" y="5918"/>
                  </a:cubicBezTo>
                  <a:cubicBezTo>
                    <a:pt x="20639" y="3965"/>
                    <a:pt x="20836" y="2690"/>
                    <a:pt x="21032" y="1733"/>
                  </a:cubicBezTo>
                  <a:cubicBezTo>
                    <a:pt x="21229" y="777"/>
                    <a:pt x="21425" y="139"/>
                    <a:pt x="21229" y="20"/>
                  </a:cubicBezTo>
                  <a:cubicBezTo>
                    <a:pt x="21032" y="-100"/>
                    <a:pt x="20443" y="299"/>
                    <a:pt x="19854" y="1853"/>
                  </a:cubicBezTo>
                  <a:cubicBezTo>
                    <a:pt x="19265" y="3407"/>
                    <a:pt x="18676" y="6117"/>
                    <a:pt x="18578" y="8628"/>
                  </a:cubicBezTo>
                  <a:cubicBezTo>
                    <a:pt x="18480" y="11138"/>
                    <a:pt x="18872" y="13450"/>
                    <a:pt x="19363" y="15562"/>
                  </a:cubicBezTo>
                  <a:cubicBezTo>
                    <a:pt x="19854" y="17674"/>
                    <a:pt x="20443" y="19587"/>
                    <a:pt x="21032" y="215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4428892" y="274764"/>
              <a:ext cx="158827" cy="23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85" fill="norm" stroke="1" extrusionOk="0">
                  <a:moveTo>
                    <a:pt x="16844" y="6431"/>
                  </a:moveTo>
                  <a:cubicBezTo>
                    <a:pt x="15863" y="5933"/>
                    <a:pt x="14881" y="5434"/>
                    <a:pt x="14267" y="4770"/>
                  </a:cubicBezTo>
                  <a:cubicBezTo>
                    <a:pt x="13653" y="4105"/>
                    <a:pt x="13408" y="3274"/>
                    <a:pt x="13285" y="2360"/>
                  </a:cubicBezTo>
                  <a:cubicBezTo>
                    <a:pt x="13163" y="1447"/>
                    <a:pt x="13163" y="450"/>
                    <a:pt x="12304" y="117"/>
                  </a:cubicBezTo>
                  <a:cubicBezTo>
                    <a:pt x="11444" y="-215"/>
                    <a:pt x="9726" y="117"/>
                    <a:pt x="7763" y="1613"/>
                  </a:cubicBezTo>
                  <a:cubicBezTo>
                    <a:pt x="5799" y="3108"/>
                    <a:pt x="3590" y="5767"/>
                    <a:pt x="2240" y="8591"/>
                  </a:cubicBezTo>
                  <a:cubicBezTo>
                    <a:pt x="890" y="11416"/>
                    <a:pt x="399" y="14407"/>
                    <a:pt x="153" y="16567"/>
                  </a:cubicBezTo>
                  <a:cubicBezTo>
                    <a:pt x="-92" y="18727"/>
                    <a:pt x="-92" y="20056"/>
                    <a:pt x="522" y="20554"/>
                  </a:cubicBezTo>
                  <a:cubicBezTo>
                    <a:pt x="1135" y="21053"/>
                    <a:pt x="2363" y="20720"/>
                    <a:pt x="5063" y="18976"/>
                  </a:cubicBezTo>
                  <a:cubicBezTo>
                    <a:pt x="7763" y="17231"/>
                    <a:pt x="11935" y="14074"/>
                    <a:pt x="14513" y="12163"/>
                  </a:cubicBezTo>
                  <a:cubicBezTo>
                    <a:pt x="17090" y="10253"/>
                    <a:pt x="18072" y="9588"/>
                    <a:pt x="19053" y="8674"/>
                  </a:cubicBezTo>
                  <a:cubicBezTo>
                    <a:pt x="20035" y="7760"/>
                    <a:pt x="21017" y="6597"/>
                    <a:pt x="21263" y="6514"/>
                  </a:cubicBezTo>
                  <a:cubicBezTo>
                    <a:pt x="21508" y="6431"/>
                    <a:pt x="21017" y="7428"/>
                    <a:pt x="19790" y="9422"/>
                  </a:cubicBezTo>
                  <a:cubicBezTo>
                    <a:pt x="18563" y="11416"/>
                    <a:pt x="16599" y="14407"/>
                    <a:pt x="15617" y="16317"/>
                  </a:cubicBezTo>
                  <a:cubicBezTo>
                    <a:pt x="14635" y="18228"/>
                    <a:pt x="14635" y="19059"/>
                    <a:pt x="15126" y="19723"/>
                  </a:cubicBezTo>
                  <a:cubicBezTo>
                    <a:pt x="15617" y="20388"/>
                    <a:pt x="16599" y="20887"/>
                    <a:pt x="17581" y="21385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4624601" y="329078"/>
              <a:ext cx="176562" cy="17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75" fill="norm" stroke="1" extrusionOk="0">
                  <a:moveTo>
                    <a:pt x="4804" y="0"/>
                  </a:moveTo>
                  <a:cubicBezTo>
                    <a:pt x="3468" y="5625"/>
                    <a:pt x="2132" y="11250"/>
                    <a:pt x="1241" y="14625"/>
                  </a:cubicBezTo>
                  <a:cubicBezTo>
                    <a:pt x="350" y="18000"/>
                    <a:pt x="-95" y="19125"/>
                    <a:pt x="16" y="19125"/>
                  </a:cubicBezTo>
                  <a:cubicBezTo>
                    <a:pt x="128" y="19125"/>
                    <a:pt x="796" y="18000"/>
                    <a:pt x="2355" y="15412"/>
                  </a:cubicBezTo>
                  <a:cubicBezTo>
                    <a:pt x="3913" y="12825"/>
                    <a:pt x="6363" y="8775"/>
                    <a:pt x="8255" y="6412"/>
                  </a:cubicBezTo>
                  <a:cubicBezTo>
                    <a:pt x="10148" y="4050"/>
                    <a:pt x="11484" y="3375"/>
                    <a:pt x="12152" y="3825"/>
                  </a:cubicBezTo>
                  <a:cubicBezTo>
                    <a:pt x="12820" y="4275"/>
                    <a:pt x="12820" y="5850"/>
                    <a:pt x="12820" y="8437"/>
                  </a:cubicBezTo>
                  <a:cubicBezTo>
                    <a:pt x="12820" y="11025"/>
                    <a:pt x="12820" y="14625"/>
                    <a:pt x="13043" y="16987"/>
                  </a:cubicBezTo>
                  <a:cubicBezTo>
                    <a:pt x="13266" y="19350"/>
                    <a:pt x="13711" y="20475"/>
                    <a:pt x="14491" y="21037"/>
                  </a:cubicBezTo>
                  <a:cubicBezTo>
                    <a:pt x="15270" y="21600"/>
                    <a:pt x="16383" y="21600"/>
                    <a:pt x="17608" y="21150"/>
                  </a:cubicBezTo>
                  <a:cubicBezTo>
                    <a:pt x="18833" y="20700"/>
                    <a:pt x="20169" y="19800"/>
                    <a:pt x="21505" y="189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4822047" y="291265"/>
              <a:ext cx="352071" cy="20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159" fill="norm" stroke="1" extrusionOk="0">
                  <a:moveTo>
                    <a:pt x="1072" y="10083"/>
                  </a:moveTo>
                  <a:cubicBezTo>
                    <a:pt x="1072" y="9144"/>
                    <a:pt x="1072" y="8205"/>
                    <a:pt x="1072" y="7266"/>
                  </a:cubicBezTo>
                  <a:cubicBezTo>
                    <a:pt x="1072" y="6327"/>
                    <a:pt x="1072" y="5388"/>
                    <a:pt x="1016" y="5482"/>
                  </a:cubicBezTo>
                  <a:cubicBezTo>
                    <a:pt x="960" y="5576"/>
                    <a:pt x="848" y="6703"/>
                    <a:pt x="624" y="9050"/>
                  </a:cubicBezTo>
                  <a:cubicBezTo>
                    <a:pt x="401" y="11398"/>
                    <a:pt x="65" y="14967"/>
                    <a:pt x="9" y="17221"/>
                  </a:cubicBezTo>
                  <a:cubicBezTo>
                    <a:pt x="-47" y="19475"/>
                    <a:pt x="177" y="20414"/>
                    <a:pt x="569" y="20883"/>
                  </a:cubicBezTo>
                  <a:cubicBezTo>
                    <a:pt x="960" y="21353"/>
                    <a:pt x="1520" y="21353"/>
                    <a:pt x="2639" y="19850"/>
                  </a:cubicBezTo>
                  <a:cubicBezTo>
                    <a:pt x="3758" y="18348"/>
                    <a:pt x="5437" y="15343"/>
                    <a:pt x="6388" y="12150"/>
                  </a:cubicBezTo>
                  <a:cubicBezTo>
                    <a:pt x="7340" y="8956"/>
                    <a:pt x="7563" y="5576"/>
                    <a:pt x="7451" y="3603"/>
                  </a:cubicBezTo>
                  <a:cubicBezTo>
                    <a:pt x="7340" y="1631"/>
                    <a:pt x="6892" y="1068"/>
                    <a:pt x="6164" y="1162"/>
                  </a:cubicBezTo>
                  <a:cubicBezTo>
                    <a:pt x="5437" y="1256"/>
                    <a:pt x="4430" y="2007"/>
                    <a:pt x="3814" y="2852"/>
                  </a:cubicBezTo>
                  <a:cubicBezTo>
                    <a:pt x="3199" y="3697"/>
                    <a:pt x="2975" y="4636"/>
                    <a:pt x="3143" y="5200"/>
                  </a:cubicBezTo>
                  <a:cubicBezTo>
                    <a:pt x="3310" y="5763"/>
                    <a:pt x="3870" y="5951"/>
                    <a:pt x="5381" y="5482"/>
                  </a:cubicBezTo>
                  <a:cubicBezTo>
                    <a:pt x="6892" y="5012"/>
                    <a:pt x="9354" y="3885"/>
                    <a:pt x="10921" y="2570"/>
                  </a:cubicBezTo>
                  <a:cubicBezTo>
                    <a:pt x="12488" y="1256"/>
                    <a:pt x="13159" y="-247"/>
                    <a:pt x="13439" y="35"/>
                  </a:cubicBezTo>
                  <a:cubicBezTo>
                    <a:pt x="13719" y="316"/>
                    <a:pt x="13607" y="2383"/>
                    <a:pt x="13495" y="5576"/>
                  </a:cubicBezTo>
                  <a:cubicBezTo>
                    <a:pt x="13383" y="8769"/>
                    <a:pt x="13271" y="13089"/>
                    <a:pt x="13327" y="15718"/>
                  </a:cubicBezTo>
                  <a:cubicBezTo>
                    <a:pt x="13383" y="18348"/>
                    <a:pt x="13607" y="19287"/>
                    <a:pt x="13999" y="19663"/>
                  </a:cubicBezTo>
                  <a:cubicBezTo>
                    <a:pt x="14390" y="20038"/>
                    <a:pt x="14950" y="19850"/>
                    <a:pt x="16125" y="18066"/>
                  </a:cubicBezTo>
                  <a:cubicBezTo>
                    <a:pt x="17300" y="16282"/>
                    <a:pt x="19091" y="12901"/>
                    <a:pt x="20098" y="10741"/>
                  </a:cubicBezTo>
                  <a:cubicBezTo>
                    <a:pt x="21105" y="8581"/>
                    <a:pt x="21329" y="7642"/>
                    <a:pt x="21553" y="6703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4997632" y="296170"/>
              <a:ext cx="110669" cy="27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4438" y="21600"/>
                  </a:moveTo>
                  <a:cubicBezTo>
                    <a:pt x="2314" y="17280"/>
                    <a:pt x="189" y="12960"/>
                    <a:pt x="12" y="10800"/>
                  </a:cubicBezTo>
                  <a:cubicBezTo>
                    <a:pt x="-165" y="8640"/>
                    <a:pt x="1606" y="8640"/>
                    <a:pt x="5501" y="7200"/>
                  </a:cubicBezTo>
                  <a:cubicBezTo>
                    <a:pt x="9396" y="5760"/>
                    <a:pt x="15415" y="2880"/>
                    <a:pt x="21435" y="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5147608" y="109692"/>
              <a:ext cx="596911" cy="370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79" fill="norm" stroke="1" extrusionOk="0">
                  <a:moveTo>
                    <a:pt x="561" y="0"/>
                  </a:moveTo>
                  <a:cubicBezTo>
                    <a:pt x="628" y="3071"/>
                    <a:pt x="694" y="6141"/>
                    <a:pt x="595" y="9476"/>
                  </a:cubicBezTo>
                  <a:cubicBezTo>
                    <a:pt x="495" y="12812"/>
                    <a:pt x="231" y="16412"/>
                    <a:pt x="99" y="18529"/>
                  </a:cubicBezTo>
                  <a:cubicBezTo>
                    <a:pt x="-33" y="20647"/>
                    <a:pt x="-33" y="21282"/>
                    <a:pt x="99" y="21441"/>
                  </a:cubicBezTo>
                  <a:cubicBezTo>
                    <a:pt x="231" y="21600"/>
                    <a:pt x="495" y="21282"/>
                    <a:pt x="1057" y="20012"/>
                  </a:cubicBezTo>
                  <a:cubicBezTo>
                    <a:pt x="1618" y="18741"/>
                    <a:pt x="2477" y="16518"/>
                    <a:pt x="3006" y="15141"/>
                  </a:cubicBezTo>
                  <a:cubicBezTo>
                    <a:pt x="3534" y="13765"/>
                    <a:pt x="3732" y="13235"/>
                    <a:pt x="3831" y="13235"/>
                  </a:cubicBezTo>
                  <a:cubicBezTo>
                    <a:pt x="3930" y="13235"/>
                    <a:pt x="3930" y="13765"/>
                    <a:pt x="3930" y="14347"/>
                  </a:cubicBezTo>
                  <a:cubicBezTo>
                    <a:pt x="3930" y="14929"/>
                    <a:pt x="3930" y="15565"/>
                    <a:pt x="4029" y="16094"/>
                  </a:cubicBezTo>
                  <a:cubicBezTo>
                    <a:pt x="4128" y="16624"/>
                    <a:pt x="4327" y="17047"/>
                    <a:pt x="4558" y="17418"/>
                  </a:cubicBezTo>
                  <a:cubicBezTo>
                    <a:pt x="4789" y="17788"/>
                    <a:pt x="5053" y="18106"/>
                    <a:pt x="5351" y="18265"/>
                  </a:cubicBezTo>
                  <a:cubicBezTo>
                    <a:pt x="5648" y="18424"/>
                    <a:pt x="5978" y="18424"/>
                    <a:pt x="6440" y="18106"/>
                  </a:cubicBezTo>
                  <a:cubicBezTo>
                    <a:pt x="6903" y="17788"/>
                    <a:pt x="7497" y="17153"/>
                    <a:pt x="7993" y="16094"/>
                  </a:cubicBezTo>
                  <a:cubicBezTo>
                    <a:pt x="8488" y="15035"/>
                    <a:pt x="8884" y="13553"/>
                    <a:pt x="9149" y="12547"/>
                  </a:cubicBezTo>
                  <a:cubicBezTo>
                    <a:pt x="9413" y="11541"/>
                    <a:pt x="9545" y="11012"/>
                    <a:pt x="9611" y="10218"/>
                  </a:cubicBezTo>
                  <a:cubicBezTo>
                    <a:pt x="9677" y="9424"/>
                    <a:pt x="9677" y="8365"/>
                    <a:pt x="9545" y="7994"/>
                  </a:cubicBezTo>
                  <a:cubicBezTo>
                    <a:pt x="9413" y="7624"/>
                    <a:pt x="9149" y="7941"/>
                    <a:pt x="8719" y="9212"/>
                  </a:cubicBezTo>
                  <a:cubicBezTo>
                    <a:pt x="8290" y="10482"/>
                    <a:pt x="7695" y="12706"/>
                    <a:pt x="7398" y="14082"/>
                  </a:cubicBezTo>
                  <a:cubicBezTo>
                    <a:pt x="7101" y="15459"/>
                    <a:pt x="7101" y="15988"/>
                    <a:pt x="7200" y="16518"/>
                  </a:cubicBezTo>
                  <a:cubicBezTo>
                    <a:pt x="7299" y="17047"/>
                    <a:pt x="7497" y="17576"/>
                    <a:pt x="7761" y="17841"/>
                  </a:cubicBezTo>
                  <a:cubicBezTo>
                    <a:pt x="8026" y="18106"/>
                    <a:pt x="8356" y="18106"/>
                    <a:pt x="9248" y="17047"/>
                  </a:cubicBezTo>
                  <a:cubicBezTo>
                    <a:pt x="10139" y="15988"/>
                    <a:pt x="11593" y="13871"/>
                    <a:pt x="12451" y="12441"/>
                  </a:cubicBezTo>
                  <a:cubicBezTo>
                    <a:pt x="13310" y="11012"/>
                    <a:pt x="13574" y="10271"/>
                    <a:pt x="13872" y="9688"/>
                  </a:cubicBezTo>
                  <a:cubicBezTo>
                    <a:pt x="14169" y="9106"/>
                    <a:pt x="14499" y="8682"/>
                    <a:pt x="14664" y="8841"/>
                  </a:cubicBezTo>
                  <a:cubicBezTo>
                    <a:pt x="14829" y="9000"/>
                    <a:pt x="14829" y="9741"/>
                    <a:pt x="14763" y="10694"/>
                  </a:cubicBezTo>
                  <a:cubicBezTo>
                    <a:pt x="14697" y="11647"/>
                    <a:pt x="14565" y="12812"/>
                    <a:pt x="14499" y="13871"/>
                  </a:cubicBezTo>
                  <a:cubicBezTo>
                    <a:pt x="14433" y="14929"/>
                    <a:pt x="14433" y="15882"/>
                    <a:pt x="14598" y="16306"/>
                  </a:cubicBezTo>
                  <a:cubicBezTo>
                    <a:pt x="14763" y="16729"/>
                    <a:pt x="15094" y="16624"/>
                    <a:pt x="15622" y="15618"/>
                  </a:cubicBezTo>
                  <a:cubicBezTo>
                    <a:pt x="16151" y="14612"/>
                    <a:pt x="16877" y="12706"/>
                    <a:pt x="17273" y="11488"/>
                  </a:cubicBezTo>
                  <a:cubicBezTo>
                    <a:pt x="17670" y="10271"/>
                    <a:pt x="17736" y="9741"/>
                    <a:pt x="17868" y="9053"/>
                  </a:cubicBezTo>
                  <a:cubicBezTo>
                    <a:pt x="18000" y="8365"/>
                    <a:pt x="18198" y="7518"/>
                    <a:pt x="18462" y="7200"/>
                  </a:cubicBezTo>
                  <a:cubicBezTo>
                    <a:pt x="18727" y="6882"/>
                    <a:pt x="19057" y="7094"/>
                    <a:pt x="19585" y="7624"/>
                  </a:cubicBezTo>
                  <a:cubicBezTo>
                    <a:pt x="20114" y="8153"/>
                    <a:pt x="20840" y="9000"/>
                    <a:pt x="21567" y="9847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6047651" y="43658"/>
              <a:ext cx="260295" cy="395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344" fill="norm" stroke="1" extrusionOk="0">
                  <a:moveTo>
                    <a:pt x="7079" y="1491"/>
                  </a:moveTo>
                  <a:cubicBezTo>
                    <a:pt x="6929" y="801"/>
                    <a:pt x="6779" y="110"/>
                    <a:pt x="6704" y="12"/>
                  </a:cubicBezTo>
                  <a:cubicBezTo>
                    <a:pt x="6629" y="-87"/>
                    <a:pt x="6629" y="406"/>
                    <a:pt x="6104" y="2477"/>
                  </a:cubicBezTo>
                  <a:cubicBezTo>
                    <a:pt x="5579" y="4549"/>
                    <a:pt x="4529" y="8198"/>
                    <a:pt x="3554" y="11157"/>
                  </a:cubicBezTo>
                  <a:cubicBezTo>
                    <a:pt x="2579" y="14116"/>
                    <a:pt x="1679" y="16384"/>
                    <a:pt x="1004" y="17814"/>
                  </a:cubicBezTo>
                  <a:cubicBezTo>
                    <a:pt x="329" y="19245"/>
                    <a:pt x="-121" y="19836"/>
                    <a:pt x="29" y="19935"/>
                  </a:cubicBezTo>
                  <a:cubicBezTo>
                    <a:pt x="179" y="20034"/>
                    <a:pt x="929" y="19639"/>
                    <a:pt x="2504" y="18603"/>
                  </a:cubicBezTo>
                  <a:cubicBezTo>
                    <a:pt x="4079" y="17568"/>
                    <a:pt x="6479" y="15891"/>
                    <a:pt x="8054" y="14855"/>
                  </a:cubicBezTo>
                  <a:cubicBezTo>
                    <a:pt x="9629" y="13820"/>
                    <a:pt x="10379" y="13425"/>
                    <a:pt x="10829" y="13475"/>
                  </a:cubicBezTo>
                  <a:cubicBezTo>
                    <a:pt x="11279" y="13524"/>
                    <a:pt x="11429" y="14017"/>
                    <a:pt x="11504" y="15151"/>
                  </a:cubicBezTo>
                  <a:cubicBezTo>
                    <a:pt x="11579" y="16286"/>
                    <a:pt x="11579" y="18061"/>
                    <a:pt x="11579" y="19195"/>
                  </a:cubicBezTo>
                  <a:cubicBezTo>
                    <a:pt x="11579" y="20329"/>
                    <a:pt x="11579" y="20823"/>
                    <a:pt x="11954" y="21118"/>
                  </a:cubicBezTo>
                  <a:cubicBezTo>
                    <a:pt x="12329" y="21414"/>
                    <a:pt x="13079" y="21513"/>
                    <a:pt x="14579" y="20823"/>
                  </a:cubicBezTo>
                  <a:cubicBezTo>
                    <a:pt x="16079" y="20132"/>
                    <a:pt x="18329" y="18653"/>
                    <a:pt x="19679" y="17666"/>
                  </a:cubicBezTo>
                  <a:cubicBezTo>
                    <a:pt x="21029" y="16680"/>
                    <a:pt x="21479" y="16187"/>
                    <a:pt x="21329" y="16335"/>
                  </a:cubicBezTo>
                  <a:cubicBezTo>
                    <a:pt x="21179" y="16483"/>
                    <a:pt x="20429" y="17272"/>
                    <a:pt x="19904" y="17913"/>
                  </a:cubicBezTo>
                  <a:cubicBezTo>
                    <a:pt x="19379" y="18554"/>
                    <a:pt x="19079" y="19047"/>
                    <a:pt x="18779" y="1954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6216609" y="222822"/>
              <a:ext cx="54436" cy="89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220" fill="norm" stroke="1" extrusionOk="0">
                  <a:moveTo>
                    <a:pt x="16567" y="21220"/>
                  </a:moveTo>
                  <a:cubicBezTo>
                    <a:pt x="11689" y="16036"/>
                    <a:pt x="6811" y="10852"/>
                    <a:pt x="3676" y="7180"/>
                  </a:cubicBezTo>
                  <a:cubicBezTo>
                    <a:pt x="540" y="3508"/>
                    <a:pt x="-853" y="1348"/>
                    <a:pt x="541" y="484"/>
                  </a:cubicBezTo>
                  <a:cubicBezTo>
                    <a:pt x="1934" y="-380"/>
                    <a:pt x="6115" y="52"/>
                    <a:pt x="9947" y="700"/>
                  </a:cubicBezTo>
                  <a:cubicBezTo>
                    <a:pt x="13779" y="1348"/>
                    <a:pt x="17263" y="2212"/>
                    <a:pt x="20747" y="3076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6389843" y="128796"/>
              <a:ext cx="226735" cy="29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51" fill="norm" stroke="1" extrusionOk="0">
                  <a:moveTo>
                    <a:pt x="8471" y="16206"/>
                  </a:moveTo>
                  <a:cubicBezTo>
                    <a:pt x="8298" y="15556"/>
                    <a:pt x="8125" y="14905"/>
                    <a:pt x="7953" y="14124"/>
                  </a:cubicBezTo>
                  <a:cubicBezTo>
                    <a:pt x="7780" y="13344"/>
                    <a:pt x="7607" y="12433"/>
                    <a:pt x="6829" y="12172"/>
                  </a:cubicBezTo>
                  <a:cubicBezTo>
                    <a:pt x="6052" y="11912"/>
                    <a:pt x="4669" y="12303"/>
                    <a:pt x="3460" y="13278"/>
                  </a:cubicBezTo>
                  <a:cubicBezTo>
                    <a:pt x="2250" y="14254"/>
                    <a:pt x="1213" y="15816"/>
                    <a:pt x="609" y="17052"/>
                  </a:cubicBezTo>
                  <a:cubicBezTo>
                    <a:pt x="4" y="18288"/>
                    <a:pt x="-169" y="19199"/>
                    <a:pt x="177" y="19719"/>
                  </a:cubicBezTo>
                  <a:cubicBezTo>
                    <a:pt x="522" y="20240"/>
                    <a:pt x="1386" y="20370"/>
                    <a:pt x="2941" y="19980"/>
                  </a:cubicBezTo>
                  <a:cubicBezTo>
                    <a:pt x="4497" y="19589"/>
                    <a:pt x="6743" y="18678"/>
                    <a:pt x="9249" y="16466"/>
                  </a:cubicBezTo>
                  <a:cubicBezTo>
                    <a:pt x="11754" y="14254"/>
                    <a:pt x="14519" y="10741"/>
                    <a:pt x="16247" y="8139"/>
                  </a:cubicBezTo>
                  <a:cubicBezTo>
                    <a:pt x="17975" y="5536"/>
                    <a:pt x="18666" y="3845"/>
                    <a:pt x="19185" y="2544"/>
                  </a:cubicBezTo>
                  <a:cubicBezTo>
                    <a:pt x="19703" y="1242"/>
                    <a:pt x="20049" y="331"/>
                    <a:pt x="19876" y="71"/>
                  </a:cubicBezTo>
                  <a:cubicBezTo>
                    <a:pt x="19703" y="-189"/>
                    <a:pt x="19012" y="201"/>
                    <a:pt x="17802" y="2218"/>
                  </a:cubicBezTo>
                  <a:cubicBezTo>
                    <a:pt x="16593" y="4235"/>
                    <a:pt x="14865" y="7878"/>
                    <a:pt x="13828" y="10936"/>
                  </a:cubicBezTo>
                  <a:cubicBezTo>
                    <a:pt x="12791" y="13994"/>
                    <a:pt x="12445" y="16466"/>
                    <a:pt x="12877" y="18223"/>
                  </a:cubicBezTo>
                  <a:cubicBezTo>
                    <a:pt x="13309" y="19980"/>
                    <a:pt x="14519" y="21021"/>
                    <a:pt x="16074" y="21216"/>
                  </a:cubicBezTo>
                  <a:cubicBezTo>
                    <a:pt x="17629" y="21411"/>
                    <a:pt x="19530" y="20760"/>
                    <a:pt x="21431" y="2011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6601020" y="123329"/>
              <a:ext cx="366574" cy="29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11" fill="norm" stroke="1" extrusionOk="0">
                  <a:moveTo>
                    <a:pt x="6395" y="16708"/>
                  </a:moveTo>
                  <a:cubicBezTo>
                    <a:pt x="6180" y="16037"/>
                    <a:pt x="5965" y="15367"/>
                    <a:pt x="5858" y="14495"/>
                  </a:cubicBezTo>
                  <a:cubicBezTo>
                    <a:pt x="5750" y="13622"/>
                    <a:pt x="5750" y="12549"/>
                    <a:pt x="5481" y="12080"/>
                  </a:cubicBezTo>
                  <a:cubicBezTo>
                    <a:pt x="5213" y="11610"/>
                    <a:pt x="4675" y="11744"/>
                    <a:pt x="3816" y="12750"/>
                  </a:cubicBezTo>
                  <a:cubicBezTo>
                    <a:pt x="2956" y="13757"/>
                    <a:pt x="1774" y="15635"/>
                    <a:pt x="1075" y="16909"/>
                  </a:cubicBezTo>
                  <a:cubicBezTo>
                    <a:pt x="377" y="18184"/>
                    <a:pt x="162" y="18855"/>
                    <a:pt x="54" y="19526"/>
                  </a:cubicBezTo>
                  <a:cubicBezTo>
                    <a:pt x="-53" y="20196"/>
                    <a:pt x="-53" y="20867"/>
                    <a:pt x="538" y="21203"/>
                  </a:cubicBezTo>
                  <a:cubicBezTo>
                    <a:pt x="1129" y="21538"/>
                    <a:pt x="2311" y="21538"/>
                    <a:pt x="3654" y="20666"/>
                  </a:cubicBezTo>
                  <a:cubicBezTo>
                    <a:pt x="4998" y="19794"/>
                    <a:pt x="6502" y="18050"/>
                    <a:pt x="7953" y="15232"/>
                  </a:cubicBezTo>
                  <a:cubicBezTo>
                    <a:pt x="9404" y="12415"/>
                    <a:pt x="10801" y="8524"/>
                    <a:pt x="11607" y="6042"/>
                  </a:cubicBezTo>
                  <a:cubicBezTo>
                    <a:pt x="12413" y="3560"/>
                    <a:pt x="12628" y="2487"/>
                    <a:pt x="12789" y="1615"/>
                  </a:cubicBezTo>
                  <a:cubicBezTo>
                    <a:pt x="12950" y="743"/>
                    <a:pt x="13057" y="72"/>
                    <a:pt x="12896" y="5"/>
                  </a:cubicBezTo>
                  <a:cubicBezTo>
                    <a:pt x="12735" y="-62"/>
                    <a:pt x="12305" y="475"/>
                    <a:pt x="11553" y="2286"/>
                  </a:cubicBezTo>
                  <a:cubicBezTo>
                    <a:pt x="10801" y="4097"/>
                    <a:pt x="9726" y="7183"/>
                    <a:pt x="9135" y="9665"/>
                  </a:cubicBezTo>
                  <a:cubicBezTo>
                    <a:pt x="8544" y="12147"/>
                    <a:pt x="8437" y="14025"/>
                    <a:pt x="8437" y="15299"/>
                  </a:cubicBezTo>
                  <a:cubicBezTo>
                    <a:pt x="8437" y="16574"/>
                    <a:pt x="8544" y="17245"/>
                    <a:pt x="8759" y="17849"/>
                  </a:cubicBezTo>
                  <a:cubicBezTo>
                    <a:pt x="8974" y="18452"/>
                    <a:pt x="9296" y="18989"/>
                    <a:pt x="10102" y="19257"/>
                  </a:cubicBezTo>
                  <a:cubicBezTo>
                    <a:pt x="10908" y="19526"/>
                    <a:pt x="12198" y="19526"/>
                    <a:pt x="13434" y="18989"/>
                  </a:cubicBezTo>
                  <a:cubicBezTo>
                    <a:pt x="14669" y="18452"/>
                    <a:pt x="15852" y="17379"/>
                    <a:pt x="16872" y="15836"/>
                  </a:cubicBezTo>
                  <a:cubicBezTo>
                    <a:pt x="17893" y="14293"/>
                    <a:pt x="18753" y="12281"/>
                    <a:pt x="19344" y="10671"/>
                  </a:cubicBezTo>
                  <a:cubicBezTo>
                    <a:pt x="19935" y="9061"/>
                    <a:pt x="20257" y="7854"/>
                    <a:pt x="19989" y="7518"/>
                  </a:cubicBezTo>
                  <a:cubicBezTo>
                    <a:pt x="19720" y="7183"/>
                    <a:pt x="18860" y="7719"/>
                    <a:pt x="17840" y="9195"/>
                  </a:cubicBezTo>
                  <a:cubicBezTo>
                    <a:pt x="16819" y="10671"/>
                    <a:pt x="15637" y="13086"/>
                    <a:pt x="15046" y="14629"/>
                  </a:cubicBezTo>
                  <a:cubicBezTo>
                    <a:pt x="14455" y="16172"/>
                    <a:pt x="14455" y="16842"/>
                    <a:pt x="15207" y="17446"/>
                  </a:cubicBezTo>
                  <a:cubicBezTo>
                    <a:pt x="15959" y="18050"/>
                    <a:pt x="17463" y="18586"/>
                    <a:pt x="18646" y="18586"/>
                  </a:cubicBezTo>
                  <a:cubicBezTo>
                    <a:pt x="19828" y="18586"/>
                    <a:pt x="20687" y="18050"/>
                    <a:pt x="21547" y="17513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7007465" y="252293"/>
              <a:ext cx="69822" cy="13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375" fill="norm" stroke="1" extrusionOk="0">
                  <a:moveTo>
                    <a:pt x="11183" y="0"/>
                  </a:moveTo>
                  <a:cubicBezTo>
                    <a:pt x="7306" y="5400"/>
                    <a:pt x="3429" y="10800"/>
                    <a:pt x="1490" y="14400"/>
                  </a:cubicBezTo>
                  <a:cubicBezTo>
                    <a:pt x="-448" y="18000"/>
                    <a:pt x="-448" y="19800"/>
                    <a:pt x="1214" y="20700"/>
                  </a:cubicBezTo>
                  <a:cubicBezTo>
                    <a:pt x="2875" y="21600"/>
                    <a:pt x="6198" y="21600"/>
                    <a:pt x="9798" y="20700"/>
                  </a:cubicBezTo>
                  <a:cubicBezTo>
                    <a:pt x="13398" y="19800"/>
                    <a:pt x="17275" y="18000"/>
                    <a:pt x="21152" y="162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7115679" y="283088"/>
              <a:ext cx="49362" cy="9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916"/>
                  </a:moveTo>
                  <a:cubicBezTo>
                    <a:pt x="2400" y="1286"/>
                    <a:pt x="4800" y="-344"/>
                    <a:pt x="6000" y="64"/>
                  </a:cubicBezTo>
                  <a:cubicBezTo>
                    <a:pt x="7200" y="471"/>
                    <a:pt x="7200" y="2916"/>
                    <a:pt x="9600" y="6788"/>
                  </a:cubicBezTo>
                  <a:cubicBezTo>
                    <a:pt x="12000" y="10660"/>
                    <a:pt x="16800" y="15958"/>
                    <a:pt x="21600" y="21256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7439272" y="0"/>
              <a:ext cx="49362" cy="323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800" y="0"/>
                  </a:moveTo>
                  <a:cubicBezTo>
                    <a:pt x="2400" y="2319"/>
                    <a:pt x="0" y="4637"/>
                    <a:pt x="0" y="7566"/>
                  </a:cubicBezTo>
                  <a:cubicBezTo>
                    <a:pt x="0" y="10495"/>
                    <a:pt x="2400" y="14034"/>
                    <a:pt x="6400" y="16475"/>
                  </a:cubicBezTo>
                  <a:cubicBezTo>
                    <a:pt x="10400" y="18915"/>
                    <a:pt x="16000" y="20258"/>
                    <a:pt x="2160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7583185" y="150088"/>
              <a:ext cx="525214" cy="360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30" fill="norm" stroke="1" extrusionOk="0">
                  <a:moveTo>
                    <a:pt x="3086" y="7696"/>
                  </a:moveTo>
                  <a:cubicBezTo>
                    <a:pt x="3011" y="7153"/>
                    <a:pt x="2936" y="6611"/>
                    <a:pt x="2899" y="5959"/>
                  </a:cubicBezTo>
                  <a:cubicBezTo>
                    <a:pt x="2862" y="5308"/>
                    <a:pt x="2862" y="4548"/>
                    <a:pt x="2675" y="4223"/>
                  </a:cubicBezTo>
                  <a:cubicBezTo>
                    <a:pt x="2488" y="3897"/>
                    <a:pt x="2114" y="4006"/>
                    <a:pt x="1666" y="4494"/>
                  </a:cubicBezTo>
                  <a:cubicBezTo>
                    <a:pt x="1217" y="4983"/>
                    <a:pt x="694" y="5851"/>
                    <a:pt x="358" y="6556"/>
                  </a:cubicBezTo>
                  <a:cubicBezTo>
                    <a:pt x="21" y="7262"/>
                    <a:pt x="-128" y="7805"/>
                    <a:pt x="134" y="8347"/>
                  </a:cubicBezTo>
                  <a:cubicBezTo>
                    <a:pt x="395" y="8890"/>
                    <a:pt x="1068" y="9433"/>
                    <a:pt x="2002" y="9270"/>
                  </a:cubicBezTo>
                  <a:cubicBezTo>
                    <a:pt x="2936" y="9107"/>
                    <a:pt x="4132" y="8239"/>
                    <a:pt x="4880" y="7588"/>
                  </a:cubicBezTo>
                  <a:cubicBezTo>
                    <a:pt x="5627" y="6936"/>
                    <a:pt x="5926" y="6502"/>
                    <a:pt x="5926" y="6448"/>
                  </a:cubicBezTo>
                  <a:cubicBezTo>
                    <a:pt x="5926" y="6394"/>
                    <a:pt x="5627" y="6719"/>
                    <a:pt x="5365" y="7153"/>
                  </a:cubicBezTo>
                  <a:cubicBezTo>
                    <a:pt x="5104" y="7588"/>
                    <a:pt x="4880" y="8130"/>
                    <a:pt x="4917" y="8564"/>
                  </a:cubicBezTo>
                  <a:cubicBezTo>
                    <a:pt x="4954" y="8999"/>
                    <a:pt x="5253" y="9324"/>
                    <a:pt x="5590" y="9378"/>
                  </a:cubicBezTo>
                  <a:cubicBezTo>
                    <a:pt x="5926" y="9433"/>
                    <a:pt x="6300" y="9216"/>
                    <a:pt x="6636" y="8890"/>
                  </a:cubicBezTo>
                  <a:cubicBezTo>
                    <a:pt x="6972" y="8564"/>
                    <a:pt x="7271" y="8130"/>
                    <a:pt x="7608" y="7533"/>
                  </a:cubicBezTo>
                  <a:cubicBezTo>
                    <a:pt x="7944" y="6936"/>
                    <a:pt x="8318" y="6176"/>
                    <a:pt x="8392" y="6068"/>
                  </a:cubicBezTo>
                  <a:cubicBezTo>
                    <a:pt x="8467" y="5959"/>
                    <a:pt x="8243" y="6502"/>
                    <a:pt x="8280" y="6936"/>
                  </a:cubicBezTo>
                  <a:cubicBezTo>
                    <a:pt x="8318" y="7370"/>
                    <a:pt x="8617" y="7696"/>
                    <a:pt x="9327" y="7370"/>
                  </a:cubicBezTo>
                  <a:cubicBezTo>
                    <a:pt x="10037" y="7045"/>
                    <a:pt x="11158" y="6068"/>
                    <a:pt x="11943" y="5254"/>
                  </a:cubicBezTo>
                  <a:cubicBezTo>
                    <a:pt x="12727" y="4440"/>
                    <a:pt x="13176" y="3789"/>
                    <a:pt x="13550" y="3246"/>
                  </a:cubicBezTo>
                  <a:cubicBezTo>
                    <a:pt x="13923" y="2703"/>
                    <a:pt x="14222" y="2269"/>
                    <a:pt x="14372" y="2486"/>
                  </a:cubicBezTo>
                  <a:cubicBezTo>
                    <a:pt x="14521" y="2703"/>
                    <a:pt x="14521" y="3571"/>
                    <a:pt x="14185" y="5634"/>
                  </a:cubicBezTo>
                  <a:cubicBezTo>
                    <a:pt x="13848" y="7696"/>
                    <a:pt x="13176" y="10952"/>
                    <a:pt x="12615" y="13557"/>
                  </a:cubicBezTo>
                  <a:cubicBezTo>
                    <a:pt x="12055" y="16162"/>
                    <a:pt x="11606" y="18116"/>
                    <a:pt x="11307" y="19419"/>
                  </a:cubicBezTo>
                  <a:cubicBezTo>
                    <a:pt x="11008" y="20721"/>
                    <a:pt x="10859" y="21372"/>
                    <a:pt x="10709" y="21427"/>
                  </a:cubicBezTo>
                  <a:cubicBezTo>
                    <a:pt x="10560" y="21481"/>
                    <a:pt x="10410" y="20938"/>
                    <a:pt x="10298" y="19527"/>
                  </a:cubicBezTo>
                  <a:cubicBezTo>
                    <a:pt x="10186" y="18116"/>
                    <a:pt x="10111" y="15837"/>
                    <a:pt x="10186" y="14100"/>
                  </a:cubicBezTo>
                  <a:cubicBezTo>
                    <a:pt x="10261" y="12363"/>
                    <a:pt x="10485" y="11169"/>
                    <a:pt x="10971" y="10464"/>
                  </a:cubicBezTo>
                  <a:cubicBezTo>
                    <a:pt x="11457" y="9758"/>
                    <a:pt x="12204" y="9541"/>
                    <a:pt x="13138" y="9216"/>
                  </a:cubicBezTo>
                  <a:cubicBezTo>
                    <a:pt x="14073" y="8890"/>
                    <a:pt x="15194" y="8456"/>
                    <a:pt x="16203" y="7479"/>
                  </a:cubicBezTo>
                  <a:cubicBezTo>
                    <a:pt x="17212" y="6502"/>
                    <a:pt x="18109" y="4983"/>
                    <a:pt x="18669" y="3951"/>
                  </a:cubicBezTo>
                  <a:cubicBezTo>
                    <a:pt x="19230" y="2920"/>
                    <a:pt x="19454" y="2377"/>
                    <a:pt x="19603" y="1780"/>
                  </a:cubicBezTo>
                  <a:cubicBezTo>
                    <a:pt x="19753" y="1184"/>
                    <a:pt x="19828" y="532"/>
                    <a:pt x="19641" y="207"/>
                  </a:cubicBezTo>
                  <a:cubicBezTo>
                    <a:pt x="19454" y="-119"/>
                    <a:pt x="19006" y="-119"/>
                    <a:pt x="18258" y="641"/>
                  </a:cubicBezTo>
                  <a:cubicBezTo>
                    <a:pt x="17511" y="1401"/>
                    <a:pt x="16464" y="2920"/>
                    <a:pt x="15904" y="4277"/>
                  </a:cubicBezTo>
                  <a:cubicBezTo>
                    <a:pt x="15343" y="5634"/>
                    <a:pt x="15269" y="6828"/>
                    <a:pt x="15829" y="7750"/>
                  </a:cubicBezTo>
                  <a:cubicBezTo>
                    <a:pt x="16390" y="8673"/>
                    <a:pt x="17585" y="9324"/>
                    <a:pt x="18632" y="9270"/>
                  </a:cubicBezTo>
                  <a:cubicBezTo>
                    <a:pt x="19678" y="9216"/>
                    <a:pt x="20575" y="8456"/>
                    <a:pt x="21472" y="7696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8153145" y="175508"/>
              <a:ext cx="185610" cy="14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99" fill="norm" stroke="1" extrusionOk="0">
                  <a:moveTo>
                    <a:pt x="1805" y="0"/>
                  </a:moveTo>
                  <a:cubicBezTo>
                    <a:pt x="1805" y="3200"/>
                    <a:pt x="1805" y="6400"/>
                    <a:pt x="1487" y="9333"/>
                  </a:cubicBezTo>
                  <a:cubicBezTo>
                    <a:pt x="1170" y="12267"/>
                    <a:pt x="534" y="14933"/>
                    <a:pt x="217" y="17067"/>
                  </a:cubicBezTo>
                  <a:cubicBezTo>
                    <a:pt x="-101" y="19200"/>
                    <a:pt x="-101" y="20800"/>
                    <a:pt x="428" y="21200"/>
                  </a:cubicBezTo>
                  <a:cubicBezTo>
                    <a:pt x="958" y="21600"/>
                    <a:pt x="2017" y="20800"/>
                    <a:pt x="3181" y="18667"/>
                  </a:cubicBezTo>
                  <a:cubicBezTo>
                    <a:pt x="4346" y="16533"/>
                    <a:pt x="5617" y="13067"/>
                    <a:pt x="6781" y="10000"/>
                  </a:cubicBezTo>
                  <a:cubicBezTo>
                    <a:pt x="7946" y="6933"/>
                    <a:pt x="9005" y="4267"/>
                    <a:pt x="10064" y="3200"/>
                  </a:cubicBezTo>
                  <a:cubicBezTo>
                    <a:pt x="11122" y="2133"/>
                    <a:pt x="12181" y="2667"/>
                    <a:pt x="14087" y="4000"/>
                  </a:cubicBezTo>
                  <a:cubicBezTo>
                    <a:pt x="15993" y="5333"/>
                    <a:pt x="18746" y="7467"/>
                    <a:pt x="21499" y="9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7792788" y="137115"/>
              <a:ext cx="35894" cy="12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21204" y="0"/>
                  </a:moveTo>
                  <a:cubicBezTo>
                    <a:pt x="15804" y="0"/>
                    <a:pt x="10404" y="0"/>
                    <a:pt x="6624" y="1145"/>
                  </a:cubicBezTo>
                  <a:cubicBezTo>
                    <a:pt x="2844" y="2291"/>
                    <a:pt x="684" y="4582"/>
                    <a:pt x="144" y="8182"/>
                  </a:cubicBezTo>
                  <a:cubicBezTo>
                    <a:pt x="-396" y="11782"/>
                    <a:pt x="684" y="16691"/>
                    <a:pt x="1764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2300166" y="1262652"/>
              <a:ext cx="246810" cy="132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fill="norm" stroke="1" extrusionOk="0">
                  <a:moveTo>
                    <a:pt x="0" y="3314"/>
                  </a:moveTo>
                  <a:cubicBezTo>
                    <a:pt x="640" y="2146"/>
                    <a:pt x="1280" y="979"/>
                    <a:pt x="3200" y="395"/>
                  </a:cubicBezTo>
                  <a:cubicBezTo>
                    <a:pt x="5120" y="-189"/>
                    <a:pt x="8320" y="-189"/>
                    <a:pt x="10480" y="833"/>
                  </a:cubicBezTo>
                  <a:cubicBezTo>
                    <a:pt x="12640" y="1854"/>
                    <a:pt x="13760" y="3897"/>
                    <a:pt x="13920" y="6379"/>
                  </a:cubicBezTo>
                  <a:cubicBezTo>
                    <a:pt x="14080" y="8860"/>
                    <a:pt x="13280" y="11779"/>
                    <a:pt x="12240" y="13968"/>
                  </a:cubicBezTo>
                  <a:cubicBezTo>
                    <a:pt x="11200" y="16157"/>
                    <a:pt x="9920" y="17616"/>
                    <a:pt x="8960" y="18784"/>
                  </a:cubicBezTo>
                  <a:cubicBezTo>
                    <a:pt x="8000" y="19952"/>
                    <a:pt x="7360" y="20827"/>
                    <a:pt x="7440" y="21119"/>
                  </a:cubicBezTo>
                  <a:cubicBezTo>
                    <a:pt x="7520" y="21411"/>
                    <a:pt x="8320" y="21119"/>
                    <a:pt x="10800" y="19222"/>
                  </a:cubicBezTo>
                  <a:cubicBezTo>
                    <a:pt x="13280" y="17325"/>
                    <a:pt x="17440" y="13822"/>
                    <a:pt x="21600" y="10319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2191048" y="1126995"/>
              <a:ext cx="402391" cy="502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58" fill="norm" stroke="1" extrusionOk="0">
                  <a:moveTo>
                    <a:pt x="20402" y="4550"/>
                  </a:moveTo>
                  <a:cubicBezTo>
                    <a:pt x="19234" y="3462"/>
                    <a:pt x="18067" y="2374"/>
                    <a:pt x="16315" y="1559"/>
                  </a:cubicBezTo>
                  <a:cubicBezTo>
                    <a:pt x="14564" y="743"/>
                    <a:pt x="12229" y="199"/>
                    <a:pt x="10380" y="43"/>
                  </a:cubicBezTo>
                  <a:cubicBezTo>
                    <a:pt x="8531" y="-112"/>
                    <a:pt x="7169" y="121"/>
                    <a:pt x="5758" y="1287"/>
                  </a:cubicBezTo>
                  <a:cubicBezTo>
                    <a:pt x="4348" y="2452"/>
                    <a:pt x="2888" y="4550"/>
                    <a:pt x="1867" y="6687"/>
                  </a:cubicBezTo>
                  <a:cubicBezTo>
                    <a:pt x="845" y="8823"/>
                    <a:pt x="261" y="10999"/>
                    <a:pt x="67" y="13135"/>
                  </a:cubicBezTo>
                  <a:cubicBezTo>
                    <a:pt x="-128" y="15272"/>
                    <a:pt x="67" y="17370"/>
                    <a:pt x="1137" y="18846"/>
                  </a:cubicBezTo>
                  <a:cubicBezTo>
                    <a:pt x="2207" y="20323"/>
                    <a:pt x="4153" y="21177"/>
                    <a:pt x="6196" y="21333"/>
                  </a:cubicBezTo>
                  <a:cubicBezTo>
                    <a:pt x="8240" y="21488"/>
                    <a:pt x="10380" y="20944"/>
                    <a:pt x="12326" y="19934"/>
                  </a:cubicBezTo>
                  <a:cubicBezTo>
                    <a:pt x="14272" y="18924"/>
                    <a:pt x="16023" y="17448"/>
                    <a:pt x="17434" y="15389"/>
                  </a:cubicBezTo>
                  <a:cubicBezTo>
                    <a:pt x="18845" y="13330"/>
                    <a:pt x="19915" y="10688"/>
                    <a:pt x="20499" y="9017"/>
                  </a:cubicBezTo>
                  <a:cubicBezTo>
                    <a:pt x="21083" y="7347"/>
                    <a:pt x="21180" y="6648"/>
                    <a:pt x="21277" y="6104"/>
                  </a:cubicBezTo>
                  <a:cubicBezTo>
                    <a:pt x="21375" y="5560"/>
                    <a:pt x="21472" y="5171"/>
                    <a:pt x="21375" y="5249"/>
                  </a:cubicBezTo>
                  <a:cubicBezTo>
                    <a:pt x="21277" y="5327"/>
                    <a:pt x="20986" y="5871"/>
                    <a:pt x="20694" y="6415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2749907" y="1486336"/>
              <a:ext cx="5486" cy="2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3227071" y="1266948"/>
              <a:ext cx="23203" cy="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24" y="21600"/>
                    <a:pt x="14448" y="21600"/>
                    <a:pt x="21600" y="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3254494" y="1244955"/>
              <a:ext cx="188590" cy="37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58" fill="norm" stroke="1" extrusionOk="0">
                  <a:moveTo>
                    <a:pt x="0" y="319"/>
                  </a:moveTo>
                  <a:cubicBezTo>
                    <a:pt x="4154" y="425"/>
                    <a:pt x="8308" y="530"/>
                    <a:pt x="10904" y="530"/>
                  </a:cubicBezTo>
                  <a:cubicBezTo>
                    <a:pt x="13500" y="530"/>
                    <a:pt x="14538" y="425"/>
                    <a:pt x="15577" y="267"/>
                  </a:cubicBezTo>
                  <a:cubicBezTo>
                    <a:pt x="16615" y="109"/>
                    <a:pt x="17654" y="-102"/>
                    <a:pt x="17758" y="56"/>
                  </a:cubicBezTo>
                  <a:cubicBezTo>
                    <a:pt x="17861" y="214"/>
                    <a:pt x="17031" y="741"/>
                    <a:pt x="15681" y="2638"/>
                  </a:cubicBezTo>
                  <a:cubicBezTo>
                    <a:pt x="14331" y="4534"/>
                    <a:pt x="12461" y="7800"/>
                    <a:pt x="10904" y="10909"/>
                  </a:cubicBezTo>
                  <a:cubicBezTo>
                    <a:pt x="9346" y="14017"/>
                    <a:pt x="8100" y="16967"/>
                    <a:pt x="7165" y="18706"/>
                  </a:cubicBezTo>
                  <a:cubicBezTo>
                    <a:pt x="6231" y="20444"/>
                    <a:pt x="5608" y="20971"/>
                    <a:pt x="5815" y="21235"/>
                  </a:cubicBezTo>
                  <a:cubicBezTo>
                    <a:pt x="6023" y="21498"/>
                    <a:pt x="7061" y="21498"/>
                    <a:pt x="9346" y="21393"/>
                  </a:cubicBezTo>
                  <a:cubicBezTo>
                    <a:pt x="11631" y="21287"/>
                    <a:pt x="15162" y="21077"/>
                    <a:pt x="17446" y="20866"/>
                  </a:cubicBezTo>
                  <a:cubicBezTo>
                    <a:pt x="19731" y="20655"/>
                    <a:pt x="20769" y="20444"/>
                    <a:pt x="21185" y="20392"/>
                  </a:cubicBezTo>
                  <a:cubicBezTo>
                    <a:pt x="21600" y="20339"/>
                    <a:pt x="21392" y="20444"/>
                    <a:pt x="21185" y="2055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3447244" y="1453429"/>
              <a:ext cx="163753" cy="159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4937" y="0"/>
                  </a:moveTo>
                  <a:cubicBezTo>
                    <a:pt x="3977" y="2483"/>
                    <a:pt x="3017" y="4966"/>
                    <a:pt x="2177" y="7821"/>
                  </a:cubicBezTo>
                  <a:cubicBezTo>
                    <a:pt x="1337" y="10676"/>
                    <a:pt x="617" y="13903"/>
                    <a:pt x="257" y="16262"/>
                  </a:cubicBezTo>
                  <a:cubicBezTo>
                    <a:pt x="-103" y="18621"/>
                    <a:pt x="-103" y="20110"/>
                    <a:pt x="377" y="20359"/>
                  </a:cubicBezTo>
                  <a:cubicBezTo>
                    <a:pt x="857" y="20607"/>
                    <a:pt x="1817" y="19614"/>
                    <a:pt x="3737" y="16634"/>
                  </a:cubicBezTo>
                  <a:cubicBezTo>
                    <a:pt x="5657" y="13655"/>
                    <a:pt x="8537" y="8690"/>
                    <a:pt x="10697" y="5462"/>
                  </a:cubicBezTo>
                  <a:cubicBezTo>
                    <a:pt x="12857" y="2234"/>
                    <a:pt x="14297" y="745"/>
                    <a:pt x="15257" y="869"/>
                  </a:cubicBezTo>
                  <a:cubicBezTo>
                    <a:pt x="16217" y="993"/>
                    <a:pt x="16697" y="2731"/>
                    <a:pt x="17297" y="6207"/>
                  </a:cubicBezTo>
                  <a:cubicBezTo>
                    <a:pt x="17897" y="9683"/>
                    <a:pt x="18617" y="14897"/>
                    <a:pt x="19337" y="17752"/>
                  </a:cubicBezTo>
                  <a:cubicBezTo>
                    <a:pt x="20057" y="20607"/>
                    <a:pt x="20777" y="21103"/>
                    <a:pt x="21497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3690819" y="1420121"/>
              <a:ext cx="188924" cy="228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068" fill="norm" stroke="1" extrusionOk="0">
                  <a:moveTo>
                    <a:pt x="16477" y="5099"/>
                  </a:moveTo>
                  <a:cubicBezTo>
                    <a:pt x="15439" y="4762"/>
                    <a:pt x="14401" y="4424"/>
                    <a:pt x="13674" y="3834"/>
                  </a:cubicBezTo>
                  <a:cubicBezTo>
                    <a:pt x="12947" y="3243"/>
                    <a:pt x="12531" y="2399"/>
                    <a:pt x="12012" y="1640"/>
                  </a:cubicBezTo>
                  <a:cubicBezTo>
                    <a:pt x="11493" y="880"/>
                    <a:pt x="10870" y="206"/>
                    <a:pt x="10039" y="37"/>
                  </a:cubicBezTo>
                  <a:cubicBezTo>
                    <a:pt x="9208" y="-132"/>
                    <a:pt x="8170" y="205"/>
                    <a:pt x="6508" y="2568"/>
                  </a:cubicBezTo>
                  <a:cubicBezTo>
                    <a:pt x="4847" y="4930"/>
                    <a:pt x="2562" y="9318"/>
                    <a:pt x="1316" y="12524"/>
                  </a:cubicBezTo>
                  <a:cubicBezTo>
                    <a:pt x="70" y="15730"/>
                    <a:pt x="-138" y="17755"/>
                    <a:pt x="70" y="19190"/>
                  </a:cubicBezTo>
                  <a:cubicBezTo>
                    <a:pt x="277" y="20624"/>
                    <a:pt x="900" y="21468"/>
                    <a:pt x="4016" y="20877"/>
                  </a:cubicBezTo>
                  <a:cubicBezTo>
                    <a:pt x="7131" y="20287"/>
                    <a:pt x="12739" y="18262"/>
                    <a:pt x="16062" y="16827"/>
                  </a:cubicBezTo>
                  <a:cubicBezTo>
                    <a:pt x="19385" y="15393"/>
                    <a:pt x="20424" y="14549"/>
                    <a:pt x="21462" y="13705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3885227" y="1416537"/>
              <a:ext cx="493619" cy="20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2735"/>
                  </a:moveTo>
                  <a:cubicBezTo>
                    <a:pt x="640" y="7171"/>
                    <a:pt x="1280" y="11606"/>
                    <a:pt x="1600" y="14306"/>
                  </a:cubicBezTo>
                  <a:cubicBezTo>
                    <a:pt x="1920" y="17006"/>
                    <a:pt x="1920" y="17971"/>
                    <a:pt x="2000" y="19031"/>
                  </a:cubicBezTo>
                  <a:cubicBezTo>
                    <a:pt x="2080" y="20092"/>
                    <a:pt x="2240" y="21249"/>
                    <a:pt x="2440" y="21346"/>
                  </a:cubicBezTo>
                  <a:cubicBezTo>
                    <a:pt x="2640" y="21442"/>
                    <a:pt x="2880" y="20478"/>
                    <a:pt x="3400" y="17778"/>
                  </a:cubicBezTo>
                  <a:cubicBezTo>
                    <a:pt x="3920" y="15078"/>
                    <a:pt x="4720" y="10642"/>
                    <a:pt x="5200" y="7942"/>
                  </a:cubicBezTo>
                  <a:cubicBezTo>
                    <a:pt x="5680" y="5242"/>
                    <a:pt x="5840" y="4278"/>
                    <a:pt x="5920" y="4471"/>
                  </a:cubicBezTo>
                  <a:cubicBezTo>
                    <a:pt x="6000" y="4663"/>
                    <a:pt x="6000" y="6013"/>
                    <a:pt x="6080" y="7749"/>
                  </a:cubicBezTo>
                  <a:cubicBezTo>
                    <a:pt x="6160" y="9485"/>
                    <a:pt x="6320" y="11606"/>
                    <a:pt x="6560" y="13053"/>
                  </a:cubicBezTo>
                  <a:cubicBezTo>
                    <a:pt x="6800" y="14499"/>
                    <a:pt x="7120" y="15271"/>
                    <a:pt x="7480" y="15753"/>
                  </a:cubicBezTo>
                  <a:cubicBezTo>
                    <a:pt x="7840" y="16235"/>
                    <a:pt x="8240" y="16428"/>
                    <a:pt x="8720" y="16524"/>
                  </a:cubicBezTo>
                  <a:cubicBezTo>
                    <a:pt x="9200" y="16621"/>
                    <a:pt x="9760" y="16621"/>
                    <a:pt x="10160" y="16042"/>
                  </a:cubicBezTo>
                  <a:cubicBezTo>
                    <a:pt x="10560" y="15463"/>
                    <a:pt x="10800" y="14306"/>
                    <a:pt x="11000" y="12763"/>
                  </a:cubicBezTo>
                  <a:cubicBezTo>
                    <a:pt x="11200" y="11221"/>
                    <a:pt x="11360" y="9292"/>
                    <a:pt x="11480" y="7846"/>
                  </a:cubicBezTo>
                  <a:cubicBezTo>
                    <a:pt x="11600" y="6399"/>
                    <a:pt x="11680" y="5435"/>
                    <a:pt x="11640" y="4471"/>
                  </a:cubicBezTo>
                  <a:cubicBezTo>
                    <a:pt x="11600" y="3506"/>
                    <a:pt x="11440" y="2542"/>
                    <a:pt x="11120" y="2349"/>
                  </a:cubicBezTo>
                  <a:cubicBezTo>
                    <a:pt x="10800" y="2156"/>
                    <a:pt x="10320" y="2735"/>
                    <a:pt x="9760" y="4760"/>
                  </a:cubicBezTo>
                  <a:cubicBezTo>
                    <a:pt x="9200" y="6785"/>
                    <a:pt x="8560" y="10256"/>
                    <a:pt x="8280" y="12571"/>
                  </a:cubicBezTo>
                  <a:cubicBezTo>
                    <a:pt x="8000" y="14885"/>
                    <a:pt x="8080" y="16042"/>
                    <a:pt x="8600" y="17006"/>
                  </a:cubicBezTo>
                  <a:cubicBezTo>
                    <a:pt x="9120" y="17971"/>
                    <a:pt x="10080" y="18742"/>
                    <a:pt x="11400" y="18453"/>
                  </a:cubicBezTo>
                  <a:cubicBezTo>
                    <a:pt x="12720" y="18163"/>
                    <a:pt x="14400" y="16813"/>
                    <a:pt x="15640" y="15174"/>
                  </a:cubicBezTo>
                  <a:cubicBezTo>
                    <a:pt x="16880" y="13535"/>
                    <a:pt x="17680" y="11606"/>
                    <a:pt x="18160" y="9485"/>
                  </a:cubicBezTo>
                  <a:cubicBezTo>
                    <a:pt x="18640" y="7363"/>
                    <a:pt x="18800" y="5049"/>
                    <a:pt x="18800" y="3410"/>
                  </a:cubicBezTo>
                  <a:cubicBezTo>
                    <a:pt x="18800" y="1771"/>
                    <a:pt x="18640" y="806"/>
                    <a:pt x="18360" y="324"/>
                  </a:cubicBezTo>
                  <a:cubicBezTo>
                    <a:pt x="18080" y="-158"/>
                    <a:pt x="17680" y="-158"/>
                    <a:pt x="17240" y="710"/>
                  </a:cubicBezTo>
                  <a:cubicBezTo>
                    <a:pt x="16800" y="1578"/>
                    <a:pt x="16320" y="3313"/>
                    <a:pt x="15880" y="5338"/>
                  </a:cubicBezTo>
                  <a:cubicBezTo>
                    <a:pt x="15440" y="7363"/>
                    <a:pt x="15040" y="9678"/>
                    <a:pt x="14840" y="11317"/>
                  </a:cubicBezTo>
                  <a:cubicBezTo>
                    <a:pt x="14640" y="12956"/>
                    <a:pt x="14640" y="13921"/>
                    <a:pt x="14880" y="14403"/>
                  </a:cubicBezTo>
                  <a:cubicBezTo>
                    <a:pt x="15120" y="14885"/>
                    <a:pt x="15600" y="14885"/>
                    <a:pt x="16520" y="13728"/>
                  </a:cubicBezTo>
                  <a:cubicBezTo>
                    <a:pt x="17440" y="12571"/>
                    <a:pt x="18800" y="10256"/>
                    <a:pt x="19680" y="8521"/>
                  </a:cubicBezTo>
                  <a:cubicBezTo>
                    <a:pt x="20560" y="6785"/>
                    <a:pt x="20960" y="5628"/>
                    <a:pt x="21000" y="5435"/>
                  </a:cubicBezTo>
                  <a:cubicBezTo>
                    <a:pt x="21040" y="5242"/>
                    <a:pt x="20720" y="6013"/>
                    <a:pt x="20280" y="7653"/>
                  </a:cubicBezTo>
                  <a:cubicBezTo>
                    <a:pt x="19840" y="9292"/>
                    <a:pt x="19280" y="11799"/>
                    <a:pt x="19000" y="13631"/>
                  </a:cubicBezTo>
                  <a:cubicBezTo>
                    <a:pt x="18720" y="15463"/>
                    <a:pt x="18720" y="16621"/>
                    <a:pt x="18920" y="17103"/>
                  </a:cubicBezTo>
                  <a:cubicBezTo>
                    <a:pt x="19120" y="17585"/>
                    <a:pt x="19520" y="17392"/>
                    <a:pt x="20000" y="16717"/>
                  </a:cubicBezTo>
                  <a:cubicBezTo>
                    <a:pt x="20480" y="16042"/>
                    <a:pt x="21040" y="14885"/>
                    <a:pt x="21600" y="13728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4422721" y="1426005"/>
              <a:ext cx="76786" cy="175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343" y="0"/>
                  </a:moveTo>
                  <a:cubicBezTo>
                    <a:pt x="10800" y="2925"/>
                    <a:pt x="9257" y="5850"/>
                    <a:pt x="10286" y="8213"/>
                  </a:cubicBezTo>
                  <a:cubicBezTo>
                    <a:pt x="11314" y="10575"/>
                    <a:pt x="14914" y="12375"/>
                    <a:pt x="17486" y="13725"/>
                  </a:cubicBezTo>
                  <a:cubicBezTo>
                    <a:pt x="20057" y="15075"/>
                    <a:pt x="21600" y="15975"/>
                    <a:pt x="21600" y="16875"/>
                  </a:cubicBezTo>
                  <a:cubicBezTo>
                    <a:pt x="21600" y="17775"/>
                    <a:pt x="20057" y="18675"/>
                    <a:pt x="16200" y="19462"/>
                  </a:cubicBezTo>
                  <a:cubicBezTo>
                    <a:pt x="12343" y="20250"/>
                    <a:pt x="6171" y="20925"/>
                    <a:pt x="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4559861" y="1412054"/>
              <a:ext cx="197424" cy="187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112" fill="norm" stroke="1" extrusionOk="0">
                  <a:moveTo>
                    <a:pt x="2312" y="9592"/>
                  </a:moveTo>
                  <a:cubicBezTo>
                    <a:pt x="3276" y="9798"/>
                    <a:pt x="4240" y="10004"/>
                    <a:pt x="5590" y="9181"/>
                  </a:cubicBezTo>
                  <a:cubicBezTo>
                    <a:pt x="6940" y="8358"/>
                    <a:pt x="8676" y="6507"/>
                    <a:pt x="9737" y="4964"/>
                  </a:cubicBezTo>
                  <a:cubicBezTo>
                    <a:pt x="10797" y="3421"/>
                    <a:pt x="11183" y="2187"/>
                    <a:pt x="10990" y="1261"/>
                  </a:cubicBezTo>
                  <a:cubicBezTo>
                    <a:pt x="10797" y="335"/>
                    <a:pt x="10026" y="-282"/>
                    <a:pt x="8290" y="129"/>
                  </a:cubicBezTo>
                  <a:cubicBezTo>
                    <a:pt x="6555" y="541"/>
                    <a:pt x="3855" y="1981"/>
                    <a:pt x="2022" y="4141"/>
                  </a:cubicBezTo>
                  <a:cubicBezTo>
                    <a:pt x="190" y="6301"/>
                    <a:pt x="-774" y="9181"/>
                    <a:pt x="769" y="12164"/>
                  </a:cubicBezTo>
                  <a:cubicBezTo>
                    <a:pt x="2312" y="15147"/>
                    <a:pt x="6362" y="18232"/>
                    <a:pt x="9640" y="19775"/>
                  </a:cubicBezTo>
                  <a:cubicBezTo>
                    <a:pt x="12919" y="21318"/>
                    <a:pt x="15426" y="21318"/>
                    <a:pt x="17162" y="20804"/>
                  </a:cubicBezTo>
                  <a:cubicBezTo>
                    <a:pt x="18897" y="20289"/>
                    <a:pt x="19862" y="19261"/>
                    <a:pt x="20826" y="18232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5097332" y="1332766"/>
              <a:ext cx="279718" cy="43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24" y="19800"/>
                    <a:pt x="10447" y="18000"/>
                    <a:pt x="13835" y="15750"/>
                  </a:cubicBezTo>
                  <a:cubicBezTo>
                    <a:pt x="17224" y="13500"/>
                    <a:pt x="18776" y="10800"/>
                    <a:pt x="19765" y="8100"/>
                  </a:cubicBezTo>
                  <a:cubicBezTo>
                    <a:pt x="20753" y="5400"/>
                    <a:pt x="21176" y="2700"/>
                    <a:pt x="21600" y="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5097332" y="1420521"/>
              <a:ext cx="330908" cy="87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7" y="17550"/>
                    <a:pt x="8115" y="13500"/>
                    <a:pt x="11516" y="10350"/>
                  </a:cubicBezTo>
                  <a:cubicBezTo>
                    <a:pt x="14917" y="7200"/>
                    <a:pt x="17662" y="4950"/>
                    <a:pt x="19333" y="3375"/>
                  </a:cubicBezTo>
                  <a:cubicBezTo>
                    <a:pt x="21003" y="1800"/>
                    <a:pt x="21600" y="900"/>
                    <a:pt x="21600" y="450"/>
                  </a:cubicBezTo>
                  <a:cubicBezTo>
                    <a:pt x="21600" y="0"/>
                    <a:pt x="21003" y="0"/>
                    <a:pt x="20407" y="0"/>
                  </a:cubicBezTo>
                  <a:cubicBezTo>
                    <a:pt x="19810" y="0"/>
                    <a:pt x="19213" y="0"/>
                    <a:pt x="18617" y="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5179602" y="1261466"/>
              <a:ext cx="54847" cy="345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21600" y="0"/>
                  </a:moveTo>
                  <a:cubicBezTo>
                    <a:pt x="18000" y="455"/>
                    <a:pt x="14400" y="909"/>
                    <a:pt x="11880" y="2785"/>
                  </a:cubicBezTo>
                  <a:cubicBezTo>
                    <a:pt x="9360" y="4661"/>
                    <a:pt x="7920" y="7958"/>
                    <a:pt x="6120" y="11141"/>
                  </a:cubicBezTo>
                  <a:cubicBezTo>
                    <a:pt x="4320" y="14324"/>
                    <a:pt x="2160" y="17394"/>
                    <a:pt x="1080" y="19213"/>
                  </a:cubicBezTo>
                  <a:cubicBezTo>
                    <a:pt x="0" y="21032"/>
                    <a:pt x="0" y="21600"/>
                    <a:pt x="0" y="21486"/>
                  </a:cubicBezTo>
                  <a:cubicBezTo>
                    <a:pt x="0" y="21373"/>
                    <a:pt x="0" y="20577"/>
                    <a:pt x="720" y="19781"/>
                  </a:cubicBezTo>
                  <a:cubicBezTo>
                    <a:pt x="1440" y="18985"/>
                    <a:pt x="2880" y="18189"/>
                    <a:pt x="4320" y="17394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5294779" y="1255982"/>
              <a:ext cx="27425" cy="356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763"/>
                    <a:pt x="0" y="9526"/>
                    <a:pt x="720" y="12905"/>
                  </a:cubicBezTo>
                  <a:cubicBezTo>
                    <a:pt x="1440" y="16283"/>
                    <a:pt x="2880" y="18277"/>
                    <a:pt x="6480" y="19495"/>
                  </a:cubicBezTo>
                  <a:cubicBezTo>
                    <a:pt x="10080" y="20714"/>
                    <a:pt x="15840" y="21157"/>
                    <a:pt x="2160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5800051" y="1343736"/>
              <a:ext cx="90672" cy="14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325" fill="norm" stroke="1" extrusionOk="0">
                  <a:moveTo>
                    <a:pt x="7465" y="0"/>
                  </a:moveTo>
                  <a:cubicBezTo>
                    <a:pt x="5770" y="790"/>
                    <a:pt x="4076" y="1581"/>
                    <a:pt x="2806" y="4610"/>
                  </a:cubicBezTo>
                  <a:cubicBezTo>
                    <a:pt x="1535" y="7639"/>
                    <a:pt x="688" y="12907"/>
                    <a:pt x="265" y="16200"/>
                  </a:cubicBezTo>
                  <a:cubicBezTo>
                    <a:pt x="-159" y="19493"/>
                    <a:pt x="-159" y="20810"/>
                    <a:pt x="900" y="21205"/>
                  </a:cubicBezTo>
                  <a:cubicBezTo>
                    <a:pt x="1959" y="21600"/>
                    <a:pt x="4076" y="21073"/>
                    <a:pt x="7676" y="18834"/>
                  </a:cubicBezTo>
                  <a:cubicBezTo>
                    <a:pt x="11276" y="16595"/>
                    <a:pt x="16359" y="12644"/>
                    <a:pt x="18900" y="10010"/>
                  </a:cubicBezTo>
                  <a:cubicBezTo>
                    <a:pt x="21441" y="7376"/>
                    <a:pt x="21441" y="6059"/>
                    <a:pt x="20170" y="5137"/>
                  </a:cubicBezTo>
                  <a:cubicBezTo>
                    <a:pt x="18900" y="4215"/>
                    <a:pt x="16359" y="3688"/>
                    <a:pt x="13817" y="3424"/>
                  </a:cubicBezTo>
                  <a:cubicBezTo>
                    <a:pt x="11276" y="3161"/>
                    <a:pt x="8735" y="3161"/>
                    <a:pt x="6617" y="3556"/>
                  </a:cubicBezTo>
                  <a:cubicBezTo>
                    <a:pt x="4500" y="3951"/>
                    <a:pt x="2806" y="4741"/>
                    <a:pt x="2806" y="5268"/>
                  </a:cubicBezTo>
                  <a:cubicBezTo>
                    <a:pt x="2806" y="5795"/>
                    <a:pt x="4500" y="6059"/>
                    <a:pt x="6194" y="6322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6046489" y="1214802"/>
              <a:ext cx="38078" cy="48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35" fill="norm" stroke="1" extrusionOk="0">
                  <a:moveTo>
                    <a:pt x="21424" y="1337"/>
                  </a:moveTo>
                  <a:cubicBezTo>
                    <a:pt x="21424" y="690"/>
                    <a:pt x="21424" y="43"/>
                    <a:pt x="19881" y="2"/>
                  </a:cubicBezTo>
                  <a:cubicBezTo>
                    <a:pt x="18338" y="-38"/>
                    <a:pt x="15253" y="528"/>
                    <a:pt x="12167" y="2389"/>
                  </a:cubicBezTo>
                  <a:cubicBezTo>
                    <a:pt x="9081" y="4250"/>
                    <a:pt x="5995" y="7405"/>
                    <a:pt x="3938" y="10236"/>
                  </a:cubicBezTo>
                  <a:cubicBezTo>
                    <a:pt x="1881" y="13068"/>
                    <a:pt x="852" y="15575"/>
                    <a:pt x="338" y="17113"/>
                  </a:cubicBezTo>
                  <a:cubicBezTo>
                    <a:pt x="-176" y="18650"/>
                    <a:pt x="-176" y="19216"/>
                    <a:pt x="852" y="19863"/>
                  </a:cubicBezTo>
                  <a:cubicBezTo>
                    <a:pt x="1881" y="20510"/>
                    <a:pt x="3938" y="21238"/>
                    <a:pt x="5995" y="21400"/>
                  </a:cubicBezTo>
                  <a:cubicBezTo>
                    <a:pt x="8052" y="21562"/>
                    <a:pt x="10110" y="21158"/>
                    <a:pt x="11138" y="20510"/>
                  </a:cubicBezTo>
                  <a:cubicBezTo>
                    <a:pt x="12167" y="19863"/>
                    <a:pt x="12167" y="18973"/>
                    <a:pt x="12167" y="18083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5963906" y="1409551"/>
              <a:ext cx="191963" cy="21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3" y="14400"/>
                    <a:pt x="7406" y="7200"/>
                    <a:pt x="11006" y="3600"/>
                  </a:cubicBezTo>
                  <a:cubicBezTo>
                    <a:pt x="14606" y="0"/>
                    <a:pt x="18103" y="0"/>
                    <a:pt x="21600" y="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6489938" y="1354705"/>
              <a:ext cx="417325" cy="23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529" fill="norm" stroke="1" extrusionOk="0">
                  <a:moveTo>
                    <a:pt x="2855" y="0"/>
                  </a:moveTo>
                  <a:cubicBezTo>
                    <a:pt x="2478" y="498"/>
                    <a:pt x="2100" y="997"/>
                    <a:pt x="1723" y="3655"/>
                  </a:cubicBezTo>
                  <a:cubicBezTo>
                    <a:pt x="1346" y="6314"/>
                    <a:pt x="969" y="11132"/>
                    <a:pt x="733" y="13957"/>
                  </a:cubicBezTo>
                  <a:cubicBezTo>
                    <a:pt x="497" y="16782"/>
                    <a:pt x="403" y="17612"/>
                    <a:pt x="261" y="18443"/>
                  </a:cubicBezTo>
                  <a:cubicBezTo>
                    <a:pt x="120" y="19274"/>
                    <a:pt x="-69" y="20105"/>
                    <a:pt x="25" y="20105"/>
                  </a:cubicBezTo>
                  <a:cubicBezTo>
                    <a:pt x="120" y="20105"/>
                    <a:pt x="497" y="19274"/>
                    <a:pt x="1346" y="17280"/>
                  </a:cubicBezTo>
                  <a:cubicBezTo>
                    <a:pt x="2195" y="15286"/>
                    <a:pt x="3515" y="12129"/>
                    <a:pt x="4317" y="10052"/>
                  </a:cubicBezTo>
                  <a:cubicBezTo>
                    <a:pt x="5119" y="7975"/>
                    <a:pt x="5402" y="6978"/>
                    <a:pt x="5402" y="7145"/>
                  </a:cubicBezTo>
                  <a:cubicBezTo>
                    <a:pt x="5402" y="7311"/>
                    <a:pt x="5119" y="8640"/>
                    <a:pt x="4977" y="10634"/>
                  </a:cubicBezTo>
                  <a:cubicBezTo>
                    <a:pt x="4836" y="12628"/>
                    <a:pt x="4836" y="15286"/>
                    <a:pt x="4977" y="17031"/>
                  </a:cubicBezTo>
                  <a:cubicBezTo>
                    <a:pt x="5119" y="18775"/>
                    <a:pt x="5402" y="19606"/>
                    <a:pt x="5732" y="20271"/>
                  </a:cubicBezTo>
                  <a:cubicBezTo>
                    <a:pt x="6062" y="20935"/>
                    <a:pt x="6439" y="21434"/>
                    <a:pt x="7288" y="21517"/>
                  </a:cubicBezTo>
                  <a:cubicBezTo>
                    <a:pt x="8137" y="21600"/>
                    <a:pt x="9458" y="21268"/>
                    <a:pt x="10495" y="20520"/>
                  </a:cubicBezTo>
                  <a:cubicBezTo>
                    <a:pt x="11533" y="19772"/>
                    <a:pt x="12287" y="18609"/>
                    <a:pt x="12759" y="17197"/>
                  </a:cubicBezTo>
                  <a:cubicBezTo>
                    <a:pt x="13231" y="15785"/>
                    <a:pt x="13419" y="14123"/>
                    <a:pt x="13561" y="12877"/>
                  </a:cubicBezTo>
                  <a:cubicBezTo>
                    <a:pt x="13702" y="11631"/>
                    <a:pt x="13797" y="10800"/>
                    <a:pt x="13797" y="9969"/>
                  </a:cubicBezTo>
                  <a:cubicBezTo>
                    <a:pt x="13797" y="9138"/>
                    <a:pt x="13702" y="8308"/>
                    <a:pt x="13419" y="7975"/>
                  </a:cubicBezTo>
                  <a:cubicBezTo>
                    <a:pt x="13136" y="7643"/>
                    <a:pt x="12665" y="7809"/>
                    <a:pt x="12146" y="8557"/>
                  </a:cubicBezTo>
                  <a:cubicBezTo>
                    <a:pt x="11627" y="9305"/>
                    <a:pt x="11061" y="10634"/>
                    <a:pt x="10731" y="12295"/>
                  </a:cubicBezTo>
                  <a:cubicBezTo>
                    <a:pt x="10401" y="13957"/>
                    <a:pt x="10307" y="15951"/>
                    <a:pt x="10401" y="17280"/>
                  </a:cubicBezTo>
                  <a:cubicBezTo>
                    <a:pt x="10495" y="18609"/>
                    <a:pt x="10778" y="19274"/>
                    <a:pt x="11486" y="19855"/>
                  </a:cubicBezTo>
                  <a:cubicBezTo>
                    <a:pt x="12193" y="20437"/>
                    <a:pt x="13325" y="20935"/>
                    <a:pt x="14645" y="20852"/>
                  </a:cubicBezTo>
                  <a:cubicBezTo>
                    <a:pt x="15966" y="20769"/>
                    <a:pt x="17475" y="20105"/>
                    <a:pt x="18654" y="18775"/>
                  </a:cubicBezTo>
                  <a:cubicBezTo>
                    <a:pt x="19833" y="17446"/>
                    <a:pt x="20682" y="15452"/>
                    <a:pt x="21107" y="14040"/>
                  </a:cubicBezTo>
                  <a:cubicBezTo>
                    <a:pt x="21531" y="12628"/>
                    <a:pt x="21531" y="11797"/>
                    <a:pt x="21531" y="10634"/>
                  </a:cubicBezTo>
                  <a:cubicBezTo>
                    <a:pt x="21531" y="9471"/>
                    <a:pt x="21531" y="7975"/>
                    <a:pt x="21531" y="648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6866759" y="1417654"/>
              <a:ext cx="161166" cy="17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037" fill="norm" stroke="1" extrusionOk="0">
                  <a:moveTo>
                    <a:pt x="1009" y="343"/>
                  </a:moveTo>
                  <a:cubicBezTo>
                    <a:pt x="766" y="6233"/>
                    <a:pt x="523" y="12124"/>
                    <a:pt x="280" y="15615"/>
                  </a:cubicBezTo>
                  <a:cubicBezTo>
                    <a:pt x="38" y="19106"/>
                    <a:pt x="-205" y="20197"/>
                    <a:pt x="280" y="20743"/>
                  </a:cubicBezTo>
                  <a:cubicBezTo>
                    <a:pt x="766" y="21288"/>
                    <a:pt x="1979" y="21288"/>
                    <a:pt x="4892" y="18888"/>
                  </a:cubicBezTo>
                  <a:cubicBezTo>
                    <a:pt x="7804" y="16488"/>
                    <a:pt x="12415" y="11688"/>
                    <a:pt x="14964" y="8743"/>
                  </a:cubicBezTo>
                  <a:cubicBezTo>
                    <a:pt x="17512" y="5797"/>
                    <a:pt x="17997" y="4706"/>
                    <a:pt x="18483" y="3397"/>
                  </a:cubicBezTo>
                  <a:cubicBezTo>
                    <a:pt x="18968" y="2088"/>
                    <a:pt x="19453" y="561"/>
                    <a:pt x="19211" y="124"/>
                  </a:cubicBezTo>
                  <a:cubicBezTo>
                    <a:pt x="18968" y="-312"/>
                    <a:pt x="17997" y="343"/>
                    <a:pt x="16905" y="3070"/>
                  </a:cubicBezTo>
                  <a:cubicBezTo>
                    <a:pt x="15813" y="5797"/>
                    <a:pt x="14599" y="10597"/>
                    <a:pt x="14357" y="13543"/>
                  </a:cubicBezTo>
                  <a:cubicBezTo>
                    <a:pt x="14114" y="16488"/>
                    <a:pt x="14842" y="17579"/>
                    <a:pt x="16177" y="18124"/>
                  </a:cubicBezTo>
                  <a:cubicBezTo>
                    <a:pt x="17512" y="18670"/>
                    <a:pt x="19453" y="18670"/>
                    <a:pt x="21395" y="1867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7093741" y="1402803"/>
              <a:ext cx="137117" cy="114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5" fill="norm" stroke="1" extrusionOk="0">
                  <a:moveTo>
                    <a:pt x="0" y="1227"/>
                  </a:moveTo>
                  <a:cubicBezTo>
                    <a:pt x="864" y="6543"/>
                    <a:pt x="1728" y="11860"/>
                    <a:pt x="2592" y="15350"/>
                  </a:cubicBezTo>
                  <a:cubicBezTo>
                    <a:pt x="3456" y="18839"/>
                    <a:pt x="4320" y="20500"/>
                    <a:pt x="5328" y="20833"/>
                  </a:cubicBezTo>
                  <a:cubicBezTo>
                    <a:pt x="6336" y="21165"/>
                    <a:pt x="7488" y="20168"/>
                    <a:pt x="8352" y="17842"/>
                  </a:cubicBezTo>
                  <a:cubicBezTo>
                    <a:pt x="9216" y="15516"/>
                    <a:pt x="9792" y="11860"/>
                    <a:pt x="10224" y="8537"/>
                  </a:cubicBezTo>
                  <a:cubicBezTo>
                    <a:pt x="10656" y="5214"/>
                    <a:pt x="10944" y="2223"/>
                    <a:pt x="11808" y="894"/>
                  </a:cubicBezTo>
                  <a:cubicBezTo>
                    <a:pt x="12672" y="-435"/>
                    <a:pt x="14112" y="-103"/>
                    <a:pt x="15840" y="728"/>
                  </a:cubicBezTo>
                  <a:cubicBezTo>
                    <a:pt x="17568" y="1559"/>
                    <a:pt x="19584" y="2888"/>
                    <a:pt x="21600" y="4217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7267984" y="1422349"/>
              <a:ext cx="215167" cy="94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704" fill="norm" stroke="1" extrusionOk="0">
                  <a:moveTo>
                    <a:pt x="10471" y="11600"/>
                  </a:moveTo>
                  <a:cubicBezTo>
                    <a:pt x="10471" y="9600"/>
                    <a:pt x="10471" y="7600"/>
                    <a:pt x="10471" y="5200"/>
                  </a:cubicBezTo>
                  <a:cubicBezTo>
                    <a:pt x="10471" y="2800"/>
                    <a:pt x="10471" y="0"/>
                    <a:pt x="9019" y="0"/>
                  </a:cubicBezTo>
                  <a:cubicBezTo>
                    <a:pt x="7567" y="0"/>
                    <a:pt x="4663" y="2800"/>
                    <a:pt x="2939" y="5600"/>
                  </a:cubicBezTo>
                  <a:cubicBezTo>
                    <a:pt x="1214" y="8400"/>
                    <a:pt x="670" y="11200"/>
                    <a:pt x="307" y="13600"/>
                  </a:cubicBezTo>
                  <a:cubicBezTo>
                    <a:pt x="-56" y="16000"/>
                    <a:pt x="-238" y="18000"/>
                    <a:pt x="579" y="19400"/>
                  </a:cubicBezTo>
                  <a:cubicBezTo>
                    <a:pt x="1396" y="20800"/>
                    <a:pt x="3211" y="21600"/>
                    <a:pt x="5570" y="19000"/>
                  </a:cubicBezTo>
                  <a:cubicBezTo>
                    <a:pt x="7930" y="16400"/>
                    <a:pt x="10834" y="10400"/>
                    <a:pt x="12559" y="6600"/>
                  </a:cubicBezTo>
                  <a:cubicBezTo>
                    <a:pt x="14283" y="2800"/>
                    <a:pt x="14828" y="1200"/>
                    <a:pt x="14828" y="2000"/>
                  </a:cubicBezTo>
                  <a:cubicBezTo>
                    <a:pt x="14828" y="2800"/>
                    <a:pt x="14283" y="6000"/>
                    <a:pt x="14011" y="9000"/>
                  </a:cubicBezTo>
                  <a:cubicBezTo>
                    <a:pt x="13738" y="12000"/>
                    <a:pt x="13738" y="14800"/>
                    <a:pt x="14011" y="17000"/>
                  </a:cubicBezTo>
                  <a:cubicBezTo>
                    <a:pt x="14283" y="19200"/>
                    <a:pt x="14828" y="20800"/>
                    <a:pt x="16098" y="20400"/>
                  </a:cubicBezTo>
                  <a:cubicBezTo>
                    <a:pt x="17369" y="20000"/>
                    <a:pt x="19365" y="17600"/>
                    <a:pt x="21362" y="152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7516057" y="1113841"/>
              <a:ext cx="60332" cy="47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1463"/>
                  </a:moveTo>
                  <a:cubicBezTo>
                    <a:pt x="655" y="804"/>
                    <a:pt x="1309" y="144"/>
                    <a:pt x="2291" y="21"/>
                  </a:cubicBezTo>
                  <a:cubicBezTo>
                    <a:pt x="3273" y="-103"/>
                    <a:pt x="4582" y="309"/>
                    <a:pt x="6218" y="1917"/>
                  </a:cubicBezTo>
                  <a:cubicBezTo>
                    <a:pt x="7855" y="3524"/>
                    <a:pt x="9818" y="6328"/>
                    <a:pt x="10800" y="9502"/>
                  </a:cubicBezTo>
                  <a:cubicBezTo>
                    <a:pt x="11782" y="12676"/>
                    <a:pt x="11782" y="16221"/>
                    <a:pt x="11782" y="18364"/>
                  </a:cubicBezTo>
                  <a:cubicBezTo>
                    <a:pt x="11782" y="20508"/>
                    <a:pt x="11782" y="21250"/>
                    <a:pt x="12109" y="21373"/>
                  </a:cubicBezTo>
                  <a:cubicBezTo>
                    <a:pt x="12436" y="21497"/>
                    <a:pt x="13091" y="21002"/>
                    <a:pt x="14727" y="20343"/>
                  </a:cubicBezTo>
                  <a:cubicBezTo>
                    <a:pt x="16364" y="19683"/>
                    <a:pt x="18982" y="18859"/>
                    <a:pt x="21600" y="18034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7609296" y="1365674"/>
              <a:ext cx="101622" cy="17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600" fill="norm" stroke="1" extrusionOk="0">
                  <a:moveTo>
                    <a:pt x="17053" y="0"/>
                  </a:moveTo>
                  <a:cubicBezTo>
                    <a:pt x="15158" y="0"/>
                    <a:pt x="13263" y="0"/>
                    <a:pt x="11179" y="1394"/>
                  </a:cubicBezTo>
                  <a:cubicBezTo>
                    <a:pt x="9095" y="2787"/>
                    <a:pt x="6821" y="5574"/>
                    <a:pt x="6253" y="7432"/>
                  </a:cubicBezTo>
                  <a:cubicBezTo>
                    <a:pt x="5684" y="9290"/>
                    <a:pt x="6821" y="10219"/>
                    <a:pt x="8526" y="10800"/>
                  </a:cubicBezTo>
                  <a:cubicBezTo>
                    <a:pt x="10232" y="11381"/>
                    <a:pt x="12505" y="11613"/>
                    <a:pt x="14968" y="12077"/>
                  </a:cubicBezTo>
                  <a:cubicBezTo>
                    <a:pt x="17431" y="12542"/>
                    <a:pt x="20084" y="13239"/>
                    <a:pt x="20842" y="14052"/>
                  </a:cubicBezTo>
                  <a:cubicBezTo>
                    <a:pt x="21600" y="14865"/>
                    <a:pt x="20463" y="15794"/>
                    <a:pt x="16674" y="17071"/>
                  </a:cubicBezTo>
                  <a:cubicBezTo>
                    <a:pt x="12884" y="18348"/>
                    <a:pt x="6442" y="19974"/>
                    <a:pt x="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8004191" y="1442459"/>
              <a:ext cx="5484" cy="98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7993221" y="1332766"/>
              <a:ext cx="21939" cy="16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8101043" y="1407456"/>
              <a:ext cx="171895" cy="177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412" fill="norm" stroke="1" extrusionOk="0">
                  <a:moveTo>
                    <a:pt x="1597" y="5543"/>
                  </a:moveTo>
                  <a:cubicBezTo>
                    <a:pt x="1142" y="9290"/>
                    <a:pt x="688" y="13037"/>
                    <a:pt x="346" y="15571"/>
                  </a:cubicBezTo>
                  <a:cubicBezTo>
                    <a:pt x="5" y="18106"/>
                    <a:pt x="-222" y="19428"/>
                    <a:pt x="346" y="19318"/>
                  </a:cubicBezTo>
                  <a:cubicBezTo>
                    <a:pt x="915" y="19208"/>
                    <a:pt x="2279" y="17665"/>
                    <a:pt x="4780" y="14469"/>
                  </a:cubicBezTo>
                  <a:cubicBezTo>
                    <a:pt x="7281" y="11273"/>
                    <a:pt x="10919" y="6424"/>
                    <a:pt x="13193" y="3559"/>
                  </a:cubicBezTo>
                  <a:cubicBezTo>
                    <a:pt x="15466" y="694"/>
                    <a:pt x="16376" y="-188"/>
                    <a:pt x="16944" y="32"/>
                  </a:cubicBezTo>
                  <a:cubicBezTo>
                    <a:pt x="17513" y="253"/>
                    <a:pt x="17740" y="1575"/>
                    <a:pt x="17740" y="4661"/>
                  </a:cubicBezTo>
                  <a:cubicBezTo>
                    <a:pt x="17740" y="7747"/>
                    <a:pt x="17513" y="12596"/>
                    <a:pt x="17513" y="15571"/>
                  </a:cubicBezTo>
                  <a:cubicBezTo>
                    <a:pt x="17513" y="18547"/>
                    <a:pt x="17740" y="19649"/>
                    <a:pt x="18422" y="20310"/>
                  </a:cubicBezTo>
                  <a:cubicBezTo>
                    <a:pt x="19104" y="20971"/>
                    <a:pt x="20241" y="21192"/>
                    <a:pt x="21378" y="21412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8486838" y="1398290"/>
              <a:ext cx="191963" cy="153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8" fill="norm" stroke="1" extrusionOk="0">
                  <a:moveTo>
                    <a:pt x="0" y="9836"/>
                  </a:moveTo>
                  <a:cubicBezTo>
                    <a:pt x="3497" y="10338"/>
                    <a:pt x="6994" y="10840"/>
                    <a:pt x="9154" y="10589"/>
                  </a:cubicBezTo>
                  <a:cubicBezTo>
                    <a:pt x="11314" y="10338"/>
                    <a:pt x="12137" y="9333"/>
                    <a:pt x="12754" y="8203"/>
                  </a:cubicBezTo>
                  <a:cubicBezTo>
                    <a:pt x="13372" y="7073"/>
                    <a:pt x="13783" y="5817"/>
                    <a:pt x="13886" y="4436"/>
                  </a:cubicBezTo>
                  <a:cubicBezTo>
                    <a:pt x="13989" y="3054"/>
                    <a:pt x="13783" y="1547"/>
                    <a:pt x="12549" y="668"/>
                  </a:cubicBezTo>
                  <a:cubicBezTo>
                    <a:pt x="11314" y="-211"/>
                    <a:pt x="9051" y="-462"/>
                    <a:pt x="7097" y="1422"/>
                  </a:cubicBezTo>
                  <a:cubicBezTo>
                    <a:pt x="5143" y="3305"/>
                    <a:pt x="3497" y="7324"/>
                    <a:pt x="3909" y="10715"/>
                  </a:cubicBezTo>
                  <a:cubicBezTo>
                    <a:pt x="4320" y="14105"/>
                    <a:pt x="6789" y="16868"/>
                    <a:pt x="10080" y="18501"/>
                  </a:cubicBezTo>
                  <a:cubicBezTo>
                    <a:pt x="13371" y="20133"/>
                    <a:pt x="17486" y="20636"/>
                    <a:pt x="21600" y="21138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8694739" y="1405949"/>
              <a:ext cx="159557" cy="13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304" fill="norm" stroke="1" extrusionOk="0">
                  <a:moveTo>
                    <a:pt x="13028" y="9208"/>
                  </a:moveTo>
                  <a:cubicBezTo>
                    <a:pt x="13028" y="7768"/>
                    <a:pt x="13028" y="6328"/>
                    <a:pt x="13148" y="4744"/>
                  </a:cubicBezTo>
                  <a:cubicBezTo>
                    <a:pt x="13268" y="3160"/>
                    <a:pt x="13508" y="1432"/>
                    <a:pt x="13028" y="568"/>
                  </a:cubicBezTo>
                  <a:cubicBezTo>
                    <a:pt x="12548" y="-296"/>
                    <a:pt x="11348" y="-296"/>
                    <a:pt x="9428" y="1432"/>
                  </a:cubicBezTo>
                  <a:cubicBezTo>
                    <a:pt x="7508" y="3160"/>
                    <a:pt x="4868" y="6616"/>
                    <a:pt x="3188" y="9208"/>
                  </a:cubicBezTo>
                  <a:cubicBezTo>
                    <a:pt x="1508" y="11800"/>
                    <a:pt x="788" y="13528"/>
                    <a:pt x="308" y="15544"/>
                  </a:cubicBezTo>
                  <a:cubicBezTo>
                    <a:pt x="-172" y="17560"/>
                    <a:pt x="-412" y="19864"/>
                    <a:pt x="2108" y="20296"/>
                  </a:cubicBezTo>
                  <a:cubicBezTo>
                    <a:pt x="4628" y="20728"/>
                    <a:pt x="9908" y="19288"/>
                    <a:pt x="13388" y="17560"/>
                  </a:cubicBezTo>
                  <a:cubicBezTo>
                    <a:pt x="16868" y="15832"/>
                    <a:pt x="18548" y="13816"/>
                    <a:pt x="19628" y="12088"/>
                  </a:cubicBezTo>
                  <a:cubicBezTo>
                    <a:pt x="20708" y="10360"/>
                    <a:pt x="21188" y="8920"/>
                    <a:pt x="20828" y="7912"/>
                  </a:cubicBezTo>
                  <a:cubicBezTo>
                    <a:pt x="20468" y="6904"/>
                    <a:pt x="19268" y="6328"/>
                    <a:pt x="17828" y="7192"/>
                  </a:cubicBezTo>
                  <a:cubicBezTo>
                    <a:pt x="16388" y="8056"/>
                    <a:pt x="14708" y="10360"/>
                    <a:pt x="13748" y="12376"/>
                  </a:cubicBezTo>
                  <a:cubicBezTo>
                    <a:pt x="12788" y="14392"/>
                    <a:pt x="12548" y="16120"/>
                    <a:pt x="12908" y="17560"/>
                  </a:cubicBezTo>
                  <a:cubicBezTo>
                    <a:pt x="13268" y="19000"/>
                    <a:pt x="14228" y="20152"/>
                    <a:pt x="15188" y="21304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8890873" y="1387613"/>
              <a:ext cx="122491" cy="13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13863" y="0"/>
                  </a:moveTo>
                  <a:cubicBezTo>
                    <a:pt x="10961" y="842"/>
                    <a:pt x="8060" y="1683"/>
                    <a:pt x="5320" y="3787"/>
                  </a:cubicBezTo>
                  <a:cubicBezTo>
                    <a:pt x="2579" y="5891"/>
                    <a:pt x="0" y="9257"/>
                    <a:pt x="0" y="12483"/>
                  </a:cubicBezTo>
                  <a:cubicBezTo>
                    <a:pt x="0" y="15709"/>
                    <a:pt x="2579" y="18795"/>
                    <a:pt x="6609" y="20197"/>
                  </a:cubicBezTo>
                  <a:cubicBezTo>
                    <a:pt x="10639" y="21600"/>
                    <a:pt x="16119" y="21319"/>
                    <a:pt x="21600" y="21039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9057678" y="1124350"/>
              <a:ext cx="131195" cy="36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fill="norm" stroke="1" extrusionOk="0">
                  <a:moveTo>
                    <a:pt x="1728" y="0"/>
                  </a:moveTo>
                  <a:cubicBezTo>
                    <a:pt x="2028" y="3869"/>
                    <a:pt x="2328" y="7737"/>
                    <a:pt x="2178" y="10693"/>
                  </a:cubicBezTo>
                  <a:cubicBezTo>
                    <a:pt x="2028" y="13648"/>
                    <a:pt x="1428" y="15690"/>
                    <a:pt x="978" y="17033"/>
                  </a:cubicBezTo>
                  <a:cubicBezTo>
                    <a:pt x="528" y="18376"/>
                    <a:pt x="228" y="19021"/>
                    <a:pt x="78" y="19612"/>
                  </a:cubicBezTo>
                  <a:cubicBezTo>
                    <a:pt x="-72" y="20203"/>
                    <a:pt x="-72" y="20740"/>
                    <a:pt x="678" y="20472"/>
                  </a:cubicBezTo>
                  <a:cubicBezTo>
                    <a:pt x="1428" y="20203"/>
                    <a:pt x="2928" y="19128"/>
                    <a:pt x="4728" y="18054"/>
                  </a:cubicBezTo>
                  <a:cubicBezTo>
                    <a:pt x="6528" y="16979"/>
                    <a:pt x="8628" y="15904"/>
                    <a:pt x="10278" y="15206"/>
                  </a:cubicBezTo>
                  <a:cubicBezTo>
                    <a:pt x="11928" y="14507"/>
                    <a:pt x="13128" y="14185"/>
                    <a:pt x="14028" y="14346"/>
                  </a:cubicBezTo>
                  <a:cubicBezTo>
                    <a:pt x="14928" y="14507"/>
                    <a:pt x="15528" y="15152"/>
                    <a:pt x="16728" y="16442"/>
                  </a:cubicBezTo>
                  <a:cubicBezTo>
                    <a:pt x="17928" y="17731"/>
                    <a:pt x="19728" y="19666"/>
                    <a:pt x="21528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11135077" y="1122473"/>
              <a:ext cx="32909" cy="290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211"/>
                    <a:pt x="7200" y="8423"/>
                    <a:pt x="9001" y="11751"/>
                  </a:cubicBezTo>
                  <a:cubicBezTo>
                    <a:pt x="10801" y="15079"/>
                    <a:pt x="10801" y="17525"/>
                    <a:pt x="12601" y="19019"/>
                  </a:cubicBezTo>
                  <a:cubicBezTo>
                    <a:pt x="14400" y="20513"/>
                    <a:pt x="18000" y="21057"/>
                    <a:pt x="2160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11246598" y="1236715"/>
              <a:ext cx="535668" cy="350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2801" y="3712"/>
                  </a:moveTo>
                  <a:cubicBezTo>
                    <a:pt x="2654" y="3158"/>
                    <a:pt x="2507" y="2604"/>
                    <a:pt x="2433" y="1995"/>
                  </a:cubicBezTo>
                  <a:cubicBezTo>
                    <a:pt x="2359" y="1386"/>
                    <a:pt x="2359" y="721"/>
                    <a:pt x="2175" y="333"/>
                  </a:cubicBezTo>
                  <a:cubicBezTo>
                    <a:pt x="1990" y="-54"/>
                    <a:pt x="1622" y="-165"/>
                    <a:pt x="1253" y="333"/>
                  </a:cubicBezTo>
                  <a:cubicBezTo>
                    <a:pt x="885" y="832"/>
                    <a:pt x="516" y="1940"/>
                    <a:pt x="295" y="3158"/>
                  </a:cubicBezTo>
                  <a:cubicBezTo>
                    <a:pt x="74" y="4377"/>
                    <a:pt x="0" y="5706"/>
                    <a:pt x="0" y="6647"/>
                  </a:cubicBezTo>
                  <a:cubicBezTo>
                    <a:pt x="0" y="7589"/>
                    <a:pt x="74" y="8143"/>
                    <a:pt x="590" y="8253"/>
                  </a:cubicBezTo>
                  <a:cubicBezTo>
                    <a:pt x="1106" y="8364"/>
                    <a:pt x="2064" y="8032"/>
                    <a:pt x="2838" y="7533"/>
                  </a:cubicBezTo>
                  <a:cubicBezTo>
                    <a:pt x="3612" y="7035"/>
                    <a:pt x="4202" y="6370"/>
                    <a:pt x="4608" y="5706"/>
                  </a:cubicBezTo>
                  <a:cubicBezTo>
                    <a:pt x="5013" y="5041"/>
                    <a:pt x="5234" y="4377"/>
                    <a:pt x="5160" y="4266"/>
                  </a:cubicBezTo>
                  <a:cubicBezTo>
                    <a:pt x="5087" y="4155"/>
                    <a:pt x="4718" y="4598"/>
                    <a:pt x="4386" y="5152"/>
                  </a:cubicBezTo>
                  <a:cubicBezTo>
                    <a:pt x="4055" y="5706"/>
                    <a:pt x="3760" y="6370"/>
                    <a:pt x="3612" y="6980"/>
                  </a:cubicBezTo>
                  <a:cubicBezTo>
                    <a:pt x="3465" y="7589"/>
                    <a:pt x="3465" y="8143"/>
                    <a:pt x="3649" y="8475"/>
                  </a:cubicBezTo>
                  <a:cubicBezTo>
                    <a:pt x="3833" y="8807"/>
                    <a:pt x="4202" y="8918"/>
                    <a:pt x="4902" y="8586"/>
                  </a:cubicBezTo>
                  <a:cubicBezTo>
                    <a:pt x="5603" y="8253"/>
                    <a:pt x="6635" y="7478"/>
                    <a:pt x="7261" y="6869"/>
                  </a:cubicBezTo>
                  <a:cubicBezTo>
                    <a:pt x="7888" y="6260"/>
                    <a:pt x="8109" y="5817"/>
                    <a:pt x="8294" y="5318"/>
                  </a:cubicBezTo>
                  <a:cubicBezTo>
                    <a:pt x="8478" y="4820"/>
                    <a:pt x="8625" y="4266"/>
                    <a:pt x="8515" y="4155"/>
                  </a:cubicBezTo>
                  <a:cubicBezTo>
                    <a:pt x="8404" y="4044"/>
                    <a:pt x="8035" y="4377"/>
                    <a:pt x="7777" y="4875"/>
                  </a:cubicBezTo>
                  <a:cubicBezTo>
                    <a:pt x="7519" y="5373"/>
                    <a:pt x="7372" y="6038"/>
                    <a:pt x="7335" y="6647"/>
                  </a:cubicBezTo>
                  <a:cubicBezTo>
                    <a:pt x="7298" y="7257"/>
                    <a:pt x="7372" y="7810"/>
                    <a:pt x="7704" y="8087"/>
                  </a:cubicBezTo>
                  <a:cubicBezTo>
                    <a:pt x="8035" y="8364"/>
                    <a:pt x="8625" y="8364"/>
                    <a:pt x="9399" y="7810"/>
                  </a:cubicBezTo>
                  <a:cubicBezTo>
                    <a:pt x="10173" y="7257"/>
                    <a:pt x="11132" y="6149"/>
                    <a:pt x="11685" y="5318"/>
                  </a:cubicBezTo>
                  <a:cubicBezTo>
                    <a:pt x="12238" y="4487"/>
                    <a:pt x="12385" y="3933"/>
                    <a:pt x="12348" y="3878"/>
                  </a:cubicBezTo>
                  <a:cubicBezTo>
                    <a:pt x="12311" y="3823"/>
                    <a:pt x="12090" y="4266"/>
                    <a:pt x="11980" y="5706"/>
                  </a:cubicBezTo>
                  <a:cubicBezTo>
                    <a:pt x="11869" y="7146"/>
                    <a:pt x="11869" y="9583"/>
                    <a:pt x="11906" y="11964"/>
                  </a:cubicBezTo>
                  <a:cubicBezTo>
                    <a:pt x="11943" y="14346"/>
                    <a:pt x="12016" y="16672"/>
                    <a:pt x="12016" y="18167"/>
                  </a:cubicBezTo>
                  <a:cubicBezTo>
                    <a:pt x="12016" y="19663"/>
                    <a:pt x="11943" y="20327"/>
                    <a:pt x="11722" y="20770"/>
                  </a:cubicBezTo>
                  <a:cubicBezTo>
                    <a:pt x="11500" y="21213"/>
                    <a:pt x="11132" y="21435"/>
                    <a:pt x="10763" y="21103"/>
                  </a:cubicBezTo>
                  <a:cubicBezTo>
                    <a:pt x="10395" y="20770"/>
                    <a:pt x="10026" y="19884"/>
                    <a:pt x="9805" y="18777"/>
                  </a:cubicBezTo>
                  <a:cubicBezTo>
                    <a:pt x="9584" y="17669"/>
                    <a:pt x="9510" y="16340"/>
                    <a:pt x="9731" y="15287"/>
                  </a:cubicBezTo>
                  <a:cubicBezTo>
                    <a:pt x="9952" y="14235"/>
                    <a:pt x="10468" y="13460"/>
                    <a:pt x="11574" y="12407"/>
                  </a:cubicBezTo>
                  <a:cubicBezTo>
                    <a:pt x="12680" y="11355"/>
                    <a:pt x="14375" y="10026"/>
                    <a:pt x="15592" y="8641"/>
                  </a:cubicBezTo>
                  <a:cubicBezTo>
                    <a:pt x="16808" y="7257"/>
                    <a:pt x="17545" y="5817"/>
                    <a:pt x="17988" y="4820"/>
                  </a:cubicBezTo>
                  <a:cubicBezTo>
                    <a:pt x="18430" y="3823"/>
                    <a:pt x="18577" y="3269"/>
                    <a:pt x="18614" y="2715"/>
                  </a:cubicBezTo>
                  <a:cubicBezTo>
                    <a:pt x="18651" y="2161"/>
                    <a:pt x="18577" y="1607"/>
                    <a:pt x="18356" y="1330"/>
                  </a:cubicBezTo>
                  <a:cubicBezTo>
                    <a:pt x="18135" y="1053"/>
                    <a:pt x="17767" y="1053"/>
                    <a:pt x="17435" y="1275"/>
                  </a:cubicBezTo>
                  <a:cubicBezTo>
                    <a:pt x="17103" y="1497"/>
                    <a:pt x="16808" y="1940"/>
                    <a:pt x="16513" y="2660"/>
                  </a:cubicBezTo>
                  <a:cubicBezTo>
                    <a:pt x="16218" y="3380"/>
                    <a:pt x="15924" y="4377"/>
                    <a:pt x="15776" y="5207"/>
                  </a:cubicBezTo>
                  <a:cubicBezTo>
                    <a:pt x="15629" y="6038"/>
                    <a:pt x="15629" y="6703"/>
                    <a:pt x="16108" y="7533"/>
                  </a:cubicBezTo>
                  <a:cubicBezTo>
                    <a:pt x="16587" y="8364"/>
                    <a:pt x="17545" y="9361"/>
                    <a:pt x="18430" y="9804"/>
                  </a:cubicBezTo>
                  <a:cubicBezTo>
                    <a:pt x="19315" y="10247"/>
                    <a:pt x="20126" y="10137"/>
                    <a:pt x="20642" y="9749"/>
                  </a:cubicBezTo>
                  <a:cubicBezTo>
                    <a:pt x="21158" y="9361"/>
                    <a:pt x="21379" y="8697"/>
                    <a:pt x="21600" y="8032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11793234" y="1287012"/>
              <a:ext cx="201105" cy="9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8" fill="norm" stroke="1" extrusionOk="0">
                  <a:moveTo>
                    <a:pt x="0" y="0"/>
                  </a:moveTo>
                  <a:cubicBezTo>
                    <a:pt x="196" y="4154"/>
                    <a:pt x="393" y="8308"/>
                    <a:pt x="589" y="12254"/>
                  </a:cubicBezTo>
                  <a:cubicBezTo>
                    <a:pt x="786" y="16200"/>
                    <a:pt x="982" y="19939"/>
                    <a:pt x="1375" y="20562"/>
                  </a:cubicBezTo>
                  <a:cubicBezTo>
                    <a:pt x="1767" y="21185"/>
                    <a:pt x="2356" y="18693"/>
                    <a:pt x="2651" y="16200"/>
                  </a:cubicBezTo>
                  <a:cubicBezTo>
                    <a:pt x="2945" y="13708"/>
                    <a:pt x="2945" y="11216"/>
                    <a:pt x="3338" y="8308"/>
                  </a:cubicBezTo>
                  <a:cubicBezTo>
                    <a:pt x="3731" y="5400"/>
                    <a:pt x="4516" y="2077"/>
                    <a:pt x="6578" y="831"/>
                  </a:cubicBezTo>
                  <a:cubicBezTo>
                    <a:pt x="8640" y="-415"/>
                    <a:pt x="11978" y="416"/>
                    <a:pt x="14236" y="831"/>
                  </a:cubicBezTo>
                  <a:cubicBezTo>
                    <a:pt x="16494" y="1247"/>
                    <a:pt x="17673" y="1247"/>
                    <a:pt x="18949" y="1247"/>
                  </a:cubicBezTo>
                  <a:cubicBezTo>
                    <a:pt x="20225" y="1247"/>
                    <a:pt x="21600" y="1247"/>
                    <a:pt x="21600" y="1454"/>
                  </a:cubicBezTo>
                  <a:cubicBezTo>
                    <a:pt x="21600" y="1662"/>
                    <a:pt x="20225" y="2077"/>
                    <a:pt x="18851" y="2493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9563500" y="1149661"/>
              <a:ext cx="271719" cy="38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18" fill="norm" stroke="1" extrusionOk="0">
                  <a:moveTo>
                    <a:pt x="5020" y="926"/>
                  </a:moveTo>
                  <a:cubicBezTo>
                    <a:pt x="4730" y="419"/>
                    <a:pt x="4440" y="-88"/>
                    <a:pt x="4223" y="13"/>
                  </a:cubicBezTo>
                  <a:cubicBezTo>
                    <a:pt x="4005" y="115"/>
                    <a:pt x="3860" y="825"/>
                    <a:pt x="3498" y="2954"/>
                  </a:cubicBezTo>
                  <a:cubicBezTo>
                    <a:pt x="3135" y="5084"/>
                    <a:pt x="2555" y="8633"/>
                    <a:pt x="1976" y="11473"/>
                  </a:cubicBezTo>
                  <a:cubicBezTo>
                    <a:pt x="1396" y="14312"/>
                    <a:pt x="816" y="16442"/>
                    <a:pt x="453" y="17760"/>
                  </a:cubicBezTo>
                  <a:cubicBezTo>
                    <a:pt x="91" y="19078"/>
                    <a:pt x="-54" y="19585"/>
                    <a:pt x="18" y="19585"/>
                  </a:cubicBezTo>
                  <a:cubicBezTo>
                    <a:pt x="91" y="19585"/>
                    <a:pt x="381" y="19078"/>
                    <a:pt x="1323" y="17861"/>
                  </a:cubicBezTo>
                  <a:cubicBezTo>
                    <a:pt x="2266" y="16644"/>
                    <a:pt x="3860" y="14718"/>
                    <a:pt x="4875" y="13551"/>
                  </a:cubicBezTo>
                  <a:cubicBezTo>
                    <a:pt x="5890" y="12385"/>
                    <a:pt x="6325" y="11980"/>
                    <a:pt x="6542" y="12081"/>
                  </a:cubicBezTo>
                  <a:cubicBezTo>
                    <a:pt x="6759" y="12182"/>
                    <a:pt x="6759" y="12791"/>
                    <a:pt x="6687" y="13957"/>
                  </a:cubicBezTo>
                  <a:cubicBezTo>
                    <a:pt x="6614" y="15123"/>
                    <a:pt x="6469" y="16847"/>
                    <a:pt x="6397" y="18013"/>
                  </a:cubicBezTo>
                  <a:cubicBezTo>
                    <a:pt x="6325" y="19180"/>
                    <a:pt x="6325" y="19788"/>
                    <a:pt x="6542" y="20295"/>
                  </a:cubicBezTo>
                  <a:cubicBezTo>
                    <a:pt x="6759" y="20802"/>
                    <a:pt x="7194" y="21208"/>
                    <a:pt x="7847" y="21360"/>
                  </a:cubicBezTo>
                  <a:cubicBezTo>
                    <a:pt x="8499" y="21512"/>
                    <a:pt x="9369" y="21411"/>
                    <a:pt x="11108" y="20498"/>
                  </a:cubicBezTo>
                  <a:cubicBezTo>
                    <a:pt x="12848" y="19585"/>
                    <a:pt x="15457" y="17861"/>
                    <a:pt x="17125" y="16644"/>
                  </a:cubicBezTo>
                  <a:cubicBezTo>
                    <a:pt x="18792" y="15427"/>
                    <a:pt x="19517" y="14718"/>
                    <a:pt x="19879" y="14870"/>
                  </a:cubicBezTo>
                  <a:cubicBezTo>
                    <a:pt x="20241" y="15022"/>
                    <a:pt x="20241" y="16036"/>
                    <a:pt x="20169" y="16797"/>
                  </a:cubicBezTo>
                  <a:cubicBezTo>
                    <a:pt x="20096" y="17557"/>
                    <a:pt x="19951" y="18064"/>
                    <a:pt x="20169" y="18723"/>
                  </a:cubicBezTo>
                  <a:cubicBezTo>
                    <a:pt x="20386" y="19382"/>
                    <a:pt x="20966" y="20194"/>
                    <a:pt x="21546" y="21005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9754418" y="1290294"/>
              <a:ext cx="47893" cy="24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0373" fill="norm" stroke="1" extrusionOk="0">
                  <a:moveTo>
                    <a:pt x="4157" y="15744"/>
                  </a:moveTo>
                  <a:cubicBezTo>
                    <a:pt x="1757" y="9573"/>
                    <a:pt x="-643" y="3402"/>
                    <a:pt x="157" y="1087"/>
                  </a:cubicBezTo>
                  <a:cubicBezTo>
                    <a:pt x="957" y="-1227"/>
                    <a:pt x="4957" y="316"/>
                    <a:pt x="8957" y="4173"/>
                  </a:cubicBezTo>
                  <a:cubicBezTo>
                    <a:pt x="12957" y="8030"/>
                    <a:pt x="16957" y="14202"/>
                    <a:pt x="20957" y="20373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9903552" y="1198442"/>
              <a:ext cx="163851" cy="32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80" fill="norm" stroke="1" extrusionOk="0">
                  <a:moveTo>
                    <a:pt x="8309" y="15633"/>
                  </a:moveTo>
                  <a:cubicBezTo>
                    <a:pt x="7109" y="15397"/>
                    <a:pt x="5909" y="15161"/>
                    <a:pt x="5189" y="14630"/>
                  </a:cubicBezTo>
                  <a:cubicBezTo>
                    <a:pt x="4469" y="14099"/>
                    <a:pt x="4229" y="13273"/>
                    <a:pt x="3629" y="13037"/>
                  </a:cubicBezTo>
                  <a:cubicBezTo>
                    <a:pt x="3029" y="12801"/>
                    <a:pt x="2069" y="13155"/>
                    <a:pt x="1349" y="14335"/>
                  </a:cubicBezTo>
                  <a:cubicBezTo>
                    <a:pt x="629" y="15515"/>
                    <a:pt x="149" y="17522"/>
                    <a:pt x="29" y="18820"/>
                  </a:cubicBezTo>
                  <a:cubicBezTo>
                    <a:pt x="-91" y="20119"/>
                    <a:pt x="149" y="20709"/>
                    <a:pt x="869" y="21004"/>
                  </a:cubicBezTo>
                  <a:cubicBezTo>
                    <a:pt x="1589" y="21299"/>
                    <a:pt x="2789" y="21299"/>
                    <a:pt x="4589" y="20414"/>
                  </a:cubicBezTo>
                  <a:cubicBezTo>
                    <a:pt x="6389" y="19529"/>
                    <a:pt x="8789" y="17758"/>
                    <a:pt x="11189" y="15279"/>
                  </a:cubicBezTo>
                  <a:cubicBezTo>
                    <a:pt x="13589" y="12801"/>
                    <a:pt x="15989" y="9614"/>
                    <a:pt x="17549" y="7548"/>
                  </a:cubicBezTo>
                  <a:cubicBezTo>
                    <a:pt x="19109" y="5483"/>
                    <a:pt x="19829" y="4538"/>
                    <a:pt x="20429" y="3299"/>
                  </a:cubicBezTo>
                  <a:cubicBezTo>
                    <a:pt x="21029" y="2060"/>
                    <a:pt x="21509" y="525"/>
                    <a:pt x="21509" y="112"/>
                  </a:cubicBezTo>
                  <a:cubicBezTo>
                    <a:pt x="21509" y="-301"/>
                    <a:pt x="21029" y="407"/>
                    <a:pt x="19949" y="2650"/>
                  </a:cubicBezTo>
                  <a:cubicBezTo>
                    <a:pt x="18869" y="4892"/>
                    <a:pt x="17189" y="8669"/>
                    <a:pt x="16349" y="11502"/>
                  </a:cubicBezTo>
                  <a:cubicBezTo>
                    <a:pt x="15509" y="14335"/>
                    <a:pt x="15509" y="16224"/>
                    <a:pt x="16469" y="17522"/>
                  </a:cubicBezTo>
                  <a:cubicBezTo>
                    <a:pt x="17429" y="18820"/>
                    <a:pt x="19349" y="19528"/>
                    <a:pt x="21269" y="20237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10104968" y="1203856"/>
              <a:ext cx="300654" cy="29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287" fill="norm" stroke="1" extrusionOk="0">
                  <a:moveTo>
                    <a:pt x="5819" y="15171"/>
                  </a:moveTo>
                  <a:cubicBezTo>
                    <a:pt x="5557" y="14508"/>
                    <a:pt x="5295" y="13846"/>
                    <a:pt x="5099" y="12984"/>
                  </a:cubicBezTo>
                  <a:cubicBezTo>
                    <a:pt x="4902" y="12123"/>
                    <a:pt x="4772" y="11063"/>
                    <a:pt x="4379" y="10665"/>
                  </a:cubicBezTo>
                  <a:cubicBezTo>
                    <a:pt x="3986" y="10268"/>
                    <a:pt x="3332" y="10533"/>
                    <a:pt x="2546" y="11792"/>
                  </a:cubicBezTo>
                  <a:cubicBezTo>
                    <a:pt x="1761" y="13051"/>
                    <a:pt x="844" y="15303"/>
                    <a:pt x="386" y="16893"/>
                  </a:cubicBezTo>
                  <a:cubicBezTo>
                    <a:pt x="-72" y="18484"/>
                    <a:pt x="-72" y="19411"/>
                    <a:pt x="124" y="20140"/>
                  </a:cubicBezTo>
                  <a:cubicBezTo>
                    <a:pt x="321" y="20869"/>
                    <a:pt x="713" y="21399"/>
                    <a:pt x="1564" y="21266"/>
                  </a:cubicBezTo>
                  <a:cubicBezTo>
                    <a:pt x="2415" y="21134"/>
                    <a:pt x="3724" y="20339"/>
                    <a:pt x="5230" y="18417"/>
                  </a:cubicBezTo>
                  <a:cubicBezTo>
                    <a:pt x="6735" y="16496"/>
                    <a:pt x="8437" y="13448"/>
                    <a:pt x="9746" y="10599"/>
                  </a:cubicBezTo>
                  <a:cubicBezTo>
                    <a:pt x="11055" y="7750"/>
                    <a:pt x="11972" y="5100"/>
                    <a:pt x="12561" y="3244"/>
                  </a:cubicBezTo>
                  <a:cubicBezTo>
                    <a:pt x="13150" y="1389"/>
                    <a:pt x="13412" y="329"/>
                    <a:pt x="13281" y="64"/>
                  </a:cubicBezTo>
                  <a:cubicBezTo>
                    <a:pt x="13150" y="-201"/>
                    <a:pt x="12626" y="329"/>
                    <a:pt x="11841" y="2118"/>
                  </a:cubicBezTo>
                  <a:cubicBezTo>
                    <a:pt x="11055" y="3907"/>
                    <a:pt x="10008" y="6955"/>
                    <a:pt x="9353" y="9738"/>
                  </a:cubicBezTo>
                  <a:cubicBezTo>
                    <a:pt x="8699" y="12520"/>
                    <a:pt x="8437" y="15038"/>
                    <a:pt x="8306" y="16761"/>
                  </a:cubicBezTo>
                  <a:cubicBezTo>
                    <a:pt x="8175" y="18484"/>
                    <a:pt x="8175" y="19411"/>
                    <a:pt x="8502" y="20008"/>
                  </a:cubicBezTo>
                  <a:cubicBezTo>
                    <a:pt x="8830" y="20604"/>
                    <a:pt x="9484" y="20869"/>
                    <a:pt x="10466" y="20869"/>
                  </a:cubicBezTo>
                  <a:cubicBezTo>
                    <a:pt x="11448" y="20869"/>
                    <a:pt x="12757" y="20604"/>
                    <a:pt x="14132" y="19743"/>
                  </a:cubicBezTo>
                  <a:cubicBezTo>
                    <a:pt x="15506" y="18881"/>
                    <a:pt x="16946" y="17424"/>
                    <a:pt x="17928" y="16231"/>
                  </a:cubicBezTo>
                  <a:cubicBezTo>
                    <a:pt x="18910" y="15038"/>
                    <a:pt x="19433" y="14111"/>
                    <a:pt x="19761" y="13249"/>
                  </a:cubicBezTo>
                  <a:cubicBezTo>
                    <a:pt x="20088" y="12388"/>
                    <a:pt x="20219" y="11593"/>
                    <a:pt x="19957" y="11195"/>
                  </a:cubicBezTo>
                  <a:cubicBezTo>
                    <a:pt x="19695" y="10798"/>
                    <a:pt x="19041" y="10798"/>
                    <a:pt x="18190" y="11262"/>
                  </a:cubicBezTo>
                  <a:cubicBezTo>
                    <a:pt x="17339" y="11725"/>
                    <a:pt x="16292" y="12653"/>
                    <a:pt x="15703" y="13912"/>
                  </a:cubicBezTo>
                  <a:cubicBezTo>
                    <a:pt x="15113" y="15171"/>
                    <a:pt x="14982" y="16761"/>
                    <a:pt x="15113" y="17821"/>
                  </a:cubicBezTo>
                  <a:cubicBezTo>
                    <a:pt x="15244" y="18881"/>
                    <a:pt x="15637" y="19411"/>
                    <a:pt x="16750" y="19544"/>
                  </a:cubicBezTo>
                  <a:cubicBezTo>
                    <a:pt x="17862" y="19676"/>
                    <a:pt x="19695" y="19411"/>
                    <a:pt x="21528" y="19146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10462981" y="1363797"/>
              <a:ext cx="172995" cy="10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1052" y="0"/>
                  </a:moveTo>
                  <a:cubicBezTo>
                    <a:pt x="597" y="3600"/>
                    <a:pt x="142" y="7200"/>
                    <a:pt x="29" y="10440"/>
                  </a:cubicBezTo>
                  <a:cubicBezTo>
                    <a:pt x="-85" y="13680"/>
                    <a:pt x="142" y="16560"/>
                    <a:pt x="711" y="17460"/>
                  </a:cubicBezTo>
                  <a:cubicBezTo>
                    <a:pt x="1279" y="18360"/>
                    <a:pt x="2189" y="17280"/>
                    <a:pt x="3098" y="15660"/>
                  </a:cubicBezTo>
                  <a:cubicBezTo>
                    <a:pt x="4008" y="14040"/>
                    <a:pt x="4917" y="11880"/>
                    <a:pt x="5599" y="9720"/>
                  </a:cubicBezTo>
                  <a:cubicBezTo>
                    <a:pt x="6281" y="7560"/>
                    <a:pt x="6736" y="5400"/>
                    <a:pt x="7532" y="4860"/>
                  </a:cubicBezTo>
                  <a:cubicBezTo>
                    <a:pt x="8328" y="4320"/>
                    <a:pt x="9464" y="5400"/>
                    <a:pt x="11852" y="8460"/>
                  </a:cubicBezTo>
                  <a:cubicBezTo>
                    <a:pt x="14239" y="11520"/>
                    <a:pt x="17877" y="16560"/>
                    <a:pt x="21515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2450788" y="2619559"/>
              <a:ext cx="151810" cy="235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537" fill="norm" stroke="1" extrusionOk="0">
                  <a:moveTo>
                    <a:pt x="0" y="2449"/>
                  </a:moveTo>
                  <a:cubicBezTo>
                    <a:pt x="0" y="1611"/>
                    <a:pt x="0" y="774"/>
                    <a:pt x="635" y="356"/>
                  </a:cubicBezTo>
                  <a:cubicBezTo>
                    <a:pt x="1271" y="-63"/>
                    <a:pt x="2541" y="-63"/>
                    <a:pt x="4574" y="104"/>
                  </a:cubicBezTo>
                  <a:cubicBezTo>
                    <a:pt x="6607" y="272"/>
                    <a:pt x="9402" y="607"/>
                    <a:pt x="11944" y="1444"/>
                  </a:cubicBezTo>
                  <a:cubicBezTo>
                    <a:pt x="14485" y="2281"/>
                    <a:pt x="16772" y="3621"/>
                    <a:pt x="16645" y="5211"/>
                  </a:cubicBezTo>
                  <a:cubicBezTo>
                    <a:pt x="16518" y="6802"/>
                    <a:pt x="13976" y="8644"/>
                    <a:pt x="12071" y="9900"/>
                  </a:cubicBezTo>
                  <a:cubicBezTo>
                    <a:pt x="10165" y="11156"/>
                    <a:pt x="8894" y="11825"/>
                    <a:pt x="7624" y="12328"/>
                  </a:cubicBezTo>
                  <a:cubicBezTo>
                    <a:pt x="6353" y="12830"/>
                    <a:pt x="5082" y="13165"/>
                    <a:pt x="4955" y="13081"/>
                  </a:cubicBezTo>
                  <a:cubicBezTo>
                    <a:pt x="4828" y="12997"/>
                    <a:pt x="5845" y="12495"/>
                    <a:pt x="7751" y="11909"/>
                  </a:cubicBezTo>
                  <a:cubicBezTo>
                    <a:pt x="9656" y="11323"/>
                    <a:pt x="12452" y="10653"/>
                    <a:pt x="14739" y="10318"/>
                  </a:cubicBezTo>
                  <a:cubicBezTo>
                    <a:pt x="17026" y="9984"/>
                    <a:pt x="18805" y="9984"/>
                    <a:pt x="19948" y="10486"/>
                  </a:cubicBezTo>
                  <a:cubicBezTo>
                    <a:pt x="21092" y="10988"/>
                    <a:pt x="21600" y="11993"/>
                    <a:pt x="20456" y="13667"/>
                  </a:cubicBezTo>
                  <a:cubicBezTo>
                    <a:pt x="19313" y="15342"/>
                    <a:pt x="16518" y="17686"/>
                    <a:pt x="14358" y="19109"/>
                  </a:cubicBezTo>
                  <a:cubicBezTo>
                    <a:pt x="12198" y="20532"/>
                    <a:pt x="10673" y="21035"/>
                    <a:pt x="9148" y="21537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2336018" y="2471896"/>
              <a:ext cx="421597" cy="579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26" fill="norm" stroke="1" extrusionOk="0">
                  <a:moveTo>
                    <a:pt x="19087" y="7024"/>
                  </a:moveTo>
                  <a:cubicBezTo>
                    <a:pt x="18903" y="5813"/>
                    <a:pt x="18718" y="4602"/>
                    <a:pt x="18210" y="3525"/>
                  </a:cubicBezTo>
                  <a:cubicBezTo>
                    <a:pt x="17703" y="2449"/>
                    <a:pt x="16872" y="1507"/>
                    <a:pt x="15487" y="834"/>
                  </a:cubicBezTo>
                  <a:cubicBezTo>
                    <a:pt x="14103" y="161"/>
                    <a:pt x="12164" y="-243"/>
                    <a:pt x="10087" y="161"/>
                  </a:cubicBezTo>
                  <a:cubicBezTo>
                    <a:pt x="8010" y="564"/>
                    <a:pt x="5795" y="1776"/>
                    <a:pt x="4087" y="3357"/>
                  </a:cubicBezTo>
                  <a:cubicBezTo>
                    <a:pt x="2380" y="4938"/>
                    <a:pt x="1180" y="6890"/>
                    <a:pt x="533" y="8875"/>
                  </a:cubicBezTo>
                  <a:cubicBezTo>
                    <a:pt x="-113" y="10860"/>
                    <a:pt x="-205" y="12879"/>
                    <a:pt x="441" y="14796"/>
                  </a:cubicBezTo>
                  <a:cubicBezTo>
                    <a:pt x="1087" y="16714"/>
                    <a:pt x="2472" y="18531"/>
                    <a:pt x="4134" y="19675"/>
                  </a:cubicBezTo>
                  <a:cubicBezTo>
                    <a:pt x="5795" y="20819"/>
                    <a:pt x="7733" y="21290"/>
                    <a:pt x="9672" y="21323"/>
                  </a:cubicBezTo>
                  <a:cubicBezTo>
                    <a:pt x="11610" y="21357"/>
                    <a:pt x="13549" y="20953"/>
                    <a:pt x="15257" y="20078"/>
                  </a:cubicBezTo>
                  <a:cubicBezTo>
                    <a:pt x="16964" y="19204"/>
                    <a:pt x="18441" y="17858"/>
                    <a:pt x="19457" y="16579"/>
                  </a:cubicBezTo>
                  <a:cubicBezTo>
                    <a:pt x="20472" y="15301"/>
                    <a:pt x="21026" y="14090"/>
                    <a:pt x="21210" y="13148"/>
                  </a:cubicBezTo>
                  <a:cubicBezTo>
                    <a:pt x="21395" y="12206"/>
                    <a:pt x="21210" y="11533"/>
                    <a:pt x="21026" y="1086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2867621" y="2975374"/>
              <a:ext cx="10971" cy="2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3383543" y="2618873"/>
              <a:ext cx="27057" cy="33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0970" fill="norm" stroke="1" extrusionOk="0">
                  <a:moveTo>
                    <a:pt x="21311" y="0"/>
                  </a:moveTo>
                  <a:cubicBezTo>
                    <a:pt x="15551" y="465"/>
                    <a:pt x="9791" y="929"/>
                    <a:pt x="6191" y="2845"/>
                  </a:cubicBezTo>
                  <a:cubicBezTo>
                    <a:pt x="2591" y="4761"/>
                    <a:pt x="1151" y="8129"/>
                    <a:pt x="431" y="11961"/>
                  </a:cubicBezTo>
                  <a:cubicBezTo>
                    <a:pt x="-289" y="15794"/>
                    <a:pt x="-289" y="20090"/>
                    <a:pt x="1871" y="20845"/>
                  </a:cubicBezTo>
                  <a:cubicBezTo>
                    <a:pt x="4031" y="21600"/>
                    <a:pt x="8352" y="18813"/>
                    <a:pt x="12672" y="16026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3383176" y="2624358"/>
              <a:ext cx="192685" cy="375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552" fill="norm" stroke="1" extrusionOk="0">
                  <a:moveTo>
                    <a:pt x="0" y="0"/>
                  </a:moveTo>
                  <a:cubicBezTo>
                    <a:pt x="3963" y="0"/>
                    <a:pt x="7927" y="0"/>
                    <a:pt x="11692" y="996"/>
                  </a:cubicBezTo>
                  <a:cubicBezTo>
                    <a:pt x="15457" y="1992"/>
                    <a:pt x="19024" y="3984"/>
                    <a:pt x="20312" y="6344"/>
                  </a:cubicBezTo>
                  <a:cubicBezTo>
                    <a:pt x="21600" y="8703"/>
                    <a:pt x="20609" y="11429"/>
                    <a:pt x="18429" y="13841"/>
                  </a:cubicBezTo>
                  <a:cubicBezTo>
                    <a:pt x="16250" y="16252"/>
                    <a:pt x="12881" y="18349"/>
                    <a:pt x="10404" y="19660"/>
                  </a:cubicBezTo>
                  <a:cubicBezTo>
                    <a:pt x="7927" y="20971"/>
                    <a:pt x="6341" y="21495"/>
                    <a:pt x="5846" y="21548"/>
                  </a:cubicBezTo>
                  <a:cubicBezTo>
                    <a:pt x="5351" y="21600"/>
                    <a:pt x="5945" y="21181"/>
                    <a:pt x="6639" y="20709"/>
                  </a:cubicBezTo>
                  <a:cubicBezTo>
                    <a:pt x="7332" y="20237"/>
                    <a:pt x="8125" y="19713"/>
                    <a:pt x="8917" y="19188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3586108" y="2766902"/>
              <a:ext cx="208416" cy="170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1" fill="norm" stroke="1" extrusionOk="0">
                  <a:moveTo>
                    <a:pt x="0" y="13893"/>
                  </a:moveTo>
                  <a:cubicBezTo>
                    <a:pt x="568" y="14775"/>
                    <a:pt x="1137" y="15656"/>
                    <a:pt x="1895" y="16097"/>
                  </a:cubicBezTo>
                  <a:cubicBezTo>
                    <a:pt x="2653" y="16538"/>
                    <a:pt x="3600" y="16538"/>
                    <a:pt x="5021" y="14444"/>
                  </a:cubicBezTo>
                  <a:cubicBezTo>
                    <a:pt x="6442" y="12350"/>
                    <a:pt x="8337" y="8162"/>
                    <a:pt x="9284" y="5517"/>
                  </a:cubicBezTo>
                  <a:cubicBezTo>
                    <a:pt x="10232" y="2873"/>
                    <a:pt x="10232" y="1770"/>
                    <a:pt x="9758" y="889"/>
                  </a:cubicBezTo>
                  <a:cubicBezTo>
                    <a:pt x="9284" y="7"/>
                    <a:pt x="8337" y="-654"/>
                    <a:pt x="6726" y="1109"/>
                  </a:cubicBezTo>
                  <a:cubicBezTo>
                    <a:pt x="5116" y="2873"/>
                    <a:pt x="2842" y="7060"/>
                    <a:pt x="1611" y="10256"/>
                  </a:cubicBezTo>
                  <a:cubicBezTo>
                    <a:pt x="379" y="13452"/>
                    <a:pt x="189" y="15656"/>
                    <a:pt x="1232" y="17530"/>
                  </a:cubicBezTo>
                  <a:cubicBezTo>
                    <a:pt x="2274" y="19403"/>
                    <a:pt x="4547" y="20946"/>
                    <a:pt x="8147" y="20505"/>
                  </a:cubicBezTo>
                  <a:cubicBezTo>
                    <a:pt x="11747" y="20064"/>
                    <a:pt x="16674" y="17640"/>
                    <a:pt x="21600" y="15215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3767977" y="2761474"/>
              <a:ext cx="130757" cy="16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877" fill="norm" stroke="1" extrusionOk="0">
                  <a:moveTo>
                    <a:pt x="9622" y="0"/>
                  </a:moveTo>
                  <a:cubicBezTo>
                    <a:pt x="8143" y="0"/>
                    <a:pt x="6663" y="0"/>
                    <a:pt x="4888" y="1478"/>
                  </a:cubicBezTo>
                  <a:cubicBezTo>
                    <a:pt x="3113" y="2956"/>
                    <a:pt x="1041" y="5912"/>
                    <a:pt x="302" y="9208"/>
                  </a:cubicBezTo>
                  <a:cubicBezTo>
                    <a:pt x="-438" y="12505"/>
                    <a:pt x="154" y="16143"/>
                    <a:pt x="2373" y="18417"/>
                  </a:cubicBezTo>
                  <a:cubicBezTo>
                    <a:pt x="4592" y="20691"/>
                    <a:pt x="8439" y="21600"/>
                    <a:pt x="11841" y="20236"/>
                  </a:cubicBezTo>
                  <a:cubicBezTo>
                    <a:pt x="15244" y="18872"/>
                    <a:pt x="18203" y="15234"/>
                    <a:pt x="21162" y="11596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3920671" y="2727082"/>
              <a:ext cx="432473" cy="179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159" fill="norm" stroke="1" extrusionOk="0">
                  <a:moveTo>
                    <a:pt x="0" y="2767"/>
                  </a:moveTo>
                  <a:cubicBezTo>
                    <a:pt x="273" y="7951"/>
                    <a:pt x="547" y="13135"/>
                    <a:pt x="729" y="16375"/>
                  </a:cubicBezTo>
                  <a:cubicBezTo>
                    <a:pt x="911" y="19615"/>
                    <a:pt x="1003" y="20911"/>
                    <a:pt x="1185" y="21127"/>
                  </a:cubicBezTo>
                  <a:cubicBezTo>
                    <a:pt x="1367" y="21343"/>
                    <a:pt x="1641" y="20479"/>
                    <a:pt x="2096" y="18211"/>
                  </a:cubicBezTo>
                  <a:cubicBezTo>
                    <a:pt x="2552" y="15943"/>
                    <a:pt x="3190" y="12271"/>
                    <a:pt x="3828" y="9355"/>
                  </a:cubicBezTo>
                  <a:cubicBezTo>
                    <a:pt x="4466" y="6439"/>
                    <a:pt x="5104" y="4279"/>
                    <a:pt x="5468" y="3739"/>
                  </a:cubicBezTo>
                  <a:cubicBezTo>
                    <a:pt x="5833" y="3199"/>
                    <a:pt x="5924" y="4279"/>
                    <a:pt x="6061" y="5899"/>
                  </a:cubicBezTo>
                  <a:cubicBezTo>
                    <a:pt x="6197" y="7519"/>
                    <a:pt x="6380" y="9679"/>
                    <a:pt x="6653" y="11191"/>
                  </a:cubicBezTo>
                  <a:cubicBezTo>
                    <a:pt x="6927" y="12703"/>
                    <a:pt x="7291" y="13567"/>
                    <a:pt x="7701" y="14107"/>
                  </a:cubicBezTo>
                  <a:cubicBezTo>
                    <a:pt x="8111" y="14647"/>
                    <a:pt x="8567" y="14863"/>
                    <a:pt x="9023" y="14971"/>
                  </a:cubicBezTo>
                  <a:cubicBezTo>
                    <a:pt x="9478" y="15079"/>
                    <a:pt x="9934" y="15079"/>
                    <a:pt x="10481" y="13675"/>
                  </a:cubicBezTo>
                  <a:cubicBezTo>
                    <a:pt x="11028" y="12271"/>
                    <a:pt x="11666" y="9463"/>
                    <a:pt x="12030" y="7519"/>
                  </a:cubicBezTo>
                  <a:cubicBezTo>
                    <a:pt x="12395" y="5575"/>
                    <a:pt x="12486" y="4495"/>
                    <a:pt x="12532" y="3415"/>
                  </a:cubicBezTo>
                  <a:cubicBezTo>
                    <a:pt x="12577" y="2335"/>
                    <a:pt x="12577" y="1255"/>
                    <a:pt x="12349" y="607"/>
                  </a:cubicBezTo>
                  <a:cubicBezTo>
                    <a:pt x="12122" y="-41"/>
                    <a:pt x="11666" y="-257"/>
                    <a:pt x="11073" y="391"/>
                  </a:cubicBezTo>
                  <a:cubicBezTo>
                    <a:pt x="10481" y="1039"/>
                    <a:pt x="9752" y="2551"/>
                    <a:pt x="9159" y="5575"/>
                  </a:cubicBezTo>
                  <a:cubicBezTo>
                    <a:pt x="8567" y="8599"/>
                    <a:pt x="8111" y="13135"/>
                    <a:pt x="8385" y="15835"/>
                  </a:cubicBezTo>
                  <a:cubicBezTo>
                    <a:pt x="8658" y="18535"/>
                    <a:pt x="9661" y="19399"/>
                    <a:pt x="10891" y="19615"/>
                  </a:cubicBezTo>
                  <a:cubicBezTo>
                    <a:pt x="12121" y="19831"/>
                    <a:pt x="13580" y="19399"/>
                    <a:pt x="14856" y="17995"/>
                  </a:cubicBezTo>
                  <a:cubicBezTo>
                    <a:pt x="16132" y="16591"/>
                    <a:pt x="17225" y="14215"/>
                    <a:pt x="17863" y="11947"/>
                  </a:cubicBezTo>
                  <a:cubicBezTo>
                    <a:pt x="18501" y="9679"/>
                    <a:pt x="18684" y="7519"/>
                    <a:pt x="18729" y="5791"/>
                  </a:cubicBezTo>
                  <a:cubicBezTo>
                    <a:pt x="18775" y="4063"/>
                    <a:pt x="18684" y="2767"/>
                    <a:pt x="18410" y="2119"/>
                  </a:cubicBezTo>
                  <a:cubicBezTo>
                    <a:pt x="18137" y="1471"/>
                    <a:pt x="17681" y="1471"/>
                    <a:pt x="17134" y="2659"/>
                  </a:cubicBezTo>
                  <a:cubicBezTo>
                    <a:pt x="16587" y="3847"/>
                    <a:pt x="15949" y="6223"/>
                    <a:pt x="15539" y="7951"/>
                  </a:cubicBezTo>
                  <a:cubicBezTo>
                    <a:pt x="15129" y="9679"/>
                    <a:pt x="14947" y="10759"/>
                    <a:pt x="14856" y="11839"/>
                  </a:cubicBezTo>
                  <a:cubicBezTo>
                    <a:pt x="14765" y="12919"/>
                    <a:pt x="14765" y="13999"/>
                    <a:pt x="14947" y="14863"/>
                  </a:cubicBezTo>
                  <a:cubicBezTo>
                    <a:pt x="15129" y="15727"/>
                    <a:pt x="15494" y="16375"/>
                    <a:pt x="16223" y="16051"/>
                  </a:cubicBezTo>
                  <a:cubicBezTo>
                    <a:pt x="16952" y="15727"/>
                    <a:pt x="18046" y="14431"/>
                    <a:pt x="18866" y="13243"/>
                  </a:cubicBezTo>
                  <a:cubicBezTo>
                    <a:pt x="19686" y="12055"/>
                    <a:pt x="20233" y="10975"/>
                    <a:pt x="20689" y="9895"/>
                  </a:cubicBezTo>
                  <a:cubicBezTo>
                    <a:pt x="21144" y="8815"/>
                    <a:pt x="21509" y="7735"/>
                    <a:pt x="21554" y="7627"/>
                  </a:cubicBezTo>
                  <a:cubicBezTo>
                    <a:pt x="21600" y="7519"/>
                    <a:pt x="21327" y="8383"/>
                    <a:pt x="20871" y="9787"/>
                  </a:cubicBezTo>
                  <a:cubicBezTo>
                    <a:pt x="20415" y="11191"/>
                    <a:pt x="19777" y="13135"/>
                    <a:pt x="19276" y="14755"/>
                  </a:cubicBezTo>
                  <a:cubicBezTo>
                    <a:pt x="18775" y="16375"/>
                    <a:pt x="18410" y="17671"/>
                    <a:pt x="18410" y="18643"/>
                  </a:cubicBezTo>
                  <a:cubicBezTo>
                    <a:pt x="18410" y="19615"/>
                    <a:pt x="18775" y="20263"/>
                    <a:pt x="19139" y="20911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4419774" y="2766958"/>
              <a:ext cx="62165" cy="127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2" h="21280" fill="norm" stroke="1" extrusionOk="0">
                  <a:moveTo>
                    <a:pt x="5400" y="0"/>
                  </a:moveTo>
                  <a:cubicBezTo>
                    <a:pt x="4800" y="3346"/>
                    <a:pt x="4200" y="6693"/>
                    <a:pt x="6300" y="9583"/>
                  </a:cubicBezTo>
                  <a:cubicBezTo>
                    <a:pt x="8400" y="12473"/>
                    <a:pt x="13200" y="14907"/>
                    <a:pt x="16500" y="16732"/>
                  </a:cubicBezTo>
                  <a:cubicBezTo>
                    <a:pt x="19800" y="18558"/>
                    <a:pt x="21600" y="19775"/>
                    <a:pt x="19500" y="20535"/>
                  </a:cubicBezTo>
                  <a:cubicBezTo>
                    <a:pt x="17400" y="21296"/>
                    <a:pt x="11400" y="21600"/>
                    <a:pt x="7500" y="20839"/>
                  </a:cubicBezTo>
                  <a:cubicBezTo>
                    <a:pt x="3600" y="20079"/>
                    <a:pt x="1800" y="18254"/>
                    <a:pt x="0" y="16428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4550360" y="2706631"/>
              <a:ext cx="291732" cy="18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300" fill="norm" stroke="1" extrusionOk="0">
                  <a:moveTo>
                    <a:pt x="77" y="8640"/>
                  </a:moveTo>
                  <a:cubicBezTo>
                    <a:pt x="752" y="8434"/>
                    <a:pt x="1427" y="8228"/>
                    <a:pt x="1832" y="8640"/>
                  </a:cubicBezTo>
                  <a:cubicBezTo>
                    <a:pt x="2237" y="9051"/>
                    <a:pt x="2372" y="10080"/>
                    <a:pt x="2170" y="12034"/>
                  </a:cubicBezTo>
                  <a:cubicBezTo>
                    <a:pt x="1967" y="13988"/>
                    <a:pt x="1427" y="16868"/>
                    <a:pt x="955" y="18720"/>
                  </a:cubicBezTo>
                  <a:cubicBezTo>
                    <a:pt x="482" y="20571"/>
                    <a:pt x="77" y="21394"/>
                    <a:pt x="10" y="21291"/>
                  </a:cubicBezTo>
                  <a:cubicBezTo>
                    <a:pt x="-58" y="21188"/>
                    <a:pt x="212" y="20160"/>
                    <a:pt x="1360" y="18720"/>
                  </a:cubicBezTo>
                  <a:cubicBezTo>
                    <a:pt x="2507" y="17280"/>
                    <a:pt x="4532" y="15428"/>
                    <a:pt x="6895" y="13474"/>
                  </a:cubicBezTo>
                  <a:cubicBezTo>
                    <a:pt x="9257" y="11520"/>
                    <a:pt x="11957" y="9463"/>
                    <a:pt x="13442" y="7920"/>
                  </a:cubicBezTo>
                  <a:cubicBezTo>
                    <a:pt x="14927" y="6377"/>
                    <a:pt x="15197" y="5348"/>
                    <a:pt x="15399" y="4217"/>
                  </a:cubicBezTo>
                  <a:cubicBezTo>
                    <a:pt x="15602" y="3085"/>
                    <a:pt x="15737" y="1851"/>
                    <a:pt x="15467" y="1028"/>
                  </a:cubicBezTo>
                  <a:cubicBezTo>
                    <a:pt x="15197" y="205"/>
                    <a:pt x="14522" y="-206"/>
                    <a:pt x="13172" y="103"/>
                  </a:cubicBezTo>
                  <a:cubicBezTo>
                    <a:pt x="11822" y="411"/>
                    <a:pt x="9797" y="1440"/>
                    <a:pt x="7772" y="3703"/>
                  </a:cubicBezTo>
                  <a:cubicBezTo>
                    <a:pt x="5747" y="5965"/>
                    <a:pt x="3722" y="9463"/>
                    <a:pt x="2709" y="12034"/>
                  </a:cubicBezTo>
                  <a:cubicBezTo>
                    <a:pt x="1697" y="14605"/>
                    <a:pt x="1697" y="16251"/>
                    <a:pt x="2574" y="17485"/>
                  </a:cubicBezTo>
                  <a:cubicBezTo>
                    <a:pt x="3452" y="18720"/>
                    <a:pt x="5207" y="19543"/>
                    <a:pt x="8515" y="19748"/>
                  </a:cubicBezTo>
                  <a:cubicBezTo>
                    <a:pt x="11822" y="19954"/>
                    <a:pt x="16682" y="19543"/>
                    <a:pt x="21542" y="19131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5209789" y="2701143"/>
              <a:ext cx="21711" cy="487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00" fill="norm" stroke="1" extrusionOk="0">
                  <a:moveTo>
                    <a:pt x="5175" y="0"/>
                  </a:moveTo>
                  <a:cubicBezTo>
                    <a:pt x="3375" y="2982"/>
                    <a:pt x="1575" y="5964"/>
                    <a:pt x="675" y="9067"/>
                  </a:cubicBezTo>
                  <a:cubicBezTo>
                    <a:pt x="-225" y="12170"/>
                    <a:pt x="-225" y="15394"/>
                    <a:pt x="675" y="17248"/>
                  </a:cubicBezTo>
                  <a:cubicBezTo>
                    <a:pt x="1575" y="19101"/>
                    <a:pt x="3375" y="19585"/>
                    <a:pt x="6975" y="20149"/>
                  </a:cubicBezTo>
                  <a:cubicBezTo>
                    <a:pt x="10575" y="20713"/>
                    <a:pt x="15975" y="21358"/>
                    <a:pt x="18675" y="21479"/>
                  </a:cubicBezTo>
                  <a:cubicBezTo>
                    <a:pt x="21375" y="21600"/>
                    <a:pt x="21375" y="21197"/>
                    <a:pt x="21375" y="20512"/>
                  </a:cubicBezTo>
                  <a:cubicBezTo>
                    <a:pt x="21375" y="19827"/>
                    <a:pt x="21375" y="18860"/>
                    <a:pt x="21375" y="17893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5224187" y="2702718"/>
              <a:ext cx="70150" cy="16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5" h="21400" fill="norm" stroke="1" extrusionOk="0">
                  <a:moveTo>
                    <a:pt x="527" y="3981"/>
                  </a:moveTo>
                  <a:cubicBezTo>
                    <a:pt x="0" y="2587"/>
                    <a:pt x="-527" y="1194"/>
                    <a:pt x="1053" y="497"/>
                  </a:cubicBezTo>
                  <a:cubicBezTo>
                    <a:pt x="2634" y="-200"/>
                    <a:pt x="6322" y="-200"/>
                    <a:pt x="10273" y="729"/>
                  </a:cubicBezTo>
                  <a:cubicBezTo>
                    <a:pt x="14224" y="1658"/>
                    <a:pt x="18439" y="3516"/>
                    <a:pt x="19756" y="5839"/>
                  </a:cubicBezTo>
                  <a:cubicBezTo>
                    <a:pt x="21073" y="8161"/>
                    <a:pt x="19492" y="10948"/>
                    <a:pt x="15805" y="13619"/>
                  </a:cubicBezTo>
                  <a:cubicBezTo>
                    <a:pt x="12117" y="16290"/>
                    <a:pt x="6322" y="18845"/>
                    <a:pt x="527" y="214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5335708" y="2706627"/>
              <a:ext cx="301656" cy="397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0"/>
                  </a:moveTo>
                  <a:cubicBezTo>
                    <a:pt x="655" y="1865"/>
                    <a:pt x="1309" y="3731"/>
                    <a:pt x="1571" y="4958"/>
                  </a:cubicBezTo>
                  <a:cubicBezTo>
                    <a:pt x="1833" y="6185"/>
                    <a:pt x="1702" y="6775"/>
                    <a:pt x="1440" y="7315"/>
                  </a:cubicBezTo>
                  <a:cubicBezTo>
                    <a:pt x="1178" y="7855"/>
                    <a:pt x="785" y="8345"/>
                    <a:pt x="785" y="8395"/>
                  </a:cubicBezTo>
                  <a:cubicBezTo>
                    <a:pt x="785" y="8444"/>
                    <a:pt x="1178" y="8051"/>
                    <a:pt x="2487" y="6873"/>
                  </a:cubicBezTo>
                  <a:cubicBezTo>
                    <a:pt x="3796" y="5695"/>
                    <a:pt x="6022" y="3731"/>
                    <a:pt x="7331" y="2504"/>
                  </a:cubicBezTo>
                  <a:cubicBezTo>
                    <a:pt x="8640" y="1276"/>
                    <a:pt x="9033" y="785"/>
                    <a:pt x="9164" y="785"/>
                  </a:cubicBezTo>
                  <a:cubicBezTo>
                    <a:pt x="9295" y="785"/>
                    <a:pt x="9164" y="1276"/>
                    <a:pt x="9033" y="2258"/>
                  </a:cubicBezTo>
                  <a:cubicBezTo>
                    <a:pt x="8902" y="3240"/>
                    <a:pt x="8771" y="4713"/>
                    <a:pt x="8705" y="5695"/>
                  </a:cubicBezTo>
                  <a:cubicBezTo>
                    <a:pt x="8640" y="6676"/>
                    <a:pt x="8640" y="7167"/>
                    <a:pt x="8902" y="7560"/>
                  </a:cubicBezTo>
                  <a:cubicBezTo>
                    <a:pt x="9164" y="7953"/>
                    <a:pt x="9687" y="8247"/>
                    <a:pt x="10276" y="8296"/>
                  </a:cubicBezTo>
                  <a:cubicBezTo>
                    <a:pt x="10865" y="8345"/>
                    <a:pt x="11520" y="8149"/>
                    <a:pt x="12371" y="7462"/>
                  </a:cubicBezTo>
                  <a:cubicBezTo>
                    <a:pt x="13222" y="6775"/>
                    <a:pt x="14269" y="5596"/>
                    <a:pt x="14924" y="4713"/>
                  </a:cubicBezTo>
                  <a:cubicBezTo>
                    <a:pt x="15578" y="3829"/>
                    <a:pt x="15840" y="3240"/>
                    <a:pt x="15709" y="2553"/>
                  </a:cubicBezTo>
                  <a:cubicBezTo>
                    <a:pt x="15578" y="1865"/>
                    <a:pt x="15054" y="1080"/>
                    <a:pt x="14138" y="785"/>
                  </a:cubicBezTo>
                  <a:cubicBezTo>
                    <a:pt x="13222" y="491"/>
                    <a:pt x="11913" y="687"/>
                    <a:pt x="10996" y="982"/>
                  </a:cubicBezTo>
                  <a:cubicBezTo>
                    <a:pt x="10080" y="1276"/>
                    <a:pt x="9556" y="1669"/>
                    <a:pt x="9687" y="1915"/>
                  </a:cubicBezTo>
                  <a:cubicBezTo>
                    <a:pt x="9818" y="2160"/>
                    <a:pt x="10604" y="2258"/>
                    <a:pt x="12371" y="2160"/>
                  </a:cubicBezTo>
                  <a:cubicBezTo>
                    <a:pt x="14138" y="2062"/>
                    <a:pt x="16887" y="1767"/>
                    <a:pt x="18524" y="1325"/>
                  </a:cubicBezTo>
                  <a:cubicBezTo>
                    <a:pt x="20160" y="884"/>
                    <a:pt x="20684" y="295"/>
                    <a:pt x="20945" y="245"/>
                  </a:cubicBezTo>
                  <a:cubicBezTo>
                    <a:pt x="21207" y="196"/>
                    <a:pt x="21207" y="687"/>
                    <a:pt x="21076" y="2553"/>
                  </a:cubicBezTo>
                  <a:cubicBezTo>
                    <a:pt x="20945" y="4418"/>
                    <a:pt x="20684" y="7658"/>
                    <a:pt x="20422" y="10555"/>
                  </a:cubicBezTo>
                  <a:cubicBezTo>
                    <a:pt x="20160" y="13451"/>
                    <a:pt x="19898" y="16004"/>
                    <a:pt x="19767" y="17869"/>
                  </a:cubicBezTo>
                  <a:cubicBezTo>
                    <a:pt x="19636" y="19735"/>
                    <a:pt x="19636" y="20913"/>
                    <a:pt x="19702" y="21256"/>
                  </a:cubicBezTo>
                  <a:cubicBezTo>
                    <a:pt x="19767" y="21600"/>
                    <a:pt x="19898" y="21109"/>
                    <a:pt x="20225" y="19489"/>
                  </a:cubicBezTo>
                  <a:cubicBezTo>
                    <a:pt x="20553" y="17869"/>
                    <a:pt x="21076" y="15120"/>
                    <a:pt x="21600" y="12371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5631878" y="2680674"/>
              <a:ext cx="90290" cy="195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39" fill="norm" stroke="1" extrusionOk="0">
                  <a:moveTo>
                    <a:pt x="0" y="1039"/>
                  </a:moveTo>
                  <a:cubicBezTo>
                    <a:pt x="2118" y="439"/>
                    <a:pt x="4235" y="-161"/>
                    <a:pt x="6141" y="39"/>
                  </a:cubicBezTo>
                  <a:cubicBezTo>
                    <a:pt x="8047" y="239"/>
                    <a:pt x="9741" y="1239"/>
                    <a:pt x="12706" y="3639"/>
                  </a:cubicBezTo>
                  <a:cubicBezTo>
                    <a:pt x="15671" y="6039"/>
                    <a:pt x="19906" y="9839"/>
                    <a:pt x="20753" y="12739"/>
                  </a:cubicBezTo>
                  <a:cubicBezTo>
                    <a:pt x="21600" y="15639"/>
                    <a:pt x="19059" y="17639"/>
                    <a:pt x="15459" y="18939"/>
                  </a:cubicBezTo>
                  <a:cubicBezTo>
                    <a:pt x="11859" y="20239"/>
                    <a:pt x="7200" y="20839"/>
                    <a:pt x="2541" y="21439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5802921" y="2567416"/>
              <a:ext cx="454206" cy="299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347" fill="norm" stroke="1" extrusionOk="0">
                  <a:moveTo>
                    <a:pt x="993" y="10299"/>
                  </a:moveTo>
                  <a:cubicBezTo>
                    <a:pt x="646" y="12771"/>
                    <a:pt x="299" y="15243"/>
                    <a:pt x="125" y="16805"/>
                  </a:cubicBezTo>
                  <a:cubicBezTo>
                    <a:pt x="-48" y="18366"/>
                    <a:pt x="-48" y="19017"/>
                    <a:pt x="169" y="19407"/>
                  </a:cubicBezTo>
                  <a:cubicBezTo>
                    <a:pt x="386" y="19797"/>
                    <a:pt x="819" y="19928"/>
                    <a:pt x="1644" y="19277"/>
                  </a:cubicBezTo>
                  <a:cubicBezTo>
                    <a:pt x="2468" y="18626"/>
                    <a:pt x="3682" y="17195"/>
                    <a:pt x="4376" y="15764"/>
                  </a:cubicBezTo>
                  <a:cubicBezTo>
                    <a:pt x="5070" y="14332"/>
                    <a:pt x="5244" y="12901"/>
                    <a:pt x="4940" y="11730"/>
                  </a:cubicBezTo>
                  <a:cubicBezTo>
                    <a:pt x="4636" y="10559"/>
                    <a:pt x="3856" y="9648"/>
                    <a:pt x="3248" y="9128"/>
                  </a:cubicBezTo>
                  <a:cubicBezTo>
                    <a:pt x="2641" y="8607"/>
                    <a:pt x="2207" y="8477"/>
                    <a:pt x="2207" y="8412"/>
                  </a:cubicBezTo>
                  <a:cubicBezTo>
                    <a:pt x="2207" y="8347"/>
                    <a:pt x="2641" y="8347"/>
                    <a:pt x="3465" y="8152"/>
                  </a:cubicBezTo>
                  <a:cubicBezTo>
                    <a:pt x="4289" y="7956"/>
                    <a:pt x="5504" y="7566"/>
                    <a:pt x="6328" y="7371"/>
                  </a:cubicBezTo>
                  <a:cubicBezTo>
                    <a:pt x="7152" y="7176"/>
                    <a:pt x="7586" y="7176"/>
                    <a:pt x="7889" y="7501"/>
                  </a:cubicBezTo>
                  <a:cubicBezTo>
                    <a:pt x="8193" y="7826"/>
                    <a:pt x="8366" y="8477"/>
                    <a:pt x="8366" y="9908"/>
                  </a:cubicBezTo>
                  <a:cubicBezTo>
                    <a:pt x="8366" y="11340"/>
                    <a:pt x="8193" y="13552"/>
                    <a:pt x="8063" y="15113"/>
                  </a:cubicBezTo>
                  <a:cubicBezTo>
                    <a:pt x="7933" y="16675"/>
                    <a:pt x="7846" y="17585"/>
                    <a:pt x="8019" y="17911"/>
                  </a:cubicBezTo>
                  <a:cubicBezTo>
                    <a:pt x="8193" y="18236"/>
                    <a:pt x="8627" y="17976"/>
                    <a:pt x="9494" y="16479"/>
                  </a:cubicBezTo>
                  <a:cubicBezTo>
                    <a:pt x="10362" y="14983"/>
                    <a:pt x="11663" y="12250"/>
                    <a:pt x="12834" y="9453"/>
                  </a:cubicBezTo>
                  <a:cubicBezTo>
                    <a:pt x="14005" y="6655"/>
                    <a:pt x="15046" y="3793"/>
                    <a:pt x="15697" y="2101"/>
                  </a:cubicBezTo>
                  <a:cubicBezTo>
                    <a:pt x="16347" y="409"/>
                    <a:pt x="16607" y="-111"/>
                    <a:pt x="16738" y="19"/>
                  </a:cubicBezTo>
                  <a:cubicBezTo>
                    <a:pt x="16868" y="149"/>
                    <a:pt x="16868" y="930"/>
                    <a:pt x="16781" y="3207"/>
                  </a:cubicBezTo>
                  <a:cubicBezTo>
                    <a:pt x="16694" y="5484"/>
                    <a:pt x="16521" y="9258"/>
                    <a:pt x="16434" y="12250"/>
                  </a:cubicBezTo>
                  <a:cubicBezTo>
                    <a:pt x="16347" y="15243"/>
                    <a:pt x="16347" y="17455"/>
                    <a:pt x="16434" y="18887"/>
                  </a:cubicBezTo>
                  <a:cubicBezTo>
                    <a:pt x="16521" y="20318"/>
                    <a:pt x="16694" y="20969"/>
                    <a:pt x="16998" y="21229"/>
                  </a:cubicBezTo>
                  <a:cubicBezTo>
                    <a:pt x="17301" y="21489"/>
                    <a:pt x="17735" y="21359"/>
                    <a:pt x="18516" y="20448"/>
                  </a:cubicBezTo>
                  <a:cubicBezTo>
                    <a:pt x="19297" y="19537"/>
                    <a:pt x="20424" y="17846"/>
                    <a:pt x="21552" y="16154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6054196" y="2698557"/>
              <a:ext cx="186478" cy="13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447" y="11918"/>
                    <a:pt x="8894" y="3818"/>
                    <a:pt x="12494" y="1118"/>
                  </a:cubicBezTo>
                  <a:cubicBezTo>
                    <a:pt x="16094" y="-1582"/>
                    <a:pt x="18847" y="1118"/>
                    <a:pt x="21600" y="3818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6299950" y="2651781"/>
              <a:ext cx="28479" cy="16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314" fill="norm" stroke="1" extrusionOk="0">
                  <a:moveTo>
                    <a:pt x="21029" y="0"/>
                  </a:moveTo>
                  <a:cubicBezTo>
                    <a:pt x="15629" y="5825"/>
                    <a:pt x="10229" y="11649"/>
                    <a:pt x="6179" y="15411"/>
                  </a:cubicBezTo>
                  <a:cubicBezTo>
                    <a:pt x="2129" y="19173"/>
                    <a:pt x="-571" y="20872"/>
                    <a:pt x="104" y="21236"/>
                  </a:cubicBezTo>
                  <a:cubicBezTo>
                    <a:pt x="779" y="21600"/>
                    <a:pt x="4828" y="20629"/>
                    <a:pt x="8878" y="19658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6309357" y="2558542"/>
              <a:ext cx="35525" cy="21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6" h="21600" fill="norm" stroke="1" extrusionOk="0">
                  <a:moveTo>
                    <a:pt x="4557" y="21600"/>
                  </a:moveTo>
                  <a:cubicBezTo>
                    <a:pt x="1472" y="10800"/>
                    <a:pt x="-1614" y="0"/>
                    <a:pt x="957" y="0"/>
                  </a:cubicBezTo>
                  <a:cubicBezTo>
                    <a:pt x="3529" y="0"/>
                    <a:pt x="11757" y="10800"/>
                    <a:pt x="19986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6405840" y="2624358"/>
              <a:ext cx="257152" cy="263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2704" y="0"/>
                  </a:moveTo>
                  <a:cubicBezTo>
                    <a:pt x="2092" y="600"/>
                    <a:pt x="1479" y="1200"/>
                    <a:pt x="1019" y="3150"/>
                  </a:cubicBezTo>
                  <a:cubicBezTo>
                    <a:pt x="560" y="5100"/>
                    <a:pt x="253" y="8400"/>
                    <a:pt x="100" y="10425"/>
                  </a:cubicBezTo>
                  <a:cubicBezTo>
                    <a:pt x="-53" y="12450"/>
                    <a:pt x="-53" y="13200"/>
                    <a:pt x="253" y="13800"/>
                  </a:cubicBezTo>
                  <a:cubicBezTo>
                    <a:pt x="560" y="14400"/>
                    <a:pt x="1173" y="14850"/>
                    <a:pt x="2245" y="14400"/>
                  </a:cubicBezTo>
                  <a:cubicBezTo>
                    <a:pt x="3317" y="13950"/>
                    <a:pt x="4849" y="12600"/>
                    <a:pt x="5692" y="11025"/>
                  </a:cubicBezTo>
                  <a:cubicBezTo>
                    <a:pt x="6534" y="9450"/>
                    <a:pt x="6687" y="7650"/>
                    <a:pt x="6458" y="6525"/>
                  </a:cubicBezTo>
                  <a:cubicBezTo>
                    <a:pt x="6228" y="5400"/>
                    <a:pt x="5615" y="4950"/>
                    <a:pt x="4926" y="4725"/>
                  </a:cubicBezTo>
                  <a:cubicBezTo>
                    <a:pt x="4236" y="4500"/>
                    <a:pt x="3470" y="4500"/>
                    <a:pt x="3547" y="4575"/>
                  </a:cubicBezTo>
                  <a:cubicBezTo>
                    <a:pt x="3624" y="4650"/>
                    <a:pt x="4543" y="4800"/>
                    <a:pt x="5385" y="4875"/>
                  </a:cubicBezTo>
                  <a:cubicBezTo>
                    <a:pt x="6228" y="4950"/>
                    <a:pt x="6994" y="4950"/>
                    <a:pt x="7760" y="5550"/>
                  </a:cubicBezTo>
                  <a:cubicBezTo>
                    <a:pt x="8526" y="6150"/>
                    <a:pt x="9292" y="7350"/>
                    <a:pt x="9368" y="8700"/>
                  </a:cubicBezTo>
                  <a:cubicBezTo>
                    <a:pt x="9445" y="10050"/>
                    <a:pt x="8832" y="11550"/>
                    <a:pt x="8909" y="12075"/>
                  </a:cubicBezTo>
                  <a:cubicBezTo>
                    <a:pt x="8985" y="12600"/>
                    <a:pt x="9751" y="12150"/>
                    <a:pt x="11206" y="11100"/>
                  </a:cubicBezTo>
                  <a:cubicBezTo>
                    <a:pt x="12662" y="10050"/>
                    <a:pt x="14807" y="8400"/>
                    <a:pt x="16262" y="7425"/>
                  </a:cubicBezTo>
                  <a:cubicBezTo>
                    <a:pt x="17717" y="6450"/>
                    <a:pt x="18483" y="6150"/>
                    <a:pt x="19019" y="6375"/>
                  </a:cubicBezTo>
                  <a:cubicBezTo>
                    <a:pt x="19555" y="6600"/>
                    <a:pt x="19862" y="7350"/>
                    <a:pt x="20092" y="9600"/>
                  </a:cubicBezTo>
                  <a:cubicBezTo>
                    <a:pt x="20321" y="11850"/>
                    <a:pt x="20475" y="15600"/>
                    <a:pt x="20704" y="17850"/>
                  </a:cubicBezTo>
                  <a:cubicBezTo>
                    <a:pt x="20934" y="20100"/>
                    <a:pt x="21241" y="20850"/>
                    <a:pt x="21547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6984020" y="2715326"/>
              <a:ext cx="137103" cy="14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0933" fill="norm" stroke="1" extrusionOk="0">
                  <a:moveTo>
                    <a:pt x="6204" y="3488"/>
                  </a:moveTo>
                  <a:cubicBezTo>
                    <a:pt x="4820" y="2961"/>
                    <a:pt x="3435" y="2434"/>
                    <a:pt x="2466" y="2961"/>
                  </a:cubicBezTo>
                  <a:cubicBezTo>
                    <a:pt x="1497" y="3488"/>
                    <a:pt x="943" y="5068"/>
                    <a:pt x="527" y="7966"/>
                  </a:cubicBezTo>
                  <a:cubicBezTo>
                    <a:pt x="112" y="10863"/>
                    <a:pt x="-165" y="15078"/>
                    <a:pt x="112" y="17712"/>
                  </a:cubicBezTo>
                  <a:cubicBezTo>
                    <a:pt x="389" y="20346"/>
                    <a:pt x="1220" y="21400"/>
                    <a:pt x="4404" y="20741"/>
                  </a:cubicBezTo>
                  <a:cubicBezTo>
                    <a:pt x="7589" y="20083"/>
                    <a:pt x="13127" y="17712"/>
                    <a:pt x="16589" y="14420"/>
                  </a:cubicBezTo>
                  <a:cubicBezTo>
                    <a:pt x="20050" y="11127"/>
                    <a:pt x="21435" y="6912"/>
                    <a:pt x="20466" y="4278"/>
                  </a:cubicBezTo>
                  <a:cubicBezTo>
                    <a:pt x="19497" y="1644"/>
                    <a:pt x="16173" y="590"/>
                    <a:pt x="13681" y="195"/>
                  </a:cubicBezTo>
                  <a:cubicBezTo>
                    <a:pt x="11189" y="-200"/>
                    <a:pt x="9527" y="63"/>
                    <a:pt x="8004" y="459"/>
                  </a:cubicBezTo>
                  <a:cubicBezTo>
                    <a:pt x="6481" y="854"/>
                    <a:pt x="5096" y="1380"/>
                    <a:pt x="4543" y="2434"/>
                  </a:cubicBezTo>
                  <a:cubicBezTo>
                    <a:pt x="3989" y="3488"/>
                    <a:pt x="4266" y="5068"/>
                    <a:pt x="4543" y="6649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7199432" y="2567910"/>
              <a:ext cx="77838" cy="506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513" fill="norm" stroke="1" extrusionOk="0">
                  <a:moveTo>
                    <a:pt x="21387" y="1001"/>
                  </a:moveTo>
                  <a:cubicBezTo>
                    <a:pt x="20382" y="612"/>
                    <a:pt x="19378" y="224"/>
                    <a:pt x="17620" y="68"/>
                  </a:cubicBezTo>
                  <a:cubicBezTo>
                    <a:pt x="15862" y="-87"/>
                    <a:pt x="13350" y="-9"/>
                    <a:pt x="10587" y="651"/>
                  </a:cubicBezTo>
                  <a:cubicBezTo>
                    <a:pt x="7824" y="1312"/>
                    <a:pt x="4810" y="2555"/>
                    <a:pt x="2801" y="4691"/>
                  </a:cubicBezTo>
                  <a:cubicBezTo>
                    <a:pt x="792" y="6828"/>
                    <a:pt x="-213" y="9858"/>
                    <a:pt x="38" y="12461"/>
                  </a:cubicBezTo>
                  <a:cubicBezTo>
                    <a:pt x="289" y="15064"/>
                    <a:pt x="1796" y="17240"/>
                    <a:pt x="2801" y="18522"/>
                  </a:cubicBezTo>
                  <a:cubicBezTo>
                    <a:pt x="3806" y="19804"/>
                    <a:pt x="4308" y="20192"/>
                    <a:pt x="5062" y="20619"/>
                  </a:cubicBezTo>
                  <a:cubicBezTo>
                    <a:pt x="5815" y="21047"/>
                    <a:pt x="6820" y="21513"/>
                    <a:pt x="8076" y="21513"/>
                  </a:cubicBezTo>
                  <a:cubicBezTo>
                    <a:pt x="9331" y="21513"/>
                    <a:pt x="10838" y="21047"/>
                    <a:pt x="11843" y="20386"/>
                  </a:cubicBezTo>
                  <a:cubicBezTo>
                    <a:pt x="12848" y="19726"/>
                    <a:pt x="13350" y="18871"/>
                    <a:pt x="13852" y="18017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7131197" y="2740163"/>
              <a:ext cx="200919" cy="21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982" fill="norm" stroke="1" extrusionOk="0">
                  <a:moveTo>
                    <a:pt x="954" y="20982"/>
                  </a:moveTo>
                  <a:cubicBezTo>
                    <a:pt x="370" y="13782"/>
                    <a:pt x="-214" y="6582"/>
                    <a:pt x="78" y="2982"/>
                  </a:cubicBezTo>
                  <a:cubicBezTo>
                    <a:pt x="370" y="-618"/>
                    <a:pt x="1537" y="-618"/>
                    <a:pt x="5235" y="1182"/>
                  </a:cubicBezTo>
                  <a:cubicBezTo>
                    <a:pt x="8932" y="2982"/>
                    <a:pt x="15159" y="6582"/>
                    <a:pt x="21386" y="10182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7738706" y="2633499"/>
              <a:ext cx="174782" cy="306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46" fill="norm" stroke="1" extrusionOk="0">
                  <a:moveTo>
                    <a:pt x="9264" y="11247"/>
                  </a:moveTo>
                  <a:cubicBezTo>
                    <a:pt x="8151" y="10225"/>
                    <a:pt x="7037" y="9202"/>
                    <a:pt x="6147" y="8947"/>
                  </a:cubicBezTo>
                  <a:cubicBezTo>
                    <a:pt x="5256" y="8691"/>
                    <a:pt x="4588" y="9202"/>
                    <a:pt x="3475" y="10992"/>
                  </a:cubicBezTo>
                  <a:cubicBezTo>
                    <a:pt x="2361" y="12781"/>
                    <a:pt x="802" y="15849"/>
                    <a:pt x="246" y="17830"/>
                  </a:cubicBezTo>
                  <a:cubicBezTo>
                    <a:pt x="-311" y="19811"/>
                    <a:pt x="134" y="20705"/>
                    <a:pt x="1025" y="21153"/>
                  </a:cubicBezTo>
                  <a:cubicBezTo>
                    <a:pt x="1916" y="21600"/>
                    <a:pt x="3252" y="21600"/>
                    <a:pt x="5256" y="20705"/>
                  </a:cubicBezTo>
                  <a:cubicBezTo>
                    <a:pt x="7260" y="19811"/>
                    <a:pt x="9932" y="18021"/>
                    <a:pt x="12270" y="15209"/>
                  </a:cubicBezTo>
                  <a:cubicBezTo>
                    <a:pt x="14609" y="12398"/>
                    <a:pt x="16613" y="8563"/>
                    <a:pt x="17726" y="6071"/>
                  </a:cubicBezTo>
                  <a:cubicBezTo>
                    <a:pt x="18840" y="3579"/>
                    <a:pt x="19062" y="2428"/>
                    <a:pt x="19062" y="1534"/>
                  </a:cubicBezTo>
                  <a:cubicBezTo>
                    <a:pt x="19062" y="639"/>
                    <a:pt x="18840" y="0"/>
                    <a:pt x="18394" y="0"/>
                  </a:cubicBezTo>
                  <a:cubicBezTo>
                    <a:pt x="17949" y="0"/>
                    <a:pt x="17281" y="639"/>
                    <a:pt x="16390" y="2428"/>
                  </a:cubicBezTo>
                  <a:cubicBezTo>
                    <a:pt x="15499" y="4218"/>
                    <a:pt x="14386" y="7157"/>
                    <a:pt x="14163" y="10161"/>
                  </a:cubicBezTo>
                  <a:cubicBezTo>
                    <a:pt x="13941" y="13165"/>
                    <a:pt x="14609" y="16232"/>
                    <a:pt x="15945" y="17893"/>
                  </a:cubicBezTo>
                  <a:cubicBezTo>
                    <a:pt x="17281" y="19555"/>
                    <a:pt x="19285" y="19811"/>
                    <a:pt x="21289" y="20066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7918972" y="2743653"/>
              <a:ext cx="275858" cy="358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05" fill="norm" stroke="1" extrusionOk="0">
                  <a:moveTo>
                    <a:pt x="0" y="1710"/>
                  </a:moveTo>
                  <a:cubicBezTo>
                    <a:pt x="995" y="3229"/>
                    <a:pt x="1990" y="4749"/>
                    <a:pt x="2558" y="5889"/>
                  </a:cubicBezTo>
                  <a:cubicBezTo>
                    <a:pt x="3126" y="7028"/>
                    <a:pt x="3268" y="7788"/>
                    <a:pt x="2984" y="8439"/>
                  </a:cubicBezTo>
                  <a:cubicBezTo>
                    <a:pt x="2700" y="9091"/>
                    <a:pt x="1990" y="9633"/>
                    <a:pt x="1919" y="9633"/>
                  </a:cubicBezTo>
                  <a:cubicBezTo>
                    <a:pt x="1847" y="9633"/>
                    <a:pt x="2416" y="9091"/>
                    <a:pt x="3553" y="8114"/>
                  </a:cubicBezTo>
                  <a:cubicBezTo>
                    <a:pt x="4689" y="7137"/>
                    <a:pt x="6395" y="5726"/>
                    <a:pt x="7532" y="4640"/>
                  </a:cubicBezTo>
                  <a:cubicBezTo>
                    <a:pt x="8668" y="3555"/>
                    <a:pt x="9237" y="2795"/>
                    <a:pt x="9308" y="2632"/>
                  </a:cubicBezTo>
                  <a:cubicBezTo>
                    <a:pt x="9379" y="2470"/>
                    <a:pt x="8953" y="2904"/>
                    <a:pt x="8668" y="3664"/>
                  </a:cubicBezTo>
                  <a:cubicBezTo>
                    <a:pt x="8384" y="4423"/>
                    <a:pt x="8242" y="5509"/>
                    <a:pt x="8242" y="6323"/>
                  </a:cubicBezTo>
                  <a:cubicBezTo>
                    <a:pt x="8242" y="7137"/>
                    <a:pt x="8384" y="7680"/>
                    <a:pt x="8882" y="8005"/>
                  </a:cubicBezTo>
                  <a:cubicBezTo>
                    <a:pt x="9379" y="8331"/>
                    <a:pt x="10232" y="8439"/>
                    <a:pt x="11226" y="7897"/>
                  </a:cubicBezTo>
                  <a:cubicBezTo>
                    <a:pt x="12221" y="7354"/>
                    <a:pt x="13358" y="6160"/>
                    <a:pt x="14068" y="5292"/>
                  </a:cubicBezTo>
                  <a:cubicBezTo>
                    <a:pt x="14779" y="4423"/>
                    <a:pt x="15063" y="3881"/>
                    <a:pt x="14779" y="3284"/>
                  </a:cubicBezTo>
                  <a:cubicBezTo>
                    <a:pt x="14495" y="2687"/>
                    <a:pt x="13642" y="2035"/>
                    <a:pt x="12861" y="1764"/>
                  </a:cubicBezTo>
                  <a:cubicBezTo>
                    <a:pt x="12079" y="1493"/>
                    <a:pt x="11368" y="1601"/>
                    <a:pt x="10587" y="1873"/>
                  </a:cubicBezTo>
                  <a:cubicBezTo>
                    <a:pt x="9805" y="2144"/>
                    <a:pt x="8953" y="2578"/>
                    <a:pt x="8882" y="2849"/>
                  </a:cubicBezTo>
                  <a:cubicBezTo>
                    <a:pt x="8810" y="3121"/>
                    <a:pt x="9521" y="3229"/>
                    <a:pt x="11297" y="3175"/>
                  </a:cubicBezTo>
                  <a:cubicBezTo>
                    <a:pt x="13074" y="3121"/>
                    <a:pt x="15916" y="2904"/>
                    <a:pt x="17763" y="2687"/>
                  </a:cubicBezTo>
                  <a:cubicBezTo>
                    <a:pt x="19610" y="2470"/>
                    <a:pt x="20463" y="2252"/>
                    <a:pt x="20961" y="1873"/>
                  </a:cubicBezTo>
                  <a:cubicBezTo>
                    <a:pt x="21458" y="1493"/>
                    <a:pt x="21600" y="950"/>
                    <a:pt x="21245" y="516"/>
                  </a:cubicBezTo>
                  <a:cubicBezTo>
                    <a:pt x="20889" y="82"/>
                    <a:pt x="20037" y="-244"/>
                    <a:pt x="19539" y="244"/>
                  </a:cubicBezTo>
                  <a:cubicBezTo>
                    <a:pt x="19042" y="733"/>
                    <a:pt x="18900" y="2035"/>
                    <a:pt x="18687" y="4695"/>
                  </a:cubicBezTo>
                  <a:cubicBezTo>
                    <a:pt x="18474" y="7354"/>
                    <a:pt x="18189" y="11370"/>
                    <a:pt x="18047" y="14138"/>
                  </a:cubicBezTo>
                  <a:cubicBezTo>
                    <a:pt x="17905" y="16906"/>
                    <a:pt x="17905" y="18425"/>
                    <a:pt x="17976" y="19511"/>
                  </a:cubicBezTo>
                  <a:cubicBezTo>
                    <a:pt x="18047" y="20596"/>
                    <a:pt x="18190" y="21247"/>
                    <a:pt x="18474" y="21302"/>
                  </a:cubicBezTo>
                  <a:cubicBezTo>
                    <a:pt x="18758" y="21356"/>
                    <a:pt x="19184" y="20813"/>
                    <a:pt x="19540" y="19674"/>
                  </a:cubicBezTo>
                  <a:cubicBezTo>
                    <a:pt x="19895" y="18534"/>
                    <a:pt x="20179" y="16797"/>
                    <a:pt x="20463" y="15061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8182235" y="2719534"/>
              <a:ext cx="110738" cy="146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057" fill="norm" stroke="1" extrusionOk="0">
                  <a:moveTo>
                    <a:pt x="0" y="511"/>
                  </a:moveTo>
                  <a:cubicBezTo>
                    <a:pt x="1771" y="-16"/>
                    <a:pt x="3541" y="-543"/>
                    <a:pt x="6905" y="1169"/>
                  </a:cubicBezTo>
                  <a:cubicBezTo>
                    <a:pt x="10269" y="2881"/>
                    <a:pt x="15226" y="6833"/>
                    <a:pt x="18059" y="9467"/>
                  </a:cubicBezTo>
                  <a:cubicBezTo>
                    <a:pt x="20892" y="12101"/>
                    <a:pt x="21600" y="13418"/>
                    <a:pt x="21423" y="14603"/>
                  </a:cubicBezTo>
                  <a:cubicBezTo>
                    <a:pt x="21246" y="15789"/>
                    <a:pt x="20184" y="16842"/>
                    <a:pt x="16466" y="17896"/>
                  </a:cubicBezTo>
                  <a:cubicBezTo>
                    <a:pt x="12748" y="18950"/>
                    <a:pt x="6374" y="20003"/>
                    <a:pt x="0" y="21057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8362252" y="2794382"/>
              <a:ext cx="116154" cy="16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4230" y="0"/>
                  </a:moveTo>
                  <a:cubicBezTo>
                    <a:pt x="2205" y="0"/>
                    <a:pt x="180" y="0"/>
                    <a:pt x="12" y="2400"/>
                  </a:cubicBezTo>
                  <a:cubicBezTo>
                    <a:pt x="-157" y="4800"/>
                    <a:pt x="1531" y="9600"/>
                    <a:pt x="5412" y="13200"/>
                  </a:cubicBezTo>
                  <a:cubicBezTo>
                    <a:pt x="9293" y="16800"/>
                    <a:pt x="15368" y="19200"/>
                    <a:pt x="21443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8570091" y="2751320"/>
              <a:ext cx="89920" cy="113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0961" fill="norm" stroke="1" extrusionOk="0">
                  <a:moveTo>
                    <a:pt x="5337" y="861"/>
                  </a:moveTo>
                  <a:cubicBezTo>
                    <a:pt x="3676" y="1874"/>
                    <a:pt x="2014" y="2886"/>
                    <a:pt x="976" y="5249"/>
                  </a:cubicBezTo>
                  <a:cubicBezTo>
                    <a:pt x="-63" y="7612"/>
                    <a:pt x="-478" y="11324"/>
                    <a:pt x="768" y="14362"/>
                  </a:cubicBezTo>
                  <a:cubicBezTo>
                    <a:pt x="2014" y="17399"/>
                    <a:pt x="4922" y="19761"/>
                    <a:pt x="7414" y="20605"/>
                  </a:cubicBezTo>
                  <a:cubicBezTo>
                    <a:pt x="9906" y="21449"/>
                    <a:pt x="11983" y="20774"/>
                    <a:pt x="14060" y="18749"/>
                  </a:cubicBezTo>
                  <a:cubicBezTo>
                    <a:pt x="16137" y="16724"/>
                    <a:pt x="18214" y="13349"/>
                    <a:pt x="19460" y="10312"/>
                  </a:cubicBezTo>
                  <a:cubicBezTo>
                    <a:pt x="20707" y="7274"/>
                    <a:pt x="21122" y="4574"/>
                    <a:pt x="18422" y="2718"/>
                  </a:cubicBezTo>
                  <a:cubicBezTo>
                    <a:pt x="15722" y="862"/>
                    <a:pt x="9907" y="-151"/>
                    <a:pt x="6168" y="18"/>
                  </a:cubicBezTo>
                  <a:cubicBezTo>
                    <a:pt x="2430" y="186"/>
                    <a:pt x="768" y="1537"/>
                    <a:pt x="976" y="2549"/>
                  </a:cubicBezTo>
                  <a:cubicBezTo>
                    <a:pt x="1184" y="3562"/>
                    <a:pt x="3260" y="4237"/>
                    <a:pt x="4714" y="4574"/>
                  </a:cubicBezTo>
                  <a:cubicBezTo>
                    <a:pt x="6168" y="4912"/>
                    <a:pt x="6999" y="4912"/>
                    <a:pt x="7829" y="4912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8717901" y="2646296"/>
              <a:ext cx="73130" cy="361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fill="norm" stroke="1" extrusionOk="0">
                  <a:moveTo>
                    <a:pt x="21073" y="0"/>
                  </a:moveTo>
                  <a:cubicBezTo>
                    <a:pt x="17385" y="2400"/>
                    <a:pt x="13697" y="4800"/>
                    <a:pt x="10010" y="7636"/>
                  </a:cubicBezTo>
                  <a:cubicBezTo>
                    <a:pt x="6322" y="10473"/>
                    <a:pt x="2634" y="13745"/>
                    <a:pt x="1053" y="16145"/>
                  </a:cubicBezTo>
                  <a:cubicBezTo>
                    <a:pt x="-527" y="18545"/>
                    <a:pt x="0" y="20073"/>
                    <a:pt x="527" y="2160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8846313" y="2668235"/>
              <a:ext cx="37956" cy="361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49" fill="norm" stroke="1" extrusionOk="0">
                  <a:moveTo>
                    <a:pt x="21354" y="0"/>
                  </a:moveTo>
                  <a:cubicBezTo>
                    <a:pt x="19297" y="2509"/>
                    <a:pt x="17240" y="5018"/>
                    <a:pt x="13640" y="7964"/>
                  </a:cubicBezTo>
                  <a:cubicBezTo>
                    <a:pt x="10040" y="10909"/>
                    <a:pt x="4897" y="14291"/>
                    <a:pt x="2326" y="16418"/>
                  </a:cubicBezTo>
                  <a:cubicBezTo>
                    <a:pt x="-246" y="18545"/>
                    <a:pt x="-246" y="19418"/>
                    <a:pt x="268" y="20182"/>
                  </a:cubicBezTo>
                  <a:cubicBezTo>
                    <a:pt x="782" y="20945"/>
                    <a:pt x="1811" y="21600"/>
                    <a:pt x="4382" y="21545"/>
                  </a:cubicBezTo>
                  <a:cubicBezTo>
                    <a:pt x="6954" y="21491"/>
                    <a:pt x="11068" y="20727"/>
                    <a:pt x="15183" y="19964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8681337" y="2786351"/>
              <a:ext cx="308118" cy="29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828" fill="norm" stroke="1" extrusionOk="0">
                  <a:moveTo>
                    <a:pt x="0" y="20828"/>
                  </a:moveTo>
                  <a:cubicBezTo>
                    <a:pt x="383" y="15746"/>
                    <a:pt x="767" y="10663"/>
                    <a:pt x="2364" y="9393"/>
                  </a:cubicBezTo>
                  <a:cubicBezTo>
                    <a:pt x="3962" y="8122"/>
                    <a:pt x="6774" y="10663"/>
                    <a:pt x="9905" y="11299"/>
                  </a:cubicBezTo>
                  <a:cubicBezTo>
                    <a:pt x="13037" y="11934"/>
                    <a:pt x="16488" y="10663"/>
                    <a:pt x="18596" y="8122"/>
                  </a:cubicBezTo>
                  <a:cubicBezTo>
                    <a:pt x="20705" y="5581"/>
                    <a:pt x="21472" y="1769"/>
                    <a:pt x="21536" y="499"/>
                  </a:cubicBezTo>
                  <a:cubicBezTo>
                    <a:pt x="21600" y="-772"/>
                    <a:pt x="20961" y="499"/>
                    <a:pt x="20386" y="3040"/>
                  </a:cubicBezTo>
                  <a:cubicBezTo>
                    <a:pt x="19811" y="5581"/>
                    <a:pt x="19299" y="9393"/>
                    <a:pt x="18788" y="13204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9077618" y="2717131"/>
              <a:ext cx="97338" cy="15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417" fill="norm" stroke="1" extrusionOk="0">
                  <a:moveTo>
                    <a:pt x="20909" y="2272"/>
                  </a:moveTo>
                  <a:cubicBezTo>
                    <a:pt x="19731" y="1290"/>
                    <a:pt x="18552" y="308"/>
                    <a:pt x="16982" y="62"/>
                  </a:cubicBezTo>
                  <a:cubicBezTo>
                    <a:pt x="15411" y="-183"/>
                    <a:pt x="13447" y="308"/>
                    <a:pt x="10698" y="1290"/>
                  </a:cubicBezTo>
                  <a:cubicBezTo>
                    <a:pt x="7949" y="2272"/>
                    <a:pt x="4414" y="3744"/>
                    <a:pt x="2254" y="5094"/>
                  </a:cubicBezTo>
                  <a:cubicBezTo>
                    <a:pt x="94" y="6444"/>
                    <a:pt x="-691" y="7672"/>
                    <a:pt x="684" y="9022"/>
                  </a:cubicBezTo>
                  <a:cubicBezTo>
                    <a:pt x="2058" y="10372"/>
                    <a:pt x="5593" y="11844"/>
                    <a:pt x="8342" y="12826"/>
                  </a:cubicBezTo>
                  <a:cubicBezTo>
                    <a:pt x="11091" y="13808"/>
                    <a:pt x="13054" y="14299"/>
                    <a:pt x="14625" y="15035"/>
                  </a:cubicBezTo>
                  <a:cubicBezTo>
                    <a:pt x="16196" y="15772"/>
                    <a:pt x="17374" y="16753"/>
                    <a:pt x="16589" y="17735"/>
                  </a:cubicBezTo>
                  <a:cubicBezTo>
                    <a:pt x="15803" y="18717"/>
                    <a:pt x="13054" y="19699"/>
                    <a:pt x="10109" y="20312"/>
                  </a:cubicBezTo>
                  <a:cubicBezTo>
                    <a:pt x="7164" y="20926"/>
                    <a:pt x="4022" y="21172"/>
                    <a:pt x="880" y="21417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9284648" y="2854713"/>
              <a:ext cx="5486" cy="1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3141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sz="1200">
                  <a:solidFill>
                    <a:srgbClr val="000000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Data Augmentation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Data Augmentation</a:t>
            </a:r>
          </a:p>
        </p:txBody>
      </p:sp>
      <p:pic>
        <p:nvPicPr>
          <p:cNvPr id="788" name="data_augmentation.png" descr="data_augmenta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2478" y="2764009"/>
            <a:ext cx="21119044" cy="10770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rediction Results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Prediction Results</a:t>
            </a:r>
          </a:p>
        </p:txBody>
      </p:sp>
      <p:graphicFrame>
        <p:nvGraphicFramePr>
          <p:cNvPr id="791" name="Table"/>
          <p:cNvGraphicFramePr/>
          <p:nvPr/>
        </p:nvGraphicFramePr>
        <p:xfrm>
          <a:off x="1212850" y="3723733"/>
          <a:ext cx="21971000" cy="82550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10979150"/>
                <a:gridCol w="10979150"/>
              </a:tblGrid>
              <a:tr h="206057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Classifier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Accuracy(On testing set)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38100">
                      <a:solidFill>
                        <a:srgbClr val="000000"/>
                      </a:solidFill>
                      <a:miter lim="400000"/>
                    </a:lnT>
                  </a:tcPr>
                </a:tc>
              </a:tr>
              <a:tr h="206057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First NNM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0.9604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206057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Larger NNM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defTabSz="457200"/>
                      <a:r>
                        <a:rPr sz="32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0.9245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</a:tr>
              <a:tr h="2060575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b="1" sz="3200"/>
                        <a:t>Larger NNM Fitting with Data Augmentation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0.9622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B w="38100">
                      <a:solidFill>
                        <a:srgbClr val="0000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eneralized on Each Day’s Dataset"/>
          <p:cNvSpPr txBox="1"/>
          <p:nvPr>
            <p:ph type="subTitle" sz="quarter" idx="1"/>
          </p:nvPr>
        </p:nvSpPr>
        <p:spPr>
          <a:xfrm>
            <a:off x="1206500" y="1354199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Generalized on Each Day’s Dataset</a:t>
            </a:r>
          </a:p>
        </p:txBody>
      </p:sp>
      <p:pic>
        <p:nvPicPr>
          <p:cNvPr id="794" name="Screen Shot 2023-06-06 at 1.24.54 PM.png" descr="Screen Shot 2023-06-06 at 1.24.5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64136" y="3151839"/>
            <a:ext cx="13678062" cy="103352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