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759" r:id="rId3"/>
  </p:sldMasterIdLst>
  <p:notesMasterIdLst>
    <p:notesMasterId r:id="rId5"/>
  </p:notesMasterIdLst>
  <p:sldIdLst>
    <p:sldId id="262" r:id="rId4"/>
  </p:sldIdLst>
  <p:sldSz cx="30297438" cy="21405850"/>
  <p:notesSz cx="6858000" cy="9144000"/>
  <p:defaultTextStyle>
    <a:defPPr>
      <a:defRPr lang="en-US"/>
    </a:defPPr>
    <a:lvl1pPr marL="0" algn="l" defTabSz="295443" rtl="0" eaLnBrk="1" latinLnBrk="0" hangingPunct="1">
      <a:defRPr sz="1163" kern="1200">
        <a:solidFill>
          <a:schemeClr val="tx1"/>
        </a:solidFill>
        <a:latin typeface="+mn-lt"/>
        <a:ea typeface="+mn-ea"/>
        <a:cs typeface="+mn-cs"/>
      </a:defRPr>
    </a:lvl1pPr>
    <a:lvl2pPr marL="295443" algn="l" defTabSz="295443" rtl="0" eaLnBrk="1" latinLnBrk="0" hangingPunct="1">
      <a:defRPr sz="1163" kern="1200">
        <a:solidFill>
          <a:schemeClr val="tx1"/>
        </a:solidFill>
        <a:latin typeface="+mn-lt"/>
        <a:ea typeface="+mn-ea"/>
        <a:cs typeface="+mn-cs"/>
      </a:defRPr>
    </a:lvl2pPr>
    <a:lvl3pPr marL="590885" algn="l" defTabSz="295443" rtl="0" eaLnBrk="1" latinLnBrk="0" hangingPunct="1">
      <a:defRPr sz="1163" kern="1200">
        <a:solidFill>
          <a:schemeClr val="tx1"/>
        </a:solidFill>
        <a:latin typeface="+mn-lt"/>
        <a:ea typeface="+mn-ea"/>
        <a:cs typeface="+mn-cs"/>
      </a:defRPr>
    </a:lvl3pPr>
    <a:lvl4pPr marL="886328" algn="l" defTabSz="295443" rtl="0" eaLnBrk="1" latinLnBrk="0" hangingPunct="1">
      <a:defRPr sz="1163" kern="1200">
        <a:solidFill>
          <a:schemeClr val="tx1"/>
        </a:solidFill>
        <a:latin typeface="+mn-lt"/>
        <a:ea typeface="+mn-ea"/>
        <a:cs typeface="+mn-cs"/>
      </a:defRPr>
    </a:lvl4pPr>
    <a:lvl5pPr marL="1181771" algn="l" defTabSz="295443" rtl="0" eaLnBrk="1" latinLnBrk="0" hangingPunct="1">
      <a:defRPr sz="1163" kern="1200">
        <a:solidFill>
          <a:schemeClr val="tx1"/>
        </a:solidFill>
        <a:latin typeface="+mn-lt"/>
        <a:ea typeface="+mn-ea"/>
        <a:cs typeface="+mn-cs"/>
      </a:defRPr>
    </a:lvl5pPr>
    <a:lvl6pPr marL="1477213" algn="l" defTabSz="295443" rtl="0" eaLnBrk="1" latinLnBrk="0" hangingPunct="1">
      <a:defRPr sz="1163" kern="1200">
        <a:solidFill>
          <a:schemeClr val="tx1"/>
        </a:solidFill>
        <a:latin typeface="+mn-lt"/>
        <a:ea typeface="+mn-ea"/>
        <a:cs typeface="+mn-cs"/>
      </a:defRPr>
    </a:lvl6pPr>
    <a:lvl7pPr marL="1772656" algn="l" defTabSz="295443" rtl="0" eaLnBrk="1" latinLnBrk="0" hangingPunct="1">
      <a:defRPr sz="1163" kern="1200">
        <a:solidFill>
          <a:schemeClr val="tx1"/>
        </a:solidFill>
        <a:latin typeface="+mn-lt"/>
        <a:ea typeface="+mn-ea"/>
        <a:cs typeface="+mn-cs"/>
      </a:defRPr>
    </a:lvl7pPr>
    <a:lvl8pPr marL="2068098" algn="l" defTabSz="295443" rtl="0" eaLnBrk="1" latinLnBrk="0" hangingPunct="1">
      <a:defRPr sz="1163" kern="1200">
        <a:solidFill>
          <a:schemeClr val="tx1"/>
        </a:solidFill>
        <a:latin typeface="+mn-lt"/>
        <a:ea typeface="+mn-ea"/>
        <a:cs typeface="+mn-cs"/>
      </a:defRPr>
    </a:lvl8pPr>
    <a:lvl9pPr marL="2363541" algn="l" defTabSz="295443" rtl="0" eaLnBrk="1" latinLnBrk="0" hangingPunct="1">
      <a:defRPr sz="116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42" userDrawn="1">
          <p15:clr>
            <a:srgbClr val="A4A3A4"/>
          </p15:clr>
        </p15:guide>
        <p15:guide id="2" pos="954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EDDE"/>
    <a:srgbClr val="18AEC2"/>
    <a:srgbClr val="1493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400" autoAdjust="0"/>
  </p:normalViewPr>
  <p:slideViewPr>
    <p:cSldViewPr snapToGrid="0">
      <p:cViewPr varScale="1">
        <p:scale>
          <a:sx n="20" d="100"/>
          <a:sy n="20" d="100"/>
        </p:scale>
        <p:origin x="1308" y="12"/>
      </p:cViewPr>
      <p:guideLst>
        <p:guide orient="horz" pos="6742"/>
        <p:guide pos="954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3A69EB-85EB-415E-8765-DA62AC23AC84}" type="datetimeFigureOut">
              <a:rPr lang="en-NZ" smtClean="0"/>
              <a:t>30/03/2021</a:t>
            </a:fld>
            <a:endParaRPr lang="en-NZ"/>
          </a:p>
        </p:txBody>
      </p:sp>
      <p:sp>
        <p:nvSpPr>
          <p:cNvPr id="4" name="Slide Image Placeholder 3"/>
          <p:cNvSpPr>
            <a:spLocks noGrp="1" noRot="1" noChangeAspect="1"/>
          </p:cNvSpPr>
          <p:nvPr>
            <p:ph type="sldImg" idx="2"/>
          </p:nvPr>
        </p:nvSpPr>
        <p:spPr>
          <a:xfrm>
            <a:off x="1244600" y="1143000"/>
            <a:ext cx="43688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1E7C44-572F-4370-A20F-DC06C35AC4EA}" type="slidenum">
              <a:rPr lang="en-NZ" smtClean="0"/>
              <a:t>‹#›</a:t>
            </a:fld>
            <a:endParaRPr lang="en-NZ"/>
          </a:p>
        </p:txBody>
      </p:sp>
    </p:spTree>
    <p:extLst>
      <p:ext uri="{BB962C8B-B14F-4D97-AF65-F5344CB8AC3E}">
        <p14:creationId xmlns:p14="http://schemas.microsoft.com/office/powerpoint/2010/main" val="3783529579"/>
      </p:ext>
    </p:extLst>
  </p:cSld>
  <p:clrMap bg1="lt1" tx1="dk1" bg2="lt2" tx2="dk2" accent1="accent1" accent2="accent2" accent3="accent3" accent4="accent4" accent5="accent5" accent6="accent6" hlink="hlink" folHlink="folHlink"/>
  <p:notesStyle>
    <a:lvl1pPr marL="0" algn="l" defTabSz="590885" rtl="0" eaLnBrk="1" latinLnBrk="0" hangingPunct="1">
      <a:defRPr sz="775" kern="1200">
        <a:solidFill>
          <a:schemeClr val="tx1"/>
        </a:solidFill>
        <a:latin typeface="+mn-lt"/>
        <a:ea typeface="+mn-ea"/>
        <a:cs typeface="+mn-cs"/>
      </a:defRPr>
    </a:lvl1pPr>
    <a:lvl2pPr marL="295443" algn="l" defTabSz="590885" rtl="0" eaLnBrk="1" latinLnBrk="0" hangingPunct="1">
      <a:defRPr sz="775" kern="1200">
        <a:solidFill>
          <a:schemeClr val="tx1"/>
        </a:solidFill>
        <a:latin typeface="+mn-lt"/>
        <a:ea typeface="+mn-ea"/>
        <a:cs typeface="+mn-cs"/>
      </a:defRPr>
    </a:lvl2pPr>
    <a:lvl3pPr marL="590885" algn="l" defTabSz="590885" rtl="0" eaLnBrk="1" latinLnBrk="0" hangingPunct="1">
      <a:defRPr sz="775" kern="1200">
        <a:solidFill>
          <a:schemeClr val="tx1"/>
        </a:solidFill>
        <a:latin typeface="+mn-lt"/>
        <a:ea typeface="+mn-ea"/>
        <a:cs typeface="+mn-cs"/>
      </a:defRPr>
    </a:lvl3pPr>
    <a:lvl4pPr marL="886328" algn="l" defTabSz="590885" rtl="0" eaLnBrk="1" latinLnBrk="0" hangingPunct="1">
      <a:defRPr sz="775" kern="1200">
        <a:solidFill>
          <a:schemeClr val="tx1"/>
        </a:solidFill>
        <a:latin typeface="+mn-lt"/>
        <a:ea typeface="+mn-ea"/>
        <a:cs typeface="+mn-cs"/>
      </a:defRPr>
    </a:lvl4pPr>
    <a:lvl5pPr marL="1181771" algn="l" defTabSz="590885" rtl="0" eaLnBrk="1" latinLnBrk="0" hangingPunct="1">
      <a:defRPr sz="775" kern="1200">
        <a:solidFill>
          <a:schemeClr val="tx1"/>
        </a:solidFill>
        <a:latin typeface="+mn-lt"/>
        <a:ea typeface="+mn-ea"/>
        <a:cs typeface="+mn-cs"/>
      </a:defRPr>
    </a:lvl5pPr>
    <a:lvl6pPr marL="1477213" algn="l" defTabSz="590885" rtl="0" eaLnBrk="1" latinLnBrk="0" hangingPunct="1">
      <a:defRPr sz="775" kern="1200">
        <a:solidFill>
          <a:schemeClr val="tx1"/>
        </a:solidFill>
        <a:latin typeface="+mn-lt"/>
        <a:ea typeface="+mn-ea"/>
        <a:cs typeface="+mn-cs"/>
      </a:defRPr>
    </a:lvl6pPr>
    <a:lvl7pPr marL="1772656" algn="l" defTabSz="590885" rtl="0" eaLnBrk="1" latinLnBrk="0" hangingPunct="1">
      <a:defRPr sz="775" kern="1200">
        <a:solidFill>
          <a:schemeClr val="tx1"/>
        </a:solidFill>
        <a:latin typeface="+mn-lt"/>
        <a:ea typeface="+mn-ea"/>
        <a:cs typeface="+mn-cs"/>
      </a:defRPr>
    </a:lvl7pPr>
    <a:lvl8pPr marL="2068098" algn="l" defTabSz="590885" rtl="0" eaLnBrk="1" latinLnBrk="0" hangingPunct="1">
      <a:defRPr sz="775" kern="1200">
        <a:solidFill>
          <a:schemeClr val="tx1"/>
        </a:solidFill>
        <a:latin typeface="+mn-lt"/>
        <a:ea typeface="+mn-ea"/>
        <a:cs typeface="+mn-cs"/>
      </a:defRPr>
    </a:lvl8pPr>
    <a:lvl9pPr marL="2363541" algn="l" defTabSz="590885" rtl="0" eaLnBrk="1" latinLnBrk="0" hangingPunct="1">
      <a:defRPr sz="77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F71E7C44-572F-4370-A20F-DC06C35AC4EA}" type="slidenum">
              <a:rPr lang="en-NZ" smtClean="0"/>
              <a:t>1</a:t>
            </a:fld>
            <a:endParaRPr lang="en-NZ"/>
          </a:p>
        </p:txBody>
      </p:sp>
    </p:spTree>
    <p:extLst>
      <p:ext uri="{BB962C8B-B14F-4D97-AF65-F5344CB8AC3E}">
        <p14:creationId xmlns:p14="http://schemas.microsoft.com/office/powerpoint/2010/main" val="670417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2310" y="3503229"/>
            <a:ext cx="25752824" cy="7452407"/>
          </a:xfrm>
        </p:spPr>
        <p:txBody>
          <a:bodyPr anchor="b"/>
          <a:lstStyle>
            <a:lvl1pPr algn="ctr">
              <a:defRPr sz="28570"/>
            </a:lvl1pPr>
          </a:lstStyle>
          <a:p>
            <a:r>
              <a:rPr lang="en-US"/>
              <a:t>Click to edit Master title style</a:t>
            </a:r>
            <a:endParaRPr lang="en-US" dirty="0"/>
          </a:p>
        </p:txBody>
      </p:sp>
      <p:sp>
        <p:nvSpPr>
          <p:cNvPr id="3" name="Subtitle 2"/>
          <p:cNvSpPr>
            <a:spLocks noGrp="1"/>
          </p:cNvSpPr>
          <p:nvPr>
            <p:ph type="subTitle" idx="1"/>
          </p:nvPr>
        </p:nvSpPr>
        <p:spPr>
          <a:xfrm>
            <a:off x="3787183" y="11243029"/>
            <a:ext cx="22723078" cy="5168124"/>
          </a:xfrm>
        </p:spPr>
        <p:txBody>
          <a:bodyPr/>
          <a:lstStyle>
            <a:lvl1pPr marL="0" indent="0" algn="ctr">
              <a:buNone/>
              <a:defRPr sz="11426"/>
            </a:lvl1pPr>
            <a:lvl2pPr marL="2176955" indent="0" algn="ctr">
              <a:buNone/>
              <a:defRPr sz="9523"/>
            </a:lvl2pPr>
            <a:lvl3pPr marL="4353911" indent="0" algn="ctr">
              <a:buNone/>
              <a:defRPr sz="8571"/>
            </a:lvl3pPr>
            <a:lvl4pPr marL="6530863" indent="0" algn="ctr">
              <a:buNone/>
              <a:defRPr sz="7618"/>
            </a:lvl4pPr>
            <a:lvl5pPr marL="8707818" indent="0" algn="ctr">
              <a:buNone/>
              <a:defRPr sz="7618"/>
            </a:lvl5pPr>
            <a:lvl6pPr marL="10884774" indent="0" algn="ctr">
              <a:buNone/>
              <a:defRPr sz="7618"/>
            </a:lvl6pPr>
            <a:lvl7pPr marL="13061726" indent="0" algn="ctr">
              <a:buNone/>
              <a:defRPr sz="7618"/>
            </a:lvl7pPr>
            <a:lvl8pPr marL="15238681" indent="0" algn="ctr">
              <a:buNone/>
              <a:defRPr sz="7618"/>
            </a:lvl8pPr>
            <a:lvl9pPr marL="17415637" indent="0" algn="ctr">
              <a:buNone/>
              <a:defRPr sz="7618"/>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25DA6E-7931-4935-B795-7A3F77E2CA22}" type="datetimeFigureOut">
              <a:rPr lang="en-NZ" smtClean="0"/>
              <a:t>30/03/2021</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403BCBC1-2B5C-470A-9017-496B9AA43277}" type="slidenum">
              <a:rPr lang="en-NZ" smtClean="0"/>
              <a:t>‹#›</a:t>
            </a:fld>
            <a:endParaRPr lang="en-NZ"/>
          </a:p>
        </p:txBody>
      </p:sp>
    </p:spTree>
    <p:extLst>
      <p:ext uri="{BB962C8B-B14F-4D97-AF65-F5344CB8AC3E}">
        <p14:creationId xmlns:p14="http://schemas.microsoft.com/office/powerpoint/2010/main" val="3680243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25DA6E-7931-4935-B795-7A3F77E2CA22}" type="datetimeFigureOut">
              <a:rPr lang="en-NZ" smtClean="0"/>
              <a:t>30/03/2021</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403BCBC1-2B5C-470A-9017-496B9AA43277}" type="slidenum">
              <a:rPr lang="en-NZ" smtClean="0"/>
              <a:t>‹#›</a:t>
            </a:fld>
            <a:endParaRPr lang="en-NZ"/>
          </a:p>
        </p:txBody>
      </p:sp>
    </p:spTree>
    <p:extLst>
      <p:ext uri="{BB962C8B-B14F-4D97-AF65-F5344CB8AC3E}">
        <p14:creationId xmlns:p14="http://schemas.microsoft.com/office/powerpoint/2010/main" val="291480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81606" y="1139663"/>
            <a:ext cx="6532886" cy="1814046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2954" y="1139663"/>
            <a:ext cx="19219939" cy="181404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25DA6E-7931-4935-B795-7A3F77E2CA22}" type="datetimeFigureOut">
              <a:rPr lang="en-NZ" smtClean="0"/>
              <a:t>30/03/2021</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403BCBC1-2B5C-470A-9017-496B9AA43277}" type="slidenum">
              <a:rPr lang="en-NZ" smtClean="0"/>
              <a:t>‹#›</a:t>
            </a:fld>
            <a:endParaRPr lang="en-NZ"/>
          </a:p>
        </p:txBody>
      </p:sp>
    </p:spTree>
    <p:extLst>
      <p:ext uri="{BB962C8B-B14F-4D97-AF65-F5344CB8AC3E}">
        <p14:creationId xmlns:p14="http://schemas.microsoft.com/office/powerpoint/2010/main" val="3810717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20629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useBgFill="1">
        <p:nvSpPr>
          <p:cNvPr id="3" name="Rectangle 2">
            <a:extLst>
              <a:ext uri="{FF2B5EF4-FFF2-40B4-BE49-F238E27FC236}">
                <a16:creationId xmlns:a16="http://schemas.microsoft.com/office/drawing/2014/main" id="{13BE2AE7-DDE7-46AA-9E9A-3C6F83DB91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6" y="10"/>
            <a:ext cx="30296678" cy="21405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49"/>
          </a:p>
        </p:txBody>
      </p:sp>
      <p:sp>
        <p:nvSpPr>
          <p:cNvPr id="4" name="Rectangle 3">
            <a:extLst>
              <a:ext uri="{FF2B5EF4-FFF2-40B4-BE49-F238E27FC236}">
                <a16:creationId xmlns:a16="http://schemas.microsoft.com/office/drawing/2014/main" id="{ECB3FC5D-D4A5-44DC-86B4-C4B21FEC3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760" y="8"/>
            <a:ext cx="30296678" cy="2140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2"/>
          </a:p>
        </p:txBody>
      </p:sp>
      <p:grpSp>
        <p:nvGrpSpPr>
          <p:cNvPr id="5" name="Group 4">
            <a:extLst>
              <a:ext uri="{FF2B5EF4-FFF2-40B4-BE49-F238E27FC236}">
                <a16:creationId xmlns:a16="http://schemas.microsoft.com/office/drawing/2014/main" id="{60D015D7-58A5-4C91-9E8D-5F3031E9113E}"/>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19550037" y="8"/>
            <a:ext cx="10747401" cy="8243809"/>
            <a:chOff x="6867015" y="-1"/>
            <a:chExt cx="5324985" cy="3251912"/>
          </a:xfrm>
          <a:solidFill>
            <a:schemeClr val="accent5">
              <a:alpha val="10000"/>
            </a:schemeClr>
          </a:solidFill>
        </p:grpSpPr>
        <p:sp>
          <p:nvSpPr>
            <p:cNvPr id="6" name="Freeform: Shape 5">
              <a:extLst>
                <a:ext uri="{FF2B5EF4-FFF2-40B4-BE49-F238E27FC236}">
                  <a16:creationId xmlns:a16="http://schemas.microsoft.com/office/drawing/2014/main" id="{F86D093A-7D99-41DB-82CA-53B79DE86E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49"/>
            </a:p>
          </p:txBody>
        </p:sp>
        <p:sp>
          <p:nvSpPr>
            <p:cNvPr id="7" name="Freeform: Shape 6">
              <a:extLst>
                <a:ext uri="{FF2B5EF4-FFF2-40B4-BE49-F238E27FC236}">
                  <a16:creationId xmlns:a16="http://schemas.microsoft.com/office/drawing/2014/main" id="{B5F8BC34-E9E3-4E95-8B57-D6C5F8D6D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49"/>
            </a:p>
          </p:txBody>
        </p:sp>
        <p:sp>
          <p:nvSpPr>
            <p:cNvPr id="8" name="Freeform: Shape 7">
              <a:extLst>
                <a:ext uri="{FF2B5EF4-FFF2-40B4-BE49-F238E27FC236}">
                  <a16:creationId xmlns:a16="http://schemas.microsoft.com/office/drawing/2014/main" id="{363932D3-BA94-4F35-A83F-4111FBE8C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49"/>
            </a:p>
          </p:txBody>
        </p:sp>
        <p:sp>
          <p:nvSpPr>
            <p:cNvPr id="9" name="Freeform: Shape 15">
              <a:extLst>
                <a:ext uri="{FF2B5EF4-FFF2-40B4-BE49-F238E27FC236}">
                  <a16:creationId xmlns:a16="http://schemas.microsoft.com/office/drawing/2014/main" id="{0ECD408C-97C0-4A92-A02E-E2122BAD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49"/>
            </a:p>
          </p:txBody>
        </p:sp>
      </p:grpSp>
    </p:spTree>
    <p:extLst>
      <p:ext uri="{BB962C8B-B14F-4D97-AF65-F5344CB8AC3E}">
        <p14:creationId xmlns:p14="http://schemas.microsoft.com/office/powerpoint/2010/main" val="18167163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2308" y="3503227"/>
            <a:ext cx="25752822" cy="7452407"/>
          </a:xfrm>
        </p:spPr>
        <p:txBody>
          <a:bodyPr anchor="b"/>
          <a:lstStyle>
            <a:lvl1pPr algn="ctr">
              <a:defRPr sz="18728"/>
            </a:lvl1pPr>
          </a:lstStyle>
          <a:p>
            <a:r>
              <a:rPr lang="en-US"/>
              <a:t>Click to edit Master title style</a:t>
            </a:r>
            <a:endParaRPr lang="en-US" dirty="0"/>
          </a:p>
        </p:txBody>
      </p:sp>
      <p:sp>
        <p:nvSpPr>
          <p:cNvPr id="3" name="Subtitle 2"/>
          <p:cNvSpPr>
            <a:spLocks noGrp="1"/>
          </p:cNvSpPr>
          <p:nvPr>
            <p:ph type="subTitle" idx="1"/>
          </p:nvPr>
        </p:nvSpPr>
        <p:spPr>
          <a:xfrm>
            <a:off x="3787180" y="11243028"/>
            <a:ext cx="22723079" cy="5168124"/>
          </a:xfrm>
        </p:spPr>
        <p:txBody>
          <a:bodyPr/>
          <a:lstStyle>
            <a:lvl1pPr marL="0" indent="0" algn="ctr">
              <a:buNone/>
              <a:defRPr sz="7491"/>
            </a:lvl1pPr>
            <a:lvl2pPr marL="1427058" indent="0" algn="ctr">
              <a:buNone/>
              <a:defRPr sz="6243"/>
            </a:lvl2pPr>
            <a:lvl3pPr marL="2854117" indent="0" algn="ctr">
              <a:buNone/>
              <a:defRPr sz="5618"/>
            </a:lvl3pPr>
            <a:lvl4pPr marL="4281175" indent="0" algn="ctr">
              <a:buNone/>
              <a:defRPr sz="4994"/>
            </a:lvl4pPr>
            <a:lvl5pPr marL="5708233" indent="0" algn="ctr">
              <a:buNone/>
              <a:defRPr sz="4994"/>
            </a:lvl5pPr>
            <a:lvl6pPr marL="7135292" indent="0" algn="ctr">
              <a:buNone/>
              <a:defRPr sz="4994"/>
            </a:lvl6pPr>
            <a:lvl7pPr marL="8562350" indent="0" algn="ctr">
              <a:buNone/>
              <a:defRPr sz="4994"/>
            </a:lvl7pPr>
            <a:lvl8pPr marL="9989409" indent="0" algn="ctr">
              <a:buNone/>
              <a:defRPr sz="4994"/>
            </a:lvl8pPr>
            <a:lvl9pPr marL="11416467" indent="0" algn="ctr">
              <a:buNone/>
              <a:defRPr sz="499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25DA6E-7931-4935-B795-7A3F77E2CA22}" type="datetimeFigureOut">
              <a:rPr lang="en-NZ" smtClean="0"/>
              <a:t>30/03/2021</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403BCBC1-2B5C-470A-9017-496B9AA43277}" type="slidenum">
              <a:rPr lang="en-NZ" smtClean="0"/>
              <a:t>‹#›</a:t>
            </a:fld>
            <a:endParaRPr lang="en-NZ"/>
          </a:p>
        </p:txBody>
      </p:sp>
    </p:spTree>
    <p:extLst>
      <p:ext uri="{BB962C8B-B14F-4D97-AF65-F5344CB8AC3E}">
        <p14:creationId xmlns:p14="http://schemas.microsoft.com/office/powerpoint/2010/main" val="14031569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25DA6E-7931-4935-B795-7A3F77E2CA22}" type="datetimeFigureOut">
              <a:rPr lang="en-NZ" smtClean="0"/>
              <a:t>30/03/2021</a:t>
            </a:fld>
            <a:endParaRPr lang="en-NZ"/>
          </a:p>
        </p:txBody>
      </p:sp>
      <p:sp>
        <p:nvSpPr>
          <p:cNvPr id="5" name="Footer Placeholder 4"/>
          <p:cNvSpPr>
            <a:spLocks noGrp="1"/>
          </p:cNvSpPr>
          <p:nvPr>
            <p:ph type="ftr" sz="quarter" idx="11"/>
          </p:nvPr>
        </p:nvSpPr>
        <p:spPr/>
        <p:txBody>
          <a:bodyPr/>
          <a:lstStyle/>
          <a:p>
            <a:endParaRPr lang="en-NZ" dirty="0"/>
          </a:p>
        </p:txBody>
      </p:sp>
      <p:sp>
        <p:nvSpPr>
          <p:cNvPr id="6" name="Slide Number Placeholder 5"/>
          <p:cNvSpPr>
            <a:spLocks noGrp="1"/>
          </p:cNvSpPr>
          <p:nvPr>
            <p:ph type="sldNum" sz="quarter" idx="12"/>
          </p:nvPr>
        </p:nvSpPr>
        <p:spPr/>
        <p:txBody>
          <a:bodyPr/>
          <a:lstStyle/>
          <a:p>
            <a:fld id="{403BCBC1-2B5C-470A-9017-496B9AA43277}" type="slidenum">
              <a:rPr lang="en-NZ" smtClean="0"/>
              <a:t>‹#›</a:t>
            </a:fld>
            <a:endParaRPr lang="en-NZ"/>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5879" r="4084"/>
          <a:stretch/>
        </p:blipFill>
        <p:spPr>
          <a:xfrm>
            <a:off x="0" y="0"/>
            <a:ext cx="30297438" cy="21405850"/>
          </a:xfrm>
          <a:prstGeom prst="rect">
            <a:avLst/>
          </a:prstGeom>
        </p:spPr>
      </p:pic>
    </p:spTree>
    <p:extLst>
      <p:ext uri="{BB962C8B-B14F-4D97-AF65-F5344CB8AC3E}">
        <p14:creationId xmlns:p14="http://schemas.microsoft.com/office/powerpoint/2010/main" val="179926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7171" y="5336604"/>
            <a:ext cx="26131540" cy="8904237"/>
          </a:xfrm>
        </p:spPr>
        <p:txBody>
          <a:bodyPr anchor="b"/>
          <a:lstStyle>
            <a:lvl1pPr>
              <a:defRPr sz="18728"/>
            </a:lvl1pPr>
          </a:lstStyle>
          <a:p>
            <a:r>
              <a:rPr lang="en-US"/>
              <a:t>Click to edit Master title style</a:t>
            </a:r>
            <a:endParaRPr lang="en-US" dirty="0"/>
          </a:p>
        </p:txBody>
      </p:sp>
      <p:sp>
        <p:nvSpPr>
          <p:cNvPr id="3" name="Text Placeholder 2"/>
          <p:cNvSpPr>
            <a:spLocks noGrp="1"/>
          </p:cNvSpPr>
          <p:nvPr>
            <p:ph type="body" idx="1"/>
          </p:nvPr>
        </p:nvSpPr>
        <p:spPr>
          <a:xfrm>
            <a:off x="2067171" y="14325079"/>
            <a:ext cx="26131540" cy="4682528"/>
          </a:xfrm>
        </p:spPr>
        <p:txBody>
          <a:bodyPr/>
          <a:lstStyle>
            <a:lvl1pPr marL="0" indent="0">
              <a:buNone/>
              <a:defRPr sz="7491">
                <a:solidFill>
                  <a:schemeClr val="tx1"/>
                </a:solidFill>
              </a:defRPr>
            </a:lvl1pPr>
            <a:lvl2pPr marL="1427058" indent="0">
              <a:buNone/>
              <a:defRPr sz="6243">
                <a:solidFill>
                  <a:schemeClr val="tx1">
                    <a:tint val="75000"/>
                  </a:schemeClr>
                </a:solidFill>
              </a:defRPr>
            </a:lvl2pPr>
            <a:lvl3pPr marL="2854117" indent="0">
              <a:buNone/>
              <a:defRPr sz="5618">
                <a:solidFill>
                  <a:schemeClr val="tx1">
                    <a:tint val="75000"/>
                  </a:schemeClr>
                </a:solidFill>
              </a:defRPr>
            </a:lvl3pPr>
            <a:lvl4pPr marL="4281175" indent="0">
              <a:buNone/>
              <a:defRPr sz="4994">
                <a:solidFill>
                  <a:schemeClr val="tx1">
                    <a:tint val="75000"/>
                  </a:schemeClr>
                </a:solidFill>
              </a:defRPr>
            </a:lvl4pPr>
            <a:lvl5pPr marL="5708233" indent="0">
              <a:buNone/>
              <a:defRPr sz="4994">
                <a:solidFill>
                  <a:schemeClr val="tx1">
                    <a:tint val="75000"/>
                  </a:schemeClr>
                </a:solidFill>
              </a:defRPr>
            </a:lvl5pPr>
            <a:lvl6pPr marL="7135292" indent="0">
              <a:buNone/>
              <a:defRPr sz="4994">
                <a:solidFill>
                  <a:schemeClr val="tx1">
                    <a:tint val="75000"/>
                  </a:schemeClr>
                </a:solidFill>
              </a:defRPr>
            </a:lvl6pPr>
            <a:lvl7pPr marL="8562350" indent="0">
              <a:buNone/>
              <a:defRPr sz="4994">
                <a:solidFill>
                  <a:schemeClr val="tx1">
                    <a:tint val="75000"/>
                  </a:schemeClr>
                </a:solidFill>
              </a:defRPr>
            </a:lvl7pPr>
            <a:lvl8pPr marL="9989409" indent="0">
              <a:buNone/>
              <a:defRPr sz="4994">
                <a:solidFill>
                  <a:schemeClr val="tx1">
                    <a:tint val="75000"/>
                  </a:schemeClr>
                </a:solidFill>
              </a:defRPr>
            </a:lvl8pPr>
            <a:lvl9pPr marL="11416467" indent="0">
              <a:buNone/>
              <a:defRPr sz="499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25DA6E-7931-4935-B795-7A3F77E2CA22}" type="datetimeFigureOut">
              <a:rPr lang="en-NZ" smtClean="0"/>
              <a:t>30/03/2021</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403BCBC1-2B5C-470A-9017-496B9AA43277}" type="slidenum">
              <a:rPr lang="en-NZ" smtClean="0"/>
              <a:t>‹#›</a:t>
            </a:fld>
            <a:endParaRPr lang="en-NZ"/>
          </a:p>
        </p:txBody>
      </p:sp>
    </p:spTree>
    <p:extLst>
      <p:ext uri="{BB962C8B-B14F-4D97-AF65-F5344CB8AC3E}">
        <p14:creationId xmlns:p14="http://schemas.microsoft.com/office/powerpoint/2010/main" val="18252982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2949" y="5698317"/>
            <a:ext cx="12876411" cy="135818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38078" y="5698317"/>
            <a:ext cx="12876411" cy="135818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25DA6E-7931-4935-B795-7A3F77E2CA22}" type="datetimeFigureOut">
              <a:rPr lang="en-NZ" smtClean="0"/>
              <a:t>30/03/2021</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403BCBC1-2B5C-470A-9017-496B9AA43277}" type="slidenum">
              <a:rPr lang="en-NZ" smtClean="0"/>
              <a:t>‹#›</a:t>
            </a:fld>
            <a:endParaRPr lang="en-NZ"/>
          </a:p>
        </p:txBody>
      </p:sp>
    </p:spTree>
    <p:extLst>
      <p:ext uri="{BB962C8B-B14F-4D97-AF65-F5344CB8AC3E}">
        <p14:creationId xmlns:p14="http://schemas.microsoft.com/office/powerpoint/2010/main" val="18645438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6895" y="1139668"/>
            <a:ext cx="26131540" cy="41374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6899" y="5247408"/>
            <a:ext cx="12817234" cy="2571673"/>
          </a:xfrm>
        </p:spPr>
        <p:txBody>
          <a:bodyPr anchor="b"/>
          <a:lstStyle>
            <a:lvl1pPr marL="0" indent="0">
              <a:buNone/>
              <a:defRPr sz="7491" b="1"/>
            </a:lvl1pPr>
            <a:lvl2pPr marL="1427058" indent="0">
              <a:buNone/>
              <a:defRPr sz="6243" b="1"/>
            </a:lvl2pPr>
            <a:lvl3pPr marL="2854117" indent="0">
              <a:buNone/>
              <a:defRPr sz="5618" b="1"/>
            </a:lvl3pPr>
            <a:lvl4pPr marL="4281175" indent="0">
              <a:buNone/>
              <a:defRPr sz="4994" b="1"/>
            </a:lvl4pPr>
            <a:lvl5pPr marL="5708233" indent="0">
              <a:buNone/>
              <a:defRPr sz="4994" b="1"/>
            </a:lvl5pPr>
            <a:lvl6pPr marL="7135292" indent="0">
              <a:buNone/>
              <a:defRPr sz="4994" b="1"/>
            </a:lvl6pPr>
            <a:lvl7pPr marL="8562350" indent="0">
              <a:buNone/>
              <a:defRPr sz="4994" b="1"/>
            </a:lvl7pPr>
            <a:lvl8pPr marL="9989409" indent="0">
              <a:buNone/>
              <a:defRPr sz="4994" b="1"/>
            </a:lvl8pPr>
            <a:lvl9pPr marL="11416467" indent="0">
              <a:buNone/>
              <a:defRPr sz="4994" b="1"/>
            </a:lvl9pPr>
          </a:lstStyle>
          <a:p>
            <a:pPr lvl="0"/>
            <a:r>
              <a:rPr lang="en-US"/>
              <a:t>Click to edit Master text styles</a:t>
            </a:r>
          </a:p>
        </p:txBody>
      </p:sp>
      <p:sp>
        <p:nvSpPr>
          <p:cNvPr id="4" name="Content Placeholder 3"/>
          <p:cNvSpPr>
            <a:spLocks noGrp="1"/>
          </p:cNvSpPr>
          <p:nvPr>
            <p:ph sz="half" idx="2"/>
          </p:nvPr>
        </p:nvSpPr>
        <p:spPr>
          <a:xfrm>
            <a:off x="2086899" y="7819081"/>
            <a:ext cx="12817234" cy="115006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38080" y="5247408"/>
            <a:ext cx="12880357" cy="2571673"/>
          </a:xfrm>
        </p:spPr>
        <p:txBody>
          <a:bodyPr anchor="b"/>
          <a:lstStyle>
            <a:lvl1pPr marL="0" indent="0">
              <a:buNone/>
              <a:defRPr sz="7491" b="1"/>
            </a:lvl1pPr>
            <a:lvl2pPr marL="1427058" indent="0">
              <a:buNone/>
              <a:defRPr sz="6243" b="1"/>
            </a:lvl2pPr>
            <a:lvl3pPr marL="2854117" indent="0">
              <a:buNone/>
              <a:defRPr sz="5618" b="1"/>
            </a:lvl3pPr>
            <a:lvl4pPr marL="4281175" indent="0">
              <a:buNone/>
              <a:defRPr sz="4994" b="1"/>
            </a:lvl4pPr>
            <a:lvl5pPr marL="5708233" indent="0">
              <a:buNone/>
              <a:defRPr sz="4994" b="1"/>
            </a:lvl5pPr>
            <a:lvl6pPr marL="7135292" indent="0">
              <a:buNone/>
              <a:defRPr sz="4994" b="1"/>
            </a:lvl6pPr>
            <a:lvl7pPr marL="8562350" indent="0">
              <a:buNone/>
              <a:defRPr sz="4994" b="1"/>
            </a:lvl7pPr>
            <a:lvl8pPr marL="9989409" indent="0">
              <a:buNone/>
              <a:defRPr sz="4994" b="1"/>
            </a:lvl8pPr>
            <a:lvl9pPr marL="11416467" indent="0">
              <a:buNone/>
              <a:defRPr sz="4994" b="1"/>
            </a:lvl9pPr>
          </a:lstStyle>
          <a:p>
            <a:pPr lvl="0"/>
            <a:r>
              <a:rPr lang="en-US"/>
              <a:t>Click to edit Master text styles</a:t>
            </a:r>
          </a:p>
        </p:txBody>
      </p:sp>
      <p:sp>
        <p:nvSpPr>
          <p:cNvPr id="6" name="Content Placeholder 5"/>
          <p:cNvSpPr>
            <a:spLocks noGrp="1"/>
          </p:cNvSpPr>
          <p:nvPr>
            <p:ph sz="quarter" idx="4"/>
          </p:nvPr>
        </p:nvSpPr>
        <p:spPr>
          <a:xfrm>
            <a:off x="15338080" y="7819081"/>
            <a:ext cx="12880357" cy="115006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25DA6E-7931-4935-B795-7A3F77E2CA22}" type="datetimeFigureOut">
              <a:rPr lang="en-NZ" smtClean="0"/>
              <a:t>30/03/2021</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403BCBC1-2B5C-470A-9017-496B9AA43277}" type="slidenum">
              <a:rPr lang="en-NZ" smtClean="0"/>
              <a:t>‹#›</a:t>
            </a:fld>
            <a:endParaRPr lang="en-NZ"/>
          </a:p>
        </p:txBody>
      </p:sp>
    </p:spTree>
    <p:extLst>
      <p:ext uri="{BB962C8B-B14F-4D97-AF65-F5344CB8AC3E}">
        <p14:creationId xmlns:p14="http://schemas.microsoft.com/office/powerpoint/2010/main" val="40152579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25DA6E-7931-4935-B795-7A3F77E2CA22}" type="datetimeFigureOut">
              <a:rPr lang="en-NZ" smtClean="0"/>
              <a:t>30/03/2021</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403BCBC1-2B5C-470A-9017-496B9AA43277}" type="slidenum">
              <a:rPr lang="en-NZ" smtClean="0"/>
              <a:t>‹#›</a:t>
            </a:fld>
            <a:endParaRPr lang="en-NZ"/>
          </a:p>
        </p:txBody>
      </p:sp>
    </p:spTree>
    <p:extLst>
      <p:ext uri="{BB962C8B-B14F-4D97-AF65-F5344CB8AC3E}">
        <p14:creationId xmlns:p14="http://schemas.microsoft.com/office/powerpoint/2010/main" val="749018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25DA6E-7931-4935-B795-7A3F77E2CA22}" type="datetimeFigureOut">
              <a:rPr lang="en-NZ" smtClean="0"/>
              <a:t>30/03/2021</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403BCBC1-2B5C-470A-9017-496B9AA43277}" type="slidenum">
              <a:rPr lang="en-NZ" smtClean="0"/>
              <a:t>‹#›</a:t>
            </a:fld>
            <a:endParaRPr lang="en-NZ"/>
          </a:p>
        </p:txBody>
      </p:sp>
    </p:spTree>
    <p:extLst>
      <p:ext uri="{BB962C8B-B14F-4D97-AF65-F5344CB8AC3E}">
        <p14:creationId xmlns:p14="http://schemas.microsoft.com/office/powerpoint/2010/main" val="7819612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25DA6E-7931-4935-B795-7A3F77E2CA22}" type="datetimeFigureOut">
              <a:rPr lang="en-NZ" smtClean="0"/>
              <a:t>30/03/2021</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403BCBC1-2B5C-470A-9017-496B9AA43277}" type="slidenum">
              <a:rPr lang="en-NZ" smtClean="0"/>
              <a:t>‹#›</a:t>
            </a:fld>
            <a:endParaRPr lang="en-NZ"/>
          </a:p>
        </p:txBody>
      </p:sp>
    </p:spTree>
    <p:extLst>
      <p:ext uri="{BB962C8B-B14F-4D97-AF65-F5344CB8AC3E}">
        <p14:creationId xmlns:p14="http://schemas.microsoft.com/office/powerpoint/2010/main" val="35898212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6895" y="1427057"/>
            <a:ext cx="9771712" cy="4994698"/>
          </a:xfrm>
        </p:spPr>
        <p:txBody>
          <a:bodyPr anchor="b"/>
          <a:lstStyle>
            <a:lvl1pPr>
              <a:defRPr sz="9988"/>
            </a:lvl1pPr>
          </a:lstStyle>
          <a:p>
            <a:r>
              <a:rPr lang="en-US"/>
              <a:t>Click to edit Master title style</a:t>
            </a:r>
            <a:endParaRPr lang="en-US" dirty="0"/>
          </a:p>
        </p:txBody>
      </p:sp>
      <p:sp>
        <p:nvSpPr>
          <p:cNvPr id="3" name="Content Placeholder 2"/>
          <p:cNvSpPr>
            <a:spLocks noGrp="1"/>
          </p:cNvSpPr>
          <p:nvPr>
            <p:ph idx="1"/>
          </p:nvPr>
        </p:nvSpPr>
        <p:spPr>
          <a:xfrm>
            <a:off x="12880357" y="3082051"/>
            <a:ext cx="15338078" cy="15212028"/>
          </a:xfrm>
        </p:spPr>
        <p:txBody>
          <a:bodyPr/>
          <a:lstStyle>
            <a:lvl1pPr>
              <a:defRPr sz="9988"/>
            </a:lvl1pPr>
            <a:lvl2pPr>
              <a:defRPr sz="8740"/>
            </a:lvl2pPr>
            <a:lvl3pPr>
              <a:defRPr sz="7491"/>
            </a:lvl3pPr>
            <a:lvl4pPr>
              <a:defRPr sz="6243"/>
            </a:lvl4pPr>
            <a:lvl5pPr>
              <a:defRPr sz="6243"/>
            </a:lvl5pPr>
            <a:lvl6pPr>
              <a:defRPr sz="6243"/>
            </a:lvl6pPr>
            <a:lvl7pPr>
              <a:defRPr sz="6243"/>
            </a:lvl7pPr>
            <a:lvl8pPr>
              <a:defRPr sz="6243"/>
            </a:lvl8pPr>
            <a:lvl9pPr>
              <a:defRPr sz="624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6895" y="6421755"/>
            <a:ext cx="9771712" cy="11897096"/>
          </a:xfrm>
        </p:spPr>
        <p:txBody>
          <a:bodyPr/>
          <a:lstStyle>
            <a:lvl1pPr marL="0" indent="0">
              <a:buNone/>
              <a:defRPr sz="4994"/>
            </a:lvl1pPr>
            <a:lvl2pPr marL="1427058" indent="0">
              <a:buNone/>
              <a:defRPr sz="4370"/>
            </a:lvl2pPr>
            <a:lvl3pPr marL="2854117" indent="0">
              <a:buNone/>
              <a:defRPr sz="3746"/>
            </a:lvl3pPr>
            <a:lvl4pPr marL="4281175" indent="0">
              <a:buNone/>
              <a:defRPr sz="3121"/>
            </a:lvl4pPr>
            <a:lvl5pPr marL="5708233" indent="0">
              <a:buNone/>
              <a:defRPr sz="3121"/>
            </a:lvl5pPr>
            <a:lvl6pPr marL="7135292" indent="0">
              <a:buNone/>
              <a:defRPr sz="3121"/>
            </a:lvl6pPr>
            <a:lvl7pPr marL="8562350" indent="0">
              <a:buNone/>
              <a:defRPr sz="3121"/>
            </a:lvl7pPr>
            <a:lvl8pPr marL="9989409" indent="0">
              <a:buNone/>
              <a:defRPr sz="3121"/>
            </a:lvl8pPr>
            <a:lvl9pPr marL="11416467" indent="0">
              <a:buNone/>
              <a:defRPr sz="3121"/>
            </a:lvl9pPr>
          </a:lstStyle>
          <a:p>
            <a:pPr lvl="0"/>
            <a:r>
              <a:rPr lang="en-US"/>
              <a:t>Click to edit Master text styles</a:t>
            </a:r>
          </a:p>
        </p:txBody>
      </p:sp>
      <p:sp>
        <p:nvSpPr>
          <p:cNvPr id="5" name="Date Placeholder 4"/>
          <p:cNvSpPr>
            <a:spLocks noGrp="1"/>
          </p:cNvSpPr>
          <p:nvPr>
            <p:ph type="dt" sz="half" idx="10"/>
          </p:nvPr>
        </p:nvSpPr>
        <p:spPr/>
        <p:txBody>
          <a:bodyPr/>
          <a:lstStyle/>
          <a:p>
            <a:fld id="{7625DA6E-7931-4935-B795-7A3F77E2CA22}" type="datetimeFigureOut">
              <a:rPr lang="en-NZ" smtClean="0"/>
              <a:t>30/03/2021</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403BCBC1-2B5C-470A-9017-496B9AA43277}" type="slidenum">
              <a:rPr lang="en-NZ" smtClean="0"/>
              <a:t>‹#›</a:t>
            </a:fld>
            <a:endParaRPr lang="en-NZ"/>
          </a:p>
        </p:txBody>
      </p:sp>
    </p:spTree>
    <p:extLst>
      <p:ext uri="{BB962C8B-B14F-4D97-AF65-F5344CB8AC3E}">
        <p14:creationId xmlns:p14="http://schemas.microsoft.com/office/powerpoint/2010/main" val="30225391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6895" y="1427057"/>
            <a:ext cx="9771712" cy="4994698"/>
          </a:xfrm>
        </p:spPr>
        <p:txBody>
          <a:bodyPr anchor="b"/>
          <a:lstStyle>
            <a:lvl1pPr>
              <a:defRPr sz="998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80357" y="3082051"/>
            <a:ext cx="15338078" cy="15212028"/>
          </a:xfrm>
        </p:spPr>
        <p:txBody>
          <a:bodyPr anchor="t"/>
          <a:lstStyle>
            <a:lvl1pPr marL="0" indent="0">
              <a:buNone/>
              <a:defRPr sz="9988"/>
            </a:lvl1pPr>
            <a:lvl2pPr marL="1427058" indent="0">
              <a:buNone/>
              <a:defRPr sz="8740"/>
            </a:lvl2pPr>
            <a:lvl3pPr marL="2854117" indent="0">
              <a:buNone/>
              <a:defRPr sz="7491"/>
            </a:lvl3pPr>
            <a:lvl4pPr marL="4281175" indent="0">
              <a:buNone/>
              <a:defRPr sz="6243"/>
            </a:lvl4pPr>
            <a:lvl5pPr marL="5708233" indent="0">
              <a:buNone/>
              <a:defRPr sz="6243"/>
            </a:lvl5pPr>
            <a:lvl6pPr marL="7135292" indent="0">
              <a:buNone/>
              <a:defRPr sz="6243"/>
            </a:lvl6pPr>
            <a:lvl7pPr marL="8562350" indent="0">
              <a:buNone/>
              <a:defRPr sz="6243"/>
            </a:lvl7pPr>
            <a:lvl8pPr marL="9989409" indent="0">
              <a:buNone/>
              <a:defRPr sz="6243"/>
            </a:lvl8pPr>
            <a:lvl9pPr marL="11416467" indent="0">
              <a:buNone/>
              <a:defRPr sz="6243"/>
            </a:lvl9pPr>
          </a:lstStyle>
          <a:p>
            <a:r>
              <a:rPr lang="en-US"/>
              <a:t>Click icon to add picture</a:t>
            </a:r>
            <a:endParaRPr lang="en-US" dirty="0"/>
          </a:p>
        </p:txBody>
      </p:sp>
      <p:sp>
        <p:nvSpPr>
          <p:cNvPr id="4" name="Text Placeholder 3"/>
          <p:cNvSpPr>
            <a:spLocks noGrp="1"/>
          </p:cNvSpPr>
          <p:nvPr>
            <p:ph type="body" sz="half" idx="2"/>
          </p:nvPr>
        </p:nvSpPr>
        <p:spPr>
          <a:xfrm>
            <a:off x="2086895" y="6421755"/>
            <a:ext cx="9771712" cy="11897096"/>
          </a:xfrm>
        </p:spPr>
        <p:txBody>
          <a:bodyPr/>
          <a:lstStyle>
            <a:lvl1pPr marL="0" indent="0">
              <a:buNone/>
              <a:defRPr sz="4994"/>
            </a:lvl1pPr>
            <a:lvl2pPr marL="1427058" indent="0">
              <a:buNone/>
              <a:defRPr sz="4370"/>
            </a:lvl2pPr>
            <a:lvl3pPr marL="2854117" indent="0">
              <a:buNone/>
              <a:defRPr sz="3746"/>
            </a:lvl3pPr>
            <a:lvl4pPr marL="4281175" indent="0">
              <a:buNone/>
              <a:defRPr sz="3121"/>
            </a:lvl4pPr>
            <a:lvl5pPr marL="5708233" indent="0">
              <a:buNone/>
              <a:defRPr sz="3121"/>
            </a:lvl5pPr>
            <a:lvl6pPr marL="7135292" indent="0">
              <a:buNone/>
              <a:defRPr sz="3121"/>
            </a:lvl6pPr>
            <a:lvl7pPr marL="8562350" indent="0">
              <a:buNone/>
              <a:defRPr sz="3121"/>
            </a:lvl7pPr>
            <a:lvl8pPr marL="9989409" indent="0">
              <a:buNone/>
              <a:defRPr sz="3121"/>
            </a:lvl8pPr>
            <a:lvl9pPr marL="11416467" indent="0">
              <a:buNone/>
              <a:defRPr sz="3121"/>
            </a:lvl9pPr>
          </a:lstStyle>
          <a:p>
            <a:pPr lvl="0"/>
            <a:r>
              <a:rPr lang="en-US"/>
              <a:t>Click to edit Master text styles</a:t>
            </a:r>
          </a:p>
        </p:txBody>
      </p:sp>
      <p:sp>
        <p:nvSpPr>
          <p:cNvPr id="5" name="Date Placeholder 4"/>
          <p:cNvSpPr>
            <a:spLocks noGrp="1"/>
          </p:cNvSpPr>
          <p:nvPr>
            <p:ph type="dt" sz="half" idx="10"/>
          </p:nvPr>
        </p:nvSpPr>
        <p:spPr/>
        <p:txBody>
          <a:bodyPr/>
          <a:lstStyle/>
          <a:p>
            <a:fld id="{7625DA6E-7931-4935-B795-7A3F77E2CA22}" type="datetimeFigureOut">
              <a:rPr lang="en-NZ" smtClean="0"/>
              <a:t>30/03/2021</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403BCBC1-2B5C-470A-9017-496B9AA43277}" type="slidenum">
              <a:rPr lang="en-NZ" smtClean="0"/>
              <a:t>‹#›</a:t>
            </a:fld>
            <a:endParaRPr lang="en-NZ"/>
          </a:p>
        </p:txBody>
      </p:sp>
    </p:spTree>
    <p:extLst>
      <p:ext uri="{BB962C8B-B14F-4D97-AF65-F5344CB8AC3E}">
        <p14:creationId xmlns:p14="http://schemas.microsoft.com/office/powerpoint/2010/main" val="1460917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25DA6E-7931-4935-B795-7A3F77E2CA22}" type="datetimeFigureOut">
              <a:rPr lang="en-NZ" smtClean="0"/>
              <a:t>30/03/2021</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403BCBC1-2B5C-470A-9017-496B9AA43277}" type="slidenum">
              <a:rPr lang="en-NZ" smtClean="0"/>
              <a:t>‹#›</a:t>
            </a:fld>
            <a:endParaRPr lang="en-NZ"/>
          </a:p>
        </p:txBody>
      </p:sp>
    </p:spTree>
    <p:extLst>
      <p:ext uri="{BB962C8B-B14F-4D97-AF65-F5344CB8AC3E}">
        <p14:creationId xmlns:p14="http://schemas.microsoft.com/office/powerpoint/2010/main" val="10659065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81606" y="1139664"/>
            <a:ext cx="6532885" cy="1814046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2951" y="1139664"/>
            <a:ext cx="19219937" cy="1814046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25DA6E-7931-4935-B795-7A3F77E2CA22}" type="datetimeFigureOut">
              <a:rPr lang="en-NZ" smtClean="0"/>
              <a:t>30/03/2021</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403BCBC1-2B5C-470A-9017-496B9AA43277}" type="slidenum">
              <a:rPr lang="en-NZ" smtClean="0"/>
              <a:t>‹#›</a:t>
            </a:fld>
            <a:endParaRPr lang="en-NZ"/>
          </a:p>
        </p:txBody>
      </p:sp>
    </p:spTree>
    <p:extLst>
      <p:ext uri="{BB962C8B-B14F-4D97-AF65-F5344CB8AC3E}">
        <p14:creationId xmlns:p14="http://schemas.microsoft.com/office/powerpoint/2010/main" val="1373859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7174" y="5336604"/>
            <a:ext cx="26131540" cy="8904237"/>
          </a:xfrm>
        </p:spPr>
        <p:txBody>
          <a:bodyPr anchor="b"/>
          <a:lstStyle>
            <a:lvl1pPr>
              <a:defRPr sz="28570"/>
            </a:lvl1pPr>
          </a:lstStyle>
          <a:p>
            <a:r>
              <a:rPr lang="en-US"/>
              <a:t>Click to edit Master title style</a:t>
            </a:r>
            <a:endParaRPr lang="en-US" dirty="0"/>
          </a:p>
        </p:txBody>
      </p:sp>
      <p:sp>
        <p:nvSpPr>
          <p:cNvPr id="3" name="Text Placeholder 2"/>
          <p:cNvSpPr>
            <a:spLocks noGrp="1"/>
          </p:cNvSpPr>
          <p:nvPr>
            <p:ph type="body" idx="1"/>
          </p:nvPr>
        </p:nvSpPr>
        <p:spPr>
          <a:xfrm>
            <a:off x="2067174" y="14325079"/>
            <a:ext cx="26131540" cy="4682527"/>
          </a:xfrm>
        </p:spPr>
        <p:txBody>
          <a:bodyPr/>
          <a:lstStyle>
            <a:lvl1pPr marL="0" indent="0">
              <a:buNone/>
              <a:defRPr sz="11426">
                <a:solidFill>
                  <a:schemeClr val="tx1"/>
                </a:solidFill>
              </a:defRPr>
            </a:lvl1pPr>
            <a:lvl2pPr marL="2176955" indent="0">
              <a:buNone/>
              <a:defRPr sz="9523">
                <a:solidFill>
                  <a:schemeClr val="tx1">
                    <a:tint val="75000"/>
                  </a:schemeClr>
                </a:solidFill>
              </a:defRPr>
            </a:lvl2pPr>
            <a:lvl3pPr marL="4353911" indent="0">
              <a:buNone/>
              <a:defRPr sz="8571">
                <a:solidFill>
                  <a:schemeClr val="tx1">
                    <a:tint val="75000"/>
                  </a:schemeClr>
                </a:solidFill>
              </a:defRPr>
            </a:lvl3pPr>
            <a:lvl4pPr marL="6530863" indent="0">
              <a:buNone/>
              <a:defRPr sz="7618">
                <a:solidFill>
                  <a:schemeClr val="tx1">
                    <a:tint val="75000"/>
                  </a:schemeClr>
                </a:solidFill>
              </a:defRPr>
            </a:lvl4pPr>
            <a:lvl5pPr marL="8707818" indent="0">
              <a:buNone/>
              <a:defRPr sz="7618">
                <a:solidFill>
                  <a:schemeClr val="tx1">
                    <a:tint val="75000"/>
                  </a:schemeClr>
                </a:solidFill>
              </a:defRPr>
            </a:lvl5pPr>
            <a:lvl6pPr marL="10884774" indent="0">
              <a:buNone/>
              <a:defRPr sz="7618">
                <a:solidFill>
                  <a:schemeClr val="tx1">
                    <a:tint val="75000"/>
                  </a:schemeClr>
                </a:solidFill>
              </a:defRPr>
            </a:lvl6pPr>
            <a:lvl7pPr marL="13061726" indent="0">
              <a:buNone/>
              <a:defRPr sz="7618">
                <a:solidFill>
                  <a:schemeClr val="tx1">
                    <a:tint val="75000"/>
                  </a:schemeClr>
                </a:solidFill>
              </a:defRPr>
            </a:lvl7pPr>
            <a:lvl8pPr marL="15238681" indent="0">
              <a:buNone/>
              <a:defRPr sz="7618">
                <a:solidFill>
                  <a:schemeClr val="tx1">
                    <a:tint val="75000"/>
                  </a:schemeClr>
                </a:solidFill>
              </a:defRPr>
            </a:lvl8pPr>
            <a:lvl9pPr marL="17415637" indent="0">
              <a:buNone/>
              <a:defRPr sz="761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25DA6E-7931-4935-B795-7A3F77E2CA22}" type="datetimeFigureOut">
              <a:rPr lang="en-NZ" smtClean="0"/>
              <a:t>30/03/2021</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403BCBC1-2B5C-470A-9017-496B9AA43277}" type="slidenum">
              <a:rPr lang="en-NZ" smtClean="0"/>
              <a:t>‹#›</a:t>
            </a:fld>
            <a:endParaRPr lang="en-NZ"/>
          </a:p>
        </p:txBody>
      </p:sp>
    </p:spTree>
    <p:extLst>
      <p:ext uri="{BB962C8B-B14F-4D97-AF65-F5344CB8AC3E}">
        <p14:creationId xmlns:p14="http://schemas.microsoft.com/office/powerpoint/2010/main" val="4199587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2953" y="5698317"/>
            <a:ext cx="12876409" cy="135818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15338080" y="5698317"/>
            <a:ext cx="12876409" cy="135818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7625DA6E-7931-4935-B795-7A3F77E2CA22}" type="datetimeFigureOut">
              <a:rPr lang="en-NZ" smtClean="0"/>
              <a:t>30/03/2021</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403BCBC1-2B5C-470A-9017-496B9AA43277}" type="slidenum">
              <a:rPr lang="en-NZ" smtClean="0"/>
              <a:t>‹#›</a:t>
            </a:fld>
            <a:endParaRPr lang="en-NZ"/>
          </a:p>
        </p:txBody>
      </p:sp>
    </p:spTree>
    <p:extLst>
      <p:ext uri="{BB962C8B-B14F-4D97-AF65-F5344CB8AC3E}">
        <p14:creationId xmlns:p14="http://schemas.microsoft.com/office/powerpoint/2010/main" val="1722191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6895" y="1139670"/>
            <a:ext cx="26131540" cy="41374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6901" y="5247411"/>
            <a:ext cx="12817234" cy="2571674"/>
          </a:xfrm>
        </p:spPr>
        <p:txBody>
          <a:bodyPr anchor="b"/>
          <a:lstStyle>
            <a:lvl1pPr marL="0" indent="0">
              <a:buNone/>
              <a:defRPr sz="11426" b="1"/>
            </a:lvl1pPr>
            <a:lvl2pPr marL="2176955" indent="0">
              <a:buNone/>
              <a:defRPr sz="9523" b="1"/>
            </a:lvl2pPr>
            <a:lvl3pPr marL="4353911" indent="0">
              <a:buNone/>
              <a:defRPr sz="8571" b="1"/>
            </a:lvl3pPr>
            <a:lvl4pPr marL="6530863" indent="0">
              <a:buNone/>
              <a:defRPr sz="7618" b="1"/>
            </a:lvl4pPr>
            <a:lvl5pPr marL="8707818" indent="0">
              <a:buNone/>
              <a:defRPr sz="7618" b="1"/>
            </a:lvl5pPr>
            <a:lvl6pPr marL="10884774" indent="0">
              <a:buNone/>
              <a:defRPr sz="7618" b="1"/>
            </a:lvl6pPr>
            <a:lvl7pPr marL="13061726" indent="0">
              <a:buNone/>
              <a:defRPr sz="7618" b="1"/>
            </a:lvl7pPr>
            <a:lvl8pPr marL="15238681" indent="0">
              <a:buNone/>
              <a:defRPr sz="7618" b="1"/>
            </a:lvl8pPr>
            <a:lvl9pPr marL="17415637" indent="0">
              <a:buNone/>
              <a:defRPr sz="7618" b="1"/>
            </a:lvl9pPr>
          </a:lstStyle>
          <a:p>
            <a:pPr lvl="0"/>
            <a:r>
              <a:rPr lang="en-US"/>
              <a:t>Click to edit Master text styles</a:t>
            </a:r>
          </a:p>
        </p:txBody>
      </p:sp>
      <p:sp>
        <p:nvSpPr>
          <p:cNvPr id="4" name="Content Placeholder 3"/>
          <p:cNvSpPr>
            <a:spLocks noGrp="1"/>
          </p:cNvSpPr>
          <p:nvPr>
            <p:ph sz="half" idx="2"/>
          </p:nvPr>
        </p:nvSpPr>
        <p:spPr>
          <a:xfrm>
            <a:off x="2086901" y="7819081"/>
            <a:ext cx="12817234" cy="11500691"/>
          </a:xfrm>
        </p:spPr>
        <p:txBody>
          <a:bodyPr/>
          <a:lstStyle>
            <a:lvl3pPr marL="4353907" indent="0">
              <a:buNone/>
              <a:defRPr/>
            </a:lvl3pPr>
            <a:lvl4pPr marL="6530863" indent="0">
              <a:buNone/>
              <a:defRPr/>
            </a:lvl4pPr>
          </a:lstStyle>
          <a:p>
            <a:pPr lvl="0"/>
            <a:r>
              <a:rPr lang="en-US" dirty="0"/>
              <a:t>Click to edit Master text styles</a:t>
            </a:r>
          </a:p>
          <a:p>
            <a:pPr lvl="1"/>
            <a:r>
              <a:rPr lang="en-US" dirty="0"/>
              <a:t>Second level</a:t>
            </a:r>
          </a:p>
          <a:p>
            <a:pPr lvl="2"/>
            <a:r>
              <a:rPr lang="en-US" dirty="0"/>
              <a:t>Third level</a:t>
            </a:r>
          </a:p>
          <a:p>
            <a:pPr lvl="2"/>
            <a:r>
              <a:rPr lang="en-US" dirty="0"/>
              <a:t>Fourth level</a:t>
            </a:r>
          </a:p>
          <a:p>
            <a:pPr lvl="4"/>
            <a:r>
              <a:rPr lang="en-US" dirty="0"/>
              <a:t>Fifth level</a:t>
            </a:r>
          </a:p>
        </p:txBody>
      </p:sp>
      <p:sp>
        <p:nvSpPr>
          <p:cNvPr id="5" name="Text Placeholder 4"/>
          <p:cNvSpPr>
            <a:spLocks noGrp="1"/>
          </p:cNvSpPr>
          <p:nvPr>
            <p:ph type="body" sz="quarter" idx="3"/>
          </p:nvPr>
        </p:nvSpPr>
        <p:spPr>
          <a:xfrm>
            <a:off x="15338084" y="5247411"/>
            <a:ext cx="12880357" cy="2571674"/>
          </a:xfrm>
        </p:spPr>
        <p:txBody>
          <a:bodyPr anchor="b"/>
          <a:lstStyle>
            <a:lvl1pPr marL="0" indent="0">
              <a:buNone/>
              <a:defRPr sz="11426" b="1"/>
            </a:lvl1pPr>
            <a:lvl2pPr marL="2176955" indent="0">
              <a:buNone/>
              <a:defRPr sz="9523" b="1"/>
            </a:lvl2pPr>
            <a:lvl3pPr marL="4353911" indent="0">
              <a:buNone/>
              <a:defRPr sz="8571" b="1"/>
            </a:lvl3pPr>
            <a:lvl4pPr marL="6530863" indent="0">
              <a:buNone/>
              <a:defRPr sz="7618" b="1"/>
            </a:lvl4pPr>
            <a:lvl5pPr marL="8707818" indent="0">
              <a:buNone/>
              <a:defRPr sz="7618" b="1"/>
            </a:lvl5pPr>
            <a:lvl6pPr marL="10884774" indent="0">
              <a:buNone/>
              <a:defRPr sz="7618" b="1"/>
            </a:lvl6pPr>
            <a:lvl7pPr marL="13061726" indent="0">
              <a:buNone/>
              <a:defRPr sz="7618" b="1"/>
            </a:lvl7pPr>
            <a:lvl8pPr marL="15238681" indent="0">
              <a:buNone/>
              <a:defRPr sz="7618" b="1"/>
            </a:lvl8pPr>
            <a:lvl9pPr marL="17415637" indent="0">
              <a:buNone/>
              <a:defRPr sz="7618" b="1"/>
            </a:lvl9pPr>
          </a:lstStyle>
          <a:p>
            <a:pPr lvl="0"/>
            <a:r>
              <a:rPr lang="en-US"/>
              <a:t>Click to edit Master text styles</a:t>
            </a:r>
          </a:p>
        </p:txBody>
      </p:sp>
      <p:sp>
        <p:nvSpPr>
          <p:cNvPr id="6" name="Content Placeholder 5"/>
          <p:cNvSpPr>
            <a:spLocks noGrp="1"/>
          </p:cNvSpPr>
          <p:nvPr>
            <p:ph sz="quarter" idx="4"/>
          </p:nvPr>
        </p:nvSpPr>
        <p:spPr>
          <a:xfrm>
            <a:off x="15338084" y="7819081"/>
            <a:ext cx="12880357" cy="115006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7625DA6E-7931-4935-B795-7A3F77E2CA22}" type="datetimeFigureOut">
              <a:rPr lang="en-NZ" smtClean="0"/>
              <a:t>30/03/2021</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403BCBC1-2B5C-470A-9017-496B9AA43277}" type="slidenum">
              <a:rPr lang="en-NZ" smtClean="0"/>
              <a:t>‹#›</a:t>
            </a:fld>
            <a:endParaRPr lang="en-NZ"/>
          </a:p>
        </p:txBody>
      </p:sp>
    </p:spTree>
    <p:extLst>
      <p:ext uri="{BB962C8B-B14F-4D97-AF65-F5344CB8AC3E}">
        <p14:creationId xmlns:p14="http://schemas.microsoft.com/office/powerpoint/2010/main" val="1412665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25DA6E-7931-4935-B795-7A3F77E2CA22}" type="datetimeFigureOut">
              <a:rPr lang="en-NZ" smtClean="0"/>
              <a:t>30/03/2021</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403BCBC1-2B5C-470A-9017-496B9AA43277}" type="slidenum">
              <a:rPr lang="en-NZ" smtClean="0"/>
              <a:t>‹#›</a:t>
            </a:fld>
            <a:endParaRPr lang="en-NZ"/>
          </a:p>
        </p:txBody>
      </p:sp>
    </p:spTree>
    <p:extLst>
      <p:ext uri="{BB962C8B-B14F-4D97-AF65-F5344CB8AC3E}">
        <p14:creationId xmlns:p14="http://schemas.microsoft.com/office/powerpoint/2010/main" val="2607084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25DA6E-7931-4935-B795-7A3F77E2CA22}" type="datetimeFigureOut">
              <a:rPr lang="en-NZ" smtClean="0"/>
              <a:t>30/03/2021</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403BCBC1-2B5C-470A-9017-496B9AA43277}" type="slidenum">
              <a:rPr lang="en-NZ" smtClean="0"/>
              <a:t>‹#›</a:t>
            </a:fld>
            <a:endParaRPr lang="en-NZ"/>
          </a:p>
        </p:txBody>
      </p:sp>
    </p:spTree>
    <p:extLst>
      <p:ext uri="{BB962C8B-B14F-4D97-AF65-F5344CB8AC3E}">
        <p14:creationId xmlns:p14="http://schemas.microsoft.com/office/powerpoint/2010/main" val="806114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6896" y="1427060"/>
            <a:ext cx="9771715" cy="4994699"/>
          </a:xfrm>
        </p:spPr>
        <p:txBody>
          <a:bodyPr anchor="b"/>
          <a:lstStyle>
            <a:lvl1pPr>
              <a:defRPr sz="15237"/>
            </a:lvl1pPr>
          </a:lstStyle>
          <a:p>
            <a:r>
              <a:rPr lang="en-US"/>
              <a:t>Click to edit Master title style</a:t>
            </a:r>
            <a:endParaRPr lang="en-US" dirty="0"/>
          </a:p>
        </p:txBody>
      </p:sp>
      <p:sp>
        <p:nvSpPr>
          <p:cNvPr id="3" name="Content Placeholder 2"/>
          <p:cNvSpPr>
            <a:spLocks noGrp="1"/>
          </p:cNvSpPr>
          <p:nvPr>
            <p:ph idx="1"/>
          </p:nvPr>
        </p:nvSpPr>
        <p:spPr>
          <a:xfrm>
            <a:off x="12880361" y="3082050"/>
            <a:ext cx="15338078" cy="15212029"/>
          </a:xfrm>
        </p:spPr>
        <p:txBody>
          <a:bodyPr/>
          <a:lstStyle>
            <a:lvl1pPr>
              <a:defRPr sz="15237"/>
            </a:lvl1pPr>
            <a:lvl2pPr>
              <a:defRPr sz="13333"/>
            </a:lvl2pPr>
            <a:lvl3pPr>
              <a:defRPr sz="11426"/>
            </a:lvl3pPr>
            <a:lvl4pPr>
              <a:defRPr sz="9523"/>
            </a:lvl4pPr>
            <a:lvl5pPr>
              <a:defRPr sz="9523"/>
            </a:lvl5pPr>
            <a:lvl6pPr>
              <a:defRPr sz="9523"/>
            </a:lvl6pPr>
            <a:lvl7pPr>
              <a:defRPr sz="9523"/>
            </a:lvl7pPr>
            <a:lvl8pPr>
              <a:defRPr sz="9523"/>
            </a:lvl8pPr>
            <a:lvl9pPr>
              <a:defRPr sz="95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6896" y="6421763"/>
            <a:ext cx="9771715" cy="11897095"/>
          </a:xfrm>
        </p:spPr>
        <p:txBody>
          <a:bodyPr/>
          <a:lstStyle>
            <a:lvl1pPr marL="0" indent="0">
              <a:buNone/>
              <a:defRPr sz="7618"/>
            </a:lvl1pPr>
            <a:lvl2pPr marL="2176955" indent="0">
              <a:buNone/>
              <a:defRPr sz="6665"/>
            </a:lvl2pPr>
            <a:lvl3pPr marL="4353911" indent="0">
              <a:buNone/>
              <a:defRPr sz="5715"/>
            </a:lvl3pPr>
            <a:lvl4pPr marL="6530863" indent="0">
              <a:buNone/>
              <a:defRPr sz="4761"/>
            </a:lvl4pPr>
            <a:lvl5pPr marL="8707818" indent="0">
              <a:buNone/>
              <a:defRPr sz="4761"/>
            </a:lvl5pPr>
            <a:lvl6pPr marL="10884774" indent="0">
              <a:buNone/>
              <a:defRPr sz="4761"/>
            </a:lvl6pPr>
            <a:lvl7pPr marL="13061726" indent="0">
              <a:buNone/>
              <a:defRPr sz="4761"/>
            </a:lvl7pPr>
            <a:lvl8pPr marL="15238681" indent="0">
              <a:buNone/>
              <a:defRPr sz="4761"/>
            </a:lvl8pPr>
            <a:lvl9pPr marL="17415637" indent="0">
              <a:buNone/>
              <a:defRPr sz="4761"/>
            </a:lvl9pPr>
          </a:lstStyle>
          <a:p>
            <a:pPr lvl="0"/>
            <a:r>
              <a:rPr lang="en-US"/>
              <a:t>Click to edit Master text styles</a:t>
            </a:r>
          </a:p>
        </p:txBody>
      </p:sp>
      <p:sp>
        <p:nvSpPr>
          <p:cNvPr id="5" name="Date Placeholder 4"/>
          <p:cNvSpPr>
            <a:spLocks noGrp="1"/>
          </p:cNvSpPr>
          <p:nvPr>
            <p:ph type="dt" sz="half" idx="10"/>
          </p:nvPr>
        </p:nvSpPr>
        <p:spPr/>
        <p:txBody>
          <a:bodyPr/>
          <a:lstStyle/>
          <a:p>
            <a:fld id="{7625DA6E-7931-4935-B795-7A3F77E2CA22}" type="datetimeFigureOut">
              <a:rPr lang="en-NZ" smtClean="0"/>
              <a:t>30/03/2021</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403BCBC1-2B5C-470A-9017-496B9AA43277}" type="slidenum">
              <a:rPr lang="en-NZ" smtClean="0"/>
              <a:t>‹#›</a:t>
            </a:fld>
            <a:endParaRPr lang="en-NZ"/>
          </a:p>
        </p:txBody>
      </p:sp>
    </p:spTree>
    <p:extLst>
      <p:ext uri="{BB962C8B-B14F-4D97-AF65-F5344CB8AC3E}">
        <p14:creationId xmlns:p14="http://schemas.microsoft.com/office/powerpoint/2010/main" val="2031233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6896" y="1427060"/>
            <a:ext cx="9771715" cy="4994699"/>
          </a:xfrm>
        </p:spPr>
        <p:txBody>
          <a:bodyPr anchor="b"/>
          <a:lstStyle>
            <a:lvl1pPr>
              <a:defRPr sz="15237"/>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80361" y="3082050"/>
            <a:ext cx="15338078" cy="15212029"/>
          </a:xfrm>
        </p:spPr>
        <p:txBody>
          <a:bodyPr anchor="t"/>
          <a:lstStyle>
            <a:lvl1pPr marL="0" indent="0">
              <a:buNone/>
              <a:defRPr sz="15237"/>
            </a:lvl1pPr>
            <a:lvl2pPr marL="2176955" indent="0">
              <a:buNone/>
              <a:defRPr sz="13333"/>
            </a:lvl2pPr>
            <a:lvl3pPr marL="4353911" indent="0">
              <a:buNone/>
              <a:defRPr sz="11426"/>
            </a:lvl3pPr>
            <a:lvl4pPr marL="6530863" indent="0">
              <a:buNone/>
              <a:defRPr sz="9523"/>
            </a:lvl4pPr>
            <a:lvl5pPr marL="8707818" indent="0">
              <a:buNone/>
              <a:defRPr sz="9523"/>
            </a:lvl5pPr>
            <a:lvl6pPr marL="10884774" indent="0">
              <a:buNone/>
              <a:defRPr sz="9523"/>
            </a:lvl6pPr>
            <a:lvl7pPr marL="13061726" indent="0">
              <a:buNone/>
              <a:defRPr sz="9523"/>
            </a:lvl7pPr>
            <a:lvl8pPr marL="15238681" indent="0">
              <a:buNone/>
              <a:defRPr sz="9523"/>
            </a:lvl8pPr>
            <a:lvl9pPr marL="17415637" indent="0">
              <a:buNone/>
              <a:defRPr sz="9523"/>
            </a:lvl9pPr>
          </a:lstStyle>
          <a:p>
            <a:r>
              <a:rPr lang="en-US"/>
              <a:t>Click icon to add picture</a:t>
            </a:r>
            <a:endParaRPr lang="en-US" dirty="0"/>
          </a:p>
        </p:txBody>
      </p:sp>
      <p:sp>
        <p:nvSpPr>
          <p:cNvPr id="4" name="Text Placeholder 3"/>
          <p:cNvSpPr>
            <a:spLocks noGrp="1"/>
          </p:cNvSpPr>
          <p:nvPr>
            <p:ph type="body" sz="half" idx="2"/>
          </p:nvPr>
        </p:nvSpPr>
        <p:spPr>
          <a:xfrm>
            <a:off x="2086896" y="6421763"/>
            <a:ext cx="9771715" cy="11897095"/>
          </a:xfrm>
        </p:spPr>
        <p:txBody>
          <a:bodyPr/>
          <a:lstStyle>
            <a:lvl1pPr marL="0" indent="0">
              <a:buNone/>
              <a:defRPr sz="7618"/>
            </a:lvl1pPr>
            <a:lvl2pPr marL="2176955" indent="0">
              <a:buNone/>
              <a:defRPr sz="6665"/>
            </a:lvl2pPr>
            <a:lvl3pPr marL="4353911" indent="0">
              <a:buNone/>
              <a:defRPr sz="5715"/>
            </a:lvl3pPr>
            <a:lvl4pPr marL="6530863" indent="0">
              <a:buNone/>
              <a:defRPr sz="4761"/>
            </a:lvl4pPr>
            <a:lvl5pPr marL="8707818" indent="0">
              <a:buNone/>
              <a:defRPr sz="4761"/>
            </a:lvl5pPr>
            <a:lvl6pPr marL="10884774" indent="0">
              <a:buNone/>
              <a:defRPr sz="4761"/>
            </a:lvl6pPr>
            <a:lvl7pPr marL="13061726" indent="0">
              <a:buNone/>
              <a:defRPr sz="4761"/>
            </a:lvl7pPr>
            <a:lvl8pPr marL="15238681" indent="0">
              <a:buNone/>
              <a:defRPr sz="4761"/>
            </a:lvl8pPr>
            <a:lvl9pPr marL="17415637" indent="0">
              <a:buNone/>
              <a:defRPr sz="4761"/>
            </a:lvl9pPr>
          </a:lstStyle>
          <a:p>
            <a:pPr lvl="0"/>
            <a:r>
              <a:rPr lang="en-US"/>
              <a:t>Click to edit Master text styles</a:t>
            </a:r>
          </a:p>
        </p:txBody>
      </p:sp>
      <p:sp>
        <p:nvSpPr>
          <p:cNvPr id="5" name="Date Placeholder 4"/>
          <p:cNvSpPr>
            <a:spLocks noGrp="1"/>
          </p:cNvSpPr>
          <p:nvPr>
            <p:ph type="dt" sz="half" idx="10"/>
          </p:nvPr>
        </p:nvSpPr>
        <p:spPr/>
        <p:txBody>
          <a:bodyPr/>
          <a:lstStyle/>
          <a:p>
            <a:fld id="{7625DA6E-7931-4935-B795-7A3F77E2CA22}" type="datetimeFigureOut">
              <a:rPr lang="en-NZ" smtClean="0"/>
              <a:t>30/03/2021</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403BCBC1-2B5C-470A-9017-496B9AA43277}" type="slidenum">
              <a:rPr lang="en-NZ" smtClean="0"/>
              <a:t>‹#›</a:t>
            </a:fld>
            <a:endParaRPr lang="en-NZ"/>
          </a:p>
        </p:txBody>
      </p:sp>
    </p:spTree>
    <p:extLst>
      <p:ext uri="{BB962C8B-B14F-4D97-AF65-F5344CB8AC3E}">
        <p14:creationId xmlns:p14="http://schemas.microsoft.com/office/powerpoint/2010/main" val="3807319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2952" y="1139670"/>
            <a:ext cx="26131540" cy="41374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2952" y="5698317"/>
            <a:ext cx="26131540" cy="135818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2957" y="19840057"/>
            <a:ext cx="6816922" cy="1139663"/>
          </a:xfrm>
          <a:prstGeom prst="rect">
            <a:avLst/>
          </a:prstGeom>
        </p:spPr>
        <p:txBody>
          <a:bodyPr vert="horz" lIns="91440" tIns="45720" rIns="91440" bIns="45720" rtlCol="0" anchor="ctr"/>
          <a:lstStyle>
            <a:lvl1pPr algn="l">
              <a:defRPr sz="5715">
                <a:solidFill>
                  <a:schemeClr val="tx1">
                    <a:tint val="75000"/>
                  </a:schemeClr>
                </a:solidFill>
              </a:defRPr>
            </a:lvl1pPr>
          </a:lstStyle>
          <a:p>
            <a:fld id="{7625DA6E-7931-4935-B795-7A3F77E2CA22}" type="datetimeFigureOut">
              <a:rPr lang="en-NZ" smtClean="0"/>
              <a:t>30/03/2021</a:t>
            </a:fld>
            <a:endParaRPr lang="en-NZ"/>
          </a:p>
        </p:txBody>
      </p:sp>
      <p:sp>
        <p:nvSpPr>
          <p:cNvPr id="5" name="Footer Placeholder 4"/>
          <p:cNvSpPr>
            <a:spLocks noGrp="1"/>
          </p:cNvSpPr>
          <p:nvPr>
            <p:ph type="ftr" sz="quarter" idx="3"/>
          </p:nvPr>
        </p:nvSpPr>
        <p:spPr>
          <a:xfrm>
            <a:off x="10036029" y="19840057"/>
            <a:ext cx="10225385" cy="1139663"/>
          </a:xfrm>
          <a:prstGeom prst="rect">
            <a:avLst/>
          </a:prstGeom>
        </p:spPr>
        <p:txBody>
          <a:bodyPr vert="horz" lIns="91440" tIns="45720" rIns="91440" bIns="45720" rtlCol="0" anchor="ctr"/>
          <a:lstStyle>
            <a:lvl1pPr algn="ctr">
              <a:defRPr sz="5715">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21397575" y="19840057"/>
            <a:ext cx="6816922" cy="1139663"/>
          </a:xfrm>
          <a:prstGeom prst="rect">
            <a:avLst/>
          </a:prstGeom>
        </p:spPr>
        <p:txBody>
          <a:bodyPr vert="horz" lIns="91440" tIns="45720" rIns="91440" bIns="45720" rtlCol="0" anchor="ctr"/>
          <a:lstStyle>
            <a:lvl1pPr algn="r">
              <a:defRPr sz="5715">
                <a:solidFill>
                  <a:schemeClr val="tx1">
                    <a:tint val="75000"/>
                  </a:schemeClr>
                </a:solidFill>
              </a:defRPr>
            </a:lvl1pPr>
          </a:lstStyle>
          <a:p>
            <a:fld id="{403BCBC1-2B5C-470A-9017-496B9AA43277}" type="slidenum">
              <a:rPr lang="en-NZ" smtClean="0"/>
              <a:t>‹#›</a:t>
            </a:fld>
            <a:endParaRPr lang="en-NZ"/>
          </a:p>
        </p:txBody>
      </p:sp>
    </p:spTree>
    <p:extLst>
      <p:ext uri="{BB962C8B-B14F-4D97-AF65-F5344CB8AC3E}">
        <p14:creationId xmlns:p14="http://schemas.microsoft.com/office/powerpoint/2010/main" val="2246585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53911" rtl="0" eaLnBrk="1" latinLnBrk="0" hangingPunct="1">
        <a:lnSpc>
          <a:spcPct val="90000"/>
        </a:lnSpc>
        <a:spcBef>
          <a:spcPct val="0"/>
        </a:spcBef>
        <a:buNone/>
        <a:defRPr sz="20951" kern="1200">
          <a:solidFill>
            <a:schemeClr val="tx1"/>
          </a:solidFill>
          <a:latin typeface="+mj-lt"/>
          <a:ea typeface="+mj-ea"/>
          <a:cs typeface="+mj-cs"/>
        </a:defRPr>
      </a:lvl1pPr>
    </p:titleStyle>
    <p:bodyStyle>
      <a:lvl1pPr marL="1088477" indent="-1088477" algn="l" defTabSz="4353911" rtl="0" eaLnBrk="1" latinLnBrk="0" hangingPunct="1">
        <a:lnSpc>
          <a:spcPct val="90000"/>
        </a:lnSpc>
        <a:spcBef>
          <a:spcPts val="4761"/>
        </a:spcBef>
        <a:buFont typeface="Arial" panose="020B0604020202020204" pitchFamily="34" charset="0"/>
        <a:buChar char="•"/>
        <a:defRPr sz="13333" kern="1200">
          <a:solidFill>
            <a:schemeClr val="tx1"/>
          </a:solidFill>
          <a:latin typeface="+mn-lt"/>
          <a:ea typeface="+mn-ea"/>
          <a:cs typeface="+mn-cs"/>
        </a:defRPr>
      </a:lvl1pPr>
      <a:lvl2pPr marL="3265432" indent="-1088477" algn="l" defTabSz="4353911" rtl="0" eaLnBrk="1" latinLnBrk="0" hangingPunct="1">
        <a:lnSpc>
          <a:spcPct val="90000"/>
        </a:lnSpc>
        <a:spcBef>
          <a:spcPts val="2381"/>
        </a:spcBef>
        <a:buFont typeface="Arial" panose="020B0604020202020204" pitchFamily="34" charset="0"/>
        <a:buChar char="•"/>
        <a:defRPr sz="11426" kern="1200">
          <a:solidFill>
            <a:schemeClr val="tx1"/>
          </a:solidFill>
          <a:latin typeface="+mn-lt"/>
          <a:ea typeface="+mn-ea"/>
          <a:cs typeface="+mn-cs"/>
        </a:defRPr>
      </a:lvl2pPr>
      <a:lvl3pPr marL="5442386" indent="-1088477" algn="l" defTabSz="4353911" rtl="0" eaLnBrk="1" latinLnBrk="0" hangingPunct="1">
        <a:lnSpc>
          <a:spcPct val="90000"/>
        </a:lnSpc>
        <a:spcBef>
          <a:spcPts val="2381"/>
        </a:spcBef>
        <a:buFont typeface="Arial" panose="020B0604020202020204" pitchFamily="34" charset="0"/>
        <a:buChar char="•"/>
        <a:defRPr sz="9523" kern="1200">
          <a:solidFill>
            <a:schemeClr val="tx1"/>
          </a:solidFill>
          <a:latin typeface="+mn-lt"/>
          <a:ea typeface="+mn-ea"/>
          <a:cs typeface="+mn-cs"/>
        </a:defRPr>
      </a:lvl3pPr>
      <a:lvl4pPr marL="7619342" indent="-1088477" algn="l" defTabSz="4353911" rtl="0" eaLnBrk="1" latinLnBrk="0" hangingPunct="1">
        <a:lnSpc>
          <a:spcPct val="90000"/>
        </a:lnSpc>
        <a:spcBef>
          <a:spcPts val="2381"/>
        </a:spcBef>
        <a:buFont typeface="Arial" panose="020B0604020202020204" pitchFamily="34" charset="0"/>
        <a:buChar char="•"/>
        <a:defRPr sz="8571" kern="1200">
          <a:solidFill>
            <a:schemeClr val="tx1"/>
          </a:solidFill>
          <a:latin typeface="+mn-lt"/>
          <a:ea typeface="+mn-ea"/>
          <a:cs typeface="+mn-cs"/>
        </a:defRPr>
      </a:lvl4pPr>
      <a:lvl5pPr marL="9796295" indent="-1088477" algn="l" defTabSz="4353911" rtl="0" eaLnBrk="1" latinLnBrk="0" hangingPunct="1">
        <a:lnSpc>
          <a:spcPct val="90000"/>
        </a:lnSpc>
        <a:spcBef>
          <a:spcPts val="2381"/>
        </a:spcBef>
        <a:buFont typeface="Arial" panose="020B0604020202020204" pitchFamily="34" charset="0"/>
        <a:buChar char="•"/>
        <a:defRPr sz="8571" kern="1200">
          <a:solidFill>
            <a:schemeClr val="tx1"/>
          </a:solidFill>
          <a:latin typeface="+mn-lt"/>
          <a:ea typeface="+mn-ea"/>
          <a:cs typeface="+mn-cs"/>
        </a:defRPr>
      </a:lvl5pPr>
      <a:lvl6pPr marL="11973250" indent="-1088477" algn="l" defTabSz="4353911" rtl="0" eaLnBrk="1" latinLnBrk="0" hangingPunct="1">
        <a:lnSpc>
          <a:spcPct val="90000"/>
        </a:lnSpc>
        <a:spcBef>
          <a:spcPts val="2381"/>
        </a:spcBef>
        <a:buFont typeface="Arial" panose="020B0604020202020204" pitchFamily="34" charset="0"/>
        <a:buChar char="•"/>
        <a:defRPr sz="8571" kern="1200">
          <a:solidFill>
            <a:schemeClr val="tx1"/>
          </a:solidFill>
          <a:latin typeface="+mn-lt"/>
          <a:ea typeface="+mn-ea"/>
          <a:cs typeface="+mn-cs"/>
        </a:defRPr>
      </a:lvl6pPr>
      <a:lvl7pPr marL="14150205" indent="-1088477" algn="l" defTabSz="4353911" rtl="0" eaLnBrk="1" latinLnBrk="0" hangingPunct="1">
        <a:lnSpc>
          <a:spcPct val="90000"/>
        </a:lnSpc>
        <a:spcBef>
          <a:spcPts val="2381"/>
        </a:spcBef>
        <a:buFont typeface="Arial" panose="020B0604020202020204" pitchFamily="34" charset="0"/>
        <a:buChar char="•"/>
        <a:defRPr sz="8571" kern="1200">
          <a:solidFill>
            <a:schemeClr val="tx1"/>
          </a:solidFill>
          <a:latin typeface="+mn-lt"/>
          <a:ea typeface="+mn-ea"/>
          <a:cs typeface="+mn-cs"/>
        </a:defRPr>
      </a:lvl7pPr>
      <a:lvl8pPr marL="16327158" indent="-1088477" algn="l" defTabSz="4353911" rtl="0" eaLnBrk="1" latinLnBrk="0" hangingPunct="1">
        <a:lnSpc>
          <a:spcPct val="90000"/>
        </a:lnSpc>
        <a:spcBef>
          <a:spcPts val="2381"/>
        </a:spcBef>
        <a:buFont typeface="Arial" panose="020B0604020202020204" pitchFamily="34" charset="0"/>
        <a:buChar char="•"/>
        <a:defRPr sz="8571" kern="1200">
          <a:solidFill>
            <a:schemeClr val="tx1"/>
          </a:solidFill>
          <a:latin typeface="+mn-lt"/>
          <a:ea typeface="+mn-ea"/>
          <a:cs typeface="+mn-cs"/>
        </a:defRPr>
      </a:lvl8pPr>
      <a:lvl9pPr marL="18504113" indent="-1088477" algn="l" defTabSz="4353911" rtl="0" eaLnBrk="1" latinLnBrk="0" hangingPunct="1">
        <a:lnSpc>
          <a:spcPct val="90000"/>
        </a:lnSpc>
        <a:spcBef>
          <a:spcPts val="2381"/>
        </a:spcBef>
        <a:buFont typeface="Arial" panose="020B0604020202020204" pitchFamily="34" charset="0"/>
        <a:buChar char="•"/>
        <a:defRPr sz="8571" kern="1200">
          <a:solidFill>
            <a:schemeClr val="tx1"/>
          </a:solidFill>
          <a:latin typeface="+mn-lt"/>
          <a:ea typeface="+mn-ea"/>
          <a:cs typeface="+mn-cs"/>
        </a:defRPr>
      </a:lvl9pPr>
    </p:bodyStyle>
    <p:otherStyle>
      <a:defPPr>
        <a:defRPr lang="en-US"/>
      </a:defPPr>
      <a:lvl1pPr marL="0" algn="l" defTabSz="4353911" rtl="0" eaLnBrk="1" latinLnBrk="0" hangingPunct="1">
        <a:defRPr sz="8571" kern="1200">
          <a:solidFill>
            <a:schemeClr val="tx1"/>
          </a:solidFill>
          <a:latin typeface="+mn-lt"/>
          <a:ea typeface="+mn-ea"/>
          <a:cs typeface="+mn-cs"/>
        </a:defRPr>
      </a:lvl1pPr>
      <a:lvl2pPr marL="2176955" algn="l" defTabSz="4353911" rtl="0" eaLnBrk="1" latinLnBrk="0" hangingPunct="1">
        <a:defRPr sz="8571" kern="1200">
          <a:solidFill>
            <a:schemeClr val="tx1"/>
          </a:solidFill>
          <a:latin typeface="+mn-lt"/>
          <a:ea typeface="+mn-ea"/>
          <a:cs typeface="+mn-cs"/>
        </a:defRPr>
      </a:lvl2pPr>
      <a:lvl3pPr marL="4353911" algn="l" defTabSz="4353911" rtl="0" eaLnBrk="1" latinLnBrk="0" hangingPunct="1">
        <a:defRPr sz="8571" kern="1200">
          <a:solidFill>
            <a:schemeClr val="tx1"/>
          </a:solidFill>
          <a:latin typeface="+mn-lt"/>
          <a:ea typeface="+mn-ea"/>
          <a:cs typeface="+mn-cs"/>
        </a:defRPr>
      </a:lvl3pPr>
      <a:lvl4pPr marL="6530863" algn="l" defTabSz="4353911" rtl="0" eaLnBrk="1" latinLnBrk="0" hangingPunct="1">
        <a:defRPr sz="8571" kern="1200">
          <a:solidFill>
            <a:schemeClr val="tx1"/>
          </a:solidFill>
          <a:latin typeface="+mn-lt"/>
          <a:ea typeface="+mn-ea"/>
          <a:cs typeface="+mn-cs"/>
        </a:defRPr>
      </a:lvl4pPr>
      <a:lvl5pPr marL="8707818" algn="l" defTabSz="4353911" rtl="0" eaLnBrk="1" latinLnBrk="0" hangingPunct="1">
        <a:defRPr sz="8571" kern="1200">
          <a:solidFill>
            <a:schemeClr val="tx1"/>
          </a:solidFill>
          <a:latin typeface="+mn-lt"/>
          <a:ea typeface="+mn-ea"/>
          <a:cs typeface="+mn-cs"/>
        </a:defRPr>
      </a:lvl5pPr>
      <a:lvl6pPr marL="10884774" algn="l" defTabSz="4353911" rtl="0" eaLnBrk="1" latinLnBrk="0" hangingPunct="1">
        <a:defRPr sz="8571" kern="1200">
          <a:solidFill>
            <a:schemeClr val="tx1"/>
          </a:solidFill>
          <a:latin typeface="+mn-lt"/>
          <a:ea typeface="+mn-ea"/>
          <a:cs typeface="+mn-cs"/>
        </a:defRPr>
      </a:lvl6pPr>
      <a:lvl7pPr marL="13061726" algn="l" defTabSz="4353911" rtl="0" eaLnBrk="1" latinLnBrk="0" hangingPunct="1">
        <a:defRPr sz="8571" kern="1200">
          <a:solidFill>
            <a:schemeClr val="tx1"/>
          </a:solidFill>
          <a:latin typeface="+mn-lt"/>
          <a:ea typeface="+mn-ea"/>
          <a:cs typeface="+mn-cs"/>
        </a:defRPr>
      </a:lvl7pPr>
      <a:lvl8pPr marL="15238681" algn="l" defTabSz="4353911" rtl="0" eaLnBrk="1" latinLnBrk="0" hangingPunct="1">
        <a:defRPr sz="8571" kern="1200">
          <a:solidFill>
            <a:schemeClr val="tx1"/>
          </a:solidFill>
          <a:latin typeface="+mn-lt"/>
          <a:ea typeface="+mn-ea"/>
          <a:cs typeface="+mn-cs"/>
        </a:defRPr>
      </a:lvl8pPr>
      <a:lvl9pPr marL="17415637" algn="l" defTabSz="4353911" rtl="0" eaLnBrk="1" latinLnBrk="0" hangingPunct="1">
        <a:defRPr sz="857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8117020"/>
      </p:ext>
    </p:extLst>
  </p:cSld>
  <p:clrMap bg1="lt1" tx1="dk1" bg2="lt2" tx2="dk2" accent1="accent1" accent2="accent2" accent3="accent3" accent4="accent4" accent5="accent5" accent6="accent6" hlink="hlink" folHlink="folHlink"/>
  <p:sldLayoutIdLst>
    <p:sldLayoutId id="2147483673" r:id="rId1"/>
    <p:sldLayoutId id="2147483674" r:id="rId2"/>
  </p:sldLayoutIdLst>
  <p:txStyles>
    <p:titleStyle>
      <a:lvl1pPr algn="l" defTabSz="1396334" rtl="0" eaLnBrk="1" latinLnBrk="0" hangingPunct="1">
        <a:lnSpc>
          <a:spcPct val="90000"/>
        </a:lnSpc>
        <a:spcBef>
          <a:spcPct val="0"/>
        </a:spcBef>
        <a:buNone/>
        <a:defRPr sz="6718" kern="1200">
          <a:solidFill>
            <a:schemeClr val="tx1"/>
          </a:solidFill>
          <a:latin typeface="+mj-lt"/>
          <a:ea typeface="+mj-ea"/>
          <a:cs typeface="+mj-cs"/>
        </a:defRPr>
      </a:lvl1pPr>
    </p:titleStyle>
    <p:bodyStyle>
      <a:lvl1pPr marL="349083" indent="-349083" algn="l" defTabSz="1396334" rtl="0" eaLnBrk="1" latinLnBrk="0" hangingPunct="1">
        <a:lnSpc>
          <a:spcPct val="90000"/>
        </a:lnSpc>
        <a:spcBef>
          <a:spcPts val="1527"/>
        </a:spcBef>
        <a:buFont typeface="Arial" panose="020B0604020202020204" pitchFamily="34" charset="0"/>
        <a:buChar char="•"/>
        <a:defRPr sz="4276" kern="1200">
          <a:solidFill>
            <a:schemeClr val="tx1"/>
          </a:solidFill>
          <a:latin typeface="+mn-lt"/>
          <a:ea typeface="+mn-ea"/>
          <a:cs typeface="+mn-cs"/>
        </a:defRPr>
      </a:lvl1pPr>
      <a:lvl2pPr marL="1047250" indent="-349083" algn="l" defTabSz="1396334" rtl="0" eaLnBrk="1" latinLnBrk="0" hangingPunct="1">
        <a:lnSpc>
          <a:spcPct val="90000"/>
        </a:lnSpc>
        <a:spcBef>
          <a:spcPts val="764"/>
        </a:spcBef>
        <a:buFont typeface="Arial" panose="020B0604020202020204" pitchFamily="34" charset="0"/>
        <a:buChar char="•"/>
        <a:defRPr sz="3665" kern="1200">
          <a:solidFill>
            <a:schemeClr val="tx1"/>
          </a:solidFill>
          <a:latin typeface="+mn-lt"/>
          <a:ea typeface="+mn-ea"/>
          <a:cs typeface="+mn-cs"/>
        </a:defRPr>
      </a:lvl2pPr>
      <a:lvl3pPr marL="1745417" indent="-349083" algn="l" defTabSz="1396334" rtl="0" eaLnBrk="1" latinLnBrk="0" hangingPunct="1">
        <a:lnSpc>
          <a:spcPct val="90000"/>
        </a:lnSpc>
        <a:spcBef>
          <a:spcPts val="764"/>
        </a:spcBef>
        <a:buFont typeface="Arial" panose="020B0604020202020204" pitchFamily="34" charset="0"/>
        <a:buChar char="•"/>
        <a:defRPr sz="3053" kern="1200">
          <a:solidFill>
            <a:schemeClr val="tx1"/>
          </a:solidFill>
          <a:latin typeface="+mn-lt"/>
          <a:ea typeface="+mn-ea"/>
          <a:cs typeface="+mn-cs"/>
        </a:defRPr>
      </a:lvl3pPr>
      <a:lvl4pPr marL="2443584" indent="-349083" algn="l" defTabSz="1396334" rtl="0" eaLnBrk="1" latinLnBrk="0" hangingPunct="1">
        <a:lnSpc>
          <a:spcPct val="90000"/>
        </a:lnSpc>
        <a:spcBef>
          <a:spcPts val="764"/>
        </a:spcBef>
        <a:buFont typeface="Arial" panose="020B0604020202020204" pitchFamily="34" charset="0"/>
        <a:buChar char="•"/>
        <a:defRPr sz="2749" kern="1200">
          <a:solidFill>
            <a:schemeClr val="tx1"/>
          </a:solidFill>
          <a:latin typeface="+mn-lt"/>
          <a:ea typeface="+mn-ea"/>
          <a:cs typeface="+mn-cs"/>
        </a:defRPr>
      </a:lvl4pPr>
      <a:lvl5pPr marL="3141751" indent="-349083" algn="l" defTabSz="1396334" rtl="0" eaLnBrk="1" latinLnBrk="0" hangingPunct="1">
        <a:lnSpc>
          <a:spcPct val="90000"/>
        </a:lnSpc>
        <a:spcBef>
          <a:spcPts val="764"/>
        </a:spcBef>
        <a:buFont typeface="Arial" panose="020B0604020202020204" pitchFamily="34" charset="0"/>
        <a:buChar char="•"/>
        <a:defRPr sz="2749" kern="1200">
          <a:solidFill>
            <a:schemeClr val="tx1"/>
          </a:solidFill>
          <a:latin typeface="+mn-lt"/>
          <a:ea typeface="+mn-ea"/>
          <a:cs typeface="+mn-cs"/>
        </a:defRPr>
      </a:lvl5pPr>
      <a:lvl6pPr marL="3839919" indent="-349083" algn="l" defTabSz="1396334" rtl="0" eaLnBrk="1" latinLnBrk="0" hangingPunct="1">
        <a:lnSpc>
          <a:spcPct val="90000"/>
        </a:lnSpc>
        <a:spcBef>
          <a:spcPts val="764"/>
        </a:spcBef>
        <a:buFont typeface="Arial" panose="020B0604020202020204" pitchFamily="34" charset="0"/>
        <a:buChar char="•"/>
        <a:defRPr sz="2749" kern="1200">
          <a:solidFill>
            <a:schemeClr val="tx1"/>
          </a:solidFill>
          <a:latin typeface="+mn-lt"/>
          <a:ea typeface="+mn-ea"/>
          <a:cs typeface="+mn-cs"/>
        </a:defRPr>
      </a:lvl6pPr>
      <a:lvl7pPr marL="4538086" indent="-349083" algn="l" defTabSz="1396334" rtl="0" eaLnBrk="1" latinLnBrk="0" hangingPunct="1">
        <a:lnSpc>
          <a:spcPct val="90000"/>
        </a:lnSpc>
        <a:spcBef>
          <a:spcPts val="764"/>
        </a:spcBef>
        <a:buFont typeface="Arial" panose="020B0604020202020204" pitchFamily="34" charset="0"/>
        <a:buChar char="•"/>
        <a:defRPr sz="2749" kern="1200">
          <a:solidFill>
            <a:schemeClr val="tx1"/>
          </a:solidFill>
          <a:latin typeface="+mn-lt"/>
          <a:ea typeface="+mn-ea"/>
          <a:cs typeface="+mn-cs"/>
        </a:defRPr>
      </a:lvl7pPr>
      <a:lvl8pPr marL="5236252" indent="-349083" algn="l" defTabSz="1396334" rtl="0" eaLnBrk="1" latinLnBrk="0" hangingPunct="1">
        <a:lnSpc>
          <a:spcPct val="90000"/>
        </a:lnSpc>
        <a:spcBef>
          <a:spcPts val="764"/>
        </a:spcBef>
        <a:buFont typeface="Arial" panose="020B0604020202020204" pitchFamily="34" charset="0"/>
        <a:buChar char="•"/>
        <a:defRPr sz="2749" kern="1200">
          <a:solidFill>
            <a:schemeClr val="tx1"/>
          </a:solidFill>
          <a:latin typeface="+mn-lt"/>
          <a:ea typeface="+mn-ea"/>
          <a:cs typeface="+mn-cs"/>
        </a:defRPr>
      </a:lvl8pPr>
      <a:lvl9pPr marL="5934419" indent="-349083" algn="l" defTabSz="1396334" rtl="0" eaLnBrk="1" latinLnBrk="0" hangingPunct="1">
        <a:lnSpc>
          <a:spcPct val="90000"/>
        </a:lnSpc>
        <a:spcBef>
          <a:spcPts val="764"/>
        </a:spcBef>
        <a:buFont typeface="Arial" panose="020B0604020202020204" pitchFamily="34" charset="0"/>
        <a:buChar char="•"/>
        <a:defRPr sz="2749" kern="1200">
          <a:solidFill>
            <a:schemeClr val="tx1"/>
          </a:solidFill>
          <a:latin typeface="+mn-lt"/>
          <a:ea typeface="+mn-ea"/>
          <a:cs typeface="+mn-cs"/>
        </a:defRPr>
      </a:lvl9pPr>
    </p:bodyStyle>
    <p:otherStyle>
      <a:defPPr>
        <a:defRPr lang="en-US"/>
      </a:defPPr>
      <a:lvl1pPr marL="0" algn="l" defTabSz="1396334" rtl="0" eaLnBrk="1" latinLnBrk="0" hangingPunct="1">
        <a:defRPr sz="2749" kern="1200">
          <a:solidFill>
            <a:schemeClr val="tx1"/>
          </a:solidFill>
          <a:latin typeface="+mn-lt"/>
          <a:ea typeface="+mn-ea"/>
          <a:cs typeface="+mn-cs"/>
        </a:defRPr>
      </a:lvl1pPr>
      <a:lvl2pPr marL="698167" algn="l" defTabSz="1396334" rtl="0" eaLnBrk="1" latinLnBrk="0" hangingPunct="1">
        <a:defRPr sz="2749" kern="1200">
          <a:solidFill>
            <a:schemeClr val="tx1"/>
          </a:solidFill>
          <a:latin typeface="+mn-lt"/>
          <a:ea typeface="+mn-ea"/>
          <a:cs typeface="+mn-cs"/>
        </a:defRPr>
      </a:lvl2pPr>
      <a:lvl3pPr marL="1396334" algn="l" defTabSz="1396334" rtl="0" eaLnBrk="1" latinLnBrk="0" hangingPunct="1">
        <a:defRPr sz="2749" kern="1200">
          <a:solidFill>
            <a:schemeClr val="tx1"/>
          </a:solidFill>
          <a:latin typeface="+mn-lt"/>
          <a:ea typeface="+mn-ea"/>
          <a:cs typeface="+mn-cs"/>
        </a:defRPr>
      </a:lvl3pPr>
      <a:lvl4pPr marL="2094500" algn="l" defTabSz="1396334" rtl="0" eaLnBrk="1" latinLnBrk="0" hangingPunct="1">
        <a:defRPr sz="2749" kern="1200">
          <a:solidFill>
            <a:schemeClr val="tx1"/>
          </a:solidFill>
          <a:latin typeface="+mn-lt"/>
          <a:ea typeface="+mn-ea"/>
          <a:cs typeface="+mn-cs"/>
        </a:defRPr>
      </a:lvl4pPr>
      <a:lvl5pPr marL="2792667" algn="l" defTabSz="1396334" rtl="0" eaLnBrk="1" latinLnBrk="0" hangingPunct="1">
        <a:defRPr sz="2749" kern="1200">
          <a:solidFill>
            <a:schemeClr val="tx1"/>
          </a:solidFill>
          <a:latin typeface="+mn-lt"/>
          <a:ea typeface="+mn-ea"/>
          <a:cs typeface="+mn-cs"/>
        </a:defRPr>
      </a:lvl5pPr>
      <a:lvl6pPr marL="3490835" algn="l" defTabSz="1396334" rtl="0" eaLnBrk="1" latinLnBrk="0" hangingPunct="1">
        <a:defRPr sz="2749" kern="1200">
          <a:solidFill>
            <a:schemeClr val="tx1"/>
          </a:solidFill>
          <a:latin typeface="+mn-lt"/>
          <a:ea typeface="+mn-ea"/>
          <a:cs typeface="+mn-cs"/>
        </a:defRPr>
      </a:lvl6pPr>
      <a:lvl7pPr marL="4189002" algn="l" defTabSz="1396334" rtl="0" eaLnBrk="1" latinLnBrk="0" hangingPunct="1">
        <a:defRPr sz="2749" kern="1200">
          <a:solidFill>
            <a:schemeClr val="tx1"/>
          </a:solidFill>
          <a:latin typeface="+mn-lt"/>
          <a:ea typeface="+mn-ea"/>
          <a:cs typeface="+mn-cs"/>
        </a:defRPr>
      </a:lvl7pPr>
      <a:lvl8pPr marL="4887169" algn="l" defTabSz="1396334" rtl="0" eaLnBrk="1" latinLnBrk="0" hangingPunct="1">
        <a:defRPr sz="2749" kern="1200">
          <a:solidFill>
            <a:schemeClr val="tx1"/>
          </a:solidFill>
          <a:latin typeface="+mn-lt"/>
          <a:ea typeface="+mn-ea"/>
          <a:cs typeface="+mn-cs"/>
        </a:defRPr>
      </a:lvl8pPr>
      <a:lvl9pPr marL="5585336" algn="l" defTabSz="1396334" rtl="0" eaLnBrk="1" latinLnBrk="0" hangingPunct="1">
        <a:defRPr sz="274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2949" y="1139668"/>
            <a:ext cx="26131540" cy="41374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2949" y="5698317"/>
            <a:ext cx="26131540" cy="135818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2949" y="19840057"/>
            <a:ext cx="6816924" cy="1139663"/>
          </a:xfrm>
          <a:prstGeom prst="rect">
            <a:avLst/>
          </a:prstGeom>
        </p:spPr>
        <p:txBody>
          <a:bodyPr vert="horz" lIns="91440" tIns="45720" rIns="91440" bIns="45720" rtlCol="0" anchor="ctr"/>
          <a:lstStyle>
            <a:lvl1pPr algn="l">
              <a:defRPr sz="3746">
                <a:solidFill>
                  <a:schemeClr val="tx1">
                    <a:tint val="75000"/>
                  </a:schemeClr>
                </a:solidFill>
              </a:defRPr>
            </a:lvl1pPr>
          </a:lstStyle>
          <a:p>
            <a:fld id="{7625DA6E-7931-4935-B795-7A3F77E2CA22}" type="datetimeFigureOut">
              <a:rPr lang="en-NZ" smtClean="0"/>
              <a:t>30/03/2021</a:t>
            </a:fld>
            <a:endParaRPr lang="en-NZ"/>
          </a:p>
        </p:txBody>
      </p:sp>
      <p:sp>
        <p:nvSpPr>
          <p:cNvPr id="5" name="Footer Placeholder 4"/>
          <p:cNvSpPr>
            <a:spLocks noGrp="1"/>
          </p:cNvSpPr>
          <p:nvPr>
            <p:ph type="ftr" sz="quarter" idx="3"/>
          </p:nvPr>
        </p:nvSpPr>
        <p:spPr>
          <a:xfrm>
            <a:off x="10036027" y="19840057"/>
            <a:ext cx="10225385" cy="1139663"/>
          </a:xfrm>
          <a:prstGeom prst="rect">
            <a:avLst/>
          </a:prstGeom>
        </p:spPr>
        <p:txBody>
          <a:bodyPr vert="horz" lIns="91440" tIns="45720" rIns="91440" bIns="45720" rtlCol="0" anchor="ctr"/>
          <a:lstStyle>
            <a:lvl1pPr algn="ctr">
              <a:defRPr sz="3746">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21397565" y="19840057"/>
            <a:ext cx="6816924" cy="1139663"/>
          </a:xfrm>
          <a:prstGeom prst="rect">
            <a:avLst/>
          </a:prstGeom>
        </p:spPr>
        <p:txBody>
          <a:bodyPr vert="horz" lIns="91440" tIns="45720" rIns="91440" bIns="45720" rtlCol="0" anchor="ctr"/>
          <a:lstStyle>
            <a:lvl1pPr algn="r">
              <a:defRPr sz="3746">
                <a:solidFill>
                  <a:schemeClr val="tx1">
                    <a:tint val="75000"/>
                  </a:schemeClr>
                </a:solidFill>
              </a:defRPr>
            </a:lvl1pPr>
          </a:lstStyle>
          <a:p>
            <a:fld id="{403BCBC1-2B5C-470A-9017-496B9AA43277}" type="slidenum">
              <a:rPr lang="en-NZ" smtClean="0"/>
              <a:t>‹#›</a:t>
            </a:fld>
            <a:endParaRPr lang="en-NZ"/>
          </a:p>
        </p:txBody>
      </p:sp>
    </p:spTree>
    <p:extLst>
      <p:ext uri="{BB962C8B-B14F-4D97-AF65-F5344CB8AC3E}">
        <p14:creationId xmlns:p14="http://schemas.microsoft.com/office/powerpoint/2010/main" val="1566353708"/>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txStyles>
    <p:titleStyle>
      <a:lvl1pPr algn="l" defTabSz="2854117" rtl="0" eaLnBrk="1" latinLnBrk="0" hangingPunct="1">
        <a:lnSpc>
          <a:spcPct val="90000"/>
        </a:lnSpc>
        <a:spcBef>
          <a:spcPct val="0"/>
        </a:spcBef>
        <a:buNone/>
        <a:defRPr sz="13734" kern="1200">
          <a:solidFill>
            <a:schemeClr val="tx1"/>
          </a:solidFill>
          <a:latin typeface="+mj-lt"/>
          <a:ea typeface="+mj-ea"/>
          <a:cs typeface="+mj-cs"/>
        </a:defRPr>
      </a:lvl1pPr>
    </p:titleStyle>
    <p:bodyStyle>
      <a:lvl1pPr marL="713529" indent="-713529" algn="l" defTabSz="2854117" rtl="0" eaLnBrk="1" latinLnBrk="0" hangingPunct="1">
        <a:lnSpc>
          <a:spcPct val="90000"/>
        </a:lnSpc>
        <a:spcBef>
          <a:spcPts val="3121"/>
        </a:spcBef>
        <a:buFont typeface="Arial" panose="020B0604020202020204" pitchFamily="34" charset="0"/>
        <a:buChar char="•"/>
        <a:defRPr sz="8740" kern="1200">
          <a:solidFill>
            <a:schemeClr val="tx1"/>
          </a:solidFill>
          <a:latin typeface="+mn-lt"/>
          <a:ea typeface="+mn-ea"/>
          <a:cs typeface="+mn-cs"/>
        </a:defRPr>
      </a:lvl1pPr>
      <a:lvl2pPr marL="2140588" indent="-713529" algn="l" defTabSz="2854117" rtl="0" eaLnBrk="1" latinLnBrk="0" hangingPunct="1">
        <a:lnSpc>
          <a:spcPct val="90000"/>
        </a:lnSpc>
        <a:spcBef>
          <a:spcPts val="1561"/>
        </a:spcBef>
        <a:buFont typeface="Arial" panose="020B0604020202020204" pitchFamily="34" charset="0"/>
        <a:buChar char="•"/>
        <a:defRPr sz="7491" kern="1200">
          <a:solidFill>
            <a:schemeClr val="tx1"/>
          </a:solidFill>
          <a:latin typeface="+mn-lt"/>
          <a:ea typeface="+mn-ea"/>
          <a:cs typeface="+mn-cs"/>
        </a:defRPr>
      </a:lvl2pPr>
      <a:lvl3pPr marL="3567646" indent="-713529" algn="l" defTabSz="2854117" rtl="0" eaLnBrk="1" latinLnBrk="0" hangingPunct="1">
        <a:lnSpc>
          <a:spcPct val="90000"/>
        </a:lnSpc>
        <a:spcBef>
          <a:spcPts val="1561"/>
        </a:spcBef>
        <a:buFont typeface="Arial" panose="020B0604020202020204" pitchFamily="34" charset="0"/>
        <a:buChar char="•"/>
        <a:defRPr sz="6243" kern="1200">
          <a:solidFill>
            <a:schemeClr val="tx1"/>
          </a:solidFill>
          <a:latin typeface="+mn-lt"/>
          <a:ea typeface="+mn-ea"/>
          <a:cs typeface="+mn-cs"/>
        </a:defRPr>
      </a:lvl3pPr>
      <a:lvl4pPr marL="4994704" indent="-713529" algn="l" defTabSz="2854117" rtl="0" eaLnBrk="1" latinLnBrk="0" hangingPunct="1">
        <a:lnSpc>
          <a:spcPct val="90000"/>
        </a:lnSpc>
        <a:spcBef>
          <a:spcPts val="1561"/>
        </a:spcBef>
        <a:buFont typeface="Arial" panose="020B0604020202020204" pitchFamily="34" charset="0"/>
        <a:buChar char="•"/>
        <a:defRPr sz="5618" kern="1200">
          <a:solidFill>
            <a:schemeClr val="tx1"/>
          </a:solidFill>
          <a:latin typeface="+mn-lt"/>
          <a:ea typeface="+mn-ea"/>
          <a:cs typeface="+mn-cs"/>
        </a:defRPr>
      </a:lvl4pPr>
      <a:lvl5pPr marL="6421763" indent="-713529" algn="l" defTabSz="2854117" rtl="0" eaLnBrk="1" latinLnBrk="0" hangingPunct="1">
        <a:lnSpc>
          <a:spcPct val="90000"/>
        </a:lnSpc>
        <a:spcBef>
          <a:spcPts val="1561"/>
        </a:spcBef>
        <a:buFont typeface="Arial" panose="020B0604020202020204" pitchFamily="34" charset="0"/>
        <a:buChar char="•"/>
        <a:defRPr sz="5618" kern="1200">
          <a:solidFill>
            <a:schemeClr val="tx1"/>
          </a:solidFill>
          <a:latin typeface="+mn-lt"/>
          <a:ea typeface="+mn-ea"/>
          <a:cs typeface="+mn-cs"/>
        </a:defRPr>
      </a:lvl5pPr>
      <a:lvl6pPr marL="7848821" indent="-713529" algn="l" defTabSz="2854117" rtl="0" eaLnBrk="1" latinLnBrk="0" hangingPunct="1">
        <a:lnSpc>
          <a:spcPct val="90000"/>
        </a:lnSpc>
        <a:spcBef>
          <a:spcPts val="1561"/>
        </a:spcBef>
        <a:buFont typeface="Arial" panose="020B0604020202020204" pitchFamily="34" charset="0"/>
        <a:buChar char="•"/>
        <a:defRPr sz="5618" kern="1200">
          <a:solidFill>
            <a:schemeClr val="tx1"/>
          </a:solidFill>
          <a:latin typeface="+mn-lt"/>
          <a:ea typeface="+mn-ea"/>
          <a:cs typeface="+mn-cs"/>
        </a:defRPr>
      </a:lvl6pPr>
      <a:lvl7pPr marL="9275879" indent="-713529" algn="l" defTabSz="2854117" rtl="0" eaLnBrk="1" latinLnBrk="0" hangingPunct="1">
        <a:lnSpc>
          <a:spcPct val="90000"/>
        </a:lnSpc>
        <a:spcBef>
          <a:spcPts val="1561"/>
        </a:spcBef>
        <a:buFont typeface="Arial" panose="020B0604020202020204" pitchFamily="34" charset="0"/>
        <a:buChar char="•"/>
        <a:defRPr sz="5618" kern="1200">
          <a:solidFill>
            <a:schemeClr val="tx1"/>
          </a:solidFill>
          <a:latin typeface="+mn-lt"/>
          <a:ea typeface="+mn-ea"/>
          <a:cs typeface="+mn-cs"/>
        </a:defRPr>
      </a:lvl7pPr>
      <a:lvl8pPr marL="10702938" indent="-713529" algn="l" defTabSz="2854117" rtl="0" eaLnBrk="1" latinLnBrk="0" hangingPunct="1">
        <a:lnSpc>
          <a:spcPct val="90000"/>
        </a:lnSpc>
        <a:spcBef>
          <a:spcPts val="1561"/>
        </a:spcBef>
        <a:buFont typeface="Arial" panose="020B0604020202020204" pitchFamily="34" charset="0"/>
        <a:buChar char="•"/>
        <a:defRPr sz="5618" kern="1200">
          <a:solidFill>
            <a:schemeClr val="tx1"/>
          </a:solidFill>
          <a:latin typeface="+mn-lt"/>
          <a:ea typeface="+mn-ea"/>
          <a:cs typeface="+mn-cs"/>
        </a:defRPr>
      </a:lvl8pPr>
      <a:lvl9pPr marL="12129996" indent="-713529" algn="l" defTabSz="2854117" rtl="0" eaLnBrk="1" latinLnBrk="0" hangingPunct="1">
        <a:lnSpc>
          <a:spcPct val="90000"/>
        </a:lnSpc>
        <a:spcBef>
          <a:spcPts val="1561"/>
        </a:spcBef>
        <a:buFont typeface="Arial" panose="020B0604020202020204" pitchFamily="34" charset="0"/>
        <a:buChar char="•"/>
        <a:defRPr sz="5618" kern="1200">
          <a:solidFill>
            <a:schemeClr val="tx1"/>
          </a:solidFill>
          <a:latin typeface="+mn-lt"/>
          <a:ea typeface="+mn-ea"/>
          <a:cs typeface="+mn-cs"/>
        </a:defRPr>
      </a:lvl9pPr>
    </p:bodyStyle>
    <p:otherStyle>
      <a:defPPr>
        <a:defRPr lang="en-US"/>
      </a:defPPr>
      <a:lvl1pPr marL="0" algn="l" defTabSz="2854117" rtl="0" eaLnBrk="1" latinLnBrk="0" hangingPunct="1">
        <a:defRPr sz="5618" kern="1200">
          <a:solidFill>
            <a:schemeClr val="tx1"/>
          </a:solidFill>
          <a:latin typeface="+mn-lt"/>
          <a:ea typeface="+mn-ea"/>
          <a:cs typeface="+mn-cs"/>
        </a:defRPr>
      </a:lvl1pPr>
      <a:lvl2pPr marL="1427058" algn="l" defTabSz="2854117" rtl="0" eaLnBrk="1" latinLnBrk="0" hangingPunct="1">
        <a:defRPr sz="5618" kern="1200">
          <a:solidFill>
            <a:schemeClr val="tx1"/>
          </a:solidFill>
          <a:latin typeface="+mn-lt"/>
          <a:ea typeface="+mn-ea"/>
          <a:cs typeface="+mn-cs"/>
        </a:defRPr>
      </a:lvl2pPr>
      <a:lvl3pPr marL="2854117" algn="l" defTabSz="2854117" rtl="0" eaLnBrk="1" latinLnBrk="0" hangingPunct="1">
        <a:defRPr sz="5618" kern="1200">
          <a:solidFill>
            <a:schemeClr val="tx1"/>
          </a:solidFill>
          <a:latin typeface="+mn-lt"/>
          <a:ea typeface="+mn-ea"/>
          <a:cs typeface="+mn-cs"/>
        </a:defRPr>
      </a:lvl3pPr>
      <a:lvl4pPr marL="4281175" algn="l" defTabSz="2854117" rtl="0" eaLnBrk="1" latinLnBrk="0" hangingPunct="1">
        <a:defRPr sz="5618" kern="1200">
          <a:solidFill>
            <a:schemeClr val="tx1"/>
          </a:solidFill>
          <a:latin typeface="+mn-lt"/>
          <a:ea typeface="+mn-ea"/>
          <a:cs typeface="+mn-cs"/>
        </a:defRPr>
      </a:lvl4pPr>
      <a:lvl5pPr marL="5708233" algn="l" defTabSz="2854117" rtl="0" eaLnBrk="1" latinLnBrk="0" hangingPunct="1">
        <a:defRPr sz="5618" kern="1200">
          <a:solidFill>
            <a:schemeClr val="tx1"/>
          </a:solidFill>
          <a:latin typeface="+mn-lt"/>
          <a:ea typeface="+mn-ea"/>
          <a:cs typeface="+mn-cs"/>
        </a:defRPr>
      </a:lvl5pPr>
      <a:lvl6pPr marL="7135292" algn="l" defTabSz="2854117" rtl="0" eaLnBrk="1" latinLnBrk="0" hangingPunct="1">
        <a:defRPr sz="5618" kern="1200">
          <a:solidFill>
            <a:schemeClr val="tx1"/>
          </a:solidFill>
          <a:latin typeface="+mn-lt"/>
          <a:ea typeface="+mn-ea"/>
          <a:cs typeface="+mn-cs"/>
        </a:defRPr>
      </a:lvl6pPr>
      <a:lvl7pPr marL="8562350" algn="l" defTabSz="2854117" rtl="0" eaLnBrk="1" latinLnBrk="0" hangingPunct="1">
        <a:defRPr sz="5618" kern="1200">
          <a:solidFill>
            <a:schemeClr val="tx1"/>
          </a:solidFill>
          <a:latin typeface="+mn-lt"/>
          <a:ea typeface="+mn-ea"/>
          <a:cs typeface="+mn-cs"/>
        </a:defRPr>
      </a:lvl7pPr>
      <a:lvl8pPr marL="9989409" algn="l" defTabSz="2854117" rtl="0" eaLnBrk="1" latinLnBrk="0" hangingPunct="1">
        <a:defRPr sz="5618" kern="1200">
          <a:solidFill>
            <a:schemeClr val="tx1"/>
          </a:solidFill>
          <a:latin typeface="+mn-lt"/>
          <a:ea typeface="+mn-ea"/>
          <a:cs typeface="+mn-cs"/>
        </a:defRPr>
      </a:lvl8pPr>
      <a:lvl9pPr marL="11416467" algn="l" defTabSz="2854117" rtl="0" eaLnBrk="1" latinLnBrk="0" hangingPunct="1">
        <a:defRPr sz="561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gif"/><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0.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46768">
              <a:schemeClr val="accent5">
                <a:lumMod val="20000"/>
                <a:lumOff val="80000"/>
              </a:schemeClr>
            </a:gs>
            <a:gs pos="0">
              <a:schemeClr val="accent5">
                <a:lumMod val="50000"/>
              </a:schemeClr>
            </a:gs>
            <a:gs pos="69000">
              <a:schemeClr val="accent5">
                <a:lumMod val="60000"/>
                <a:lumOff val="40000"/>
              </a:schemeClr>
            </a:gs>
            <a:gs pos="100000">
              <a:schemeClr val="accent5">
                <a:lumMod val="50000"/>
              </a:schemeClr>
            </a:gs>
          </a:gsLst>
          <a:lin ang="8100000" scaled="1"/>
          <a:tileRect/>
        </a:gradFill>
        <a:effectLst/>
      </p:bgPr>
    </p:bg>
    <p:spTree>
      <p:nvGrpSpPr>
        <p:cNvPr id="1" name=""/>
        <p:cNvGrpSpPr/>
        <p:nvPr/>
      </p:nvGrpSpPr>
      <p:grpSpPr>
        <a:xfrm>
          <a:off x="0" y="0"/>
          <a:ext cx="0" cy="0"/>
          <a:chOff x="0" y="0"/>
          <a:chExt cx="0" cy="0"/>
        </a:xfrm>
      </p:grpSpPr>
      <p:sp>
        <p:nvSpPr>
          <p:cNvPr id="2" name="Round Same Side Corner Rectangle 1"/>
          <p:cNvSpPr/>
          <p:nvPr/>
        </p:nvSpPr>
        <p:spPr>
          <a:xfrm>
            <a:off x="669418" y="287423"/>
            <a:ext cx="28987622" cy="4313526"/>
          </a:xfrm>
          <a:prstGeom prst="round2SameRect">
            <a:avLst/>
          </a:prstGeom>
          <a:gradFill>
            <a:gsLst>
              <a:gs pos="49000">
                <a:schemeClr val="accent4">
                  <a:lumMod val="20000"/>
                  <a:lumOff val="80000"/>
                </a:schemeClr>
              </a:gs>
              <a:gs pos="84000">
                <a:schemeClr val="accent1">
                  <a:lumMod val="60000"/>
                  <a:lumOff val="40000"/>
                </a:schemeClr>
              </a:gs>
              <a:gs pos="0">
                <a:schemeClr val="accent2">
                  <a:lumMod val="60000"/>
                  <a:lumOff val="40000"/>
                </a:schemeClr>
              </a:gs>
            </a:gsLst>
            <a:lin ang="5400000" scaled="1"/>
          </a:gradFill>
          <a:ln>
            <a:solidFill>
              <a:schemeClr val="tx1"/>
            </a:solidFill>
            <a:prstDash val="dash"/>
          </a:ln>
          <a:effectLst>
            <a:glow rad="228600">
              <a:schemeClr val="accent6">
                <a:satMod val="175000"/>
                <a:alpha val="40000"/>
              </a:schemeClr>
            </a:glow>
            <a:softEdge rad="12700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NZ" sz="8000" dirty="0">
                <a:solidFill>
                  <a:srgbClr val="002060"/>
                </a:solidFill>
                <a:effectLst>
                  <a:glow rad="139700">
                    <a:schemeClr val="accent6">
                      <a:satMod val="175000"/>
                      <a:alpha val="40000"/>
                    </a:schemeClr>
                  </a:glow>
                </a:effectLst>
                <a:latin typeface="Arial Rounded MT Bold" panose="020F0704030504030204" pitchFamily="34" charset="0"/>
                <a:cs typeface="Arial" panose="020B0604020202020204" pitchFamily="34" charset="0"/>
              </a:rPr>
              <a:t>Predictive Modelling on Influenza</a:t>
            </a:r>
          </a:p>
          <a:p>
            <a:pPr algn="ctr"/>
            <a:r>
              <a:rPr lang="en-NZ" sz="4000" dirty="0">
                <a:solidFill>
                  <a:srgbClr val="002060"/>
                </a:solidFill>
                <a:latin typeface="Arial Rounded MT Bold" panose="020F0704030504030204" pitchFamily="34" charset="0"/>
                <a:cs typeface="Arial" panose="020B0604020202020204" pitchFamily="34" charset="0"/>
              </a:rPr>
              <a:t>Project Team: </a:t>
            </a:r>
            <a:r>
              <a:rPr lang="en-NZ" sz="4000">
                <a:solidFill>
                  <a:srgbClr val="002060"/>
                </a:solidFill>
                <a:latin typeface="Arial Rounded MT Bold" panose="020F0704030504030204" pitchFamily="34" charset="0"/>
                <a:cs typeface="Arial" panose="020B0604020202020204" pitchFamily="34" charset="0"/>
              </a:rPr>
              <a:t>Srinivas Baddam</a:t>
            </a:r>
            <a:endParaRPr lang="en-NZ" sz="4000" dirty="0">
              <a:solidFill>
                <a:srgbClr val="002060"/>
              </a:solidFill>
              <a:latin typeface="Arial Rounded MT Bold" panose="020F0704030504030204" pitchFamily="34" charset="0"/>
              <a:cs typeface="Arial" panose="020B0604020202020204" pitchFamily="34" charset="0"/>
            </a:endParaRPr>
          </a:p>
          <a:p>
            <a:pPr algn="ctr"/>
            <a:r>
              <a:rPr lang="en-NZ" sz="4000" dirty="0">
                <a:solidFill>
                  <a:srgbClr val="002060"/>
                </a:solidFill>
                <a:latin typeface="Arial Rounded MT Bold" panose="020F0704030504030204" pitchFamily="34" charset="0"/>
                <a:cs typeface="Arial" panose="020B0604020202020204" pitchFamily="34" charset="0"/>
              </a:rPr>
              <a:t>Supervisor: Adrian Hargreaves</a:t>
            </a:r>
          </a:p>
          <a:p>
            <a:pPr algn="ctr">
              <a:lnSpc>
                <a:spcPct val="100000"/>
              </a:lnSpc>
              <a:spcBef>
                <a:spcPts val="0"/>
              </a:spcBef>
            </a:pPr>
            <a:r>
              <a:rPr lang="en-NZ" sz="4000" dirty="0">
                <a:solidFill>
                  <a:srgbClr val="002060"/>
                </a:solidFill>
                <a:latin typeface="Arial Rounded MT Bold" panose="020F0704030504030204" pitchFamily="34" charset="0"/>
                <a:cs typeface="Arial" panose="020B0604020202020204" pitchFamily="34" charset="0"/>
              </a:rPr>
              <a:t>Client: Adrian Hargreaves</a:t>
            </a:r>
          </a:p>
          <a:p>
            <a:pPr algn="ctr">
              <a:lnSpc>
                <a:spcPct val="100000"/>
              </a:lnSpc>
              <a:spcBef>
                <a:spcPts val="0"/>
              </a:spcBef>
            </a:pPr>
            <a:r>
              <a:rPr lang="en-NZ" sz="4000" dirty="0">
                <a:solidFill>
                  <a:srgbClr val="002060"/>
                </a:solidFill>
                <a:latin typeface="Arial Rounded MT Bold" panose="020F0704030504030204" pitchFamily="34" charset="0"/>
                <a:cs typeface="Arial" panose="020B0604020202020204" pitchFamily="34" charset="0"/>
              </a:rPr>
              <a:t>Semester 3, 2021 </a:t>
            </a:r>
          </a:p>
          <a:p>
            <a:pPr algn="ctr"/>
            <a:endParaRPr lang="en-NZ" sz="4000" dirty="0">
              <a:cs typeface="Arial" panose="020B0604020202020204" pitchFamily="34" charset="0"/>
            </a:endParaRPr>
          </a:p>
        </p:txBody>
      </p:sp>
      <p:pic>
        <p:nvPicPr>
          <p:cNvPr id="3" name="Picture 2"/>
          <p:cNvPicPr>
            <a:picLocks noChangeAspect="1"/>
          </p:cNvPicPr>
          <p:nvPr/>
        </p:nvPicPr>
        <p:blipFill>
          <a:blip r:embed="rId3" cstate="print">
            <a:alphaModFix/>
            <a:extLst>
              <a:ext uri="{28A0092B-C50C-407E-A947-70E740481C1C}">
                <a14:useLocalDpi xmlns:a14="http://schemas.microsoft.com/office/drawing/2010/main" val="0"/>
              </a:ext>
            </a:extLst>
          </a:blip>
          <a:stretch>
            <a:fillRect/>
          </a:stretch>
        </p:blipFill>
        <p:spPr>
          <a:xfrm>
            <a:off x="1608766" y="907930"/>
            <a:ext cx="2975934" cy="3499830"/>
          </a:xfrm>
          <a:prstGeom prst="rect">
            <a:avLst/>
          </a:prstGeom>
        </p:spPr>
      </p:pic>
      <p:sp>
        <p:nvSpPr>
          <p:cNvPr id="4" name="TextBox 3"/>
          <p:cNvSpPr txBox="1"/>
          <p:nvPr/>
        </p:nvSpPr>
        <p:spPr>
          <a:xfrm>
            <a:off x="669418" y="5080488"/>
            <a:ext cx="7903082" cy="830997"/>
          </a:xfrm>
          <a:prstGeom prst="round1Rect">
            <a:avLst/>
          </a:prstGeom>
          <a:gradFill flip="none" rotWithShape="1">
            <a:gsLst>
              <a:gs pos="0">
                <a:schemeClr val="accent6">
                  <a:lumMod val="40000"/>
                  <a:lumOff val="60000"/>
                </a:schemeClr>
              </a:gs>
              <a:gs pos="87000">
                <a:schemeClr val="accent2">
                  <a:lumMod val="20000"/>
                  <a:lumOff val="80000"/>
                </a:schemeClr>
              </a:gs>
              <a:gs pos="52000">
                <a:schemeClr val="accent1">
                  <a:lumMod val="40000"/>
                  <a:lumOff val="60000"/>
                </a:schemeClr>
              </a:gs>
            </a:gsLst>
            <a:lin ang="16200000" scaled="1"/>
            <a:tileRect/>
          </a:gradFill>
          <a:ln>
            <a:solidFill>
              <a:schemeClr val="tx1"/>
            </a:solidFill>
            <a:prstDash val="dashDot"/>
          </a:ln>
        </p:spPr>
        <p:txBody>
          <a:bodyPr wrap="square" rtlCol="0">
            <a:spAutoFit/>
          </a:bodyPr>
          <a:lstStyle/>
          <a:p>
            <a:pPr algn="ctr"/>
            <a:r>
              <a:rPr lang="en-NZ" sz="4800" b="1" dirty="0">
                <a:ln/>
                <a:effectLst>
                  <a:outerShdw blurRad="38100" dist="19050" dir="2700000" algn="tl" rotWithShape="0">
                    <a:schemeClr val="dk1">
                      <a:lumMod val="50000"/>
                      <a:alpha val="40000"/>
                    </a:schemeClr>
                  </a:outerShdw>
                </a:effectLst>
              </a:rPr>
              <a:t>Background</a:t>
            </a:r>
          </a:p>
        </p:txBody>
      </p:sp>
      <p:sp>
        <p:nvSpPr>
          <p:cNvPr id="7" name="TextBox 6"/>
          <p:cNvSpPr txBox="1"/>
          <p:nvPr/>
        </p:nvSpPr>
        <p:spPr>
          <a:xfrm>
            <a:off x="669418" y="5911485"/>
            <a:ext cx="7903082" cy="6568465"/>
          </a:xfrm>
          <a:prstGeom prst="rect">
            <a:avLst/>
          </a:prstGeom>
          <a:gradFill flip="none" rotWithShape="1">
            <a:gsLst>
              <a:gs pos="0">
                <a:schemeClr val="accent6">
                  <a:lumMod val="60000"/>
                  <a:lumOff val="40000"/>
                  <a:tint val="66000"/>
                  <a:satMod val="160000"/>
                </a:schemeClr>
              </a:gs>
              <a:gs pos="50000">
                <a:schemeClr val="accent2">
                  <a:lumMod val="20000"/>
                  <a:lumOff val="80000"/>
                </a:schemeClr>
              </a:gs>
              <a:gs pos="100000">
                <a:schemeClr val="accent6">
                  <a:lumMod val="60000"/>
                  <a:lumOff val="40000"/>
                  <a:tint val="23500"/>
                  <a:satMod val="160000"/>
                </a:schemeClr>
              </a:gs>
            </a:gsLst>
            <a:lin ang="2700000" scaled="1"/>
            <a:tileRect/>
          </a:gradFill>
          <a:ln>
            <a:solidFill>
              <a:schemeClr val="tx1"/>
            </a:solidFill>
            <a:prstDash val="dashDot"/>
          </a:ln>
        </p:spPr>
        <p:txBody>
          <a:bodyPr wrap="square" rtlCol="0">
            <a:spAutoFit/>
          </a:bodyPr>
          <a:lstStyle/>
          <a:p>
            <a:pPr lvl="0" algn="just" defTabSz="2851191">
              <a:spcBef>
                <a:spcPts val="3118"/>
              </a:spcBef>
              <a:defRPr/>
            </a:pPr>
            <a:endParaRPr lang="en-NZ" sz="3000" dirty="0">
              <a:solidFill>
                <a:prstClr val="black"/>
              </a:solidFill>
              <a:latin typeface="Arial" panose="020B0604020202020204" pitchFamily="34" charset="0"/>
              <a:cs typeface="Arial" panose="020B0604020202020204" pitchFamily="34" charset="0"/>
            </a:endParaRPr>
          </a:p>
          <a:p>
            <a:pPr lvl="0" algn="just" defTabSz="2851191">
              <a:spcBef>
                <a:spcPts val="3118"/>
              </a:spcBef>
              <a:defRPr/>
            </a:pPr>
            <a:endParaRPr lang="en-NZ" sz="3000" dirty="0">
              <a:solidFill>
                <a:prstClr val="black"/>
              </a:solidFill>
              <a:latin typeface="Arial" panose="020B0604020202020204" pitchFamily="34" charset="0"/>
              <a:cs typeface="Arial" panose="020B0604020202020204" pitchFamily="34" charset="0"/>
            </a:endParaRPr>
          </a:p>
          <a:p>
            <a:pPr lvl="0" algn="just" defTabSz="2851191">
              <a:spcBef>
                <a:spcPts val="3118"/>
              </a:spcBef>
              <a:defRPr/>
            </a:pPr>
            <a:endParaRPr lang="en-NZ" sz="3000" dirty="0">
              <a:solidFill>
                <a:prstClr val="black"/>
              </a:solidFill>
              <a:latin typeface="Arial" panose="020B0604020202020204" pitchFamily="34" charset="0"/>
              <a:cs typeface="Arial" panose="020B0604020202020204" pitchFamily="34" charset="0"/>
            </a:endParaRPr>
          </a:p>
          <a:p>
            <a:pPr lvl="0" algn="just" defTabSz="2851191">
              <a:spcBef>
                <a:spcPts val="3118"/>
              </a:spcBef>
              <a:defRPr/>
            </a:pPr>
            <a:endParaRPr lang="en-NZ" sz="3000" dirty="0">
              <a:solidFill>
                <a:prstClr val="black"/>
              </a:solidFill>
              <a:latin typeface="Arial" panose="020B0604020202020204" pitchFamily="34" charset="0"/>
              <a:cs typeface="Arial" panose="020B0604020202020204" pitchFamily="34" charset="0"/>
            </a:endParaRPr>
          </a:p>
          <a:p>
            <a:pPr lvl="0" algn="just" defTabSz="2851191">
              <a:spcBef>
                <a:spcPts val="3118"/>
              </a:spcBef>
              <a:defRPr/>
            </a:pPr>
            <a:endParaRPr lang="en-NZ" sz="3000" dirty="0">
              <a:solidFill>
                <a:prstClr val="black"/>
              </a:solidFill>
              <a:latin typeface="Arial" panose="020B0604020202020204" pitchFamily="34" charset="0"/>
              <a:cs typeface="Arial" panose="020B0604020202020204" pitchFamily="34" charset="0"/>
            </a:endParaRPr>
          </a:p>
          <a:p>
            <a:pPr lvl="0" algn="just" defTabSz="2851191">
              <a:spcBef>
                <a:spcPts val="3118"/>
              </a:spcBef>
              <a:defRPr/>
            </a:pPr>
            <a:endParaRPr lang="en-NZ" sz="3000" dirty="0">
              <a:solidFill>
                <a:prstClr val="black"/>
              </a:solidFill>
              <a:latin typeface="Arial" panose="020B0604020202020204" pitchFamily="34" charset="0"/>
              <a:cs typeface="Arial" panose="020B0604020202020204" pitchFamily="34" charset="0"/>
            </a:endParaRPr>
          </a:p>
          <a:p>
            <a:pPr lvl="0" algn="just" defTabSz="2851191">
              <a:spcBef>
                <a:spcPts val="3118"/>
              </a:spcBef>
              <a:defRPr/>
            </a:pPr>
            <a:endParaRPr lang="en-NZ" sz="3000" dirty="0">
              <a:solidFill>
                <a:prstClr val="black"/>
              </a:solidFill>
              <a:latin typeface="Arial" panose="020B0604020202020204" pitchFamily="34" charset="0"/>
              <a:cs typeface="Arial" panose="020B0604020202020204" pitchFamily="34" charset="0"/>
            </a:endParaRPr>
          </a:p>
          <a:p>
            <a:pPr lvl="0" algn="just" defTabSz="2851191">
              <a:spcBef>
                <a:spcPts val="3118"/>
              </a:spcBef>
              <a:defRPr/>
            </a:pPr>
            <a:endParaRPr lang="en-NZ" sz="3000" dirty="0">
              <a:solidFill>
                <a:prstClr val="black"/>
              </a:solidFill>
              <a:latin typeface="Arial" panose="020B0604020202020204" pitchFamily="34" charset="0"/>
              <a:cs typeface="Arial" panose="020B0604020202020204" pitchFamily="34" charset="0"/>
            </a:endParaRPr>
          </a:p>
        </p:txBody>
      </p:sp>
      <p:sp>
        <p:nvSpPr>
          <p:cNvPr id="9" name="TextBox 8"/>
          <p:cNvSpPr txBox="1"/>
          <p:nvPr/>
        </p:nvSpPr>
        <p:spPr>
          <a:xfrm>
            <a:off x="669418" y="12726255"/>
            <a:ext cx="7903082" cy="830997"/>
          </a:xfrm>
          <a:prstGeom prst="rect">
            <a:avLst/>
          </a:prstGeom>
          <a:gradFill flip="none" rotWithShape="1">
            <a:gsLst>
              <a:gs pos="0">
                <a:schemeClr val="accent6">
                  <a:lumMod val="40000"/>
                  <a:lumOff val="60000"/>
                </a:schemeClr>
              </a:gs>
              <a:gs pos="87000">
                <a:schemeClr val="accent2">
                  <a:lumMod val="20000"/>
                  <a:lumOff val="80000"/>
                </a:schemeClr>
              </a:gs>
              <a:gs pos="52000">
                <a:schemeClr val="accent1">
                  <a:lumMod val="40000"/>
                  <a:lumOff val="60000"/>
                </a:schemeClr>
              </a:gs>
            </a:gsLst>
            <a:lin ang="16200000" scaled="1"/>
            <a:tileRect/>
          </a:gradFill>
          <a:ln>
            <a:solidFill>
              <a:schemeClr val="tx1"/>
            </a:solidFill>
            <a:prstDash val="dashDot"/>
          </a:ln>
        </p:spPr>
        <p:txBody>
          <a:bodyPr wrap="square" rtlCol="0">
            <a:spAutoFit/>
          </a:bodyPr>
          <a:lstStyle>
            <a:defPPr>
              <a:defRPr lang="en-US"/>
            </a:defPPr>
            <a:lvl1pPr algn="ctr">
              <a:defRPr sz="4800" b="1">
                <a:ln/>
                <a:effectLst>
                  <a:outerShdw blurRad="38100" dist="19050" dir="2700000" algn="tl" rotWithShape="0">
                    <a:schemeClr val="dk1">
                      <a:lumMod val="50000"/>
                      <a:alpha val="40000"/>
                    </a:schemeClr>
                  </a:outerShdw>
                </a:effectLst>
              </a:defRPr>
            </a:lvl1pPr>
          </a:lstStyle>
          <a:p>
            <a:r>
              <a:rPr lang="en-NZ" dirty="0"/>
              <a:t>Objective</a:t>
            </a:r>
          </a:p>
        </p:txBody>
      </p:sp>
      <p:sp>
        <p:nvSpPr>
          <p:cNvPr id="11" name="TextBox 10"/>
          <p:cNvSpPr txBox="1"/>
          <p:nvPr/>
        </p:nvSpPr>
        <p:spPr>
          <a:xfrm>
            <a:off x="669418" y="13557252"/>
            <a:ext cx="7948108" cy="7580280"/>
          </a:xfrm>
          <a:prstGeom prst="rect">
            <a:avLst/>
          </a:prstGeom>
          <a:gradFill flip="none" rotWithShape="1">
            <a:gsLst>
              <a:gs pos="0">
                <a:schemeClr val="accent6">
                  <a:lumMod val="60000"/>
                  <a:lumOff val="40000"/>
                  <a:tint val="66000"/>
                  <a:satMod val="160000"/>
                </a:schemeClr>
              </a:gs>
              <a:gs pos="50000">
                <a:schemeClr val="accent2">
                  <a:lumMod val="20000"/>
                  <a:lumOff val="80000"/>
                </a:schemeClr>
              </a:gs>
              <a:gs pos="100000">
                <a:schemeClr val="accent6">
                  <a:lumMod val="60000"/>
                  <a:lumOff val="40000"/>
                  <a:tint val="23500"/>
                  <a:satMod val="160000"/>
                </a:schemeClr>
              </a:gs>
            </a:gsLst>
            <a:lin ang="2700000" scaled="1"/>
            <a:tileRect/>
          </a:gradFill>
          <a:ln>
            <a:solidFill>
              <a:schemeClr val="tx1"/>
            </a:solidFill>
            <a:prstDash val="dashDot"/>
          </a:ln>
        </p:spPr>
        <p:txBody>
          <a:bodyPr wrap="square" rtlCol="0">
            <a:spAutoFit/>
          </a:bodyPr>
          <a:lstStyle>
            <a:defPPr>
              <a:defRPr lang="en-US"/>
            </a:defPPr>
            <a:lvl1pPr lvl="0" algn="just" defTabSz="2851191">
              <a:spcBef>
                <a:spcPts val="3118"/>
              </a:spcBef>
              <a:defRPr sz="3000">
                <a:solidFill>
                  <a:prstClr val="black"/>
                </a:solidFill>
                <a:latin typeface="Arial" panose="020B0604020202020204" pitchFamily="34" charset="0"/>
                <a:cs typeface="Arial" panose="020B0604020202020204" pitchFamily="34" charset="0"/>
              </a:defRPr>
            </a:lvl1pPr>
          </a:lstStyle>
          <a:p>
            <a:endParaRPr lang="en-NZ" dirty="0"/>
          </a:p>
          <a:p>
            <a:endParaRPr lang="en-NZ" dirty="0"/>
          </a:p>
          <a:p>
            <a:endParaRPr lang="en-NZ" dirty="0"/>
          </a:p>
          <a:p>
            <a:endParaRPr lang="en-NZ" dirty="0"/>
          </a:p>
          <a:p>
            <a:endParaRPr lang="en-NZ" dirty="0"/>
          </a:p>
          <a:p>
            <a:endParaRPr lang="en-NZ" dirty="0"/>
          </a:p>
          <a:p>
            <a:endParaRPr lang="en-NZ" dirty="0"/>
          </a:p>
          <a:p>
            <a:endParaRPr lang="en-NZ" dirty="0"/>
          </a:p>
          <a:p>
            <a:endParaRPr lang="en-NZ" dirty="0"/>
          </a:p>
        </p:txBody>
      </p:sp>
      <p:sp>
        <p:nvSpPr>
          <p:cNvPr id="12" name="TextBox 11"/>
          <p:cNvSpPr txBox="1"/>
          <p:nvPr/>
        </p:nvSpPr>
        <p:spPr>
          <a:xfrm>
            <a:off x="21753958" y="5080487"/>
            <a:ext cx="7903082" cy="830997"/>
          </a:xfrm>
          <a:prstGeom prst="rect">
            <a:avLst/>
          </a:prstGeom>
          <a:gradFill flip="none" rotWithShape="1">
            <a:gsLst>
              <a:gs pos="0">
                <a:schemeClr val="accent6">
                  <a:lumMod val="40000"/>
                  <a:lumOff val="60000"/>
                </a:schemeClr>
              </a:gs>
              <a:gs pos="87000">
                <a:schemeClr val="accent2">
                  <a:lumMod val="20000"/>
                  <a:lumOff val="80000"/>
                </a:schemeClr>
              </a:gs>
              <a:gs pos="52000">
                <a:schemeClr val="accent1">
                  <a:lumMod val="40000"/>
                  <a:lumOff val="60000"/>
                </a:schemeClr>
              </a:gs>
            </a:gsLst>
            <a:lin ang="16200000" scaled="1"/>
            <a:tileRect/>
          </a:gradFill>
          <a:ln>
            <a:solidFill>
              <a:schemeClr val="tx1"/>
            </a:solidFill>
            <a:prstDash val="dashDot"/>
          </a:ln>
        </p:spPr>
        <p:txBody>
          <a:bodyPr wrap="square" rtlCol="0">
            <a:spAutoFit/>
          </a:bodyPr>
          <a:lstStyle>
            <a:defPPr>
              <a:defRPr lang="en-US"/>
            </a:defPPr>
            <a:lvl1pPr algn="ctr">
              <a:defRPr sz="4800" b="1">
                <a:ln/>
                <a:effectLst>
                  <a:outerShdw blurRad="38100" dist="19050" dir="2700000" algn="tl" rotWithShape="0">
                    <a:schemeClr val="dk1">
                      <a:lumMod val="50000"/>
                      <a:alpha val="40000"/>
                    </a:schemeClr>
                  </a:outerShdw>
                </a:effectLst>
              </a:defRPr>
            </a:lvl1pPr>
          </a:lstStyle>
          <a:p>
            <a:r>
              <a:rPr lang="en-NZ" dirty="0"/>
              <a:t>Methodology</a:t>
            </a:r>
          </a:p>
        </p:txBody>
      </p:sp>
      <p:sp>
        <p:nvSpPr>
          <p:cNvPr id="13" name="TextBox 12"/>
          <p:cNvSpPr txBox="1"/>
          <p:nvPr/>
        </p:nvSpPr>
        <p:spPr>
          <a:xfrm>
            <a:off x="21783489" y="5903537"/>
            <a:ext cx="7903082" cy="6568465"/>
          </a:xfrm>
          <a:prstGeom prst="rect">
            <a:avLst/>
          </a:prstGeom>
          <a:gradFill flip="none" rotWithShape="1">
            <a:gsLst>
              <a:gs pos="0">
                <a:schemeClr val="accent6">
                  <a:lumMod val="60000"/>
                  <a:lumOff val="40000"/>
                  <a:tint val="66000"/>
                  <a:satMod val="160000"/>
                </a:schemeClr>
              </a:gs>
              <a:gs pos="50000">
                <a:schemeClr val="accent2">
                  <a:lumMod val="20000"/>
                  <a:lumOff val="80000"/>
                </a:schemeClr>
              </a:gs>
              <a:gs pos="100000">
                <a:schemeClr val="accent6">
                  <a:lumMod val="60000"/>
                  <a:lumOff val="40000"/>
                  <a:tint val="23500"/>
                  <a:satMod val="160000"/>
                </a:schemeClr>
              </a:gs>
            </a:gsLst>
            <a:lin ang="2700000" scaled="1"/>
            <a:tileRect/>
          </a:gradFill>
          <a:ln>
            <a:solidFill>
              <a:schemeClr val="tx1"/>
            </a:solidFill>
            <a:prstDash val="dashDot"/>
          </a:ln>
        </p:spPr>
        <p:txBody>
          <a:bodyPr wrap="square" rtlCol="0">
            <a:spAutoFit/>
          </a:bodyPr>
          <a:lstStyle>
            <a:defPPr>
              <a:defRPr lang="en-US"/>
            </a:defPPr>
            <a:lvl1pPr lvl="0" algn="just" defTabSz="2851191">
              <a:spcBef>
                <a:spcPts val="3118"/>
              </a:spcBef>
              <a:defRPr sz="3000">
                <a:solidFill>
                  <a:prstClr val="black"/>
                </a:solidFill>
                <a:latin typeface="Arial" panose="020B0604020202020204" pitchFamily="34" charset="0"/>
                <a:cs typeface="Arial" panose="020B0604020202020204" pitchFamily="34" charset="0"/>
              </a:defRPr>
            </a:lvl1pPr>
          </a:lstStyle>
          <a:p>
            <a:endParaRPr lang="en-NZ" dirty="0"/>
          </a:p>
          <a:p>
            <a:endParaRPr lang="en-NZ" dirty="0"/>
          </a:p>
          <a:p>
            <a:endParaRPr lang="en-NZ" dirty="0"/>
          </a:p>
          <a:p>
            <a:endParaRPr lang="en-NZ" dirty="0"/>
          </a:p>
          <a:p>
            <a:endParaRPr lang="en-NZ" dirty="0"/>
          </a:p>
          <a:p>
            <a:endParaRPr lang="en-NZ" dirty="0"/>
          </a:p>
          <a:p>
            <a:endParaRPr lang="en-NZ" dirty="0"/>
          </a:p>
          <a:p>
            <a:endParaRPr lang="en-NZ" dirty="0"/>
          </a:p>
        </p:txBody>
      </p:sp>
      <p:sp>
        <p:nvSpPr>
          <p:cNvPr id="14" name="TextBox 13"/>
          <p:cNvSpPr txBox="1"/>
          <p:nvPr/>
        </p:nvSpPr>
        <p:spPr>
          <a:xfrm>
            <a:off x="21753958" y="15505054"/>
            <a:ext cx="7932613" cy="1569660"/>
          </a:xfrm>
          <a:prstGeom prst="rect">
            <a:avLst/>
          </a:prstGeom>
          <a:gradFill flip="none" rotWithShape="1">
            <a:gsLst>
              <a:gs pos="0">
                <a:schemeClr val="accent6">
                  <a:lumMod val="40000"/>
                  <a:lumOff val="60000"/>
                </a:schemeClr>
              </a:gs>
              <a:gs pos="87000">
                <a:schemeClr val="accent2">
                  <a:lumMod val="20000"/>
                  <a:lumOff val="80000"/>
                </a:schemeClr>
              </a:gs>
              <a:gs pos="52000">
                <a:schemeClr val="accent1">
                  <a:lumMod val="40000"/>
                  <a:lumOff val="60000"/>
                </a:schemeClr>
              </a:gs>
            </a:gsLst>
            <a:lin ang="16200000" scaled="1"/>
            <a:tileRect/>
          </a:gradFill>
          <a:ln>
            <a:solidFill>
              <a:schemeClr val="tx1"/>
            </a:solidFill>
            <a:prstDash val="dashDot"/>
          </a:ln>
        </p:spPr>
        <p:txBody>
          <a:bodyPr wrap="square" rtlCol="0">
            <a:spAutoFit/>
          </a:bodyPr>
          <a:lstStyle>
            <a:defPPr>
              <a:defRPr lang="en-US"/>
            </a:defPPr>
            <a:lvl1pPr algn="ctr">
              <a:defRPr sz="4800" b="1">
                <a:ln/>
                <a:effectLst>
                  <a:outerShdw blurRad="38100" dist="19050" dir="2700000" algn="tl" rotWithShape="0">
                    <a:schemeClr val="dk1">
                      <a:lumMod val="50000"/>
                      <a:alpha val="40000"/>
                    </a:schemeClr>
                  </a:outerShdw>
                </a:effectLst>
              </a:defRPr>
            </a:lvl1pPr>
          </a:lstStyle>
          <a:p>
            <a:r>
              <a:rPr lang="en-NZ" dirty="0"/>
              <a:t>Recommendations for future development</a:t>
            </a:r>
          </a:p>
        </p:txBody>
      </p:sp>
      <p:sp>
        <p:nvSpPr>
          <p:cNvPr id="15" name="TextBox 14"/>
          <p:cNvSpPr txBox="1"/>
          <p:nvPr/>
        </p:nvSpPr>
        <p:spPr>
          <a:xfrm>
            <a:off x="21783489" y="17074714"/>
            <a:ext cx="7903082" cy="3990836"/>
          </a:xfrm>
          <a:prstGeom prst="rect">
            <a:avLst/>
          </a:prstGeom>
          <a:gradFill flip="none" rotWithShape="1">
            <a:gsLst>
              <a:gs pos="0">
                <a:schemeClr val="accent6">
                  <a:lumMod val="60000"/>
                  <a:lumOff val="40000"/>
                  <a:tint val="66000"/>
                  <a:satMod val="160000"/>
                </a:schemeClr>
              </a:gs>
              <a:gs pos="50000">
                <a:schemeClr val="accent2">
                  <a:lumMod val="20000"/>
                  <a:lumOff val="80000"/>
                </a:schemeClr>
              </a:gs>
              <a:gs pos="100000">
                <a:schemeClr val="accent6">
                  <a:lumMod val="60000"/>
                  <a:lumOff val="40000"/>
                  <a:tint val="23500"/>
                  <a:satMod val="160000"/>
                </a:schemeClr>
              </a:gs>
            </a:gsLst>
            <a:lin ang="2700000" scaled="1"/>
            <a:tileRect/>
          </a:gradFill>
          <a:ln>
            <a:solidFill>
              <a:schemeClr val="tx1"/>
            </a:solidFill>
            <a:prstDash val="dashDot"/>
          </a:ln>
        </p:spPr>
        <p:txBody>
          <a:bodyPr wrap="square" rtlCol="0">
            <a:spAutoFit/>
          </a:bodyPr>
          <a:lstStyle>
            <a:defPPr>
              <a:defRPr lang="en-US"/>
            </a:defPPr>
            <a:lvl1pPr lvl="0" algn="just" defTabSz="2851191">
              <a:spcBef>
                <a:spcPts val="3118"/>
              </a:spcBef>
              <a:defRPr sz="3000">
                <a:solidFill>
                  <a:prstClr val="black"/>
                </a:solidFill>
                <a:latin typeface="Arial" panose="020B0604020202020204" pitchFamily="34" charset="0"/>
                <a:cs typeface="Arial" panose="020B0604020202020204" pitchFamily="34" charset="0"/>
              </a:defRPr>
            </a:lvl1pPr>
          </a:lstStyle>
          <a:p>
            <a:endParaRPr lang="en-NZ" dirty="0"/>
          </a:p>
          <a:p>
            <a:endParaRPr lang="en-NZ" dirty="0"/>
          </a:p>
          <a:p>
            <a:endParaRPr lang="en-NZ" dirty="0"/>
          </a:p>
          <a:p>
            <a:endParaRPr lang="en-NZ" dirty="0"/>
          </a:p>
          <a:p>
            <a:endParaRPr lang="en-NZ" dirty="0"/>
          </a:p>
        </p:txBody>
      </p:sp>
      <p:sp>
        <p:nvSpPr>
          <p:cNvPr id="16" name="TextBox 15"/>
          <p:cNvSpPr txBox="1"/>
          <p:nvPr/>
        </p:nvSpPr>
        <p:spPr>
          <a:xfrm>
            <a:off x="21783489" y="12840458"/>
            <a:ext cx="7873550" cy="830997"/>
          </a:xfrm>
          <a:prstGeom prst="rect">
            <a:avLst/>
          </a:prstGeom>
          <a:gradFill flip="none" rotWithShape="1">
            <a:gsLst>
              <a:gs pos="0">
                <a:schemeClr val="accent6">
                  <a:lumMod val="40000"/>
                  <a:lumOff val="60000"/>
                </a:schemeClr>
              </a:gs>
              <a:gs pos="87000">
                <a:schemeClr val="accent2">
                  <a:lumMod val="20000"/>
                  <a:lumOff val="80000"/>
                </a:schemeClr>
              </a:gs>
              <a:gs pos="52000">
                <a:schemeClr val="accent1">
                  <a:lumMod val="40000"/>
                  <a:lumOff val="60000"/>
                </a:schemeClr>
              </a:gs>
            </a:gsLst>
            <a:lin ang="16200000" scaled="1"/>
            <a:tileRect/>
          </a:gradFill>
          <a:ln>
            <a:solidFill>
              <a:schemeClr val="tx1"/>
            </a:solidFill>
            <a:prstDash val="dashDot"/>
          </a:ln>
        </p:spPr>
        <p:txBody>
          <a:bodyPr wrap="square" rtlCol="0">
            <a:spAutoFit/>
          </a:bodyPr>
          <a:lstStyle>
            <a:defPPr>
              <a:defRPr lang="en-US"/>
            </a:defPPr>
            <a:lvl1pPr algn="ctr">
              <a:defRPr sz="4800" b="1">
                <a:ln/>
                <a:effectLst>
                  <a:outerShdw blurRad="38100" dist="19050" dir="2700000" algn="tl" rotWithShape="0">
                    <a:schemeClr val="dk1">
                      <a:lumMod val="50000"/>
                      <a:alpha val="40000"/>
                    </a:schemeClr>
                  </a:outerShdw>
                </a:effectLst>
              </a:defRPr>
            </a:lvl1pPr>
          </a:lstStyle>
          <a:p>
            <a:r>
              <a:rPr lang="en-NZ" dirty="0"/>
              <a:t>Technology</a:t>
            </a:r>
          </a:p>
        </p:txBody>
      </p:sp>
      <p:sp>
        <p:nvSpPr>
          <p:cNvPr id="18" name="TextBox 17"/>
          <p:cNvSpPr txBox="1"/>
          <p:nvPr/>
        </p:nvSpPr>
        <p:spPr>
          <a:xfrm>
            <a:off x="1041400" y="6203432"/>
            <a:ext cx="7086600" cy="6555641"/>
          </a:xfrm>
          <a:prstGeom prst="rect">
            <a:avLst/>
          </a:prstGeom>
          <a:noFill/>
        </p:spPr>
        <p:txBody>
          <a:bodyPr wrap="square" rtlCol="0">
            <a:spAutoFit/>
          </a:bodyPr>
          <a:lstStyle/>
          <a:p>
            <a:pPr algn="just"/>
            <a:r>
              <a:rPr lang="en-NZ" sz="2800" dirty="0">
                <a:solidFill>
                  <a:prstClr val="black"/>
                </a:solidFill>
                <a:latin typeface="Arial" panose="020B0604020202020204" pitchFamily="34" charset="0"/>
                <a:cs typeface="Arial" panose="020B0604020202020204" pitchFamily="34" charset="0"/>
              </a:rPr>
              <a:t>This project is the first of its kind in New Zealand to use data mining techniques to analyse epidemiological and climatic data to produce a predictive model. Though there were a few studies previously undertaken on Influenza epidemics, our client would like to further investigate this area in the context of weather factors. understanding these factors that influence the rate of influenza hospitalisations will help doctors, DHBs, policy makers and the New Zealand government to be prepared to better manage the future Influenza hospitalizations</a:t>
            </a:r>
          </a:p>
          <a:p>
            <a:pPr algn="just"/>
            <a:endParaRPr lang="en-NZ" sz="2800" dirty="0"/>
          </a:p>
        </p:txBody>
      </p:sp>
      <p:sp>
        <p:nvSpPr>
          <p:cNvPr id="19" name="TextBox 18"/>
          <p:cNvSpPr txBox="1"/>
          <p:nvPr/>
        </p:nvSpPr>
        <p:spPr>
          <a:xfrm>
            <a:off x="1077659" y="13972896"/>
            <a:ext cx="7086600" cy="7135287"/>
          </a:xfrm>
          <a:prstGeom prst="rect">
            <a:avLst/>
          </a:prstGeom>
          <a:noFill/>
        </p:spPr>
        <p:txBody>
          <a:bodyPr wrap="square" rtlCol="0">
            <a:spAutoFit/>
          </a:bodyPr>
          <a:lstStyle/>
          <a:p>
            <a:pPr algn="just" defTabSz="2851191">
              <a:spcBef>
                <a:spcPts val="3118"/>
              </a:spcBef>
              <a:defRPr/>
            </a:pPr>
            <a:r>
              <a:rPr lang="en-NZ" sz="2800" dirty="0">
                <a:solidFill>
                  <a:prstClr val="black"/>
                </a:solidFill>
                <a:latin typeface="Arial" panose="020B0604020202020204" pitchFamily="34" charset="0"/>
                <a:cs typeface="Arial" panose="020B0604020202020204" pitchFamily="34" charset="0"/>
              </a:rPr>
              <a:t>This project aims to address TWO research questions.</a:t>
            </a:r>
          </a:p>
          <a:p>
            <a:pPr marL="457200" indent="-457200" algn="just" defTabSz="2851191">
              <a:spcBef>
                <a:spcPts val="3118"/>
              </a:spcBef>
              <a:buFont typeface="Arial" panose="020B0604020202020204" pitchFamily="34" charset="0"/>
              <a:buChar char="•"/>
              <a:defRPr/>
            </a:pPr>
            <a:r>
              <a:rPr lang="en-NZ" sz="2800" dirty="0">
                <a:solidFill>
                  <a:prstClr val="black"/>
                </a:solidFill>
                <a:latin typeface="Arial" panose="020B0604020202020204" pitchFamily="34" charset="0"/>
                <a:cs typeface="Arial" panose="020B0604020202020204" pitchFamily="34" charset="0"/>
              </a:rPr>
              <a:t>Determine what correlations exist between the variables within a data set provided by the Ministry of Health (</a:t>
            </a:r>
            <a:r>
              <a:rPr lang="en-NZ" sz="2800" dirty="0" err="1">
                <a:solidFill>
                  <a:prstClr val="black"/>
                </a:solidFill>
                <a:latin typeface="Arial" panose="020B0604020202020204" pitchFamily="34" charset="0"/>
                <a:cs typeface="Arial" panose="020B0604020202020204" pitchFamily="34" charset="0"/>
              </a:rPr>
              <a:t>MoH</a:t>
            </a:r>
            <a:r>
              <a:rPr lang="en-NZ" sz="2800" dirty="0">
                <a:solidFill>
                  <a:prstClr val="black"/>
                </a:solidFill>
                <a:latin typeface="Arial" panose="020B0604020202020204" pitchFamily="34" charset="0"/>
                <a:cs typeface="Arial" panose="020B0604020202020204" pitchFamily="34" charset="0"/>
              </a:rPr>
              <a:t>) as well as the correlations that may exist between the variables within the weather data provided by NIWA and </a:t>
            </a:r>
            <a:r>
              <a:rPr lang="en-NZ" sz="2800" dirty="0" err="1">
                <a:solidFill>
                  <a:prstClr val="black"/>
                </a:solidFill>
                <a:latin typeface="Arial" panose="020B0604020202020204" pitchFamily="34" charset="0"/>
                <a:cs typeface="Arial" panose="020B0604020202020204" pitchFamily="34" charset="0"/>
              </a:rPr>
              <a:t>MoH</a:t>
            </a:r>
            <a:r>
              <a:rPr lang="en-NZ" sz="2800" dirty="0">
                <a:solidFill>
                  <a:prstClr val="black"/>
                </a:solidFill>
                <a:latin typeface="Arial" panose="020B0604020202020204" pitchFamily="34" charset="0"/>
                <a:cs typeface="Arial" panose="020B0604020202020204" pitchFamily="34" charset="0"/>
              </a:rPr>
              <a:t> data. </a:t>
            </a:r>
          </a:p>
          <a:p>
            <a:pPr marL="457200" indent="-457200" algn="just" defTabSz="2851191">
              <a:lnSpc>
                <a:spcPct val="90000"/>
              </a:lnSpc>
              <a:spcBef>
                <a:spcPts val="3118"/>
              </a:spcBef>
              <a:buFont typeface="Arial" panose="020B0604020202020204" pitchFamily="34" charset="0"/>
              <a:buChar char="•"/>
              <a:defRPr/>
            </a:pPr>
            <a:r>
              <a:rPr lang="en-NZ" sz="2800" dirty="0">
                <a:solidFill>
                  <a:prstClr val="black"/>
                </a:solidFill>
                <a:latin typeface="Arial" panose="020B0604020202020204" pitchFamily="34" charset="0"/>
                <a:cs typeface="Arial" panose="020B0604020202020204" pitchFamily="34" charset="0"/>
              </a:rPr>
              <a:t>Determine what data mining algorithm produces the best predictive model for determining the incidence of influenza hospitalizations in New Zealand based on the weather data from NIWA.</a:t>
            </a:r>
          </a:p>
          <a:p>
            <a:endParaRPr lang="en-NZ" sz="2800" dirty="0"/>
          </a:p>
          <a:p>
            <a:endParaRPr lang="en-NZ" sz="2800" dirty="0"/>
          </a:p>
        </p:txBody>
      </p:sp>
      <p:sp>
        <p:nvSpPr>
          <p:cNvPr id="20" name="TextBox 19"/>
          <p:cNvSpPr txBox="1"/>
          <p:nvPr/>
        </p:nvSpPr>
        <p:spPr>
          <a:xfrm>
            <a:off x="22101686" y="6156146"/>
            <a:ext cx="7266689" cy="6555641"/>
          </a:xfrm>
          <a:prstGeom prst="rect">
            <a:avLst/>
          </a:prstGeom>
          <a:noFill/>
        </p:spPr>
        <p:txBody>
          <a:bodyPr wrap="square" rtlCol="0">
            <a:spAutoFit/>
          </a:bodyPr>
          <a:lstStyle/>
          <a:p>
            <a:pPr algn="just"/>
            <a:r>
              <a:rPr lang="en-NZ" sz="2800" dirty="0">
                <a:solidFill>
                  <a:prstClr val="black"/>
                </a:solidFill>
                <a:latin typeface="Arial" panose="020B0604020202020204" pitchFamily="34" charset="0"/>
                <a:cs typeface="Arial" panose="020B0604020202020204" pitchFamily="34" charset="0"/>
              </a:rPr>
              <a:t>This project uses a method called </a:t>
            </a:r>
            <a:r>
              <a:rPr lang="en-NZ" sz="2800" b="1" dirty="0">
                <a:solidFill>
                  <a:prstClr val="black"/>
                </a:solidFill>
                <a:latin typeface="Arial" panose="020B0604020202020204" pitchFamily="34" charset="0"/>
                <a:cs typeface="Arial" panose="020B0604020202020204" pitchFamily="34" charset="0"/>
              </a:rPr>
              <a:t>Cross-industry standard process for data mining </a:t>
            </a:r>
            <a:r>
              <a:rPr lang="en-NZ" sz="2800" dirty="0">
                <a:solidFill>
                  <a:prstClr val="black"/>
                </a:solidFill>
                <a:latin typeface="Arial" panose="020B0604020202020204" pitchFamily="34" charset="0"/>
                <a:cs typeface="Arial" panose="020B0604020202020204" pitchFamily="34" charset="0"/>
              </a:rPr>
              <a:t>(CRISP-DM). This methodology provides a structured approach for planning a data mining project. It is a robust and well-proven methodology consists of six steps such as business understanding, data understanding, data preparation, modelling, evaluation, and deployment. Since the proposed project undergoes various phases such as data pre-processing, statistical analysis, and data modelling etc., CRISP-DM method will guide through the necessary phases to achieve the project objectives.</a:t>
            </a:r>
          </a:p>
          <a:p>
            <a:endParaRPr lang="en-NZ" sz="2800" dirty="0"/>
          </a:p>
        </p:txBody>
      </p:sp>
      <p:sp>
        <p:nvSpPr>
          <p:cNvPr id="24" name="TextBox 23"/>
          <p:cNvSpPr txBox="1"/>
          <p:nvPr/>
        </p:nvSpPr>
        <p:spPr>
          <a:xfrm>
            <a:off x="21783489" y="13706385"/>
            <a:ext cx="7903082" cy="1413207"/>
          </a:xfrm>
          <a:prstGeom prst="rect">
            <a:avLst/>
          </a:prstGeom>
          <a:gradFill flip="none" rotWithShape="1">
            <a:gsLst>
              <a:gs pos="0">
                <a:schemeClr val="accent6">
                  <a:lumMod val="60000"/>
                  <a:lumOff val="40000"/>
                  <a:tint val="66000"/>
                  <a:satMod val="160000"/>
                </a:schemeClr>
              </a:gs>
              <a:gs pos="50000">
                <a:schemeClr val="accent2">
                  <a:lumMod val="20000"/>
                  <a:lumOff val="80000"/>
                </a:schemeClr>
              </a:gs>
              <a:gs pos="100000">
                <a:schemeClr val="accent6">
                  <a:lumMod val="60000"/>
                  <a:lumOff val="40000"/>
                  <a:tint val="23500"/>
                  <a:satMod val="160000"/>
                </a:schemeClr>
              </a:gs>
            </a:gsLst>
            <a:lin ang="2700000" scaled="1"/>
            <a:tileRect/>
          </a:gradFill>
          <a:ln>
            <a:solidFill>
              <a:schemeClr val="tx1"/>
            </a:solidFill>
            <a:prstDash val="dashDot"/>
          </a:ln>
        </p:spPr>
        <p:txBody>
          <a:bodyPr wrap="square" rtlCol="0">
            <a:spAutoFit/>
          </a:bodyPr>
          <a:lstStyle>
            <a:defPPr>
              <a:defRPr lang="en-US"/>
            </a:defPPr>
            <a:lvl1pPr lvl="0" algn="just" defTabSz="2851191">
              <a:spcBef>
                <a:spcPts val="3118"/>
              </a:spcBef>
              <a:defRPr sz="3000">
                <a:solidFill>
                  <a:prstClr val="black"/>
                </a:solidFill>
                <a:latin typeface="Arial" panose="020B0604020202020204" pitchFamily="34" charset="0"/>
                <a:cs typeface="Arial" panose="020B0604020202020204" pitchFamily="34" charset="0"/>
              </a:defRPr>
            </a:lvl1pPr>
          </a:lstStyle>
          <a:p>
            <a:endParaRPr lang="en-NZ" dirty="0"/>
          </a:p>
          <a:p>
            <a:endParaRPr lang="en-NZ" dirty="0"/>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01686" y="13892085"/>
            <a:ext cx="3450436" cy="95647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6" name="Picture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295927" y="13921000"/>
            <a:ext cx="3072448" cy="89864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7" name="TextBox 26"/>
          <p:cNvSpPr txBox="1"/>
          <p:nvPr/>
        </p:nvSpPr>
        <p:spPr>
          <a:xfrm>
            <a:off x="22130862" y="17325096"/>
            <a:ext cx="7351222" cy="3539430"/>
          </a:xfrm>
          <a:prstGeom prst="rect">
            <a:avLst/>
          </a:prstGeom>
          <a:noFill/>
        </p:spPr>
        <p:txBody>
          <a:bodyPr wrap="square" rtlCol="0">
            <a:spAutoFit/>
          </a:bodyPr>
          <a:lstStyle/>
          <a:p>
            <a:pPr algn="just"/>
            <a:r>
              <a:rPr lang="en-NZ" sz="2800" dirty="0">
                <a:solidFill>
                  <a:prstClr val="black"/>
                </a:solidFill>
                <a:latin typeface="Arial" panose="020B0604020202020204" pitchFamily="34" charset="0"/>
                <a:cs typeface="Arial" panose="020B0604020202020204" pitchFamily="34" charset="0"/>
              </a:rPr>
              <a:t>This project could be further continued by incorporating the biological data of New Zealand population into the research. This will help improve the accuracy of the predictive models as the existing literature indicates that there is a strong correlation between Influenza rates and biological factors</a:t>
            </a:r>
            <a:endParaRPr lang="en-NZ" sz="2800" dirty="0"/>
          </a:p>
        </p:txBody>
      </p:sp>
      <p:sp>
        <p:nvSpPr>
          <p:cNvPr id="31" name="TextBox 30"/>
          <p:cNvSpPr txBox="1"/>
          <p:nvPr/>
        </p:nvSpPr>
        <p:spPr>
          <a:xfrm>
            <a:off x="9199418" y="5082227"/>
            <a:ext cx="12108873" cy="829258"/>
          </a:xfrm>
          <a:prstGeom prst="round1Rect">
            <a:avLst/>
          </a:prstGeom>
          <a:gradFill flip="none" rotWithShape="1">
            <a:gsLst>
              <a:gs pos="0">
                <a:schemeClr val="accent6">
                  <a:lumMod val="40000"/>
                  <a:lumOff val="60000"/>
                </a:schemeClr>
              </a:gs>
              <a:gs pos="87000">
                <a:schemeClr val="accent2">
                  <a:lumMod val="20000"/>
                  <a:lumOff val="80000"/>
                </a:schemeClr>
              </a:gs>
              <a:gs pos="52000">
                <a:schemeClr val="accent1">
                  <a:lumMod val="40000"/>
                  <a:lumOff val="60000"/>
                </a:schemeClr>
              </a:gs>
            </a:gsLst>
            <a:lin ang="16200000" scaled="1"/>
            <a:tileRect/>
          </a:gradFill>
          <a:ln>
            <a:solidFill>
              <a:schemeClr val="tx1"/>
            </a:solidFill>
            <a:prstDash val="dashDot"/>
          </a:ln>
        </p:spPr>
        <p:txBody>
          <a:bodyPr wrap="square" rtlCol="0">
            <a:spAutoFit/>
          </a:bodyPr>
          <a:lstStyle/>
          <a:p>
            <a:pPr algn="ctr"/>
            <a:r>
              <a:rPr lang="en-NZ" sz="4800" b="1" dirty="0">
                <a:ln/>
                <a:effectLst>
                  <a:outerShdw blurRad="38100" dist="19050" dir="2700000" algn="tl" rotWithShape="0">
                    <a:schemeClr val="dk1">
                      <a:lumMod val="50000"/>
                      <a:alpha val="40000"/>
                    </a:schemeClr>
                  </a:outerShdw>
                </a:effectLst>
              </a:rPr>
              <a:t>Final Results</a:t>
            </a:r>
          </a:p>
        </p:txBody>
      </p:sp>
      <p:sp>
        <p:nvSpPr>
          <p:cNvPr id="32" name="TextBox 31"/>
          <p:cNvSpPr txBox="1"/>
          <p:nvPr/>
        </p:nvSpPr>
        <p:spPr>
          <a:xfrm>
            <a:off x="9199418" y="5976971"/>
            <a:ext cx="12158463" cy="17163673"/>
          </a:xfrm>
          <a:prstGeom prst="rect">
            <a:avLst/>
          </a:prstGeom>
          <a:gradFill flip="none" rotWithShape="1">
            <a:gsLst>
              <a:gs pos="0">
                <a:schemeClr val="accent6">
                  <a:lumMod val="60000"/>
                  <a:lumOff val="40000"/>
                  <a:tint val="66000"/>
                  <a:satMod val="160000"/>
                </a:schemeClr>
              </a:gs>
              <a:gs pos="50000">
                <a:schemeClr val="accent2">
                  <a:lumMod val="20000"/>
                  <a:lumOff val="80000"/>
                </a:schemeClr>
              </a:gs>
              <a:gs pos="100000">
                <a:schemeClr val="accent6">
                  <a:lumMod val="60000"/>
                  <a:lumOff val="40000"/>
                  <a:tint val="23500"/>
                  <a:satMod val="160000"/>
                </a:schemeClr>
              </a:gs>
            </a:gsLst>
            <a:lin ang="2700000" scaled="1"/>
            <a:tileRect/>
          </a:gradFill>
          <a:ln>
            <a:solidFill>
              <a:schemeClr val="tx1"/>
            </a:solidFill>
            <a:prstDash val="dashDot"/>
          </a:ln>
        </p:spPr>
        <p:txBody>
          <a:bodyPr wrap="square" rtlCol="0">
            <a:spAutoFit/>
          </a:bodyPr>
          <a:lstStyle/>
          <a:p>
            <a:pPr marL="457200" lvl="0" indent="-457200" algn="just" defTabSz="2851191">
              <a:spcBef>
                <a:spcPts val="3118"/>
              </a:spcBef>
              <a:buFont typeface="Arial" panose="020B0604020202020204" pitchFamily="34" charset="0"/>
              <a:buChar char="•"/>
              <a:defRPr/>
            </a:pPr>
            <a:r>
              <a:rPr lang="en-NZ" sz="3000" dirty="0">
                <a:solidFill>
                  <a:prstClr val="black"/>
                </a:solidFill>
                <a:latin typeface="Arial" panose="020B0604020202020204" pitchFamily="34" charset="0"/>
                <a:cs typeface="Arial" panose="020B0604020202020204" pitchFamily="34" charset="0"/>
              </a:rPr>
              <a:t>It is found that </a:t>
            </a:r>
            <a:r>
              <a:rPr lang="en-NZ" sz="3200" dirty="0">
                <a:effectLst/>
                <a:latin typeface="Arial" panose="020B0604020202020204" pitchFamily="34" charset="0"/>
                <a:ea typeface="Calibri" panose="020F0502020204030204" pitchFamily="34" charset="0"/>
              </a:rPr>
              <a:t>weather factors like temperature, solar radiation, and absolute humidity are significantly corelated to  the rate of influenza hospitalizations in New Zealand.</a:t>
            </a:r>
            <a:endParaRPr lang="en-NZ" sz="3000" dirty="0">
              <a:solidFill>
                <a:prstClr val="black"/>
              </a:solidFill>
              <a:latin typeface="Arial" panose="020B0604020202020204" pitchFamily="34" charset="0"/>
              <a:cs typeface="Arial" panose="020B0604020202020204" pitchFamily="34" charset="0"/>
            </a:endParaRPr>
          </a:p>
          <a:p>
            <a:pPr lvl="0" algn="just" defTabSz="2851191">
              <a:spcBef>
                <a:spcPts val="3118"/>
              </a:spcBef>
              <a:defRPr/>
            </a:pPr>
            <a:endParaRPr lang="en-NZ" sz="3000" dirty="0">
              <a:solidFill>
                <a:prstClr val="black"/>
              </a:solidFill>
              <a:latin typeface="Arial" panose="020B0604020202020204" pitchFamily="34" charset="0"/>
              <a:cs typeface="Arial" panose="020B0604020202020204" pitchFamily="34" charset="0"/>
            </a:endParaRPr>
          </a:p>
          <a:p>
            <a:pPr lvl="0" algn="just" defTabSz="2851191">
              <a:spcBef>
                <a:spcPts val="3118"/>
              </a:spcBef>
              <a:defRPr/>
            </a:pPr>
            <a:endParaRPr lang="en-NZ" sz="3000" dirty="0">
              <a:solidFill>
                <a:prstClr val="black"/>
              </a:solidFill>
              <a:latin typeface="Arial" panose="020B0604020202020204" pitchFamily="34" charset="0"/>
              <a:cs typeface="Arial" panose="020B0604020202020204" pitchFamily="34" charset="0"/>
            </a:endParaRPr>
          </a:p>
          <a:p>
            <a:pPr lvl="0" algn="just" defTabSz="2851191">
              <a:spcBef>
                <a:spcPts val="3118"/>
              </a:spcBef>
              <a:defRPr/>
            </a:pPr>
            <a:endParaRPr lang="en-NZ" sz="3000" dirty="0">
              <a:solidFill>
                <a:prstClr val="black"/>
              </a:solidFill>
              <a:latin typeface="Arial" panose="020B0604020202020204" pitchFamily="34" charset="0"/>
              <a:cs typeface="Arial" panose="020B0604020202020204" pitchFamily="34" charset="0"/>
            </a:endParaRPr>
          </a:p>
          <a:p>
            <a:pPr marL="457200" lvl="0" indent="-457200" algn="just" defTabSz="2851191">
              <a:spcBef>
                <a:spcPts val="3118"/>
              </a:spcBef>
              <a:buFont typeface="Arial" panose="020B0604020202020204" pitchFamily="34" charset="0"/>
              <a:buChar char="•"/>
              <a:defRPr/>
            </a:pPr>
            <a:r>
              <a:rPr lang="en-NZ" sz="3000" dirty="0">
                <a:solidFill>
                  <a:prstClr val="black"/>
                </a:solidFill>
                <a:latin typeface="Arial" panose="020B0604020202020204" pitchFamily="34" charset="0"/>
                <a:cs typeface="Arial" panose="020B0604020202020204" pitchFamily="34" charset="0"/>
              </a:rPr>
              <a:t>This research identified largely noticeable differences between the number of Influenza cases in different zones of New Zealand.</a:t>
            </a:r>
          </a:p>
          <a:p>
            <a:pPr marL="457200" lvl="0" indent="-457200" algn="just" defTabSz="2851191">
              <a:spcBef>
                <a:spcPts val="3118"/>
              </a:spcBef>
              <a:buFont typeface="Arial" panose="020B0604020202020204" pitchFamily="34" charset="0"/>
              <a:buChar char="•"/>
              <a:defRPr/>
            </a:pPr>
            <a:r>
              <a:rPr lang="en-NZ" sz="3000" dirty="0">
                <a:solidFill>
                  <a:prstClr val="black"/>
                </a:solidFill>
                <a:latin typeface="Arial" panose="020B0604020202020204" pitchFamily="34" charset="0"/>
                <a:cs typeface="Arial" panose="020B0604020202020204" pitchFamily="34" charset="0"/>
              </a:rPr>
              <a:t>There are two distinct groups found between the weather variables which affect the occurrence of Influenza cases in New Zealand.</a:t>
            </a:r>
          </a:p>
          <a:p>
            <a:pPr lvl="0" algn="just" defTabSz="2851191">
              <a:spcBef>
                <a:spcPts val="3118"/>
              </a:spcBef>
              <a:defRPr/>
            </a:pPr>
            <a:endParaRPr lang="en-NZ" sz="3000" dirty="0">
              <a:solidFill>
                <a:prstClr val="black"/>
              </a:solidFill>
              <a:latin typeface="Arial" panose="020B0604020202020204" pitchFamily="34" charset="0"/>
              <a:cs typeface="Arial" panose="020B0604020202020204" pitchFamily="34" charset="0"/>
            </a:endParaRPr>
          </a:p>
          <a:p>
            <a:pPr lvl="0" algn="just" defTabSz="2851191">
              <a:spcBef>
                <a:spcPts val="3118"/>
              </a:spcBef>
              <a:defRPr/>
            </a:pPr>
            <a:endParaRPr lang="en-NZ" sz="3000" dirty="0">
              <a:solidFill>
                <a:prstClr val="black"/>
              </a:solidFill>
              <a:latin typeface="Arial" panose="020B0604020202020204" pitchFamily="34" charset="0"/>
              <a:cs typeface="Arial" panose="020B0604020202020204" pitchFamily="34" charset="0"/>
            </a:endParaRPr>
          </a:p>
          <a:p>
            <a:pPr lvl="0" algn="just" defTabSz="2851191">
              <a:spcBef>
                <a:spcPts val="3118"/>
              </a:spcBef>
              <a:defRPr/>
            </a:pPr>
            <a:endParaRPr lang="en-NZ" sz="3000" dirty="0">
              <a:solidFill>
                <a:prstClr val="black"/>
              </a:solidFill>
              <a:latin typeface="Arial" panose="020B0604020202020204" pitchFamily="34" charset="0"/>
              <a:cs typeface="Arial" panose="020B0604020202020204" pitchFamily="34" charset="0"/>
            </a:endParaRPr>
          </a:p>
          <a:p>
            <a:pPr marL="457200" lvl="0" indent="-457200" algn="just" defTabSz="2851191">
              <a:spcBef>
                <a:spcPts val="3118"/>
              </a:spcBef>
              <a:buFont typeface="Arial" panose="020B0604020202020204" pitchFamily="34" charset="0"/>
              <a:buChar char="•"/>
              <a:defRPr/>
            </a:pPr>
            <a:r>
              <a:rPr lang="en-NZ" sz="3000" dirty="0">
                <a:solidFill>
                  <a:prstClr val="black"/>
                </a:solidFill>
                <a:latin typeface="Arial" panose="020B0604020202020204" pitchFamily="34" charset="0"/>
                <a:cs typeface="Arial" panose="020B0604020202020204" pitchFamily="34" charset="0"/>
              </a:rPr>
              <a:t>Out of the five predictive models compared, this research suggests the Logistic Regression model is the best to predict the rate of Influenza hospitalizations with 89.02% predictive accuracy.</a:t>
            </a:r>
          </a:p>
          <a:p>
            <a:pPr lvl="0" algn="just" defTabSz="2851191">
              <a:spcBef>
                <a:spcPts val="3118"/>
              </a:spcBef>
              <a:defRPr/>
            </a:pPr>
            <a:endParaRPr lang="en-NZ" sz="3000" dirty="0">
              <a:solidFill>
                <a:prstClr val="black"/>
              </a:solidFill>
              <a:latin typeface="Arial" panose="020B0604020202020204" pitchFamily="34" charset="0"/>
              <a:cs typeface="Arial" panose="020B0604020202020204" pitchFamily="34" charset="0"/>
            </a:endParaRPr>
          </a:p>
          <a:p>
            <a:pPr lvl="0" algn="just" defTabSz="2851191">
              <a:spcBef>
                <a:spcPts val="3118"/>
              </a:spcBef>
              <a:defRPr/>
            </a:pPr>
            <a:endParaRPr lang="en-NZ" sz="3000" dirty="0">
              <a:solidFill>
                <a:prstClr val="black"/>
              </a:solidFill>
              <a:latin typeface="Arial" panose="020B0604020202020204" pitchFamily="34" charset="0"/>
              <a:cs typeface="Arial" panose="020B0604020202020204" pitchFamily="34" charset="0"/>
            </a:endParaRPr>
          </a:p>
          <a:p>
            <a:pPr lvl="0" algn="just" defTabSz="2851191">
              <a:spcBef>
                <a:spcPts val="3118"/>
              </a:spcBef>
              <a:defRPr/>
            </a:pPr>
            <a:endParaRPr lang="en-NZ" sz="3000" dirty="0">
              <a:solidFill>
                <a:prstClr val="black"/>
              </a:solidFill>
              <a:latin typeface="Arial" panose="020B0604020202020204" pitchFamily="34" charset="0"/>
              <a:cs typeface="Arial" panose="020B0604020202020204" pitchFamily="34" charset="0"/>
            </a:endParaRPr>
          </a:p>
          <a:p>
            <a:pPr lvl="0" algn="just" defTabSz="2851191">
              <a:spcBef>
                <a:spcPts val="3118"/>
              </a:spcBef>
              <a:defRPr/>
            </a:pPr>
            <a:endParaRPr lang="en-NZ" sz="3000" dirty="0">
              <a:solidFill>
                <a:prstClr val="black"/>
              </a:solidFill>
              <a:latin typeface="Arial" panose="020B0604020202020204" pitchFamily="34" charset="0"/>
              <a:cs typeface="Arial" panose="020B0604020202020204" pitchFamily="34" charset="0"/>
            </a:endParaRPr>
          </a:p>
          <a:p>
            <a:pPr lvl="0" algn="just" defTabSz="2851191">
              <a:spcBef>
                <a:spcPts val="3118"/>
              </a:spcBef>
              <a:defRPr/>
            </a:pPr>
            <a:endParaRPr lang="en-NZ" sz="3000" dirty="0">
              <a:solidFill>
                <a:prstClr val="black"/>
              </a:solidFill>
              <a:latin typeface="Arial" panose="020B0604020202020204" pitchFamily="34" charset="0"/>
              <a:cs typeface="Arial" panose="020B0604020202020204" pitchFamily="34" charset="0"/>
            </a:endParaRPr>
          </a:p>
          <a:p>
            <a:pPr lvl="0" algn="just" defTabSz="2851191">
              <a:spcBef>
                <a:spcPts val="3118"/>
              </a:spcBef>
              <a:defRPr/>
            </a:pPr>
            <a:endParaRPr lang="en-NZ" sz="3000" dirty="0">
              <a:solidFill>
                <a:prstClr val="black"/>
              </a:solidFill>
              <a:latin typeface="Arial" panose="020B0604020202020204" pitchFamily="34" charset="0"/>
              <a:cs typeface="Arial" panose="020B0604020202020204" pitchFamily="34" charset="0"/>
            </a:endParaRPr>
          </a:p>
          <a:p>
            <a:pPr lvl="0" algn="just" defTabSz="2851191">
              <a:spcBef>
                <a:spcPts val="3118"/>
              </a:spcBef>
              <a:defRPr/>
            </a:pPr>
            <a:endParaRPr lang="en-NZ" sz="3000" dirty="0">
              <a:solidFill>
                <a:prstClr val="black"/>
              </a:solidFill>
              <a:latin typeface="Arial" panose="020B0604020202020204" pitchFamily="34" charset="0"/>
              <a:cs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786557705"/>
              </p:ext>
            </p:extLst>
          </p:nvPr>
        </p:nvGraphicFramePr>
        <p:xfrm>
          <a:off x="9756955" y="17379174"/>
          <a:ext cx="11091368" cy="3758359"/>
        </p:xfrm>
        <a:graphic>
          <a:graphicData uri="http://schemas.openxmlformats.org/drawingml/2006/table">
            <a:tbl>
              <a:tblPr/>
              <a:tblGrid>
                <a:gridCol w="1923167">
                  <a:extLst>
                    <a:ext uri="{9D8B030D-6E8A-4147-A177-3AD203B41FA5}">
                      <a16:colId xmlns:a16="http://schemas.microsoft.com/office/drawing/2014/main" val="20000"/>
                    </a:ext>
                  </a:extLst>
                </a:gridCol>
                <a:gridCol w="1309743">
                  <a:extLst>
                    <a:ext uri="{9D8B030D-6E8A-4147-A177-3AD203B41FA5}">
                      <a16:colId xmlns:a16="http://schemas.microsoft.com/office/drawing/2014/main" val="20001"/>
                    </a:ext>
                  </a:extLst>
                </a:gridCol>
                <a:gridCol w="1240660">
                  <a:extLst>
                    <a:ext uri="{9D8B030D-6E8A-4147-A177-3AD203B41FA5}">
                      <a16:colId xmlns:a16="http://schemas.microsoft.com/office/drawing/2014/main" val="20002"/>
                    </a:ext>
                  </a:extLst>
                </a:gridCol>
                <a:gridCol w="1378826">
                  <a:extLst>
                    <a:ext uri="{9D8B030D-6E8A-4147-A177-3AD203B41FA5}">
                      <a16:colId xmlns:a16="http://schemas.microsoft.com/office/drawing/2014/main" val="20003"/>
                    </a:ext>
                  </a:extLst>
                </a:gridCol>
                <a:gridCol w="1309743">
                  <a:extLst>
                    <a:ext uri="{9D8B030D-6E8A-4147-A177-3AD203B41FA5}">
                      <a16:colId xmlns:a16="http://schemas.microsoft.com/office/drawing/2014/main" val="20004"/>
                    </a:ext>
                  </a:extLst>
                </a:gridCol>
                <a:gridCol w="1309743">
                  <a:extLst>
                    <a:ext uri="{9D8B030D-6E8A-4147-A177-3AD203B41FA5}">
                      <a16:colId xmlns:a16="http://schemas.microsoft.com/office/drawing/2014/main" val="20005"/>
                    </a:ext>
                  </a:extLst>
                </a:gridCol>
                <a:gridCol w="1309743">
                  <a:extLst>
                    <a:ext uri="{9D8B030D-6E8A-4147-A177-3AD203B41FA5}">
                      <a16:colId xmlns:a16="http://schemas.microsoft.com/office/drawing/2014/main" val="20006"/>
                    </a:ext>
                  </a:extLst>
                </a:gridCol>
                <a:gridCol w="1309743">
                  <a:extLst>
                    <a:ext uri="{9D8B030D-6E8A-4147-A177-3AD203B41FA5}">
                      <a16:colId xmlns:a16="http://schemas.microsoft.com/office/drawing/2014/main" val="20007"/>
                    </a:ext>
                  </a:extLst>
                </a:gridCol>
              </a:tblGrid>
              <a:tr h="881174">
                <a:tc>
                  <a:txBody>
                    <a:bodyPr/>
                    <a:lstStyle/>
                    <a:p>
                      <a:pPr algn="ctr" fontAlgn="ctr"/>
                      <a:r>
                        <a:rPr lang="en-NZ" sz="1600" b="1" i="0" u="none" strike="noStrike" dirty="0">
                          <a:solidFill>
                            <a:srgbClr val="000000"/>
                          </a:solidFill>
                          <a:effectLst/>
                          <a:latin typeface="Calibri" panose="020F0502020204030204" pitchFamily="34" charset="0"/>
                        </a:rPr>
                        <a:t>Algorithm</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BC2E6"/>
                    </a:solidFill>
                  </a:tcPr>
                </a:tc>
                <a:tc>
                  <a:txBody>
                    <a:bodyPr/>
                    <a:lstStyle/>
                    <a:p>
                      <a:pPr algn="ctr" fontAlgn="ctr"/>
                      <a:r>
                        <a:rPr lang="en-NZ" sz="1600" b="1" i="0" u="none" strike="noStrike">
                          <a:solidFill>
                            <a:srgbClr val="000000"/>
                          </a:solidFill>
                          <a:effectLst/>
                          <a:latin typeface="Calibri" panose="020F0502020204030204" pitchFamily="34" charset="0"/>
                        </a:rPr>
                        <a:t>Accuracy</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BC2E6"/>
                    </a:solidFill>
                  </a:tcPr>
                </a:tc>
                <a:tc>
                  <a:txBody>
                    <a:bodyPr/>
                    <a:lstStyle/>
                    <a:p>
                      <a:pPr algn="ctr" fontAlgn="ctr"/>
                      <a:r>
                        <a:rPr lang="en-NZ" sz="1600" b="1" i="0" u="none" strike="noStrike">
                          <a:solidFill>
                            <a:srgbClr val="000000"/>
                          </a:solidFill>
                          <a:effectLst/>
                          <a:latin typeface="Calibri" panose="020F0502020204030204" pitchFamily="34" charset="0"/>
                        </a:rPr>
                        <a:t>P_Value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BC2E6"/>
                    </a:solidFill>
                  </a:tcPr>
                </a:tc>
                <a:tc>
                  <a:txBody>
                    <a:bodyPr/>
                    <a:lstStyle/>
                    <a:p>
                      <a:pPr algn="ctr" fontAlgn="ctr"/>
                      <a:r>
                        <a:rPr lang="en-NZ" sz="1600" b="1" i="0" u="none" strike="noStrike" dirty="0">
                          <a:solidFill>
                            <a:srgbClr val="000000"/>
                          </a:solidFill>
                          <a:effectLst/>
                          <a:latin typeface="Calibri" panose="020F0502020204030204" pitchFamily="34" charset="0"/>
                        </a:rPr>
                        <a:t>Sensitivity</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BC2E6"/>
                    </a:solidFill>
                  </a:tcPr>
                </a:tc>
                <a:tc>
                  <a:txBody>
                    <a:bodyPr/>
                    <a:lstStyle/>
                    <a:p>
                      <a:pPr algn="ctr" fontAlgn="ctr"/>
                      <a:r>
                        <a:rPr lang="en-NZ" sz="1600" b="1" i="0" u="none" strike="noStrike" dirty="0">
                          <a:solidFill>
                            <a:srgbClr val="000000"/>
                          </a:solidFill>
                          <a:effectLst/>
                          <a:latin typeface="Calibri" panose="020F0502020204030204" pitchFamily="34" charset="0"/>
                        </a:rPr>
                        <a:t>Specificity</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BC2E6"/>
                    </a:solidFill>
                  </a:tcPr>
                </a:tc>
                <a:tc>
                  <a:txBody>
                    <a:bodyPr/>
                    <a:lstStyle/>
                    <a:p>
                      <a:pPr algn="ctr" fontAlgn="ctr"/>
                      <a:r>
                        <a:rPr lang="en-NZ" sz="1600" b="1" i="0" u="none" strike="noStrike">
                          <a:solidFill>
                            <a:srgbClr val="000000"/>
                          </a:solidFill>
                          <a:effectLst/>
                          <a:latin typeface="Calibri" panose="020F0502020204030204" pitchFamily="34" charset="0"/>
                        </a:rPr>
                        <a:t>Postive Prediction Value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BC2E6"/>
                    </a:solidFill>
                  </a:tcPr>
                </a:tc>
                <a:tc>
                  <a:txBody>
                    <a:bodyPr/>
                    <a:lstStyle/>
                    <a:p>
                      <a:pPr algn="ctr" fontAlgn="ctr"/>
                      <a:r>
                        <a:rPr lang="en-NZ" sz="1600" b="1" i="0" u="none" strike="noStrike">
                          <a:solidFill>
                            <a:srgbClr val="000000"/>
                          </a:solidFill>
                          <a:effectLst/>
                          <a:latin typeface="Calibri" panose="020F0502020204030204" pitchFamily="34" charset="0"/>
                        </a:rPr>
                        <a:t>Negative Prediction Value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BC2E6"/>
                    </a:solidFill>
                  </a:tcPr>
                </a:tc>
                <a:tc>
                  <a:txBody>
                    <a:bodyPr/>
                    <a:lstStyle/>
                    <a:p>
                      <a:pPr algn="ctr" fontAlgn="ctr"/>
                      <a:r>
                        <a:rPr lang="en-NZ" sz="1600" b="1" i="0" u="none" strike="noStrike">
                          <a:solidFill>
                            <a:srgbClr val="000000"/>
                          </a:solidFill>
                          <a:effectLst/>
                          <a:latin typeface="Calibri" panose="020F0502020204030204" pitchFamily="34" charset="0"/>
                        </a:rPr>
                        <a:t>Balanced Accuracy</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BC2E6"/>
                    </a:solidFill>
                  </a:tcPr>
                </a:tc>
                <a:extLst>
                  <a:ext uri="{0D108BD9-81ED-4DB2-BD59-A6C34878D82A}">
                    <a16:rowId xmlns:a16="http://schemas.microsoft.com/office/drawing/2014/main" val="10000"/>
                  </a:ext>
                </a:extLst>
              </a:tr>
              <a:tr h="575437">
                <a:tc>
                  <a:txBody>
                    <a:bodyPr/>
                    <a:lstStyle/>
                    <a:p>
                      <a:pPr algn="ctr" fontAlgn="ctr"/>
                      <a:r>
                        <a:rPr lang="en-NZ" sz="1600" b="1" i="0" u="none" strike="noStrike">
                          <a:solidFill>
                            <a:srgbClr val="000000"/>
                          </a:solidFill>
                          <a:effectLst/>
                          <a:latin typeface="Calibri" panose="020F0502020204030204" pitchFamily="34" charset="0"/>
                        </a:rPr>
                        <a:t>Logistic_Regression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BC2E6"/>
                    </a:solidFill>
                  </a:tcPr>
                </a:tc>
                <a:tc>
                  <a:txBody>
                    <a:bodyPr/>
                    <a:lstStyle/>
                    <a:p>
                      <a:pPr algn="ctr" fontAlgn="ctr"/>
                      <a:r>
                        <a:rPr lang="en-NZ" sz="1800" b="1" i="0" u="none" strike="noStrike">
                          <a:solidFill>
                            <a:srgbClr val="000000"/>
                          </a:solidFill>
                          <a:effectLst/>
                          <a:latin typeface="Calibri" panose="020F0502020204030204" pitchFamily="34" charset="0"/>
                        </a:rPr>
                        <a:t>89.02%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pPr algn="ctr" fontAlgn="ctr"/>
                      <a:r>
                        <a:rPr lang="en-NZ" sz="1800" b="1" i="0" u="none" strike="noStrike">
                          <a:solidFill>
                            <a:srgbClr val="000000"/>
                          </a:solidFill>
                          <a:effectLst/>
                          <a:latin typeface="Calibri" panose="020F0502020204030204" pitchFamily="34" charset="0"/>
                        </a:rPr>
                        <a:t>2.00E-16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pPr algn="ctr" fontAlgn="ctr"/>
                      <a:r>
                        <a:rPr lang="en-NZ" sz="1800" b="1" i="0" u="none" strike="noStrike">
                          <a:solidFill>
                            <a:srgbClr val="000000"/>
                          </a:solidFill>
                          <a:effectLst/>
                          <a:latin typeface="Calibri" panose="020F0502020204030204" pitchFamily="34" charset="0"/>
                        </a:rPr>
                        <a:t>87.17%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pPr algn="ctr" fontAlgn="ctr"/>
                      <a:r>
                        <a:rPr lang="en-NZ" sz="1800" b="1" i="0" u="none" strike="noStrike">
                          <a:solidFill>
                            <a:srgbClr val="000000"/>
                          </a:solidFill>
                          <a:effectLst/>
                          <a:latin typeface="Calibri" panose="020F0502020204030204" pitchFamily="34" charset="0"/>
                        </a:rPr>
                        <a:t>90.55%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pPr algn="ctr" fontAlgn="ctr"/>
                      <a:r>
                        <a:rPr lang="en-NZ" sz="1800" b="1" i="0" u="none" strike="noStrike">
                          <a:solidFill>
                            <a:srgbClr val="000000"/>
                          </a:solidFill>
                          <a:effectLst/>
                          <a:latin typeface="Calibri" panose="020F0502020204030204" pitchFamily="34" charset="0"/>
                        </a:rPr>
                        <a:t>88.35%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pPr algn="ctr" fontAlgn="ctr"/>
                      <a:r>
                        <a:rPr lang="en-NZ" sz="1800" b="1" i="0" u="none" strike="noStrike">
                          <a:solidFill>
                            <a:srgbClr val="000000"/>
                          </a:solidFill>
                          <a:effectLst/>
                          <a:latin typeface="Calibri" panose="020F0502020204030204" pitchFamily="34" charset="0"/>
                        </a:rPr>
                        <a:t>89.57%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pPr algn="ctr" fontAlgn="ctr"/>
                      <a:r>
                        <a:rPr lang="en-NZ" sz="1800" b="1" i="0" u="none" strike="noStrike" dirty="0">
                          <a:solidFill>
                            <a:srgbClr val="000000"/>
                          </a:solidFill>
                          <a:effectLst/>
                          <a:latin typeface="Calibri" panose="020F0502020204030204" pitchFamily="34" charset="0"/>
                        </a:rPr>
                        <a:t>88.86%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extLst>
                  <a:ext uri="{0D108BD9-81ED-4DB2-BD59-A6C34878D82A}">
                    <a16:rowId xmlns:a16="http://schemas.microsoft.com/office/drawing/2014/main" val="10001"/>
                  </a:ext>
                </a:extLst>
              </a:tr>
              <a:tr h="575437">
                <a:tc>
                  <a:txBody>
                    <a:bodyPr/>
                    <a:lstStyle/>
                    <a:p>
                      <a:pPr algn="ctr" fontAlgn="ctr"/>
                      <a:r>
                        <a:rPr lang="en-NZ" sz="1600" b="1" i="0" u="none" strike="noStrike">
                          <a:solidFill>
                            <a:srgbClr val="000000"/>
                          </a:solidFill>
                          <a:effectLst/>
                          <a:latin typeface="Calibri" panose="020F0502020204030204" pitchFamily="34" charset="0"/>
                        </a:rPr>
                        <a:t>KNN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BC2E6"/>
                    </a:solidFill>
                  </a:tcPr>
                </a:tc>
                <a:tc>
                  <a:txBody>
                    <a:bodyPr/>
                    <a:lstStyle/>
                    <a:p>
                      <a:pPr algn="ctr" fontAlgn="ctr"/>
                      <a:r>
                        <a:rPr lang="en-NZ" sz="1800" b="1" i="0" u="none" strike="noStrike">
                          <a:solidFill>
                            <a:srgbClr val="000000"/>
                          </a:solidFill>
                          <a:effectLst/>
                          <a:latin typeface="Calibri" panose="020F0502020204030204" pitchFamily="34" charset="0"/>
                        </a:rPr>
                        <a:t>87%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pPr algn="ctr" fontAlgn="ctr"/>
                      <a:r>
                        <a:rPr lang="en-NZ" sz="1800" b="1" i="0" u="none" strike="noStrike" dirty="0">
                          <a:solidFill>
                            <a:srgbClr val="000000"/>
                          </a:solidFill>
                          <a:effectLst/>
                          <a:latin typeface="Calibri" panose="020F0502020204030204" pitchFamily="34" charset="0"/>
                        </a:rPr>
                        <a:t>2.00E-16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pPr algn="ctr" fontAlgn="ctr"/>
                      <a:r>
                        <a:rPr lang="en-NZ" sz="1800" b="1" i="0" u="none" strike="noStrike" dirty="0">
                          <a:solidFill>
                            <a:srgbClr val="000000"/>
                          </a:solidFill>
                          <a:effectLst/>
                          <a:latin typeface="Calibri" panose="020F0502020204030204" pitchFamily="34" charset="0"/>
                        </a:rPr>
                        <a:t>91.49%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pPr algn="ctr" fontAlgn="ctr"/>
                      <a:r>
                        <a:rPr lang="en-NZ" sz="1800" b="1" i="0" u="none" strike="noStrike">
                          <a:solidFill>
                            <a:srgbClr val="000000"/>
                          </a:solidFill>
                          <a:effectLst/>
                          <a:latin typeface="Calibri" panose="020F0502020204030204" pitchFamily="34" charset="0"/>
                        </a:rPr>
                        <a:t>0.82%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pPr algn="ctr" fontAlgn="ctr"/>
                      <a:r>
                        <a:rPr lang="en-NZ" sz="1800" b="1" i="0" u="none" strike="noStrike">
                          <a:solidFill>
                            <a:srgbClr val="000000"/>
                          </a:solidFill>
                          <a:effectLst/>
                          <a:latin typeface="Calibri" panose="020F0502020204030204" pitchFamily="34" charset="0"/>
                        </a:rPr>
                        <a:t>85.41%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pPr algn="ctr" fontAlgn="ctr"/>
                      <a:r>
                        <a:rPr lang="en-NZ" sz="1800" b="1" i="0" u="none" strike="noStrike">
                          <a:solidFill>
                            <a:srgbClr val="000000"/>
                          </a:solidFill>
                          <a:effectLst/>
                          <a:latin typeface="Calibri" panose="020F0502020204030204" pitchFamily="34" charset="0"/>
                        </a:rPr>
                        <a:t>89.18%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pPr algn="ctr" fontAlgn="ctr"/>
                      <a:r>
                        <a:rPr lang="en-NZ" sz="1800" b="1" i="0" u="none" strike="noStrike" dirty="0">
                          <a:solidFill>
                            <a:srgbClr val="000000"/>
                          </a:solidFill>
                          <a:effectLst/>
                          <a:latin typeface="Calibri" panose="020F0502020204030204" pitchFamily="34" charset="0"/>
                        </a:rPr>
                        <a:t>86.63%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extLst>
                  <a:ext uri="{0D108BD9-81ED-4DB2-BD59-A6C34878D82A}">
                    <a16:rowId xmlns:a16="http://schemas.microsoft.com/office/drawing/2014/main" val="10002"/>
                  </a:ext>
                </a:extLst>
              </a:tr>
              <a:tr h="575437">
                <a:tc>
                  <a:txBody>
                    <a:bodyPr/>
                    <a:lstStyle/>
                    <a:p>
                      <a:pPr algn="ctr" fontAlgn="ctr"/>
                      <a:r>
                        <a:rPr lang="en-NZ" sz="1600" b="1" i="0" u="none" strike="noStrike">
                          <a:solidFill>
                            <a:srgbClr val="000000"/>
                          </a:solidFill>
                          <a:effectLst/>
                          <a:latin typeface="Calibri" panose="020F0502020204030204" pitchFamily="34" charset="0"/>
                        </a:rPr>
                        <a:t>CART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BC2E6"/>
                    </a:solidFill>
                  </a:tcPr>
                </a:tc>
                <a:tc>
                  <a:txBody>
                    <a:bodyPr/>
                    <a:lstStyle/>
                    <a:p>
                      <a:pPr algn="ctr" fontAlgn="ctr"/>
                      <a:r>
                        <a:rPr lang="en-NZ" sz="1800" b="1" i="0" u="none" strike="noStrike">
                          <a:solidFill>
                            <a:srgbClr val="000000"/>
                          </a:solidFill>
                          <a:effectLst/>
                          <a:latin typeface="Calibri" panose="020F0502020204030204" pitchFamily="34" charset="0"/>
                        </a:rPr>
                        <a:t>83.29%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pPr algn="ctr" fontAlgn="ctr"/>
                      <a:r>
                        <a:rPr lang="en-NZ" sz="1800" b="1" i="0" u="none" strike="noStrike">
                          <a:solidFill>
                            <a:srgbClr val="000000"/>
                          </a:solidFill>
                          <a:effectLst/>
                          <a:latin typeface="Calibri" panose="020F0502020204030204" pitchFamily="34" charset="0"/>
                        </a:rPr>
                        <a:t>2.00E-16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pPr algn="ctr" fontAlgn="ctr"/>
                      <a:r>
                        <a:rPr lang="en-NZ" sz="1800" b="1" i="0" u="none" strike="noStrike">
                          <a:solidFill>
                            <a:srgbClr val="000000"/>
                          </a:solidFill>
                          <a:effectLst/>
                          <a:latin typeface="Calibri" panose="020F0502020204030204" pitchFamily="34" charset="0"/>
                        </a:rPr>
                        <a:t>83.38%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pPr algn="ctr" fontAlgn="ctr"/>
                      <a:r>
                        <a:rPr lang="en-NZ" sz="1800" b="1" i="0" u="none" strike="noStrike">
                          <a:solidFill>
                            <a:srgbClr val="000000"/>
                          </a:solidFill>
                          <a:effectLst/>
                          <a:latin typeface="Calibri" panose="020F0502020204030204" pitchFamily="34" charset="0"/>
                        </a:rPr>
                        <a:t>83.22%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pPr algn="ctr" fontAlgn="ctr"/>
                      <a:r>
                        <a:rPr lang="en-NZ" sz="1800" b="1" i="0" u="none" strike="noStrike">
                          <a:solidFill>
                            <a:srgbClr val="000000"/>
                          </a:solidFill>
                          <a:effectLst/>
                          <a:latin typeface="Calibri" panose="020F0502020204030204" pitchFamily="34" charset="0"/>
                        </a:rPr>
                        <a:t>80.99%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pPr algn="ctr" fontAlgn="ctr"/>
                      <a:r>
                        <a:rPr lang="en-NZ" sz="1800" b="1" i="0" u="none" strike="noStrike">
                          <a:solidFill>
                            <a:srgbClr val="000000"/>
                          </a:solidFill>
                          <a:effectLst/>
                          <a:latin typeface="Calibri" panose="020F0502020204030204" pitchFamily="34" charset="0"/>
                        </a:rPr>
                        <a:t>85.38%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pPr algn="ctr" fontAlgn="ctr"/>
                      <a:r>
                        <a:rPr lang="en-NZ" sz="1800" b="1" i="0" u="none" strike="noStrike">
                          <a:solidFill>
                            <a:srgbClr val="000000"/>
                          </a:solidFill>
                          <a:effectLst/>
                          <a:latin typeface="Calibri" panose="020F0502020204030204" pitchFamily="34" charset="0"/>
                        </a:rPr>
                        <a:t>83.30%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extLst>
                  <a:ext uri="{0D108BD9-81ED-4DB2-BD59-A6C34878D82A}">
                    <a16:rowId xmlns:a16="http://schemas.microsoft.com/office/drawing/2014/main" val="10003"/>
                  </a:ext>
                </a:extLst>
              </a:tr>
              <a:tr h="575437">
                <a:tc>
                  <a:txBody>
                    <a:bodyPr/>
                    <a:lstStyle/>
                    <a:p>
                      <a:pPr algn="ctr" fontAlgn="ctr"/>
                      <a:r>
                        <a:rPr lang="en-NZ" sz="1600" b="1" i="0" u="none" strike="noStrike">
                          <a:solidFill>
                            <a:srgbClr val="000000"/>
                          </a:solidFill>
                          <a:effectLst/>
                          <a:latin typeface="Calibri" panose="020F0502020204030204" pitchFamily="34" charset="0"/>
                        </a:rPr>
                        <a:t>Random_Forest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BC2E6"/>
                    </a:solidFill>
                  </a:tcPr>
                </a:tc>
                <a:tc>
                  <a:txBody>
                    <a:bodyPr/>
                    <a:lstStyle/>
                    <a:p>
                      <a:pPr algn="ctr" fontAlgn="ctr"/>
                      <a:r>
                        <a:rPr lang="en-NZ" sz="1800" b="1" i="0" u="none" strike="noStrike">
                          <a:solidFill>
                            <a:srgbClr val="000000"/>
                          </a:solidFill>
                          <a:effectLst/>
                          <a:latin typeface="Calibri" panose="020F0502020204030204" pitchFamily="34" charset="0"/>
                        </a:rPr>
                        <a:t>86.54%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pPr algn="ctr" fontAlgn="ctr"/>
                      <a:r>
                        <a:rPr lang="en-NZ" sz="1800" b="1" i="0" u="none" strike="noStrike">
                          <a:solidFill>
                            <a:srgbClr val="000000"/>
                          </a:solidFill>
                          <a:effectLst/>
                          <a:latin typeface="Calibri" panose="020F0502020204030204" pitchFamily="34" charset="0"/>
                        </a:rPr>
                        <a:t>2.00E-16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pPr algn="ctr" fontAlgn="ctr"/>
                      <a:r>
                        <a:rPr lang="en-NZ" sz="1800" b="1" i="0" u="none" strike="noStrike">
                          <a:solidFill>
                            <a:srgbClr val="000000"/>
                          </a:solidFill>
                          <a:effectLst/>
                          <a:latin typeface="Calibri" panose="020F0502020204030204" pitchFamily="34" charset="0"/>
                        </a:rPr>
                        <a:t>84.30%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pPr algn="ctr" fontAlgn="ctr"/>
                      <a:r>
                        <a:rPr lang="en-NZ" sz="1800" b="1" i="0" u="none" strike="noStrike" dirty="0">
                          <a:solidFill>
                            <a:srgbClr val="000000"/>
                          </a:solidFill>
                          <a:effectLst/>
                          <a:latin typeface="Calibri" panose="020F0502020204030204" pitchFamily="34" charset="0"/>
                        </a:rPr>
                        <a:t>88.67%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pPr algn="ctr" fontAlgn="ctr"/>
                      <a:r>
                        <a:rPr lang="en-NZ" sz="1800" b="1" i="0" u="none" strike="noStrike">
                          <a:solidFill>
                            <a:srgbClr val="000000"/>
                          </a:solidFill>
                          <a:effectLst/>
                          <a:latin typeface="Calibri" panose="020F0502020204030204" pitchFamily="34" charset="0"/>
                        </a:rPr>
                        <a:t>87.63%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pPr algn="ctr" fontAlgn="ctr"/>
                      <a:r>
                        <a:rPr lang="en-NZ" sz="1800" b="1" i="0" u="none" strike="noStrike">
                          <a:solidFill>
                            <a:srgbClr val="000000"/>
                          </a:solidFill>
                          <a:effectLst/>
                          <a:latin typeface="Calibri" panose="020F0502020204030204" pitchFamily="34" charset="0"/>
                        </a:rPr>
                        <a:t>85.58%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pPr algn="ctr" fontAlgn="ctr"/>
                      <a:r>
                        <a:rPr lang="en-NZ" sz="1800" b="1" i="0" u="none" strike="noStrike">
                          <a:solidFill>
                            <a:srgbClr val="000000"/>
                          </a:solidFill>
                          <a:effectLst/>
                          <a:latin typeface="Calibri" panose="020F0502020204030204" pitchFamily="34" charset="0"/>
                        </a:rPr>
                        <a:t>86.49%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extLst>
                  <a:ext uri="{0D108BD9-81ED-4DB2-BD59-A6C34878D82A}">
                    <a16:rowId xmlns:a16="http://schemas.microsoft.com/office/drawing/2014/main" val="10004"/>
                  </a:ext>
                </a:extLst>
              </a:tr>
              <a:tr h="575437">
                <a:tc>
                  <a:txBody>
                    <a:bodyPr/>
                    <a:lstStyle/>
                    <a:p>
                      <a:pPr algn="ctr" fontAlgn="ctr"/>
                      <a:r>
                        <a:rPr lang="en-NZ" sz="1600" b="1" i="0" u="none" strike="noStrike">
                          <a:solidFill>
                            <a:srgbClr val="000000"/>
                          </a:solidFill>
                          <a:effectLst/>
                          <a:latin typeface="Calibri" panose="020F0502020204030204" pitchFamily="34" charset="0"/>
                        </a:rPr>
                        <a:t>Naive_Bayes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BC2E6"/>
                    </a:solidFill>
                  </a:tcPr>
                </a:tc>
                <a:tc>
                  <a:txBody>
                    <a:bodyPr/>
                    <a:lstStyle/>
                    <a:p>
                      <a:pPr algn="ctr" fontAlgn="ctr"/>
                      <a:r>
                        <a:rPr lang="en-NZ" sz="1800" b="1" i="0" u="none" strike="noStrike">
                          <a:solidFill>
                            <a:srgbClr val="000000"/>
                          </a:solidFill>
                          <a:effectLst/>
                          <a:latin typeface="Calibri" panose="020F0502020204030204" pitchFamily="34" charset="0"/>
                        </a:rPr>
                        <a:t>84.16%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pPr algn="ctr" fontAlgn="ctr"/>
                      <a:r>
                        <a:rPr lang="en-NZ" sz="1800" b="1" i="0" u="none" strike="noStrike">
                          <a:solidFill>
                            <a:srgbClr val="000000"/>
                          </a:solidFill>
                          <a:effectLst/>
                          <a:latin typeface="Calibri" panose="020F0502020204030204" pitchFamily="34" charset="0"/>
                        </a:rPr>
                        <a:t>2.00E-16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pPr algn="ctr" fontAlgn="ctr"/>
                      <a:r>
                        <a:rPr lang="en-NZ" sz="1800" b="1" i="0" u="none" strike="noStrike" dirty="0">
                          <a:solidFill>
                            <a:srgbClr val="000000"/>
                          </a:solidFill>
                          <a:effectLst/>
                          <a:latin typeface="Calibri" panose="020F0502020204030204" pitchFamily="34" charset="0"/>
                        </a:rPr>
                        <a:t>80.43%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pPr algn="ctr" fontAlgn="ctr"/>
                      <a:r>
                        <a:rPr lang="en-NZ" sz="1800" b="1" i="0" u="none" strike="noStrike">
                          <a:solidFill>
                            <a:srgbClr val="000000"/>
                          </a:solidFill>
                          <a:effectLst/>
                          <a:latin typeface="Calibri" panose="020F0502020204030204" pitchFamily="34" charset="0"/>
                        </a:rPr>
                        <a:t>87.36%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pPr algn="ctr" fontAlgn="ctr"/>
                      <a:r>
                        <a:rPr lang="en-NZ" sz="1800" b="1" i="0" u="none" strike="noStrike">
                          <a:solidFill>
                            <a:srgbClr val="000000"/>
                          </a:solidFill>
                          <a:effectLst/>
                          <a:latin typeface="Calibri" panose="020F0502020204030204" pitchFamily="34" charset="0"/>
                        </a:rPr>
                        <a:t>84.51%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pPr algn="ctr" fontAlgn="ctr"/>
                      <a:r>
                        <a:rPr lang="en-NZ" sz="1800" b="1" i="0" u="none" strike="noStrike" dirty="0">
                          <a:solidFill>
                            <a:srgbClr val="000000"/>
                          </a:solidFill>
                          <a:effectLst/>
                          <a:latin typeface="Calibri" panose="020F0502020204030204" pitchFamily="34" charset="0"/>
                        </a:rPr>
                        <a:t>83.89%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pPr algn="ctr" fontAlgn="ctr"/>
                      <a:r>
                        <a:rPr lang="en-NZ" sz="1800" b="1" i="0" u="none" strike="noStrike" dirty="0">
                          <a:solidFill>
                            <a:srgbClr val="000000"/>
                          </a:solidFill>
                          <a:effectLst/>
                          <a:latin typeface="Calibri" panose="020F0502020204030204" pitchFamily="34" charset="0"/>
                        </a:rPr>
                        <a:t>83.89%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extLst>
                  <a:ext uri="{0D108BD9-81ED-4DB2-BD59-A6C34878D82A}">
                    <a16:rowId xmlns:a16="http://schemas.microsoft.com/office/drawing/2014/main" val="10005"/>
                  </a:ext>
                </a:extLst>
              </a:tr>
            </a:tbl>
          </a:graphicData>
        </a:graphic>
      </p:graphicFrame>
      <p:pic>
        <p:nvPicPr>
          <p:cNvPr id="29" name="Picture 28"/>
          <p:cNvPicPr>
            <a:picLocks noChangeAspect="1"/>
          </p:cNvPicPr>
          <p:nvPr/>
        </p:nvPicPr>
        <p:blipFill>
          <a:blip r:embed="rId3" cstate="print">
            <a:alphaModFix/>
            <a:extLst>
              <a:ext uri="{28A0092B-C50C-407E-A947-70E740481C1C}">
                <a14:useLocalDpi xmlns:a14="http://schemas.microsoft.com/office/drawing/2010/main" val="0"/>
              </a:ext>
            </a:extLst>
          </a:blip>
          <a:stretch>
            <a:fillRect/>
          </a:stretch>
        </p:blipFill>
        <p:spPr>
          <a:xfrm>
            <a:off x="25837096" y="722173"/>
            <a:ext cx="2975934" cy="3499830"/>
          </a:xfrm>
          <a:prstGeom prst="rect">
            <a:avLst/>
          </a:prstGeom>
        </p:spPr>
      </p:pic>
      <p:sp>
        <p:nvSpPr>
          <p:cNvPr id="22" name="TextBox 21"/>
          <p:cNvSpPr txBox="1"/>
          <p:nvPr/>
        </p:nvSpPr>
        <p:spPr>
          <a:xfrm>
            <a:off x="9350140" y="6069419"/>
            <a:ext cx="11848700" cy="523220"/>
          </a:xfrm>
          <a:prstGeom prst="rect">
            <a:avLst/>
          </a:prstGeom>
          <a:noFill/>
        </p:spPr>
        <p:txBody>
          <a:bodyPr wrap="square" rtlCol="0">
            <a:spAutoFit/>
          </a:bodyPr>
          <a:lstStyle/>
          <a:p>
            <a:pPr algn="just"/>
            <a:endParaRPr lang="en-NZ" sz="2800" dirty="0">
              <a:solidFill>
                <a:prstClr val="black"/>
              </a:solidFill>
              <a:latin typeface="Arial" panose="020B0604020202020204" pitchFamily="34" charset="0"/>
              <a:cs typeface="Arial" panose="020B0604020202020204" pitchFamily="34" charset="0"/>
            </a:endParaRPr>
          </a:p>
        </p:txBody>
      </p:sp>
      <p:pic>
        <p:nvPicPr>
          <p:cNvPr id="33" name="Content Placeholder 4" descr="Graphical user interface&#10;&#10;Description automatically generated with low confidence">
            <a:extLst>
              <a:ext uri="{FF2B5EF4-FFF2-40B4-BE49-F238E27FC236}">
                <a16:creationId xmlns:a16="http://schemas.microsoft.com/office/drawing/2014/main" id="{7273A5E8-4564-4066-BDA8-0D632D64CF7C}"/>
              </a:ext>
            </a:extLst>
          </p:cNvPr>
          <p:cNvPicPr preferRelativeResize="0">
            <a:picLocks/>
          </p:cNvPicPr>
          <p:nvPr/>
        </p:nvPicPr>
        <p:blipFill>
          <a:blip r:embed="rId6">
            <a:extLst>
              <a:ext uri="{28A0092B-C50C-407E-A947-70E740481C1C}">
                <a14:useLocalDpi xmlns:a14="http://schemas.microsoft.com/office/drawing/2010/main" val="0"/>
              </a:ext>
            </a:extLst>
          </a:blip>
          <a:stretch>
            <a:fillRect/>
          </a:stretch>
        </p:blipFill>
        <p:spPr>
          <a:xfrm>
            <a:off x="15811923" y="7938614"/>
            <a:ext cx="5036400" cy="2275200"/>
          </a:xfrm>
          <a:prstGeom prst="rect">
            <a:avLst/>
          </a:prstGeom>
          <a:ln w="88900" cap="sq" cmpd="thickThin">
            <a:solidFill>
              <a:srgbClr val="000000"/>
            </a:solidFill>
            <a:prstDash val="solid"/>
            <a:miter lim="800000"/>
          </a:ln>
          <a:effectLst>
            <a:innerShdw blurRad="76200">
              <a:srgbClr val="000000"/>
            </a:innerShdw>
          </a:effectLst>
        </p:spPr>
      </p:pic>
      <p:sp>
        <p:nvSpPr>
          <p:cNvPr id="28" name="TextBox 27"/>
          <p:cNvSpPr txBox="1"/>
          <p:nvPr/>
        </p:nvSpPr>
        <p:spPr>
          <a:xfrm>
            <a:off x="9235678" y="14961101"/>
            <a:ext cx="12072614" cy="523220"/>
          </a:xfrm>
          <a:prstGeom prst="rect">
            <a:avLst/>
          </a:prstGeom>
          <a:noFill/>
        </p:spPr>
        <p:txBody>
          <a:bodyPr wrap="square" rtlCol="0">
            <a:spAutoFit/>
          </a:bodyPr>
          <a:lstStyle/>
          <a:p>
            <a:endParaRPr lang="en-NZ" sz="2800" dirty="0"/>
          </a:p>
        </p:txBody>
      </p:sp>
      <p:pic>
        <p:nvPicPr>
          <p:cNvPr id="17" name="Picture 16"/>
          <p:cNvPicPr preferRelativeResize="0">
            <a:picLocks/>
          </p:cNvPicPr>
          <p:nvPr/>
        </p:nvPicPr>
        <p:blipFill>
          <a:blip r:embed="rId7">
            <a:extLst>
              <a:ext uri="{28A0092B-C50C-407E-A947-70E740481C1C}">
                <a14:useLocalDpi xmlns:a14="http://schemas.microsoft.com/office/drawing/2010/main" val="0"/>
              </a:ext>
            </a:extLst>
          </a:blip>
          <a:stretch>
            <a:fillRect/>
          </a:stretch>
        </p:blipFill>
        <p:spPr>
          <a:xfrm>
            <a:off x="9756955" y="12951508"/>
            <a:ext cx="3060000" cy="2293200"/>
          </a:xfrm>
          <a:prstGeom prst="rect">
            <a:avLst/>
          </a:prstGeom>
          <a:ln w="88900" cap="sq" cmpd="thickThin">
            <a:solidFill>
              <a:srgbClr val="000000"/>
            </a:solidFill>
            <a:prstDash val="solid"/>
            <a:miter lim="800000"/>
          </a:ln>
          <a:effectLst>
            <a:innerShdw blurRad="76200">
              <a:srgbClr val="000000"/>
            </a:innerShdw>
          </a:effectLst>
        </p:spPr>
      </p:pic>
      <p:pic>
        <p:nvPicPr>
          <p:cNvPr id="21" name="Picture 20"/>
          <p:cNvPicPr preferRelativeResize="0">
            <a:picLocks/>
          </p:cNvPicPr>
          <p:nvPr/>
        </p:nvPicPr>
        <p:blipFill>
          <a:blip r:embed="rId8">
            <a:extLst>
              <a:ext uri="{28A0092B-C50C-407E-A947-70E740481C1C}">
                <a14:useLocalDpi xmlns:a14="http://schemas.microsoft.com/office/drawing/2010/main" val="0"/>
              </a:ext>
            </a:extLst>
          </a:blip>
          <a:stretch>
            <a:fillRect/>
          </a:stretch>
        </p:blipFill>
        <p:spPr>
          <a:xfrm>
            <a:off x="13804847" y="12951508"/>
            <a:ext cx="3060000" cy="2293200"/>
          </a:xfrm>
          <a:prstGeom prst="rect">
            <a:avLst/>
          </a:prstGeom>
          <a:ln w="88900" cap="sq" cmpd="thickThin">
            <a:solidFill>
              <a:srgbClr val="000000"/>
            </a:solidFill>
            <a:prstDash val="solid"/>
            <a:miter lim="800000"/>
          </a:ln>
          <a:effectLst>
            <a:innerShdw blurRad="76200">
              <a:srgbClr val="000000"/>
            </a:innerShdw>
          </a:effectLst>
        </p:spPr>
      </p:pic>
      <p:pic>
        <p:nvPicPr>
          <p:cNvPr id="30" name="Picture 29"/>
          <p:cNvPicPr preferRelativeResize="0">
            <a:picLocks/>
          </p:cNvPicPr>
          <p:nvPr/>
        </p:nvPicPr>
        <p:blipFill>
          <a:blip r:embed="rId9">
            <a:extLst>
              <a:ext uri="{28A0092B-C50C-407E-A947-70E740481C1C}">
                <a14:useLocalDpi xmlns:a14="http://schemas.microsoft.com/office/drawing/2010/main" val="0"/>
              </a:ext>
            </a:extLst>
          </a:blip>
          <a:stretch>
            <a:fillRect/>
          </a:stretch>
        </p:blipFill>
        <p:spPr>
          <a:xfrm>
            <a:off x="17788323" y="12920563"/>
            <a:ext cx="3060000" cy="2293200"/>
          </a:xfrm>
          <a:prstGeom prst="rect">
            <a:avLst/>
          </a:prstGeom>
          <a:ln w="88900" cap="sq" cmpd="thickThin">
            <a:solidFill>
              <a:srgbClr val="000000"/>
            </a:solidFill>
            <a:prstDash val="solid"/>
            <a:miter lim="800000"/>
          </a:ln>
          <a:effectLst>
            <a:innerShdw blurRad="76200">
              <a:srgbClr val="000000"/>
            </a:innerShdw>
          </a:effectLst>
        </p:spPr>
      </p:pic>
      <p:pic>
        <p:nvPicPr>
          <p:cNvPr id="35" name="Picture 34"/>
          <p:cNvPicPr/>
          <p:nvPr/>
        </p:nvPicPr>
        <p:blipFill>
          <a:blip r:embed="rId10">
            <a:extLst>
              <a:ext uri="{28A0092B-C50C-407E-A947-70E740481C1C}">
                <a14:useLocalDpi xmlns:a14="http://schemas.microsoft.com/office/drawing/2010/main" val="0"/>
              </a:ext>
            </a:extLst>
          </a:blip>
          <a:srcRect/>
          <a:stretch>
            <a:fillRect/>
          </a:stretch>
        </p:blipFill>
        <p:spPr bwMode="auto">
          <a:xfrm>
            <a:off x="9777242" y="7940986"/>
            <a:ext cx="5035905" cy="227622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924775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7681</TotalTime>
  <Words>527</Words>
  <Application>Microsoft Office PowerPoint</Application>
  <PresentationFormat>Custom</PresentationFormat>
  <Paragraphs>103</Paragraphs>
  <Slides>1</Slides>
  <Notes>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vt:i4>
      </vt:variant>
    </vt:vector>
  </HeadingPairs>
  <TitlesOfParts>
    <vt:vector size="8" baseType="lpstr">
      <vt:lpstr>Arial</vt:lpstr>
      <vt:lpstr>Arial Rounded MT Bold</vt:lpstr>
      <vt:lpstr>Calibri</vt:lpstr>
      <vt:lpstr>Calibri Light</vt:lpstr>
      <vt:lpstr>Office Theme</vt:lpstr>
      <vt:lpstr>Storyboard Layouts</vt:lpstr>
      <vt:lpstr>1_Office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Friends of Pataka</dc:title>
  <dc:creator>Joseph</dc:creator>
  <cp:lastModifiedBy>James Baddam</cp:lastModifiedBy>
  <cp:revision>154</cp:revision>
  <dcterms:created xsi:type="dcterms:W3CDTF">2019-10-25T01:14:16Z</dcterms:created>
  <dcterms:modified xsi:type="dcterms:W3CDTF">2021-03-29T20:44:56Z</dcterms:modified>
</cp:coreProperties>
</file>