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509" r:id="rId2"/>
    <p:sldId id="508" r:id="rId3"/>
    <p:sldId id="505" r:id="rId4"/>
    <p:sldId id="506" r:id="rId5"/>
    <p:sldId id="503" r:id="rId6"/>
    <p:sldId id="50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80403" autoAdjust="0"/>
  </p:normalViewPr>
  <p:slideViewPr>
    <p:cSldViewPr>
      <p:cViewPr varScale="1">
        <p:scale>
          <a:sx n="54" d="100"/>
          <a:sy n="54" d="100"/>
        </p:scale>
        <p:origin x="16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90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E7474-EEC9-4C68-87C1-884B71A69BE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51CC-4027-455A-BE8E-C0577D4D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D6CA-B409-497A-A3C8-1D66A46CF3D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D779-E82F-4054-81A8-052CD867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6-Dec-17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2050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457200" y="428498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9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1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1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4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5122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8612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58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8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3252" cy="421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0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3074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07" y="383406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-263857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4098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9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533400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64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/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3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762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2691" y="0"/>
            <a:ext cx="9174688" cy="6876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532069" y="1524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领先创新</a:t>
            </a:r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·</a:t>
            </a:r>
          </a:p>
          <a:p>
            <a:pPr algn="ctr"/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超越自我</a:t>
            </a:r>
            <a:endParaRPr lang="en-US" sz="5400" b="1" spc="150" dirty="0">
              <a:ln w="11430"/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138691"/>
            <a:ext cx="55405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FFC000"/>
              </a:solidFill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2018 Synopsys ARC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杯电子设计竞赛</a:t>
            </a:r>
            <a:endParaRPr 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000" dirty="0"/>
          </a:p>
        </p:txBody>
      </p:sp>
      <p:pic>
        <p:nvPicPr>
          <p:cNvPr id="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22246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escription: cid:image004.png@01D0EF0A.9B0546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93" y="152400"/>
            <a:ext cx="1677198" cy="82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78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6179" y="2438400"/>
            <a:ext cx="8229600" cy="720306"/>
          </a:xfrm>
        </p:spPr>
        <p:txBody>
          <a:bodyPr/>
          <a:lstStyle/>
          <a:p>
            <a:r>
              <a:rPr lang="zh-CN" altLang="en-US" dirty="0"/>
              <a:t>主标题</a:t>
            </a:r>
            <a:r>
              <a:rPr lang="en-US" altLang="zh-CN" dirty="0"/>
              <a:t>-XXX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9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难点与创新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设计实现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测试结果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总结展望</a:t>
            </a:r>
            <a:endParaRPr lang="en-US" altLang="zh-CN" dirty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r>
              <a:rPr lang="en-US" altLang="zh-CN" dirty="0"/>
              <a:t>XXX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一级</a:t>
            </a:r>
            <a:r>
              <a:rPr lang="en-US" altLang="zh-CN" sz="2400" dirty="0"/>
              <a:t>XXX</a:t>
            </a:r>
            <a:endParaRPr lang="en-US" sz="2000" dirty="0"/>
          </a:p>
          <a:p>
            <a:pPr lvl="1"/>
            <a:r>
              <a:rPr lang="zh-CN" altLang="en-US" sz="2000" dirty="0"/>
              <a:t>二级</a:t>
            </a:r>
            <a:r>
              <a:rPr lang="en-US" altLang="zh-CN" sz="2000" dirty="0"/>
              <a:t>XXX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r>
              <a:rPr lang="zh-CN" altLang="en-US" sz="2000" dirty="0"/>
              <a:t>注：在决赛展示和答辩中需要突出作品是否充分利用</a:t>
            </a:r>
            <a:r>
              <a:rPr lang="en-US" sz="2000" dirty="0"/>
              <a:t>ARC EM</a:t>
            </a:r>
            <a:r>
              <a:rPr lang="zh-CN" altLang="en-US" sz="2000" dirty="0"/>
              <a:t>处理器及特性（</a:t>
            </a:r>
            <a:r>
              <a:rPr lang="en-US" sz="2000" dirty="0"/>
              <a:t>EMSK</a:t>
            </a:r>
            <a:r>
              <a:rPr lang="zh-CN" altLang="en-US" sz="2000" dirty="0"/>
              <a:t>开发板）完成关键功能的实现，和性能的提升等</a:t>
            </a:r>
            <a:endParaRPr lang="en-GB" sz="2000" dirty="0"/>
          </a:p>
          <a:p>
            <a:pPr marL="568325" lvl="2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437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6779" y="2971800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latin typeface="Calibri" pitchFamily="34" charset="0"/>
              </a:rPr>
              <a:t>  谢 谢！</a:t>
            </a:r>
            <a:endParaRPr lang="en-US" sz="5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15131"/>
      </p:ext>
    </p:extLst>
  </p:cSld>
  <p:clrMapOvr>
    <a:masterClrMapping/>
  </p:clrMapOvr>
</p:sld>
</file>

<file path=ppt/theme/theme1.xml><?xml version="1.0" encoding="utf-8"?>
<a:theme xmlns:a="http://schemas.openxmlformats.org/drawingml/2006/main" name="1_Synopsys Default Templat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_Synopsys Default Template" id="{369E2388-E056-45F9-A8B4-F865C10E3381}" vid="{125CD06B-9612-4521-8234-3C6487C9B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5564</TotalTime>
  <Words>147</Words>
  <Application>Microsoft Office PowerPoint</Application>
  <PresentationFormat>On-screen Show (4:3)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微软雅黑</vt:lpstr>
      <vt:lpstr>黑体</vt:lpstr>
      <vt:lpstr>Arial</vt:lpstr>
      <vt:lpstr>Arial Black</vt:lpstr>
      <vt:lpstr>Calibri</vt:lpstr>
      <vt:lpstr>Wingdings</vt:lpstr>
      <vt:lpstr>1_Synopsys Default Template</vt:lpstr>
      <vt:lpstr>PowerPoint Presentation</vt:lpstr>
      <vt:lpstr>主标题-XXX</vt:lpstr>
      <vt:lpstr>Agenda</vt:lpstr>
      <vt:lpstr>Agenda</vt:lpstr>
      <vt:lpstr>标题XXX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Tu</dc:creator>
  <cp:lastModifiedBy>Yuechen Dong</cp:lastModifiedBy>
  <cp:revision>206</cp:revision>
  <dcterms:created xsi:type="dcterms:W3CDTF">2006-08-16T00:00:00Z</dcterms:created>
  <dcterms:modified xsi:type="dcterms:W3CDTF">2017-12-06T08:50:11Z</dcterms:modified>
</cp:coreProperties>
</file>